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2" r:id="rId3"/>
    <p:sldId id="261" r:id="rId4"/>
    <p:sldId id="270" r:id="rId5"/>
    <p:sldId id="268" r:id="rId6"/>
    <p:sldId id="280" r:id="rId7"/>
    <p:sldId id="277" r:id="rId8"/>
    <p:sldId id="269" r:id="rId9"/>
    <p:sldId id="284" r:id="rId10"/>
    <p:sldId id="275" r:id="rId11"/>
    <p:sldId id="271" r:id="rId12"/>
    <p:sldId id="281" r:id="rId13"/>
    <p:sldId id="278" r:id="rId14"/>
    <p:sldId id="274" r:id="rId15"/>
    <p:sldId id="283" r:id="rId16"/>
    <p:sldId id="264" r:id="rId17"/>
    <p:sldId id="276" r:id="rId18"/>
    <p:sldId id="265" r:id="rId19"/>
    <p:sldId id="273" r:id="rId20"/>
    <p:sldId id="282" r:id="rId21"/>
    <p:sldId id="272" r:id="rId22"/>
    <p:sldId id="279" r:id="rId23"/>
    <p:sldId id="266" r:id="rId24"/>
    <p:sldId id="267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4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5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5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0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11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8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49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11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41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832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9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3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777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26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486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52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EE4EF-81E7-4427-995F-AB0B97F61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0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896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990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690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26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56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135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1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348928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1"/>
          </p:nvPr>
        </p:nvSpPr>
        <p:spPr>
          <a:xfrm>
            <a:off x="3300561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5252194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3"/>
          </p:nvPr>
        </p:nvSpPr>
        <p:spPr>
          <a:xfrm>
            <a:off x="7203827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155460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2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433167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923858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4549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05240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67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96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16621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39387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739541" y="3878161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8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343472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719736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096000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472264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3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40122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6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6" y="2047260"/>
                </a:lnTo>
                <a:cubicBezTo>
                  <a:pt x="1152171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867815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6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95509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523201" y="2138763"/>
            <a:ext cx="2128677" cy="2128676"/>
          </a:xfrm>
          <a:custGeom>
            <a:avLst/>
            <a:gdLst>
              <a:gd name="connsiteX0" fmla="*/ 1064507 w 2128677"/>
              <a:gd name="connsiteY0" fmla="*/ 0 h 2128676"/>
              <a:gd name="connsiteX1" fmla="*/ 1261062 w 2128677"/>
              <a:gd name="connsiteY1" fmla="*/ 81417 h 2128676"/>
              <a:gd name="connsiteX2" fmla="*/ 2047261 w 2128677"/>
              <a:gd name="connsiteY2" fmla="*/ 867615 h 2128676"/>
              <a:gd name="connsiteX3" fmla="*/ 2047261 w 2128677"/>
              <a:gd name="connsiteY3" fmla="*/ 1260726 h 2128676"/>
              <a:gd name="connsiteX4" fmla="*/ 1260727 w 2128677"/>
              <a:gd name="connsiteY4" fmla="*/ 2047260 h 2128676"/>
              <a:gd name="connsiteX5" fmla="*/ 867616 w 2128677"/>
              <a:gd name="connsiteY5" fmla="*/ 2047260 h 2128676"/>
              <a:gd name="connsiteX6" fmla="*/ 81417 w 2128677"/>
              <a:gd name="connsiteY6" fmla="*/ 1261062 h 2128676"/>
              <a:gd name="connsiteX7" fmla="*/ 81417 w 2128677"/>
              <a:gd name="connsiteY7" fmla="*/ 867950 h 2128676"/>
              <a:gd name="connsiteX8" fmla="*/ 867951 w 2128677"/>
              <a:gd name="connsiteY8" fmla="*/ 81417 h 2128676"/>
              <a:gd name="connsiteX9" fmla="*/ 1064507 w 2128677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7" h="2128676">
                <a:moveTo>
                  <a:pt x="1064507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1" y="867615"/>
                </a:lnTo>
                <a:cubicBezTo>
                  <a:pt x="2155816" y="976170"/>
                  <a:pt x="2155816" y="1152171"/>
                  <a:pt x="2047261" y="1260726"/>
                </a:cubicBezTo>
                <a:lnTo>
                  <a:pt x="1260727" y="2047260"/>
                </a:lnTo>
                <a:cubicBezTo>
                  <a:pt x="1152172" y="2155815"/>
                  <a:pt x="976171" y="2155815"/>
                  <a:pt x="867616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1" y="81417"/>
                </a:lnTo>
                <a:cubicBezTo>
                  <a:pt x="922229" y="27139"/>
                  <a:pt x="993368" y="0"/>
                  <a:pt x="1064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5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49834" y="2010341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09874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69910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37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88560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805889" y="2417548"/>
            <a:ext cx="1740397" cy="2903148"/>
          </a:xfrm>
          <a:custGeom>
            <a:avLst/>
            <a:gdLst>
              <a:gd name="connsiteX0" fmla="*/ 0 w 1740397"/>
              <a:gd name="connsiteY0" fmla="*/ 0 h 2903148"/>
              <a:gd name="connsiteX1" fmla="*/ 1740397 w 1740397"/>
              <a:gd name="connsiteY1" fmla="*/ 0 h 2903148"/>
              <a:gd name="connsiteX2" fmla="*/ 1740397 w 1740397"/>
              <a:gd name="connsiteY2" fmla="*/ 2903148 h 2903148"/>
              <a:gd name="connsiteX3" fmla="*/ 0 w 1740397"/>
              <a:gd name="connsiteY3" fmla="*/ 2903148 h 290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97" h="2903148">
                <a:moveTo>
                  <a:pt x="0" y="0"/>
                </a:moveTo>
                <a:lnTo>
                  <a:pt x="1740397" y="0"/>
                </a:lnTo>
                <a:lnTo>
                  <a:pt x="1740397" y="2903148"/>
                </a:lnTo>
                <a:lnTo>
                  <a:pt x="0" y="2903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153872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5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notesSlide" Target="../notesSlides/notesSlide14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收入成本分析</a:t>
            </a:r>
            <a:r>
              <a:rPr lang="en-US" altLang="zh-CN" sz="6000" b="1" dirty="0" err="1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模板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08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7" grpId="0"/>
      <p:bldP spid="78" grpId="0" animBg="1"/>
      <p:bldP spid="79" grpId="0" animBg="1"/>
      <p:bldP spid="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39083" y="2353355"/>
            <a:ext cx="4782754" cy="1411619"/>
            <a:chOff x="1039083" y="2469469"/>
            <a:chExt cx="4782754" cy="1411619"/>
          </a:xfrm>
        </p:grpSpPr>
        <p:grpSp>
          <p:nvGrpSpPr>
            <p:cNvPr id="36" name="组合 3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28" name="任意多边形 27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任意多边形 30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1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36797" y="2353355"/>
            <a:ext cx="4782754" cy="1411619"/>
            <a:chOff x="1039083" y="2469469"/>
            <a:chExt cx="4782754" cy="1411619"/>
          </a:xfrm>
        </p:grpSpPr>
        <p:grpSp>
          <p:nvGrpSpPr>
            <p:cNvPr id="70" name="组合 69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74" name="任意多边形 73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76" name="任意多边形 75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任意多边形 77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 78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任意多边形 79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2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039083" y="4124097"/>
            <a:ext cx="4782754" cy="1411619"/>
            <a:chOff x="1039083" y="2469469"/>
            <a:chExt cx="4782754" cy="1411619"/>
          </a:xfrm>
        </p:grpSpPr>
        <p:grpSp>
          <p:nvGrpSpPr>
            <p:cNvPr id="83" name="组合 82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87" name="任意多边形 86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89" name="任意多边形 88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任意多边形 89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任意多边形 90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任意多边形 91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任意多边形 92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任意多边形 93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4" name="文本框 83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3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336797" y="4124097"/>
            <a:ext cx="4782754" cy="1411619"/>
            <a:chOff x="1039083" y="2469469"/>
            <a:chExt cx="4782754" cy="1411619"/>
          </a:xfrm>
        </p:grpSpPr>
        <p:grpSp>
          <p:nvGrpSpPr>
            <p:cNvPr id="96" name="组合 9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100" name="任意多边形 99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任意多边形 102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任意多边形 103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任意多边形 104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任意多边形 105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任意多边形 106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7" name="文本框 96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4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2747222" y="598308"/>
            <a:ext cx="6697556" cy="9048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 dirty="0" smtClean="0">
                <a:solidFill>
                  <a:schemeClr val="accent1"/>
                </a:solidFill>
                <a:latin typeface="+mn-ea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3239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销售技巧概述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2094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/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任意多边形 1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8" name="任意多边形 1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89739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r="1824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5" r="31785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r="22525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r="2944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718346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96384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4422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052459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9"/>
          <p:cNvSpPr txBox="1"/>
          <p:nvPr/>
        </p:nvSpPr>
        <p:spPr>
          <a:xfrm>
            <a:off x="70983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488093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272571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06348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9" name="任意多边形 1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01804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73672" y="2324178"/>
            <a:ext cx="2644657" cy="293037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/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矩形 29"/>
            <p:cNvSpPr/>
            <p:nvPr/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445"/>
            <p:cNvSpPr>
              <a:spLocks/>
            </p:cNvSpPr>
            <p:nvPr/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03943" y="2324178"/>
            <a:ext cx="2644657" cy="2930370"/>
            <a:chOff x="1703943" y="2324178"/>
            <a:chExt cx="2644657" cy="2930370"/>
          </a:xfrm>
        </p:grpSpPr>
        <p:sp>
          <p:nvSpPr>
            <p:cNvPr id="25" name="矩形: 剪去单角 437"/>
            <p:cNvSpPr/>
            <p:nvPr/>
          </p:nvSpPr>
          <p:spPr>
            <a:xfrm>
              <a:off x="1703943" y="2324178"/>
              <a:ext cx="2644655" cy="2930370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/>
            <p:cNvSpPr/>
            <p:nvPr/>
          </p:nvSpPr>
          <p:spPr>
            <a:xfrm>
              <a:off x="1703944" y="5140390"/>
              <a:ext cx="2644655" cy="114158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438"/>
            <p:cNvSpPr>
              <a:spLocks/>
            </p:cNvSpPr>
            <p:nvPr/>
          </p:nvSpPr>
          <p:spPr bwMode="auto">
            <a:xfrm>
              <a:off x="3681365" y="2324178"/>
              <a:ext cx="667235" cy="66723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43402" y="2324178"/>
            <a:ext cx="2644657" cy="293037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456"/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 dirty="0" smtClean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963259" y="2932662"/>
            <a:ext cx="2126022" cy="1594170"/>
            <a:chOff x="874713" y="3325188"/>
            <a:chExt cx="2126022" cy="1594170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3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045688" y="2932662"/>
            <a:ext cx="2126022" cy="1599227"/>
            <a:chOff x="874713" y="3325188"/>
            <a:chExt cx="2126022" cy="1599227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5310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10249" y="2932662"/>
            <a:ext cx="2126022" cy="1594169"/>
            <a:chOff x="874713" y="3325188"/>
            <a:chExt cx="2126022" cy="1594169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2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762344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e2e263-95e0-49c1-a236-94fa42389eff"/>
          <p:cNvGrpSpPr>
            <a:grpSpLocks noChangeAspect="1"/>
          </p:cNvGrpSpPr>
          <p:nvPr/>
        </p:nvGrpSpPr>
        <p:grpSpPr>
          <a:xfrm>
            <a:off x="3610235" y="2438194"/>
            <a:ext cx="5009098" cy="3022074"/>
            <a:chOff x="3263207" y="2076423"/>
            <a:chExt cx="5703154" cy="3440809"/>
          </a:xfrm>
        </p:grpSpPr>
        <p:sp>
          <p:nvSpPr>
            <p:cNvPr id="4" name="Isosceles Triangle 3"/>
            <p:cNvSpPr/>
            <p:nvPr/>
          </p:nvSpPr>
          <p:spPr>
            <a:xfrm rot="13674748">
              <a:off x="5323936" y="2451821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osceles Triangle 4"/>
            <p:cNvSpPr/>
            <p:nvPr/>
          </p:nvSpPr>
          <p:spPr>
            <a:xfrm rot="8943721" flipH="1">
              <a:off x="6551363" y="2378491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osceles Triangle 5"/>
            <p:cNvSpPr/>
            <p:nvPr/>
          </p:nvSpPr>
          <p:spPr>
            <a:xfrm rot="6358749" flipH="1">
              <a:off x="6986255" y="2074415"/>
              <a:ext cx="82792" cy="11952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osceles Triangle 7"/>
            <p:cNvSpPr/>
            <p:nvPr/>
          </p:nvSpPr>
          <p:spPr>
            <a:xfrm rot="16200000" flipH="1">
              <a:off x="6539055" y="4049501"/>
              <a:ext cx="82792" cy="198002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osceles Triangle 8"/>
            <p:cNvSpPr/>
            <p:nvPr/>
          </p:nvSpPr>
          <p:spPr>
            <a:xfrm rot="19652835" flipH="1">
              <a:off x="7308295" y="3599985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osceles Triangle 9"/>
            <p:cNvSpPr/>
            <p:nvPr/>
          </p:nvSpPr>
          <p:spPr>
            <a:xfrm rot="1004593" flipH="1">
              <a:off x="8098767" y="413949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osceles Triangle 11"/>
            <p:cNvSpPr/>
            <p:nvPr/>
          </p:nvSpPr>
          <p:spPr>
            <a:xfrm rot="15057229" flipH="1">
              <a:off x="7186819" y="2499876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osceles Triangle 12"/>
            <p:cNvSpPr/>
            <p:nvPr/>
          </p:nvSpPr>
          <p:spPr>
            <a:xfrm rot="11627016" flipH="1">
              <a:off x="8323753" y="3313148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osceles Triangle 13"/>
            <p:cNvSpPr/>
            <p:nvPr/>
          </p:nvSpPr>
          <p:spPr>
            <a:xfrm rot="17067092" flipH="1">
              <a:off x="7966379" y="248622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sosceles Triangle 15"/>
            <p:cNvSpPr/>
            <p:nvPr/>
          </p:nvSpPr>
          <p:spPr>
            <a:xfrm rot="2810845">
              <a:off x="4246279" y="3441714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osceles Triangle 16"/>
            <p:cNvSpPr/>
            <p:nvPr/>
          </p:nvSpPr>
          <p:spPr>
            <a:xfrm rot="5400000">
              <a:off x="4707609" y="4123689"/>
              <a:ext cx="82792" cy="183164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osceles Triangle 17"/>
            <p:cNvSpPr/>
            <p:nvPr/>
          </p:nvSpPr>
          <p:spPr>
            <a:xfrm rot="4263180">
              <a:off x="4998007" y="3253832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"/>
            <p:cNvGrpSpPr/>
            <p:nvPr/>
          </p:nvGrpSpPr>
          <p:grpSpPr>
            <a:xfrm>
              <a:off x="7511473" y="4736621"/>
              <a:ext cx="780609" cy="780611"/>
              <a:chOff x="7511472" y="4736622"/>
              <a:chExt cx="780609" cy="780610"/>
            </a:xfrm>
          </p:grpSpPr>
          <p:sp>
            <p:nvSpPr>
              <p:cNvPr id="53" name="Oval 10"/>
              <p:cNvSpPr/>
              <p:nvPr/>
            </p:nvSpPr>
            <p:spPr>
              <a:xfrm>
                <a:off x="7511472" y="4736622"/>
                <a:ext cx="780609" cy="78061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21"/>
              <p:cNvSpPr>
                <a:spLocks/>
              </p:cNvSpPr>
              <p:nvPr/>
            </p:nvSpPr>
            <p:spPr bwMode="auto">
              <a:xfrm>
                <a:off x="7669973" y="4902196"/>
                <a:ext cx="463601" cy="449469"/>
              </a:xfrm>
              <a:custGeom>
                <a:avLst/>
                <a:gdLst/>
                <a:ahLst/>
                <a:cxnLst>
                  <a:cxn ang="0">
                    <a:pos x="376" y="450"/>
                  </a:cxn>
                  <a:cxn ang="0">
                    <a:pos x="448" y="300"/>
                  </a:cxn>
                  <a:cxn ang="0">
                    <a:pos x="465" y="155"/>
                  </a:cxn>
                  <a:cxn ang="0">
                    <a:pos x="503" y="384"/>
                  </a:cxn>
                  <a:cxn ang="0">
                    <a:pos x="465" y="155"/>
                  </a:cxn>
                  <a:cxn ang="0">
                    <a:pos x="576" y="390"/>
                  </a:cxn>
                  <a:cxn ang="0">
                    <a:pos x="395" y="456"/>
                  </a:cxn>
                  <a:cxn ang="0">
                    <a:pos x="364" y="456"/>
                  </a:cxn>
                  <a:cxn ang="0">
                    <a:pos x="215" y="179"/>
                  </a:cxn>
                  <a:cxn ang="0">
                    <a:pos x="128" y="155"/>
                  </a:cxn>
                  <a:cxn ang="0">
                    <a:pos x="85" y="100"/>
                  </a:cxn>
                  <a:cxn ang="0">
                    <a:pos x="42" y="267"/>
                  </a:cxn>
                  <a:cxn ang="0">
                    <a:pos x="42" y="294"/>
                  </a:cxn>
                  <a:cxn ang="0">
                    <a:pos x="53" y="321"/>
                  </a:cxn>
                  <a:cxn ang="0">
                    <a:pos x="9" y="503"/>
                  </a:cxn>
                  <a:cxn ang="0">
                    <a:pos x="127" y="369"/>
                  </a:cxn>
                  <a:cxn ang="0">
                    <a:pos x="190" y="506"/>
                  </a:cxn>
                  <a:cxn ang="0">
                    <a:pos x="131" y="289"/>
                  </a:cxn>
                  <a:cxn ang="0">
                    <a:pos x="130" y="277"/>
                  </a:cxn>
                  <a:cxn ang="0">
                    <a:pos x="204" y="236"/>
                  </a:cxn>
                  <a:cxn ang="0">
                    <a:pos x="227" y="235"/>
                  </a:cxn>
                  <a:cxn ang="0">
                    <a:pos x="349" y="465"/>
                  </a:cxn>
                  <a:cxn ang="0">
                    <a:pos x="392" y="551"/>
                  </a:cxn>
                  <a:cxn ang="0">
                    <a:pos x="413" y="466"/>
                  </a:cxn>
                  <a:cxn ang="0">
                    <a:pos x="364" y="507"/>
                  </a:cxn>
                  <a:cxn ang="0">
                    <a:pos x="396" y="499"/>
                  </a:cxn>
                  <a:cxn ang="0">
                    <a:pos x="396" y="193"/>
                  </a:cxn>
                  <a:cxn ang="0">
                    <a:pos x="324" y="343"/>
                  </a:cxn>
                  <a:cxn ang="0">
                    <a:pos x="396" y="193"/>
                  </a:cxn>
                  <a:cxn ang="0">
                    <a:pos x="128" y="43"/>
                  </a:cxn>
                  <a:cxn ang="0">
                    <a:pos x="41" y="43"/>
                  </a:cxn>
                  <a:cxn ang="0">
                    <a:pos x="84" y="0"/>
                  </a:cxn>
                </a:cxnLst>
                <a:rect l="0" t="0" r="r" b="b"/>
                <a:pathLst>
                  <a:path w="576" h="557">
                    <a:moveTo>
                      <a:pt x="493" y="393"/>
                    </a:moveTo>
                    <a:cubicBezTo>
                      <a:pt x="376" y="450"/>
                      <a:pt x="376" y="450"/>
                      <a:pt x="376" y="450"/>
                    </a:cubicBezTo>
                    <a:cubicBezTo>
                      <a:pt x="330" y="356"/>
                      <a:pt x="330" y="356"/>
                      <a:pt x="330" y="356"/>
                    </a:cubicBezTo>
                    <a:cubicBezTo>
                      <a:pt x="448" y="300"/>
                      <a:pt x="448" y="300"/>
                      <a:pt x="448" y="300"/>
                    </a:cubicBezTo>
                    <a:lnTo>
                      <a:pt x="493" y="393"/>
                    </a:lnTo>
                    <a:close/>
                    <a:moveTo>
                      <a:pt x="465" y="155"/>
                    </a:moveTo>
                    <a:cubicBezTo>
                      <a:pt x="562" y="355"/>
                      <a:pt x="562" y="355"/>
                      <a:pt x="562" y="355"/>
                    </a:cubicBezTo>
                    <a:cubicBezTo>
                      <a:pt x="503" y="384"/>
                      <a:pt x="503" y="384"/>
                      <a:pt x="503" y="384"/>
                    </a:cubicBezTo>
                    <a:cubicBezTo>
                      <a:pt x="406" y="183"/>
                      <a:pt x="406" y="183"/>
                      <a:pt x="406" y="183"/>
                    </a:cubicBezTo>
                    <a:lnTo>
                      <a:pt x="465" y="155"/>
                    </a:lnTo>
                    <a:close/>
                    <a:moveTo>
                      <a:pt x="413" y="466"/>
                    </a:moveTo>
                    <a:cubicBezTo>
                      <a:pt x="576" y="390"/>
                      <a:pt x="576" y="390"/>
                      <a:pt x="576" y="390"/>
                    </a:cubicBezTo>
                    <a:cubicBezTo>
                      <a:pt x="572" y="374"/>
                      <a:pt x="572" y="374"/>
                      <a:pt x="572" y="374"/>
                    </a:cubicBezTo>
                    <a:cubicBezTo>
                      <a:pt x="395" y="456"/>
                      <a:pt x="395" y="456"/>
                      <a:pt x="395" y="456"/>
                    </a:cubicBezTo>
                    <a:cubicBezTo>
                      <a:pt x="387" y="453"/>
                      <a:pt x="378" y="453"/>
                      <a:pt x="369" y="455"/>
                    </a:cubicBezTo>
                    <a:cubicBezTo>
                      <a:pt x="367" y="455"/>
                      <a:pt x="366" y="456"/>
                      <a:pt x="364" y="456"/>
                    </a:cubicBezTo>
                    <a:cubicBezTo>
                      <a:pt x="243" y="227"/>
                      <a:pt x="243" y="227"/>
                      <a:pt x="243" y="227"/>
                    </a:cubicBezTo>
                    <a:cubicBezTo>
                      <a:pt x="258" y="211"/>
                      <a:pt x="244" y="175"/>
                      <a:pt x="215" y="179"/>
                    </a:cubicBezTo>
                    <a:cubicBezTo>
                      <a:pt x="212" y="179"/>
                      <a:pt x="211" y="180"/>
                      <a:pt x="209" y="180"/>
                    </a:cubicBezTo>
                    <a:cubicBezTo>
                      <a:pt x="181" y="178"/>
                      <a:pt x="153" y="169"/>
                      <a:pt x="128" y="155"/>
                    </a:cubicBezTo>
                    <a:cubicBezTo>
                      <a:pt x="127" y="152"/>
                      <a:pt x="127" y="150"/>
                      <a:pt x="127" y="147"/>
                    </a:cubicBezTo>
                    <a:cubicBezTo>
                      <a:pt x="126" y="122"/>
                      <a:pt x="112" y="101"/>
                      <a:pt x="85" y="100"/>
                    </a:cubicBezTo>
                    <a:cubicBezTo>
                      <a:pt x="63" y="98"/>
                      <a:pt x="37" y="117"/>
                      <a:pt x="38" y="141"/>
                    </a:cubicBezTo>
                    <a:cubicBezTo>
                      <a:pt x="42" y="199"/>
                      <a:pt x="42" y="213"/>
                      <a:pt x="42" y="267"/>
                    </a:cubicBezTo>
                    <a:cubicBezTo>
                      <a:pt x="41" y="267"/>
                      <a:pt x="41" y="267"/>
                      <a:pt x="41" y="267"/>
                    </a:cubicBezTo>
                    <a:cubicBezTo>
                      <a:pt x="42" y="275"/>
                      <a:pt x="42" y="287"/>
                      <a:pt x="42" y="294"/>
                    </a:cubicBezTo>
                    <a:cubicBezTo>
                      <a:pt x="43" y="305"/>
                      <a:pt x="47" y="314"/>
                      <a:pt x="53" y="321"/>
                    </a:cubicBezTo>
                    <a:cubicBezTo>
                      <a:pt x="53" y="321"/>
                      <a:pt x="53" y="321"/>
                      <a:pt x="53" y="321"/>
                    </a:cubicBezTo>
                    <a:cubicBezTo>
                      <a:pt x="60" y="332"/>
                      <a:pt x="59" y="344"/>
                      <a:pt x="65" y="355"/>
                    </a:cubicBezTo>
                    <a:cubicBezTo>
                      <a:pt x="55" y="405"/>
                      <a:pt x="22" y="454"/>
                      <a:pt x="9" y="503"/>
                    </a:cubicBezTo>
                    <a:cubicBezTo>
                      <a:pt x="0" y="539"/>
                      <a:pt x="55" y="554"/>
                      <a:pt x="64" y="518"/>
                    </a:cubicBezTo>
                    <a:cubicBezTo>
                      <a:pt x="77" y="469"/>
                      <a:pt x="116" y="419"/>
                      <a:pt x="127" y="369"/>
                    </a:cubicBezTo>
                    <a:cubicBezTo>
                      <a:pt x="127" y="367"/>
                      <a:pt x="128" y="365"/>
                      <a:pt x="128" y="362"/>
                    </a:cubicBezTo>
                    <a:cubicBezTo>
                      <a:pt x="162" y="398"/>
                      <a:pt x="185" y="456"/>
                      <a:pt x="190" y="506"/>
                    </a:cubicBezTo>
                    <a:cubicBezTo>
                      <a:pt x="193" y="543"/>
                      <a:pt x="250" y="543"/>
                      <a:pt x="247" y="506"/>
                    </a:cubicBezTo>
                    <a:cubicBezTo>
                      <a:pt x="240" y="422"/>
                      <a:pt x="197" y="340"/>
                      <a:pt x="131" y="289"/>
                    </a:cubicBezTo>
                    <a:cubicBezTo>
                      <a:pt x="131" y="285"/>
                      <a:pt x="130" y="281"/>
                      <a:pt x="130" y="277"/>
                    </a:cubicBezTo>
                    <a:cubicBezTo>
                      <a:pt x="130" y="277"/>
                      <a:pt x="130" y="277"/>
                      <a:pt x="130" y="277"/>
                    </a:cubicBezTo>
                    <a:cubicBezTo>
                      <a:pt x="130" y="242"/>
                      <a:pt x="131" y="254"/>
                      <a:pt x="130" y="219"/>
                    </a:cubicBezTo>
                    <a:cubicBezTo>
                      <a:pt x="154" y="229"/>
                      <a:pt x="179" y="234"/>
                      <a:pt x="204" y="236"/>
                    </a:cubicBezTo>
                    <a:cubicBezTo>
                      <a:pt x="204" y="237"/>
                      <a:pt x="204" y="237"/>
                      <a:pt x="204" y="237"/>
                    </a:cubicBezTo>
                    <a:cubicBezTo>
                      <a:pt x="213" y="237"/>
                      <a:pt x="218" y="236"/>
                      <a:pt x="227" y="235"/>
                    </a:cubicBezTo>
                    <a:cubicBezTo>
                      <a:pt x="229" y="235"/>
                      <a:pt x="230" y="234"/>
                      <a:pt x="232" y="234"/>
                    </a:cubicBezTo>
                    <a:cubicBezTo>
                      <a:pt x="349" y="465"/>
                      <a:pt x="349" y="465"/>
                      <a:pt x="349" y="465"/>
                    </a:cubicBezTo>
                    <a:cubicBezTo>
                      <a:pt x="335" y="476"/>
                      <a:pt x="328" y="496"/>
                      <a:pt x="332" y="515"/>
                    </a:cubicBezTo>
                    <a:cubicBezTo>
                      <a:pt x="338" y="541"/>
                      <a:pt x="365" y="557"/>
                      <a:pt x="392" y="551"/>
                    </a:cubicBezTo>
                    <a:cubicBezTo>
                      <a:pt x="418" y="545"/>
                      <a:pt x="435" y="518"/>
                      <a:pt x="428" y="492"/>
                    </a:cubicBezTo>
                    <a:cubicBezTo>
                      <a:pt x="426" y="481"/>
                      <a:pt x="420" y="473"/>
                      <a:pt x="413" y="466"/>
                    </a:cubicBezTo>
                    <a:close/>
                    <a:moveTo>
                      <a:pt x="384" y="519"/>
                    </a:moveTo>
                    <a:cubicBezTo>
                      <a:pt x="375" y="521"/>
                      <a:pt x="366" y="516"/>
                      <a:pt x="364" y="507"/>
                    </a:cubicBezTo>
                    <a:cubicBezTo>
                      <a:pt x="362" y="498"/>
                      <a:pt x="367" y="489"/>
                      <a:pt x="376" y="487"/>
                    </a:cubicBezTo>
                    <a:cubicBezTo>
                      <a:pt x="385" y="485"/>
                      <a:pt x="394" y="490"/>
                      <a:pt x="396" y="499"/>
                    </a:cubicBezTo>
                    <a:cubicBezTo>
                      <a:pt x="399" y="508"/>
                      <a:pt x="393" y="517"/>
                      <a:pt x="384" y="519"/>
                    </a:cubicBezTo>
                    <a:close/>
                    <a:moveTo>
                      <a:pt x="396" y="193"/>
                    </a:moveTo>
                    <a:cubicBezTo>
                      <a:pt x="441" y="287"/>
                      <a:pt x="441" y="287"/>
                      <a:pt x="441" y="287"/>
                    </a:cubicBezTo>
                    <a:cubicBezTo>
                      <a:pt x="324" y="343"/>
                      <a:pt x="324" y="343"/>
                      <a:pt x="324" y="343"/>
                    </a:cubicBezTo>
                    <a:cubicBezTo>
                      <a:pt x="279" y="250"/>
                      <a:pt x="279" y="250"/>
                      <a:pt x="279" y="250"/>
                    </a:cubicBezTo>
                    <a:lnTo>
                      <a:pt x="396" y="193"/>
                    </a:lnTo>
                    <a:close/>
                    <a:moveTo>
                      <a:pt x="84" y="0"/>
                    </a:moveTo>
                    <a:cubicBezTo>
                      <a:pt x="108" y="0"/>
                      <a:pt x="128" y="19"/>
                      <a:pt x="128" y="43"/>
                    </a:cubicBezTo>
                    <a:cubicBezTo>
                      <a:pt x="128" y="67"/>
                      <a:pt x="108" y="86"/>
                      <a:pt x="84" y="86"/>
                    </a:cubicBezTo>
                    <a:cubicBezTo>
                      <a:pt x="61" y="86"/>
                      <a:pt x="41" y="67"/>
                      <a:pt x="41" y="43"/>
                    </a:cubicBezTo>
                    <a:cubicBezTo>
                      <a:pt x="41" y="19"/>
                      <a:pt x="61" y="0"/>
                      <a:pt x="84" y="0"/>
                    </a:cubicBezTo>
                    <a:close/>
                    <a:moveTo>
                      <a:pt x="84" y="0"/>
                    </a:moveTo>
                    <a:cubicBezTo>
                      <a:pt x="84" y="0"/>
                      <a:pt x="84" y="0"/>
                      <a:pt x="84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0"/>
            <p:cNvGrpSpPr/>
            <p:nvPr/>
          </p:nvGrpSpPr>
          <p:grpSpPr>
            <a:xfrm>
              <a:off x="5786274" y="2076423"/>
              <a:ext cx="782255" cy="782255"/>
              <a:chOff x="5786273" y="2076422"/>
              <a:chExt cx="782254" cy="782255"/>
            </a:xfrm>
          </p:grpSpPr>
          <p:sp>
            <p:nvSpPr>
              <p:cNvPr id="45" name="Oval 6"/>
              <p:cNvSpPr/>
              <p:nvPr/>
            </p:nvSpPr>
            <p:spPr>
              <a:xfrm>
                <a:off x="5786273" y="2076422"/>
                <a:ext cx="782254" cy="78225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2"/>
              <p:cNvGrpSpPr/>
              <p:nvPr/>
            </p:nvGrpSpPr>
            <p:grpSpPr>
              <a:xfrm>
                <a:off x="5961028" y="2250741"/>
                <a:ext cx="432748" cy="433617"/>
                <a:chOff x="2436813" y="361950"/>
                <a:chExt cx="790575" cy="792163"/>
              </a:xfrm>
              <a:solidFill>
                <a:schemeClr val="bg1"/>
              </a:solidFill>
            </p:grpSpPr>
            <p:sp>
              <p:nvSpPr>
                <p:cNvPr id="47" name="Freeform: Shape 23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close/>
                      <a:moveTo>
                        <a:pt x="436" y="281"/>
                      </a:moveTo>
                      <a:lnTo>
                        <a:pt x="436" y="2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24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moveTo>
                        <a:pt x="436" y="281"/>
                      </a:moveTo>
                      <a:lnTo>
                        <a:pt x="436" y="281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5"/>
                <p:cNvSpPr>
                  <a:spLocks/>
                </p:cNvSpPr>
                <p:nvPr/>
              </p:nvSpPr>
              <p:spPr bwMode="auto">
                <a:xfrm>
                  <a:off x="273367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26"/>
                <p:cNvSpPr>
                  <a:spLocks/>
                </p:cNvSpPr>
                <p:nvPr/>
              </p:nvSpPr>
              <p:spPr bwMode="auto">
                <a:xfrm>
                  <a:off x="298132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7"/>
                <p:cNvSpPr>
                  <a:spLocks/>
                </p:cNvSpPr>
                <p:nvPr/>
              </p:nvSpPr>
              <p:spPr bwMode="auto">
                <a:xfrm>
                  <a:off x="2684463" y="609600"/>
                  <a:ext cx="501650" cy="247650"/>
                </a:xfrm>
                <a:custGeom>
                  <a:avLst/>
                  <a:gdLst/>
                  <a:ahLst/>
                  <a:cxnLst>
                    <a:cxn ang="0">
                      <a:pos x="273" y="109"/>
                    </a:cxn>
                    <a:cxn ang="0">
                      <a:pos x="120" y="0"/>
                    </a:cxn>
                    <a:cxn ang="0">
                      <a:pos x="0" y="0"/>
                    </a:cxn>
                    <a:cxn ang="0">
                      <a:pos x="73" y="182"/>
                    </a:cxn>
                    <a:cxn ang="0">
                      <a:pos x="328" y="182"/>
                    </a:cxn>
                    <a:cxn ang="0">
                      <a:pos x="370" y="77"/>
                    </a:cxn>
                    <a:cxn ang="0">
                      <a:pos x="273" y="109"/>
                    </a:cxn>
                    <a:cxn ang="0">
                      <a:pos x="273" y="109"/>
                    </a:cxn>
                    <a:cxn ang="0">
                      <a:pos x="273" y="109"/>
                    </a:cxn>
                  </a:cxnLst>
                  <a:rect l="0" t="0" r="r" b="b"/>
                  <a:pathLst>
                    <a:path w="370" h="182">
                      <a:moveTo>
                        <a:pt x="273" y="109"/>
                      </a:moveTo>
                      <a:cubicBezTo>
                        <a:pt x="202" y="109"/>
                        <a:pt x="142" y="63"/>
                        <a:pt x="1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3" y="182"/>
                        <a:pt x="73" y="182"/>
                        <a:pt x="73" y="182"/>
                      </a:cubicBezTo>
                      <a:cubicBezTo>
                        <a:pt x="328" y="182"/>
                        <a:pt x="328" y="182"/>
                        <a:pt x="328" y="182"/>
                      </a:cubicBezTo>
                      <a:cubicBezTo>
                        <a:pt x="370" y="77"/>
                        <a:pt x="370" y="77"/>
                        <a:pt x="370" y="77"/>
                      </a:cubicBezTo>
                      <a:cubicBezTo>
                        <a:pt x="343" y="97"/>
                        <a:pt x="309" y="109"/>
                        <a:pt x="273" y="109"/>
                      </a:cubicBezTo>
                      <a:close/>
                      <a:moveTo>
                        <a:pt x="273" y="109"/>
                      </a:moveTo>
                      <a:cubicBezTo>
                        <a:pt x="273" y="109"/>
                        <a:pt x="273" y="109"/>
                        <a:pt x="273" y="10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8"/>
                <p:cNvSpPr>
                  <a:spLocks/>
                </p:cNvSpPr>
                <p:nvPr/>
              </p:nvSpPr>
              <p:spPr bwMode="auto">
                <a:xfrm>
                  <a:off x="2881313" y="361950"/>
                  <a:ext cx="346075" cy="346075"/>
                </a:xfrm>
                <a:custGeom>
                  <a:avLst/>
                  <a:gdLst/>
                  <a:ahLst/>
                  <a:cxnLst>
                    <a:cxn ang="0">
                      <a:pos x="127" y="0"/>
                    </a:cxn>
                    <a:cxn ang="0">
                      <a:pos x="0" y="127"/>
                    </a:cxn>
                    <a:cxn ang="0">
                      <a:pos x="127" y="254"/>
                    </a:cxn>
                    <a:cxn ang="0">
                      <a:pos x="255" y="127"/>
                    </a:cxn>
                    <a:cxn ang="0">
                      <a:pos x="127" y="0"/>
                    </a:cxn>
                    <a:cxn ang="0">
                      <a:pos x="108" y="191"/>
                    </a:cxn>
                    <a:cxn ang="0">
                      <a:pos x="44" y="127"/>
                    </a:cxn>
                    <a:cxn ang="0">
                      <a:pos x="69" y="101"/>
                    </a:cxn>
                    <a:cxn ang="0">
                      <a:pos x="108" y="140"/>
                    </a:cxn>
                    <a:cxn ang="0">
                      <a:pos x="185" y="63"/>
                    </a:cxn>
                    <a:cxn ang="0">
                      <a:pos x="211" y="89"/>
                    </a:cxn>
                    <a:cxn ang="0">
                      <a:pos x="108" y="191"/>
                    </a:cxn>
                    <a:cxn ang="0">
                      <a:pos x="108" y="191"/>
                    </a:cxn>
                    <a:cxn ang="0">
                      <a:pos x="108" y="191"/>
                    </a:cxn>
                  </a:cxnLst>
                  <a:rect l="0" t="0" r="r" b="b"/>
                  <a:pathLst>
                    <a:path w="255" h="254">
                      <a:moveTo>
                        <a:pt x="127" y="0"/>
                      </a:moveTo>
                      <a:cubicBezTo>
                        <a:pt x="57" y="0"/>
                        <a:pt x="0" y="57"/>
                        <a:pt x="0" y="127"/>
                      </a:cubicBezTo>
                      <a:cubicBezTo>
                        <a:pt x="0" y="197"/>
                        <a:pt x="57" y="254"/>
                        <a:pt x="127" y="254"/>
                      </a:cubicBezTo>
                      <a:cubicBezTo>
                        <a:pt x="198" y="254"/>
                        <a:pt x="255" y="197"/>
                        <a:pt x="255" y="127"/>
                      </a:cubicBezTo>
                      <a:cubicBezTo>
                        <a:pt x="255" y="57"/>
                        <a:pt x="198" y="0"/>
                        <a:pt x="127" y="0"/>
                      </a:cubicBezTo>
                      <a:close/>
                      <a:moveTo>
                        <a:pt x="108" y="191"/>
                      </a:move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108" y="140"/>
                        <a:pt x="108" y="140"/>
                        <a:pt x="108" y="140"/>
                      </a:cubicBezTo>
                      <a:cubicBezTo>
                        <a:pt x="185" y="63"/>
                        <a:pt x="185" y="63"/>
                        <a:pt x="185" y="63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lnTo>
                        <a:pt x="108" y="191"/>
                      </a:lnTo>
                      <a:close/>
                      <a:moveTo>
                        <a:pt x="108" y="191"/>
                      </a:moveTo>
                      <a:cubicBezTo>
                        <a:pt x="108" y="191"/>
                        <a:pt x="108" y="191"/>
                        <a:pt x="108" y="19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Group 1"/>
            <p:cNvGrpSpPr/>
            <p:nvPr/>
          </p:nvGrpSpPr>
          <p:grpSpPr>
            <a:xfrm>
              <a:off x="8184106" y="2813079"/>
              <a:ext cx="782255" cy="782255"/>
              <a:chOff x="8184105" y="2813078"/>
              <a:chExt cx="782254" cy="782255"/>
            </a:xfrm>
          </p:grpSpPr>
          <p:sp>
            <p:nvSpPr>
              <p:cNvPr id="38" name="Oval 14"/>
              <p:cNvSpPr/>
              <p:nvPr/>
            </p:nvSpPr>
            <p:spPr>
              <a:xfrm>
                <a:off x="8184105" y="2813078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29"/>
              <p:cNvGrpSpPr/>
              <p:nvPr/>
            </p:nvGrpSpPr>
            <p:grpSpPr>
              <a:xfrm>
                <a:off x="8379679" y="2977920"/>
                <a:ext cx="391083" cy="452570"/>
                <a:chOff x="3605213" y="379413"/>
                <a:chExt cx="615950" cy="712787"/>
              </a:xfrm>
              <a:solidFill>
                <a:schemeClr val="bg1"/>
              </a:solidFill>
            </p:grpSpPr>
            <p:sp>
              <p:nvSpPr>
                <p:cNvPr id="40" name="Freeform: Shape 30"/>
                <p:cNvSpPr>
                  <a:spLocks/>
                </p:cNvSpPr>
                <p:nvPr/>
              </p:nvSpPr>
              <p:spPr bwMode="auto">
                <a:xfrm>
                  <a:off x="3916363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0" y="36"/>
                    </a:cxn>
                    <a:cxn ang="0">
                      <a:pos x="35" y="71"/>
                    </a:cxn>
                    <a:cxn ang="0">
                      <a:pos x="71" y="36"/>
                    </a:cxn>
                    <a:cxn ang="0">
                      <a:pos x="35" y="0"/>
                    </a:cxn>
                    <a:cxn ang="0">
                      <a:pos x="35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71" h="71">
                      <a:moveTo>
                        <a:pt x="35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5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5" y="0"/>
                      </a:cubicBezTo>
                      <a:close/>
                      <a:moveTo>
                        <a:pt x="35" y="0"/>
                      </a:moveTo>
                      <a:cubicBezTo>
                        <a:pt x="35" y="0"/>
                        <a:pt x="35" y="0"/>
                        <a:pt x="3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31"/>
                <p:cNvSpPr>
                  <a:spLocks/>
                </p:cNvSpPr>
                <p:nvPr/>
              </p:nvSpPr>
              <p:spPr bwMode="auto">
                <a:xfrm>
                  <a:off x="3652838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0" y="36"/>
                    </a:cxn>
                    <a:cxn ang="0">
                      <a:pos x="36" y="71"/>
                    </a:cxn>
                    <a:cxn ang="0">
                      <a:pos x="71" y="36"/>
                    </a:cxn>
                    <a:cxn ang="0">
                      <a:pos x="36" y="0"/>
                    </a:cxn>
                    <a:cxn ang="0">
                      <a:pos x="36" y="0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6" y="0"/>
                      </a:cubicBezTo>
                      <a:close/>
                      <a:moveTo>
                        <a:pt x="36" y="0"/>
                      </a:move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32"/>
                <p:cNvSpPr>
                  <a:spLocks/>
                </p:cNvSpPr>
                <p:nvPr/>
              </p:nvSpPr>
              <p:spPr bwMode="auto">
                <a:xfrm>
                  <a:off x="3605213" y="504825"/>
                  <a:ext cx="615950" cy="477838"/>
                </a:xfrm>
                <a:custGeom>
                  <a:avLst/>
                  <a:gdLst/>
                  <a:ahLst/>
                  <a:cxnLst>
                    <a:cxn ang="0">
                      <a:pos x="453" y="13"/>
                    </a:cxn>
                    <a:cxn ang="0">
                      <a:pos x="432" y="3"/>
                    </a:cxn>
                    <a:cxn ang="0">
                      <a:pos x="348" y="35"/>
                    </a:cxn>
                    <a:cxn ang="0">
                      <a:pos x="338" y="45"/>
                    </a:cxn>
                    <a:cxn ang="0">
                      <a:pos x="326" y="86"/>
                    </a:cxn>
                    <a:cxn ang="0">
                      <a:pos x="28" y="86"/>
                    </a:cxn>
                    <a:cxn ang="0">
                      <a:pos x="13" y="82"/>
                    </a:cxn>
                    <a:cxn ang="0">
                      <a:pos x="2" y="102"/>
                    </a:cxn>
                    <a:cxn ang="0">
                      <a:pos x="49" y="263"/>
                    </a:cxn>
                    <a:cxn ang="0">
                      <a:pos x="64" y="274"/>
                    </a:cxn>
                    <a:cxn ang="0">
                      <a:pos x="268" y="274"/>
                    </a:cxn>
                    <a:cxn ang="0">
                      <a:pos x="255" y="318"/>
                    </a:cxn>
                    <a:cxn ang="0">
                      <a:pos x="62" y="318"/>
                    </a:cxn>
                    <a:cxn ang="0">
                      <a:pos x="46" y="335"/>
                    </a:cxn>
                    <a:cxn ang="0">
                      <a:pos x="62" y="351"/>
                    </a:cxn>
                    <a:cxn ang="0">
                      <a:pos x="267" y="351"/>
                    </a:cxn>
                    <a:cxn ang="0">
                      <a:pos x="282" y="339"/>
                    </a:cxn>
                    <a:cxn ang="0">
                      <a:pos x="304" y="263"/>
                    </a:cxn>
                    <a:cxn ang="0">
                      <a:pos x="367" y="62"/>
                    </a:cxn>
                    <a:cxn ang="0">
                      <a:pos x="444" y="33"/>
                    </a:cxn>
                    <a:cxn ang="0">
                      <a:pos x="454" y="18"/>
                    </a:cxn>
                    <a:cxn ang="0">
                      <a:pos x="453" y="13"/>
                    </a:cxn>
                    <a:cxn ang="0">
                      <a:pos x="277" y="242"/>
                    </a:cxn>
                    <a:cxn ang="0">
                      <a:pos x="76" y="242"/>
                    </a:cxn>
                    <a:cxn ang="0">
                      <a:pos x="68" y="214"/>
                    </a:cxn>
                    <a:cxn ang="0">
                      <a:pos x="286" y="214"/>
                    </a:cxn>
                    <a:cxn ang="0">
                      <a:pos x="277" y="242"/>
                    </a:cxn>
                    <a:cxn ang="0">
                      <a:pos x="294" y="188"/>
                    </a:cxn>
                    <a:cxn ang="0">
                      <a:pos x="61" y="188"/>
                    </a:cxn>
                    <a:cxn ang="0">
                      <a:pos x="53" y="163"/>
                    </a:cxn>
                    <a:cxn ang="0">
                      <a:pos x="302" y="163"/>
                    </a:cxn>
                    <a:cxn ang="0">
                      <a:pos x="294" y="188"/>
                    </a:cxn>
                    <a:cxn ang="0">
                      <a:pos x="310" y="137"/>
                    </a:cxn>
                    <a:cxn ang="0">
                      <a:pos x="46" y="137"/>
                    </a:cxn>
                    <a:cxn ang="0">
                      <a:pos x="39" y="112"/>
                    </a:cxn>
                    <a:cxn ang="0">
                      <a:pos x="318" y="112"/>
                    </a:cxn>
                    <a:cxn ang="0">
                      <a:pos x="310" y="137"/>
                    </a:cxn>
                    <a:cxn ang="0">
                      <a:pos x="310" y="137"/>
                    </a:cxn>
                    <a:cxn ang="0">
                      <a:pos x="310" y="137"/>
                    </a:cxn>
                  </a:cxnLst>
                  <a:rect l="0" t="0" r="r" b="b"/>
                  <a:pathLst>
                    <a:path w="454" h="351">
                      <a:moveTo>
                        <a:pt x="453" y="13"/>
                      </a:moveTo>
                      <a:cubicBezTo>
                        <a:pt x="450" y="4"/>
                        <a:pt x="441" y="0"/>
                        <a:pt x="432" y="3"/>
                      </a:cubicBezTo>
                      <a:cubicBezTo>
                        <a:pt x="348" y="35"/>
                        <a:pt x="348" y="35"/>
                        <a:pt x="348" y="35"/>
                      </a:cubicBezTo>
                      <a:cubicBezTo>
                        <a:pt x="344" y="37"/>
                        <a:pt x="340" y="41"/>
                        <a:pt x="338" y="45"/>
                      </a:cubicBezTo>
                      <a:cubicBezTo>
                        <a:pt x="326" y="86"/>
                        <a:pt x="326" y="86"/>
                        <a:pt x="326" y="86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4" y="82"/>
                        <a:pt x="19" y="81"/>
                        <a:pt x="13" y="82"/>
                      </a:cubicBezTo>
                      <a:cubicBezTo>
                        <a:pt x="5" y="85"/>
                        <a:pt x="0" y="93"/>
                        <a:pt x="2" y="102"/>
                      </a:cubicBezTo>
                      <a:cubicBezTo>
                        <a:pt x="49" y="263"/>
                        <a:pt x="49" y="263"/>
                        <a:pt x="49" y="263"/>
                      </a:cubicBezTo>
                      <a:cubicBezTo>
                        <a:pt x="51" y="270"/>
                        <a:pt x="57" y="274"/>
                        <a:pt x="64" y="274"/>
                      </a:cubicBezTo>
                      <a:cubicBezTo>
                        <a:pt x="268" y="274"/>
                        <a:pt x="268" y="274"/>
                        <a:pt x="268" y="274"/>
                      </a:cubicBezTo>
                      <a:cubicBezTo>
                        <a:pt x="263" y="289"/>
                        <a:pt x="258" y="309"/>
                        <a:pt x="255" y="318"/>
                      </a:cubicBezTo>
                      <a:cubicBezTo>
                        <a:pt x="62" y="318"/>
                        <a:pt x="62" y="318"/>
                        <a:pt x="62" y="318"/>
                      </a:cubicBezTo>
                      <a:cubicBezTo>
                        <a:pt x="53" y="318"/>
                        <a:pt x="46" y="326"/>
                        <a:pt x="46" y="335"/>
                      </a:cubicBezTo>
                      <a:cubicBezTo>
                        <a:pt x="46" y="343"/>
                        <a:pt x="53" y="351"/>
                        <a:pt x="62" y="351"/>
                      </a:cubicBezTo>
                      <a:cubicBezTo>
                        <a:pt x="267" y="351"/>
                        <a:pt x="267" y="351"/>
                        <a:pt x="267" y="351"/>
                      </a:cubicBezTo>
                      <a:cubicBezTo>
                        <a:pt x="274" y="351"/>
                        <a:pt x="280" y="346"/>
                        <a:pt x="282" y="339"/>
                      </a:cubicBezTo>
                      <a:cubicBezTo>
                        <a:pt x="304" y="263"/>
                        <a:pt x="304" y="263"/>
                        <a:pt x="304" y="263"/>
                      </a:cubicBezTo>
                      <a:cubicBezTo>
                        <a:pt x="306" y="259"/>
                        <a:pt x="363" y="76"/>
                        <a:pt x="367" y="62"/>
                      </a:cubicBezTo>
                      <a:cubicBezTo>
                        <a:pt x="379" y="58"/>
                        <a:pt x="444" y="33"/>
                        <a:pt x="444" y="33"/>
                      </a:cubicBezTo>
                      <a:cubicBezTo>
                        <a:pt x="450" y="31"/>
                        <a:pt x="454" y="25"/>
                        <a:pt x="454" y="18"/>
                      </a:cubicBezTo>
                      <a:cubicBezTo>
                        <a:pt x="454" y="16"/>
                        <a:pt x="454" y="15"/>
                        <a:pt x="453" y="13"/>
                      </a:cubicBezTo>
                      <a:close/>
                      <a:moveTo>
                        <a:pt x="277" y="242"/>
                      </a:moveTo>
                      <a:cubicBezTo>
                        <a:pt x="76" y="242"/>
                        <a:pt x="76" y="242"/>
                        <a:pt x="76" y="242"/>
                      </a:cubicBezTo>
                      <a:cubicBezTo>
                        <a:pt x="75" y="238"/>
                        <a:pt x="72" y="227"/>
                        <a:pt x="68" y="214"/>
                      </a:cubicBezTo>
                      <a:cubicBezTo>
                        <a:pt x="286" y="214"/>
                        <a:pt x="286" y="214"/>
                        <a:pt x="286" y="214"/>
                      </a:cubicBezTo>
                      <a:lnTo>
                        <a:pt x="277" y="242"/>
                      </a:lnTo>
                      <a:close/>
                      <a:moveTo>
                        <a:pt x="294" y="188"/>
                      </a:moveTo>
                      <a:cubicBezTo>
                        <a:pt x="61" y="188"/>
                        <a:pt x="61" y="188"/>
                        <a:pt x="61" y="188"/>
                      </a:cubicBezTo>
                      <a:cubicBezTo>
                        <a:pt x="58" y="180"/>
                        <a:pt x="56" y="171"/>
                        <a:pt x="53" y="163"/>
                      </a:cubicBezTo>
                      <a:cubicBezTo>
                        <a:pt x="302" y="163"/>
                        <a:pt x="302" y="163"/>
                        <a:pt x="302" y="163"/>
                      </a:cubicBezTo>
                      <a:lnTo>
                        <a:pt x="294" y="188"/>
                      </a:lnTo>
                      <a:close/>
                      <a:moveTo>
                        <a:pt x="310" y="137"/>
                      </a:moveTo>
                      <a:cubicBezTo>
                        <a:pt x="46" y="137"/>
                        <a:pt x="46" y="137"/>
                        <a:pt x="46" y="137"/>
                      </a:cubicBezTo>
                      <a:cubicBezTo>
                        <a:pt x="43" y="127"/>
                        <a:pt x="41" y="119"/>
                        <a:pt x="39" y="112"/>
                      </a:cubicBezTo>
                      <a:cubicBezTo>
                        <a:pt x="318" y="112"/>
                        <a:pt x="318" y="112"/>
                        <a:pt x="318" y="112"/>
                      </a:cubicBezTo>
                      <a:lnTo>
                        <a:pt x="310" y="137"/>
                      </a:lnTo>
                      <a:close/>
                      <a:moveTo>
                        <a:pt x="310" y="137"/>
                      </a:moveTo>
                      <a:cubicBezTo>
                        <a:pt x="310" y="137"/>
                        <a:pt x="310" y="137"/>
                        <a:pt x="310" y="13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3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close/>
                      <a:moveTo>
                        <a:pt x="156" y="63"/>
                      </a:moveTo>
                      <a:lnTo>
                        <a:pt x="156" y="6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4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moveTo>
                        <a:pt x="156" y="63"/>
                      </a:moveTo>
                      <a:lnTo>
                        <a:pt x="156" y="63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9" name="Group 41"/>
            <p:cNvGrpSpPr/>
            <p:nvPr/>
          </p:nvGrpSpPr>
          <p:grpSpPr>
            <a:xfrm>
              <a:off x="3263207" y="4515473"/>
              <a:ext cx="782255" cy="782255"/>
              <a:chOff x="3263207" y="4515471"/>
              <a:chExt cx="782254" cy="782255"/>
            </a:xfrm>
          </p:grpSpPr>
          <p:sp>
            <p:nvSpPr>
              <p:cNvPr id="32" name="Oval 18"/>
              <p:cNvSpPr/>
              <p:nvPr/>
            </p:nvSpPr>
            <p:spPr>
              <a:xfrm>
                <a:off x="3263207" y="4515471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35"/>
              <p:cNvGrpSpPr/>
              <p:nvPr/>
            </p:nvGrpSpPr>
            <p:grpSpPr>
              <a:xfrm>
                <a:off x="3445777" y="4700977"/>
                <a:ext cx="417108" cy="411251"/>
                <a:chOff x="3838575" y="1847850"/>
                <a:chExt cx="1470025" cy="1449388"/>
              </a:xfrm>
              <a:solidFill>
                <a:schemeClr val="bg1"/>
              </a:solidFill>
            </p:grpSpPr>
            <p:sp>
              <p:nvSpPr>
                <p:cNvPr id="34" name="Freeform: Shape 36"/>
                <p:cNvSpPr>
                  <a:spLocks/>
                </p:cNvSpPr>
                <p:nvPr/>
              </p:nvSpPr>
              <p:spPr bwMode="auto">
                <a:xfrm>
                  <a:off x="3838575" y="1847850"/>
                  <a:ext cx="1289050" cy="1289050"/>
                </a:xfrm>
                <a:custGeom>
                  <a:avLst/>
                  <a:gdLst/>
                  <a:ahLst/>
                  <a:cxnLst>
                    <a:cxn ang="0">
                      <a:pos x="199" y="339"/>
                    </a:cxn>
                    <a:cxn ang="0">
                      <a:pos x="193" y="318"/>
                    </a:cxn>
                    <a:cxn ang="0">
                      <a:pos x="181" y="316"/>
                    </a:cxn>
                    <a:cxn ang="0">
                      <a:pos x="166" y="232"/>
                    </a:cxn>
                    <a:cxn ang="0">
                      <a:pos x="131" y="219"/>
                    </a:cxn>
                    <a:cxn ang="0">
                      <a:pos x="99" y="211"/>
                    </a:cxn>
                    <a:cxn ang="0">
                      <a:pos x="99" y="130"/>
                    </a:cxn>
                    <a:cxn ang="0">
                      <a:pos x="160" y="169"/>
                    </a:cxn>
                    <a:cxn ang="0">
                      <a:pos x="181" y="169"/>
                    </a:cxn>
                    <a:cxn ang="0">
                      <a:pos x="242" y="130"/>
                    </a:cxn>
                    <a:cxn ang="0">
                      <a:pos x="244" y="192"/>
                    </a:cxn>
                    <a:cxn ang="0">
                      <a:pos x="266" y="171"/>
                    </a:cxn>
                    <a:cxn ang="0">
                      <a:pos x="314" y="130"/>
                    </a:cxn>
                    <a:cxn ang="0">
                      <a:pos x="318" y="192"/>
                    </a:cxn>
                    <a:cxn ang="0">
                      <a:pos x="341" y="171"/>
                    </a:cxn>
                    <a:cxn ang="0">
                      <a:pos x="0" y="171"/>
                    </a:cxn>
                    <a:cxn ang="0">
                      <a:pos x="160" y="232"/>
                    </a:cxn>
                    <a:cxn ang="0">
                      <a:pos x="103" y="232"/>
                    </a:cxn>
                    <a:cxn ang="0">
                      <a:pos x="78" y="211"/>
                    </a:cxn>
                    <a:cxn ang="0">
                      <a:pos x="21" y="171"/>
                    </a:cxn>
                    <a:cxn ang="0">
                      <a:pos x="78" y="130"/>
                    </a:cxn>
                    <a:cxn ang="0">
                      <a:pos x="78" y="211"/>
                    </a:cxn>
                    <a:cxn ang="0">
                      <a:pos x="160" y="25"/>
                    </a:cxn>
                    <a:cxn ang="0">
                      <a:pos x="103" y="109"/>
                    </a:cxn>
                    <a:cxn ang="0">
                      <a:pos x="181" y="25"/>
                    </a:cxn>
                    <a:cxn ang="0">
                      <a:pos x="181" y="109"/>
                    </a:cxn>
                    <a:cxn ang="0">
                      <a:pos x="260" y="109"/>
                    </a:cxn>
                    <a:cxn ang="0">
                      <a:pos x="307" y="109"/>
                    </a:cxn>
                    <a:cxn ang="0">
                      <a:pos x="81" y="109"/>
                    </a:cxn>
                    <a:cxn ang="0">
                      <a:pos x="116" y="32"/>
                    </a:cxn>
                    <a:cxn ang="0">
                      <a:pos x="116" y="310"/>
                    </a:cxn>
                    <a:cxn ang="0">
                      <a:pos x="81" y="232"/>
                    </a:cxn>
                    <a:cxn ang="0">
                      <a:pos x="81" y="232"/>
                    </a:cxn>
                  </a:cxnLst>
                  <a:rect l="0" t="0" r="r" b="b"/>
                  <a:pathLst>
                    <a:path w="341" h="341">
                      <a:moveTo>
                        <a:pt x="171" y="341"/>
                      </a:moveTo>
                      <a:cubicBezTo>
                        <a:pt x="180" y="341"/>
                        <a:pt x="190" y="340"/>
                        <a:pt x="199" y="339"/>
                      </a:cubicBezTo>
                      <a:cubicBezTo>
                        <a:pt x="197" y="333"/>
                        <a:pt x="197" y="333"/>
                        <a:pt x="197" y="333"/>
                      </a:cubicBezTo>
                      <a:cubicBezTo>
                        <a:pt x="193" y="318"/>
                        <a:pt x="193" y="318"/>
                        <a:pt x="193" y="318"/>
                      </a:cubicBezTo>
                      <a:cubicBezTo>
                        <a:pt x="191" y="312"/>
                        <a:pt x="191" y="312"/>
                        <a:pt x="191" y="312"/>
                      </a:cubicBezTo>
                      <a:cubicBezTo>
                        <a:pt x="188" y="314"/>
                        <a:pt x="184" y="315"/>
                        <a:pt x="181" y="316"/>
                      </a:cubicBezTo>
                      <a:cubicBezTo>
                        <a:pt x="181" y="281"/>
                        <a:pt x="181" y="281"/>
                        <a:pt x="181" y="281"/>
                      </a:cubicBezTo>
                      <a:cubicBezTo>
                        <a:pt x="166" y="232"/>
                        <a:pt x="166" y="232"/>
                        <a:pt x="166" y="232"/>
                      </a:cubicBezTo>
                      <a:cubicBezTo>
                        <a:pt x="161" y="219"/>
                        <a:pt x="161" y="219"/>
                        <a:pt x="161" y="219"/>
                      </a:cubicBezTo>
                      <a:cubicBezTo>
                        <a:pt x="131" y="219"/>
                        <a:pt x="131" y="219"/>
                        <a:pt x="131" y="219"/>
                      </a:cubicBezTo>
                      <a:cubicBezTo>
                        <a:pt x="124" y="219"/>
                        <a:pt x="118" y="216"/>
                        <a:pt x="113" y="211"/>
                      </a:cubicBezTo>
                      <a:cubicBezTo>
                        <a:pt x="99" y="211"/>
                        <a:pt x="99" y="211"/>
                        <a:pt x="99" y="211"/>
                      </a:cubicBezTo>
                      <a:cubicBezTo>
                        <a:pt x="97" y="198"/>
                        <a:pt x="96" y="184"/>
                        <a:pt x="96" y="171"/>
                      </a:cubicBezTo>
                      <a:cubicBezTo>
                        <a:pt x="96" y="157"/>
                        <a:pt x="97" y="143"/>
                        <a:pt x="99" y="130"/>
                      </a:cubicBezTo>
                      <a:cubicBezTo>
                        <a:pt x="160" y="130"/>
                        <a:pt x="160" y="130"/>
                        <a:pt x="160" y="130"/>
                      </a:cubicBezTo>
                      <a:cubicBezTo>
                        <a:pt x="160" y="169"/>
                        <a:pt x="160" y="169"/>
                        <a:pt x="160" y="169"/>
                      </a:cubicBezTo>
                      <a:cubicBezTo>
                        <a:pt x="180" y="169"/>
                        <a:pt x="180" y="169"/>
                        <a:pt x="180" y="169"/>
                      </a:cubicBezTo>
                      <a:cubicBezTo>
                        <a:pt x="180" y="169"/>
                        <a:pt x="181" y="169"/>
                        <a:pt x="181" y="169"/>
                      </a:cubicBezTo>
                      <a:cubicBezTo>
                        <a:pt x="181" y="130"/>
                        <a:pt x="181" y="130"/>
                        <a:pt x="181" y="130"/>
                      </a:cubicBezTo>
                      <a:cubicBezTo>
                        <a:pt x="242" y="130"/>
                        <a:pt x="242" y="130"/>
                        <a:pt x="242" y="130"/>
                      </a:cubicBezTo>
                      <a:cubicBezTo>
                        <a:pt x="244" y="143"/>
                        <a:pt x="245" y="157"/>
                        <a:pt x="245" y="171"/>
                      </a:cubicBezTo>
                      <a:cubicBezTo>
                        <a:pt x="245" y="178"/>
                        <a:pt x="245" y="185"/>
                        <a:pt x="244" y="192"/>
                      </a:cubicBezTo>
                      <a:cubicBezTo>
                        <a:pt x="265" y="192"/>
                        <a:pt x="265" y="192"/>
                        <a:pt x="265" y="192"/>
                      </a:cubicBezTo>
                      <a:cubicBezTo>
                        <a:pt x="266" y="185"/>
                        <a:pt x="266" y="178"/>
                        <a:pt x="266" y="171"/>
                      </a:cubicBezTo>
                      <a:cubicBezTo>
                        <a:pt x="266" y="157"/>
                        <a:pt x="265" y="143"/>
                        <a:pt x="264" y="130"/>
                      </a:cubicBezTo>
                      <a:cubicBezTo>
                        <a:pt x="314" y="130"/>
                        <a:pt x="314" y="130"/>
                        <a:pt x="314" y="130"/>
                      </a:cubicBezTo>
                      <a:cubicBezTo>
                        <a:pt x="318" y="143"/>
                        <a:pt x="320" y="157"/>
                        <a:pt x="320" y="171"/>
                      </a:cubicBezTo>
                      <a:cubicBezTo>
                        <a:pt x="320" y="178"/>
                        <a:pt x="319" y="185"/>
                        <a:pt x="318" y="192"/>
                      </a:cubicBezTo>
                      <a:cubicBezTo>
                        <a:pt x="340" y="192"/>
                        <a:pt x="340" y="192"/>
                        <a:pt x="340" y="192"/>
                      </a:cubicBezTo>
                      <a:cubicBezTo>
                        <a:pt x="341" y="185"/>
                        <a:pt x="341" y="178"/>
                        <a:pt x="341" y="171"/>
                      </a:cubicBezTo>
                      <a:cubicBezTo>
                        <a:pt x="341" y="76"/>
                        <a:pt x="265" y="0"/>
                        <a:pt x="171" y="0"/>
                      </a:cubicBezTo>
                      <a:cubicBezTo>
                        <a:pt x="76" y="0"/>
                        <a:pt x="0" y="76"/>
                        <a:pt x="0" y="171"/>
                      </a:cubicBezTo>
                      <a:cubicBezTo>
                        <a:pt x="0" y="265"/>
                        <a:pt x="76" y="341"/>
                        <a:pt x="171" y="341"/>
                      </a:cubicBezTo>
                      <a:close/>
                      <a:moveTo>
                        <a:pt x="160" y="232"/>
                      </a:moveTo>
                      <a:cubicBezTo>
                        <a:pt x="160" y="316"/>
                        <a:pt x="160" y="316"/>
                        <a:pt x="160" y="316"/>
                      </a:cubicBezTo>
                      <a:cubicBezTo>
                        <a:pt x="135" y="309"/>
                        <a:pt x="114" y="276"/>
                        <a:pt x="103" y="232"/>
                      </a:cubicBezTo>
                      <a:lnTo>
                        <a:pt x="160" y="232"/>
                      </a:lnTo>
                      <a:close/>
                      <a:moveTo>
                        <a:pt x="78" y="211"/>
                      </a:move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3" y="198"/>
                        <a:pt x="21" y="185"/>
                        <a:pt x="21" y="171"/>
                      </a:cubicBezTo>
                      <a:cubicBezTo>
                        <a:pt x="21" y="157"/>
                        <a:pt x="23" y="143"/>
                        <a:pt x="27" y="130"/>
                      </a:cubicBezTo>
                      <a:cubicBezTo>
                        <a:pt x="78" y="130"/>
                        <a:pt x="78" y="130"/>
                        <a:pt x="78" y="130"/>
                      </a:cubicBezTo>
                      <a:cubicBezTo>
                        <a:pt x="76" y="143"/>
                        <a:pt x="75" y="157"/>
                        <a:pt x="75" y="171"/>
                      </a:cubicBezTo>
                      <a:cubicBezTo>
                        <a:pt x="75" y="184"/>
                        <a:pt x="76" y="198"/>
                        <a:pt x="78" y="211"/>
                      </a:cubicBezTo>
                      <a:close/>
                      <a:moveTo>
                        <a:pt x="103" y="109"/>
                      </a:moveTo>
                      <a:cubicBezTo>
                        <a:pt x="114" y="65"/>
                        <a:pt x="135" y="32"/>
                        <a:pt x="160" y="25"/>
                      </a:cubicBezTo>
                      <a:cubicBezTo>
                        <a:pt x="160" y="109"/>
                        <a:pt x="160" y="109"/>
                        <a:pt x="160" y="109"/>
                      </a:cubicBezTo>
                      <a:lnTo>
                        <a:pt x="103" y="109"/>
                      </a:lnTo>
                      <a:close/>
                      <a:moveTo>
                        <a:pt x="181" y="109"/>
                      </a:moveTo>
                      <a:cubicBezTo>
                        <a:pt x="181" y="25"/>
                        <a:pt x="181" y="25"/>
                        <a:pt x="181" y="25"/>
                      </a:cubicBezTo>
                      <a:cubicBezTo>
                        <a:pt x="206" y="32"/>
                        <a:pt x="227" y="65"/>
                        <a:pt x="238" y="109"/>
                      </a:cubicBezTo>
                      <a:lnTo>
                        <a:pt x="181" y="109"/>
                      </a:lnTo>
                      <a:close/>
                      <a:moveTo>
                        <a:pt x="307" y="109"/>
                      </a:moveTo>
                      <a:cubicBezTo>
                        <a:pt x="260" y="109"/>
                        <a:pt x="260" y="109"/>
                        <a:pt x="260" y="109"/>
                      </a:cubicBezTo>
                      <a:cubicBezTo>
                        <a:pt x="253" y="77"/>
                        <a:pt x="241" y="51"/>
                        <a:pt x="225" y="32"/>
                      </a:cubicBezTo>
                      <a:cubicBezTo>
                        <a:pt x="262" y="46"/>
                        <a:pt x="291" y="74"/>
                        <a:pt x="307" y="109"/>
                      </a:cubicBezTo>
                      <a:close/>
                      <a:moveTo>
                        <a:pt x="116" y="32"/>
                      </a:moveTo>
                      <a:cubicBezTo>
                        <a:pt x="100" y="51"/>
                        <a:pt x="88" y="77"/>
                        <a:pt x="81" y="109"/>
                      </a:cubicBezTo>
                      <a:cubicBezTo>
                        <a:pt x="34" y="109"/>
                        <a:pt x="34" y="109"/>
                        <a:pt x="34" y="109"/>
                      </a:cubicBezTo>
                      <a:cubicBezTo>
                        <a:pt x="50" y="74"/>
                        <a:pt x="80" y="46"/>
                        <a:pt x="116" y="32"/>
                      </a:cubicBezTo>
                      <a:close/>
                      <a:moveTo>
                        <a:pt x="81" y="232"/>
                      </a:moveTo>
                      <a:cubicBezTo>
                        <a:pt x="88" y="264"/>
                        <a:pt x="100" y="291"/>
                        <a:pt x="116" y="310"/>
                      </a:cubicBezTo>
                      <a:cubicBezTo>
                        <a:pt x="80" y="295"/>
                        <a:pt x="50" y="267"/>
                        <a:pt x="34" y="232"/>
                      </a:cubicBezTo>
                      <a:lnTo>
                        <a:pt x="81" y="232"/>
                      </a:lnTo>
                      <a:close/>
                      <a:moveTo>
                        <a:pt x="81" y="232"/>
                      </a:moveTo>
                      <a:cubicBezTo>
                        <a:pt x="81" y="232"/>
                        <a:pt x="81" y="232"/>
                        <a:pt x="81" y="23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/>
                <p:cNvSpPr>
                  <a:spLocks/>
                </p:cNvSpPr>
                <p:nvPr/>
              </p:nvSpPr>
              <p:spPr bwMode="auto">
                <a:xfrm>
                  <a:off x="4295775" y="2540000"/>
                  <a:ext cx="1012825" cy="604838"/>
                </a:xfrm>
                <a:custGeom>
                  <a:avLst/>
                  <a:gdLst/>
                  <a:ahLst/>
                  <a:cxnLst>
                    <a:cxn ang="0">
                      <a:pos x="195" y="24"/>
                    </a:cxn>
                    <a:cxn ang="0">
                      <a:pos x="74" y="24"/>
                    </a:cxn>
                    <a:cxn ang="0">
                      <a:pos x="74" y="24"/>
                    </a:cxn>
                    <a:cxn ang="0">
                      <a:pos x="69" y="8"/>
                    </a:cxn>
                    <a:cxn ang="0">
                      <a:pos x="60" y="1"/>
                    </a:cxn>
                    <a:cxn ang="0">
                      <a:pos x="59" y="0"/>
                    </a:cxn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0" y="21"/>
                    </a:cxn>
                    <a:cxn ang="0">
                      <a:pos x="51" y="21"/>
                    </a:cxn>
                    <a:cxn ang="0">
                      <a:pos x="53" y="28"/>
                    </a:cxn>
                    <a:cxn ang="0">
                      <a:pos x="59" y="49"/>
                    </a:cxn>
                    <a:cxn ang="0">
                      <a:pos x="60" y="51"/>
                    </a:cxn>
                    <a:cxn ang="0">
                      <a:pos x="82" y="120"/>
                    </a:cxn>
                    <a:cxn ang="0">
                      <a:pos x="86" y="132"/>
                    </a:cxn>
                    <a:cxn ang="0">
                      <a:pos x="89" y="142"/>
                    </a:cxn>
                    <a:cxn ang="0">
                      <a:pos x="92" y="153"/>
                    </a:cxn>
                    <a:cxn ang="0">
                      <a:pos x="92" y="153"/>
                    </a:cxn>
                    <a:cxn ang="0">
                      <a:pos x="101" y="160"/>
                    </a:cxn>
                    <a:cxn ang="0">
                      <a:pos x="116" y="156"/>
                    </a:cxn>
                    <a:cxn ang="0">
                      <a:pos x="131" y="160"/>
                    </a:cxn>
                    <a:cxn ang="0">
                      <a:pos x="194" y="160"/>
                    </a:cxn>
                    <a:cxn ang="0">
                      <a:pos x="209" y="156"/>
                    </a:cxn>
                    <a:cxn ang="0">
                      <a:pos x="224" y="160"/>
                    </a:cxn>
                    <a:cxn ang="0">
                      <a:pos x="231" y="160"/>
                    </a:cxn>
                    <a:cxn ang="0">
                      <a:pos x="241" y="150"/>
                    </a:cxn>
                    <a:cxn ang="0">
                      <a:pos x="231" y="139"/>
                    </a:cxn>
                    <a:cxn ang="0">
                      <a:pos x="110" y="139"/>
                    </a:cxn>
                    <a:cxn ang="0">
                      <a:pos x="106" y="126"/>
                    </a:cxn>
                    <a:cxn ang="0">
                      <a:pos x="105" y="125"/>
                    </a:cxn>
                    <a:cxn ang="0">
                      <a:pos x="102" y="115"/>
                    </a:cxn>
                    <a:cxn ang="0">
                      <a:pos x="235" y="115"/>
                    </a:cxn>
                    <a:cxn ang="0">
                      <a:pos x="255" y="99"/>
                    </a:cxn>
                    <a:cxn ang="0">
                      <a:pos x="267" y="44"/>
                    </a:cxn>
                    <a:cxn ang="0">
                      <a:pos x="264" y="30"/>
                    </a:cxn>
                    <a:cxn ang="0">
                      <a:pos x="251" y="24"/>
                    </a:cxn>
                    <a:cxn ang="0">
                      <a:pos x="195" y="24"/>
                    </a:cxn>
                    <a:cxn ang="0">
                      <a:pos x="235" y="94"/>
                    </a:cxn>
                    <a:cxn ang="0">
                      <a:pos x="183" y="94"/>
                    </a:cxn>
                    <a:cxn ang="0">
                      <a:pos x="154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2" y="80"/>
                    </a:cxn>
                    <a:cxn ang="0">
                      <a:pos x="238" y="80"/>
                    </a:cxn>
                    <a:cxn ang="0">
                      <a:pos x="235" y="94"/>
                    </a:cxn>
                    <a:cxn ang="0">
                      <a:pos x="245" y="45"/>
                    </a:cxn>
                    <a:cxn ang="0">
                      <a:pos x="242" y="59"/>
                    </a:cxn>
                    <a:cxn ang="0">
                      <a:pos x="85" y="59"/>
                    </a:cxn>
                    <a:cxn ang="0">
                      <a:pos x="82" y="49"/>
                    </a:cxn>
                    <a:cxn ang="0">
                      <a:pos x="81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</a:cxnLst>
                  <a:rect l="0" t="0" r="r" b="b"/>
                  <a:pathLst>
                    <a:path w="268" h="160">
                      <a:moveTo>
                        <a:pt x="195" y="24"/>
                      </a:move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7" y="4"/>
                        <a:pt x="64" y="1"/>
                        <a:pt x="60" y="1"/>
                      </a:cubicBezTo>
                      <a:cubicBezTo>
                        <a:pt x="60" y="0"/>
                        <a:pt x="59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1"/>
                        <a:pt x="10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3" y="28"/>
                        <a:pt x="53" y="28"/>
                        <a:pt x="53" y="28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120"/>
                        <a:pt x="82" y="120"/>
                        <a:pt x="82" y="120"/>
                      </a:cubicBezTo>
                      <a:cubicBezTo>
                        <a:pt x="86" y="132"/>
                        <a:pt x="86" y="132"/>
                        <a:pt x="86" y="132"/>
                      </a:cubicBezTo>
                      <a:cubicBezTo>
                        <a:pt x="89" y="142"/>
                        <a:pt x="89" y="142"/>
                        <a:pt x="89" y="142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3" y="157"/>
                        <a:pt x="97" y="160"/>
                        <a:pt x="101" y="160"/>
                      </a:cubicBezTo>
                      <a:cubicBezTo>
                        <a:pt x="106" y="157"/>
                        <a:pt x="111" y="156"/>
                        <a:pt x="116" y="156"/>
                      </a:cubicBezTo>
                      <a:cubicBezTo>
                        <a:pt x="122" y="156"/>
                        <a:pt x="127" y="157"/>
                        <a:pt x="131" y="160"/>
                      </a:cubicBezTo>
                      <a:cubicBezTo>
                        <a:pt x="194" y="160"/>
                        <a:pt x="194" y="160"/>
                        <a:pt x="194" y="160"/>
                      </a:cubicBezTo>
                      <a:cubicBezTo>
                        <a:pt x="198" y="157"/>
                        <a:pt x="203" y="156"/>
                        <a:pt x="209" y="156"/>
                      </a:cubicBezTo>
                      <a:cubicBezTo>
                        <a:pt x="214" y="156"/>
                        <a:pt x="220" y="157"/>
                        <a:pt x="224" y="160"/>
                      </a:cubicBezTo>
                      <a:cubicBezTo>
                        <a:pt x="231" y="160"/>
                        <a:pt x="231" y="160"/>
                        <a:pt x="231" y="160"/>
                      </a:cubicBezTo>
                      <a:cubicBezTo>
                        <a:pt x="237" y="160"/>
                        <a:pt x="241" y="155"/>
                        <a:pt x="241" y="150"/>
                      </a:cubicBezTo>
                      <a:cubicBezTo>
                        <a:pt x="241" y="144"/>
                        <a:pt x="237" y="139"/>
                        <a:pt x="231" y="139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06" y="126"/>
                        <a:pt x="106" y="126"/>
                        <a:pt x="106" y="126"/>
                      </a:cubicBezTo>
                      <a:cubicBezTo>
                        <a:pt x="105" y="125"/>
                        <a:pt x="105" y="125"/>
                        <a:pt x="105" y="125"/>
                      </a:cubicBezTo>
                      <a:cubicBezTo>
                        <a:pt x="102" y="115"/>
                        <a:pt x="102" y="115"/>
                        <a:pt x="102" y="115"/>
                      </a:cubicBezTo>
                      <a:cubicBezTo>
                        <a:pt x="235" y="115"/>
                        <a:pt x="235" y="115"/>
                        <a:pt x="235" y="115"/>
                      </a:cubicBezTo>
                      <a:cubicBezTo>
                        <a:pt x="245" y="115"/>
                        <a:pt x="253" y="108"/>
                        <a:pt x="255" y="99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8" y="39"/>
                        <a:pt x="267" y="34"/>
                        <a:pt x="264" y="30"/>
                      </a:cubicBezTo>
                      <a:cubicBezTo>
                        <a:pt x="261" y="26"/>
                        <a:pt x="256" y="24"/>
                        <a:pt x="251" y="24"/>
                      </a:cubicBezTo>
                      <a:lnTo>
                        <a:pt x="195" y="24"/>
                      </a:lnTo>
                      <a:close/>
                      <a:moveTo>
                        <a:pt x="235" y="94"/>
                      </a:moveTo>
                      <a:cubicBezTo>
                        <a:pt x="183" y="94"/>
                        <a:pt x="183" y="94"/>
                        <a:pt x="183" y="94"/>
                      </a:cubicBezTo>
                      <a:cubicBezTo>
                        <a:pt x="154" y="94"/>
                        <a:pt x="154" y="94"/>
                        <a:pt x="154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238" y="80"/>
                        <a:pt x="238" y="80"/>
                        <a:pt x="238" y="80"/>
                      </a:cubicBezTo>
                      <a:lnTo>
                        <a:pt x="235" y="94"/>
                      </a:lnTo>
                      <a:close/>
                      <a:moveTo>
                        <a:pt x="245" y="45"/>
                      </a:moveTo>
                      <a:cubicBezTo>
                        <a:pt x="242" y="59"/>
                        <a:pt x="242" y="59"/>
                        <a:pt x="242" y="59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2" y="49"/>
                        <a:pt x="82" y="49"/>
                        <a:pt x="82" y="49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lnTo>
                        <a:pt x="245" y="45"/>
                      </a:lnTo>
                      <a:close/>
                      <a:moveTo>
                        <a:pt x="245" y="45"/>
                      </a:moveTo>
                      <a:cubicBezTo>
                        <a:pt x="245" y="45"/>
                        <a:pt x="245" y="45"/>
                        <a:pt x="245" y="4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8"/>
                <p:cNvSpPr>
                  <a:spLocks/>
                </p:cNvSpPr>
                <p:nvPr/>
              </p:nvSpPr>
              <p:spPr bwMode="auto">
                <a:xfrm>
                  <a:off x="4678363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6" y="4"/>
                    </a:cxn>
                    <a:cxn ang="0">
                      <a:pos x="15" y="0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30" h="30">
                      <a:moveTo>
                        <a:pt x="5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6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5" y="4"/>
                      </a:cubicBezTo>
                      <a:close/>
                      <a:moveTo>
                        <a:pt x="5" y="4"/>
                      </a:moveTo>
                      <a:cubicBezTo>
                        <a:pt x="5" y="4"/>
                        <a:pt x="5" y="4"/>
                        <a:pt x="5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9"/>
                <p:cNvSpPr>
                  <a:spLocks/>
                </p:cNvSpPr>
                <p:nvPr/>
              </p:nvSpPr>
              <p:spPr bwMode="auto">
                <a:xfrm>
                  <a:off x="5029200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4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5" y="4"/>
                    </a:cxn>
                    <a:cxn ang="0">
                      <a:pos x="15" y="0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30" h="30">
                      <a:moveTo>
                        <a:pt x="4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5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4" y="4"/>
                      </a:cubicBezTo>
                      <a:close/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61" name="组合 60"/>
          <p:cNvGrpSpPr/>
          <p:nvPr/>
        </p:nvGrpSpPr>
        <p:grpSpPr>
          <a:xfrm>
            <a:off x="972841" y="3229982"/>
            <a:ext cx="3248027" cy="1090518"/>
            <a:chOff x="937749" y="5016378"/>
            <a:chExt cx="3248027" cy="1090518"/>
          </a:xfrm>
        </p:grpSpPr>
        <p:sp>
          <p:nvSpPr>
            <p:cNvPr id="62" name="矩形 61"/>
            <p:cNvSpPr/>
            <p:nvPr/>
          </p:nvSpPr>
          <p:spPr>
            <a:xfrm>
              <a:off x="937749" y="5369002"/>
              <a:ext cx="3248027" cy="73789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221531" y="4943105"/>
            <a:ext cx="2710228" cy="1331353"/>
            <a:chOff x="937750" y="5016378"/>
            <a:chExt cx="2710228" cy="1331353"/>
          </a:xfrm>
        </p:grpSpPr>
        <p:sp>
          <p:nvSpPr>
            <p:cNvPr id="65" name="矩形 64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47539" y="1677492"/>
            <a:ext cx="2710228" cy="1331353"/>
            <a:chOff x="937750" y="5016378"/>
            <a:chExt cx="2710228" cy="1331353"/>
          </a:xfrm>
        </p:grpSpPr>
        <p:sp>
          <p:nvSpPr>
            <p:cNvPr id="68" name="矩形 67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085918" y="1742614"/>
            <a:ext cx="2710228" cy="1310130"/>
            <a:chOff x="937750" y="5016378"/>
            <a:chExt cx="2710228" cy="1310130"/>
          </a:xfrm>
        </p:grpSpPr>
        <p:sp>
          <p:nvSpPr>
            <p:cNvPr id="71" name="矩形 70"/>
            <p:cNvSpPr/>
            <p:nvPr/>
          </p:nvSpPr>
          <p:spPr>
            <a:xfrm>
              <a:off x="937750" y="5369002"/>
              <a:ext cx="2710228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57" name="任意多边形 5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76895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7825823" y="1616766"/>
            <a:ext cx="2537375" cy="2535451"/>
            <a:chOff x="5737247" y="806295"/>
            <a:chExt cx="1902050" cy="1900642"/>
          </a:xfrm>
        </p:grpSpPr>
        <p:sp>
          <p:nvSpPr>
            <p:cNvPr id="2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08452" y="1087731"/>
              <a:ext cx="823359" cy="68441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5333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333" dirty="0">
                <a:ln w="38100">
                  <a:noFill/>
                </a:ln>
                <a:solidFill>
                  <a:schemeClr val="accent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41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dummy text. enter your own text here. this is a sample text.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556738" cy="28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67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867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291916" y="3820541"/>
            <a:ext cx="2298699" cy="2298700"/>
            <a:chOff x="5268329" y="2403942"/>
            <a:chExt cx="1724659" cy="1723111"/>
          </a:xfrm>
        </p:grpSpPr>
        <p:sp>
          <p:nvSpPr>
            <p:cNvPr id="3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chemeClr val="accent2">
                  <a:alpha val="89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3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1112117"/>
              <a:chOff x="5907990" y="1136987"/>
              <a:chExt cx="1407218" cy="111211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6225761" y="1136987"/>
                <a:ext cx="686979" cy="561443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267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415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this is a dummy text. enter your own text here. this is a sample text.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360104" cy="253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170077" y="2290187"/>
            <a:ext cx="1805525" cy="1805525"/>
            <a:chOff x="4493686" y="1207526"/>
            <a:chExt cx="1354453" cy="1354453"/>
          </a:xfrm>
        </p:grpSpPr>
        <p:sp>
          <p:nvSpPr>
            <p:cNvPr id="3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06946" cy="671863"/>
              <a:chOff x="4593533" y="1498107"/>
              <a:chExt cx="906946" cy="671863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82673" y="1498107"/>
                <a:ext cx="686883" cy="561869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4267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9429751" y="4584659"/>
            <a:ext cx="1593849" cy="1593849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8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135844" y="1901547"/>
            <a:ext cx="1183217" cy="1094316"/>
            <a:chOff x="4427538" y="566738"/>
            <a:chExt cx="887413" cy="820737"/>
          </a:xfrm>
          <a:solidFill>
            <a:schemeClr val="accent2"/>
          </a:solidFill>
        </p:grpSpPr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50951" y="4891574"/>
            <a:ext cx="1007533" cy="702735"/>
            <a:chOff x="4672013" y="2482850"/>
            <a:chExt cx="755650" cy="527051"/>
          </a:xfrm>
          <a:solidFill>
            <a:schemeClr val="accent2"/>
          </a:solidFill>
        </p:grpSpPr>
        <p:sp>
          <p:nvSpPr>
            <p:cNvPr id="53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4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5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3681175">
            <a:off x="4299295" y="4283316"/>
            <a:ext cx="1087183" cy="959465"/>
            <a:chOff x="5651501" y="654050"/>
            <a:chExt cx="1182688" cy="512763"/>
          </a:xfrm>
          <a:solidFill>
            <a:schemeClr val="accent2"/>
          </a:solidFill>
        </p:grpSpPr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sp>
        <p:nvSpPr>
          <p:cNvPr id="60" name="文本框 66"/>
          <p:cNvSpPr txBox="1">
            <a:spLocks noChangeArrowheads="1"/>
          </p:cNvSpPr>
          <p:nvPr/>
        </p:nvSpPr>
        <p:spPr bwMode="auto">
          <a:xfrm>
            <a:off x="1202267" y="3613105"/>
            <a:ext cx="457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191685" y="3159435"/>
            <a:ext cx="289239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7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</a:t>
            </a:r>
            <a:r>
              <a:rPr lang="en-US" altLang="zh-CN" sz="26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Title In Here</a:t>
            </a:r>
            <a:endParaRPr lang="zh-CN" altLang="en-US" sz="2667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5848351" y="4571959"/>
            <a:ext cx="1593849" cy="1593849"/>
            <a:chOff x="6643415" y="3290246"/>
            <a:chExt cx="1195660" cy="1195660"/>
          </a:xfrm>
        </p:grpSpPr>
        <p:sp>
          <p:nvSpPr>
            <p:cNvPr id="63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7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64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任意多边形 6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9" name="任意多边形 6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94031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销售技巧掌握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672170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1343472" y="3806464"/>
            <a:ext cx="2376264" cy="1705158"/>
            <a:chOff x="1343472" y="3806464"/>
            <a:chExt cx="2376264" cy="1705158"/>
          </a:xfrm>
        </p:grpSpPr>
        <p:sp>
          <p:nvSpPr>
            <p:cNvPr id="3" name="îṥļîḑé-Rectangle 2"/>
            <p:cNvSpPr/>
            <p:nvPr/>
          </p:nvSpPr>
          <p:spPr>
            <a:xfrm>
              <a:off x="1343472" y="3806464"/>
              <a:ext cx="2376264" cy="170515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539241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96000" y="3806464"/>
            <a:ext cx="2376264" cy="1705158"/>
            <a:chOff x="6096000" y="3806464"/>
            <a:chExt cx="2376264" cy="1705158"/>
          </a:xfrm>
        </p:grpSpPr>
        <p:sp>
          <p:nvSpPr>
            <p:cNvPr id="8" name="îṥļîḑé-Rectangle 7"/>
            <p:cNvSpPr/>
            <p:nvPr/>
          </p:nvSpPr>
          <p:spPr>
            <a:xfrm>
              <a:off x="6096000" y="3806464"/>
              <a:ext cx="2376264" cy="1705158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9" name="矩形 48"/>
            <p:cNvSpPr/>
            <p:nvPr/>
          </p:nvSpPr>
          <p:spPr>
            <a:xfrm>
              <a:off x="6291769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19736" y="2101308"/>
            <a:ext cx="2376264" cy="1705156"/>
            <a:chOff x="3719736" y="2101308"/>
            <a:chExt cx="2376264" cy="1705156"/>
          </a:xfrm>
        </p:grpSpPr>
        <p:sp>
          <p:nvSpPr>
            <p:cNvPr id="7" name="îṥļîḑé-Rectangle 6"/>
            <p:cNvSpPr/>
            <p:nvPr/>
          </p:nvSpPr>
          <p:spPr>
            <a:xfrm>
              <a:off x="3719736" y="2101308"/>
              <a:ext cx="2376264" cy="170515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915505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472264" y="2101308"/>
            <a:ext cx="2376264" cy="1705156"/>
            <a:chOff x="8472264" y="2101308"/>
            <a:chExt cx="2376264" cy="1705156"/>
          </a:xfrm>
        </p:grpSpPr>
        <p:sp>
          <p:nvSpPr>
            <p:cNvPr id="11" name="îṥļîḑé-Rectangle 10"/>
            <p:cNvSpPr/>
            <p:nvPr/>
          </p:nvSpPr>
          <p:spPr>
            <a:xfrm>
              <a:off x="8472264" y="2101308"/>
              <a:ext cx="2376264" cy="1705156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8668033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pic>
        <p:nvPicPr>
          <p:cNvPr id="56" name="图片占位符 5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9" name="图片占位符 58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sp>
        <p:nvSpPr>
          <p:cNvPr id="36" name="îṥļîḑé-Oval 35"/>
          <p:cNvSpPr/>
          <p:nvPr/>
        </p:nvSpPr>
        <p:spPr>
          <a:xfrm>
            <a:off x="2228527" y="3503388"/>
            <a:ext cx="606156" cy="6061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îṥļîḑé-university7"/>
          <p:cNvSpPr>
            <a:spLocks/>
          </p:cNvSpPr>
          <p:nvPr/>
        </p:nvSpPr>
        <p:spPr bwMode="auto">
          <a:xfrm>
            <a:off x="2388469" y="3668600"/>
            <a:ext cx="286272" cy="2757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îṥļîḑé-Oval 33"/>
          <p:cNvSpPr/>
          <p:nvPr/>
        </p:nvSpPr>
        <p:spPr>
          <a:xfrm>
            <a:off x="6981055" y="3503388"/>
            <a:ext cx="606156" cy="606154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îṥļîḑé-Freeform 428"/>
          <p:cNvSpPr>
            <a:spLocks/>
          </p:cNvSpPr>
          <p:nvPr/>
        </p:nvSpPr>
        <p:spPr bwMode="auto">
          <a:xfrm>
            <a:off x="7140997" y="3668600"/>
            <a:ext cx="286272" cy="2757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îṥļîḑé-Oval 31"/>
          <p:cNvSpPr/>
          <p:nvPr/>
        </p:nvSpPr>
        <p:spPr>
          <a:xfrm>
            <a:off x="4604791" y="3503388"/>
            <a:ext cx="606156" cy="606154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îṥļîḑé-Freeform 70"/>
          <p:cNvSpPr>
            <a:spLocks/>
          </p:cNvSpPr>
          <p:nvPr/>
        </p:nvSpPr>
        <p:spPr bwMode="auto">
          <a:xfrm>
            <a:off x="4764733" y="3668600"/>
            <a:ext cx="286272" cy="2757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îṥļîḑé-Oval 29"/>
          <p:cNvSpPr/>
          <p:nvPr/>
        </p:nvSpPr>
        <p:spPr>
          <a:xfrm>
            <a:off x="9357319" y="3503388"/>
            <a:ext cx="606156" cy="60615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îṥļîḑé-AutoShape 75"/>
          <p:cNvSpPr>
            <a:spLocks/>
          </p:cNvSpPr>
          <p:nvPr/>
        </p:nvSpPr>
        <p:spPr bwMode="auto">
          <a:xfrm>
            <a:off x="9517261" y="3668600"/>
            <a:ext cx="286272" cy="275730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5430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4" grpId="0" animBg="1"/>
      <p:bldP spid="35" grpId="0" animBg="1"/>
      <p:bldP spid="32" grpId="0" animBg="1"/>
      <p:bldP spid="33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5" name="任意多边形 8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90" name="任意多边形 8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67722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1582029" y="2219876"/>
            <a:ext cx="1706650" cy="3296009"/>
            <a:chOff x="-3768725" y="1125538"/>
            <a:chExt cx="2517775" cy="4862513"/>
          </a:xfrm>
        </p:grpSpPr>
        <p:sp>
          <p:nvSpPr>
            <p:cNvPr id="67" name="Freeform: Shape 21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2"/>
            <p:cNvSpPr>
              <a:spLocks/>
            </p:cNvSpPr>
            <p:nvPr/>
          </p:nvSpPr>
          <p:spPr bwMode="auto">
            <a:xfrm>
              <a:off x="-3713163" y="1141413"/>
              <a:ext cx="2430462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23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24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5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6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7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8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9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2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33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34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35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047341" y="2219876"/>
            <a:ext cx="1706650" cy="3296009"/>
            <a:chOff x="-3768725" y="1125538"/>
            <a:chExt cx="2517775" cy="4862513"/>
          </a:xfrm>
        </p:grpSpPr>
        <p:sp>
          <p:nvSpPr>
            <p:cNvPr id="52" name="Freeform: Shape 37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8"/>
            <p:cNvSpPr>
              <a:spLocks/>
            </p:cNvSpPr>
            <p:nvPr/>
          </p:nvSpPr>
          <p:spPr bwMode="auto">
            <a:xfrm>
              <a:off x="-3713163" y="1141413"/>
              <a:ext cx="2430462" cy="4830764"/>
            </a:xfrm>
            <a:prstGeom prst="roundRect">
              <a:avLst>
                <a:gd name="adj" fmla="val 1262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39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40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1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2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3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4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45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48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49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0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1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3" name="图片占位符 1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114" name="图片占位符 1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8" r="18818"/>
          <a:stretch/>
        </p:blipFill>
        <p:spPr>
          <a:xfrm>
            <a:off x="4156677" y="2611566"/>
            <a:ext cx="1501966" cy="2514781"/>
          </a:xfrm>
        </p:spPr>
      </p:pic>
      <p:grpSp>
        <p:nvGrpSpPr>
          <p:cNvPr id="8" name="Group 19"/>
          <p:cNvGrpSpPr/>
          <p:nvPr/>
        </p:nvGrpSpPr>
        <p:grpSpPr>
          <a:xfrm>
            <a:off x="2682905" y="1965368"/>
            <a:ext cx="1970214" cy="3805024"/>
            <a:chOff x="-3768725" y="1125538"/>
            <a:chExt cx="2517775" cy="4862513"/>
          </a:xfrm>
        </p:grpSpPr>
        <p:sp>
          <p:nvSpPr>
            <p:cNvPr id="37" name="Freeform: Shape 4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5"/>
            <p:cNvSpPr>
              <a:spLocks/>
            </p:cNvSpPr>
            <p:nvPr/>
          </p:nvSpPr>
          <p:spPr bwMode="auto">
            <a:xfrm>
              <a:off x="-3713164" y="1141414"/>
              <a:ext cx="2430463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6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7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8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9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0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1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2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5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6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7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8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5" name="图片占位符 11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4" r="15202"/>
          <a:stretch/>
        </p:blipFill>
        <p:spPr>
          <a:xfrm>
            <a:off x="2853570" y="2383057"/>
            <a:ext cx="1629226" cy="2850605"/>
          </a:xfrm>
        </p:spPr>
      </p:pic>
      <p:grpSp>
        <p:nvGrpSpPr>
          <p:cNvPr id="89" name="组合 88"/>
          <p:cNvGrpSpPr/>
          <p:nvPr/>
        </p:nvGrpSpPr>
        <p:grpSpPr>
          <a:xfrm>
            <a:off x="6262771" y="2340744"/>
            <a:ext cx="4647274" cy="868919"/>
            <a:chOff x="937750" y="5016378"/>
            <a:chExt cx="4647274" cy="868919"/>
          </a:xfrm>
        </p:grpSpPr>
        <p:sp>
          <p:nvSpPr>
            <p:cNvPr id="90" name="矩形 89"/>
            <p:cNvSpPr/>
            <p:nvPr/>
          </p:nvSpPr>
          <p:spPr>
            <a:xfrm>
              <a:off x="937750" y="5369002"/>
              <a:ext cx="4647274" cy="5162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94" name="椭圆 93"/>
          <p:cNvSpPr/>
          <p:nvPr/>
        </p:nvSpPr>
        <p:spPr>
          <a:xfrm>
            <a:off x="6475522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070960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9666397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4"/>
          <p:cNvSpPr/>
          <p:nvPr/>
        </p:nvSpPr>
        <p:spPr>
          <a:xfrm>
            <a:off x="6701850" y="4100127"/>
            <a:ext cx="449030" cy="449028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椭圆 105"/>
          <p:cNvSpPr/>
          <p:nvPr/>
        </p:nvSpPr>
        <p:spPr>
          <a:xfrm>
            <a:off x="8297288" y="4120127"/>
            <a:ext cx="449030" cy="409028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2" name="椭圆 106"/>
          <p:cNvSpPr/>
          <p:nvPr/>
        </p:nvSpPr>
        <p:spPr>
          <a:xfrm>
            <a:off x="9900255" y="4090601"/>
            <a:ext cx="433970" cy="4490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158821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754259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349697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任意多边形 7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83" name="任意多边形 8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2" name="直接连接符 9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974197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7" grpId="0" animBg="1"/>
      <p:bldP spid="100" grpId="0" animBg="1"/>
      <p:bldP spid="108" grpId="0" animBg="1"/>
      <p:bldP spid="111" grpId="0" animBg="1"/>
      <p:bldP spid="112" grpId="0" animBg="1"/>
      <p:bldP spid="61" grpId="0"/>
      <p:bldP spid="62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6535343" y="4783975"/>
            <a:ext cx="4666057" cy="646641"/>
            <a:chOff x="4347540" y="4003355"/>
            <a:chExt cx="3537430" cy="512612"/>
          </a:xfrm>
        </p:grpSpPr>
        <p:sp>
          <p:nvSpPr>
            <p:cNvPr id="79" name="矩形 78"/>
            <p:cNvSpPr/>
            <p:nvPr/>
          </p:nvSpPr>
          <p:spPr>
            <a:xfrm>
              <a:off x="4347540" y="4341558"/>
              <a:ext cx="353743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4347540" y="4003355"/>
              <a:ext cx="1490903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35341" y="3929622"/>
            <a:ext cx="4193526" cy="646641"/>
            <a:chOff x="4347540" y="4003355"/>
            <a:chExt cx="3179195" cy="512612"/>
          </a:xfrm>
        </p:grpSpPr>
        <p:sp>
          <p:nvSpPr>
            <p:cNvPr id="91" name="矩形 90"/>
            <p:cNvSpPr/>
            <p:nvPr/>
          </p:nvSpPr>
          <p:spPr>
            <a:xfrm>
              <a:off x="4347541" y="4341558"/>
              <a:ext cx="2938171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47540" y="4003355"/>
              <a:ext cx="3179195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535344" y="3075269"/>
            <a:ext cx="4375197" cy="646641"/>
            <a:chOff x="4347540" y="4003355"/>
            <a:chExt cx="3316924" cy="512612"/>
          </a:xfrm>
        </p:grpSpPr>
        <p:sp>
          <p:nvSpPr>
            <p:cNvPr id="99" name="矩形 98"/>
            <p:cNvSpPr/>
            <p:nvPr/>
          </p:nvSpPr>
          <p:spPr>
            <a:xfrm>
              <a:off x="4347541" y="4341558"/>
              <a:ext cx="2559419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347540" y="4172457"/>
              <a:ext cx="3316924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47540" y="4003355"/>
              <a:ext cx="1560891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535342" y="2220917"/>
            <a:ext cx="4666057" cy="646641"/>
            <a:chOff x="4347539" y="4003355"/>
            <a:chExt cx="3537430" cy="512612"/>
          </a:xfrm>
        </p:grpSpPr>
        <p:sp>
          <p:nvSpPr>
            <p:cNvPr id="107" name="矩形 106"/>
            <p:cNvSpPr/>
            <p:nvPr/>
          </p:nvSpPr>
          <p:spPr>
            <a:xfrm>
              <a:off x="4347541" y="4341558"/>
              <a:ext cx="156089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347539" y="4003355"/>
              <a:ext cx="3537430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51486" y="2240311"/>
            <a:ext cx="591642" cy="591642"/>
            <a:chOff x="4875421" y="2877508"/>
            <a:chExt cx="612620" cy="612620"/>
          </a:xfrm>
        </p:grpSpPr>
        <p:sp>
          <p:nvSpPr>
            <p:cNvPr id="117" name="椭圆 116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18" name="组合 117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19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0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1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2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41" name="组合 140"/>
          <p:cNvGrpSpPr/>
          <p:nvPr/>
        </p:nvGrpSpPr>
        <p:grpSpPr>
          <a:xfrm>
            <a:off x="951486" y="3092282"/>
            <a:ext cx="591642" cy="591642"/>
            <a:chOff x="4875421" y="2877508"/>
            <a:chExt cx="612620" cy="612620"/>
          </a:xfrm>
        </p:grpSpPr>
        <p:sp>
          <p:nvSpPr>
            <p:cNvPr id="143" name="椭圆 142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44" name="组合 143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6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7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951486" y="3944253"/>
            <a:ext cx="591642" cy="591642"/>
            <a:chOff x="4875421" y="2877508"/>
            <a:chExt cx="612620" cy="612620"/>
          </a:xfrm>
        </p:grpSpPr>
        <p:sp>
          <p:nvSpPr>
            <p:cNvPr id="152" name="椭圆 151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53" name="组合 152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54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6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7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951484" y="4796223"/>
            <a:ext cx="591642" cy="591642"/>
            <a:chOff x="4875419" y="2877508"/>
            <a:chExt cx="612620" cy="612620"/>
          </a:xfrm>
        </p:grpSpPr>
        <p:sp>
          <p:nvSpPr>
            <p:cNvPr id="161" name="椭圆 160"/>
            <p:cNvSpPr/>
            <p:nvPr/>
          </p:nvSpPr>
          <p:spPr>
            <a:xfrm>
              <a:off x="4875419" y="2877508"/>
              <a:ext cx="612620" cy="6126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62" name="组合 161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63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5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6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678245" y="2208698"/>
            <a:ext cx="4417755" cy="594429"/>
            <a:chOff x="874713" y="3325188"/>
            <a:chExt cx="4417755" cy="594429"/>
          </a:xfrm>
        </p:grpSpPr>
        <p:sp>
          <p:nvSpPr>
            <p:cNvPr id="52" name="矩形 51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78245" y="3073066"/>
            <a:ext cx="4417755" cy="594429"/>
            <a:chOff x="874713" y="3325188"/>
            <a:chExt cx="4417755" cy="594429"/>
          </a:xfrm>
        </p:grpSpPr>
        <p:sp>
          <p:nvSpPr>
            <p:cNvPr id="55" name="矩形 54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678245" y="3961455"/>
            <a:ext cx="4417755" cy="594429"/>
            <a:chOff x="874713" y="3325188"/>
            <a:chExt cx="4417755" cy="594429"/>
          </a:xfrm>
        </p:grpSpPr>
        <p:sp>
          <p:nvSpPr>
            <p:cNvPr id="58" name="矩形 57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678245" y="4814329"/>
            <a:ext cx="4417755" cy="594429"/>
            <a:chOff x="874713" y="3325188"/>
            <a:chExt cx="4417755" cy="594429"/>
          </a:xfrm>
        </p:grpSpPr>
        <p:sp>
          <p:nvSpPr>
            <p:cNvPr id="61" name="矩形 60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5" name="任意多边形 6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113989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占位符 34"/>
          <p:cNvPicPr>
            <a:picLocks noGrp="1" noChangeAspect="1"/>
          </p:cNvPicPr>
          <p:nvPr>
            <p:ph type="pic" sz="quarter" idx="4294967295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4" name="任意多边形 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7" name="任意多边形 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19" name="PA_椭圆 13"/>
          <p:cNvSpPr/>
          <p:nvPr>
            <p:custDataLst>
              <p:tags r:id="rId2"/>
            </p:custDataLst>
          </p:nvPr>
        </p:nvSpPr>
        <p:spPr>
          <a:xfrm rot="2687795">
            <a:off x="3887547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213"/>
          <p:cNvSpPr/>
          <p:nvPr>
            <p:custDataLst>
              <p:tags r:id="rId3"/>
            </p:custDataLst>
          </p:nvPr>
        </p:nvSpPr>
        <p:spPr>
          <a:xfrm rot="8087795">
            <a:off x="3873165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14"/>
          <p:cNvSpPr/>
          <p:nvPr>
            <p:custDataLst>
              <p:tags r:id="rId4"/>
            </p:custDataLst>
          </p:nvPr>
        </p:nvSpPr>
        <p:spPr>
          <a:xfrm>
            <a:off x="6025910" y="5448135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5"/>
          <p:cNvSpPr/>
          <p:nvPr>
            <p:custDataLst>
              <p:tags r:id="rId5"/>
            </p:custDataLst>
          </p:nvPr>
        </p:nvSpPr>
        <p:spPr>
          <a:xfrm>
            <a:off x="6018211" y="2892428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17"/>
          <p:cNvSpPr/>
          <p:nvPr>
            <p:custDataLst>
              <p:tags r:id="rId6"/>
            </p:custDataLst>
          </p:nvPr>
        </p:nvSpPr>
        <p:spPr>
          <a:xfrm>
            <a:off x="7292973" y="4200525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18"/>
          <p:cNvSpPr/>
          <p:nvPr>
            <p:custDataLst>
              <p:tags r:id="rId7"/>
            </p:custDataLst>
          </p:nvPr>
        </p:nvSpPr>
        <p:spPr>
          <a:xfrm>
            <a:off x="4752976" y="4176844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19"/>
          <p:cNvSpPr txBox="1"/>
          <p:nvPr>
            <p:custDataLst>
              <p:tags r:id="rId8"/>
            </p:custDataLst>
          </p:nvPr>
        </p:nvSpPr>
        <p:spPr>
          <a:xfrm>
            <a:off x="4650870" y="2459306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A_文本框 220"/>
          <p:cNvSpPr txBox="1"/>
          <p:nvPr>
            <p:custDataLst>
              <p:tags r:id="rId9"/>
            </p:custDataLst>
          </p:nvPr>
        </p:nvSpPr>
        <p:spPr>
          <a:xfrm>
            <a:off x="6601328" y="2458930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A_文本框 221"/>
          <p:cNvSpPr txBox="1"/>
          <p:nvPr>
            <p:custDataLst>
              <p:tags r:id="rId10"/>
            </p:custDataLst>
          </p:nvPr>
        </p:nvSpPr>
        <p:spPr>
          <a:xfrm>
            <a:off x="4571508" y="4586623"/>
            <a:ext cx="792087" cy="13577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A_文本框 222"/>
          <p:cNvSpPr txBox="1"/>
          <p:nvPr>
            <p:custDataLst>
              <p:tags r:id="rId11"/>
            </p:custDataLst>
          </p:nvPr>
        </p:nvSpPr>
        <p:spPr>
          <a:xfrm>
            <a:off x="6843800" y="4678051"/>
            <a:ext cx="792087" cy="135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12851" y="4612450"/>
            <a:ext cx="2133782" cy="1132618"/>
            <a:chOff x="3943969" y="2412339"/>
            <a:chExt cx="2133782" cy="1132618"/>
          </a:xfrm>
        </p:grpSpPr>
        <p:sp>
          <p:nvSpPr>
            <p:cNvPr id="30" name="文本框 2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2851" y="2448153"/>
            <a:ext cx="2133782" cy="1132618"/>
            <a:chOff x="3943969" y="2412339"/>
            <a:chExt cx="2133782" cy="1132618"/>
          </a:xfrm>
        </p:grpSpPr>
        <p:sp>
          <p:nvSpPr>
            <p:cNvPr id="33" name="文本框 3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59821" y="4612450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59821" y="2448153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389566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 p14:presetBounceEnd="6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 p14:presetBounceEnd="60000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 p14:presetBounceEnd="60000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 p14:presetBounceEnd="6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销售技巧实用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817177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3786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1" name="矩形 20"/>
          <p:cNvSpPr/>
          <p:nvPr/>
        </p:nvSpPr>
        <p:spPr>
          <a:xfrm>
            <a:off x="5107052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2" name="矩形 21"/>
          <p:cNvSpPr/>
          <p:nvPr/>
        </p:nvSpPr>
        <p:spPr>
          <a:xfrm>
            <a:off x="9010318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3" name="矩形 22"/>
          <p:cNvSpPr/>
          <p:nvPr/>
        </p:nvSpPr>
        <p:spPr>
          <a:xfrm>
            <a:off x="7058685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4" name="矩形 23"/>
          <p:cNvSpPr/>
          <p:nvPr/>
        </p:nvSpPr>
        <p:spPr>
          <a:xfrm>
            <a:off x="3157166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6771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20395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1" name="椭圆 18"/>
          <p:cNvSpPr/>
          <p:nvPr/>
        </p:nvSpPr>
        <p:spPr>
          <a:xfrm rot="5400000">
            <a:off x="9875683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18"/>
          <p:cNvSpPr/>
          <p:nvPr/>
        </p:nvSpPr>
        <p:spPr>
          <a:xfrm rot="5400000">
            <a:off x="5972417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18"/>
          <p:cNvSpPr/>
          <p:nvPr/>
        </p:nvSpPr>
        <p:spPr>
          <a:xfrm rot="5400000">
            <a:off x="2069154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8"/>
          <p:cNvSpPr/>
          <p:nvPr/>
        </p:nvSpPr>
        <p:spPr>
          <a:xfrm rot="16200000" flipV="1">
            <a:off x="4020786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18"/>
          <p:cNvSpPr/>
          <p:nvPr/>
        </p:nvSpPr>
        <p:spPr>
          <a:xfrm rot="16200000" flipV="1">
            <a:off x="7924050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0" name="任意多边形 1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593356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701956" y="4510819"/>
            <a:ext cx="1805008" cy="949772"/>
            <a:chOff x="1595623" y="4069250"/>
            <a:chExt cx="1805008" cy="949772"/>
          </a:xfrm>
        </p:grpSpPr>
        <p:sp>
          <p:nvSpPr>
            <p:cNvPr id="32" name="矩形 31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29649" y="4510819"/>
            <a:ext cx="1805008" cy="949772"/>
            <a:chOff x="1595623" y="4069250"/>
            <a:chExt cx="1805008" cy="949772"/>
          </a:xfrm>
        </p:grpSpPr>
        <p:sp>
          <p:nvSpPr>
            <p:cNvPr id="36" name="矩形 35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57343" y="4510819"/>
            <a:ext cx="1805008" cy="949772"/>
            <a:chOff x="1595623" y="4069250"/>
            <a:chExt cx="1805008" cy="949772"/>
          </a:xfrm>
        </p:grpSpPr>
        <p:sp>
          <p:nvSpPr>
            <p:cNvPr id="40" name="矩形 39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5036" y="4510819"/>
            <a:ext cx="1805008" cy="949772"/>
            <a:chOff x="1595623" y="4069250"/>
            <a:chExt cx="1805008" cy="949772"/>
          </a:xfrm>
        </p:grpSpPr>
        <p:sp>
          <p:nvSpPr>
            <p:cNvPr id="44" name="矩形 43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" b="98"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r="98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Oval 7"/>
          <p:cNvSpPr/>
          <p:nvPr/>
        </p:nvSpPr>
        <p:spPr>
          <a:xfrm>
            <a:off x="2754443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0" name="Oval 8"/>
          <p:cNvSpPr/>
          <p:nvPr/>
        </p:nvSpPr>
        <p:spPr>
          <a:xfrm>
            <a:off x="5101696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1" name="Oval 9"/>
          <p:cNvSpPr/>
          <p:nvPr/>
        </p:nvSpPr>
        <p:spPr>
          <a:xfrm>
            <a:off x="7322365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Oval 10"/>
          <p:cNvSpPr/>
          <p:nvPr/>
        </p:nvSpPr>
        <p:spPr>
          <a:xfrm>
            <a:off x="9757083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826341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3707235" y="2841077"/>
            <a:ext cx="4717277" cy="1196486"/>
            <a:chOff x="3707235" y="2841077"/>
            <a:chExt cx="4717277" cy="119648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707235" y="3740717"/>
              <a:ext cx="847725" cy="2762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723511" y="3720080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679534" y="2841077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燕尾形 17"/>
          <p:cNvSpPr/>
          <p:nvPr/>
        </p:nvSpPr>
        <p:spPr>
          <a:xfrm rot="1234549">
            <a:off x="4234201" y="3372327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 rot="20150452">
            <a:off x="5853015" y="3486504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 rot="20150452">
            <a:off x="7853264" y="2645595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32696" y="1896493"/>
            <a:ext cx="1962047" cy="804436"/>
            <a:chOff x="1332696" y="1896493"/>
            <a:chExt cx="1962047" cy="804436"/>
          </a:xfrm>
        </p:grpSpPr>
        <p:sp>
          <p:nvSpPr>
            <p:cNvPr id="21" name="矩形 20"/>
            <p:cNvSpPr/>
            <p:nvPr/>
          </p:nvSpPr>
          <p:spPr>
            <a:xfrm>
              <a:off x="1332697" y="2220798"/>
              <a:ext cx="196204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22391" y="4957840"/>
            <a:ext cx="2072123" cy="804436"/>
            <a:chOff x="1332696" y="1896493"/>
            <a:chExt cx="2072123" cy="804436"/>
          </a:xfrm>
        </p:grpSpPr>
        <p:sp>
          <p:nvSpPr>
            <p:cNvPr id="25" name="矩形 24"/>
            <p:cNvSpPr/>
            <p:nvPr/>
          </p:nvSpPr>
          <p:spPr>
            <a:xfrm>
              <a:off x="1332697" y="2220798"/>
              <a:ext cx="2072122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48345" y="4278329"/>
            <a:ext cx="2105897" cy="804436"/>
            <a:chOff x="1332696" y="1896493"/>
            <a:chExt cx="2105897" cy="804436"/>
          </a:xfrm>
        </p:grpSpPr>
        <p:sp>
          <p:nvSpPr>
            <p:cNvPr id="28" name="矩形 27"/>
            <p:cNvSpPr/>
            <p:nvPr/>
          </p:nvSpPr>
          <p:spPr>
            <a:xfrm>
              <a:off x="1332697" y="2220798"/>
              <a:ext cx="210589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689295" y="2935897"/>
            <a:ext cx="2125334" cy="804436"/>
            <a:chOff x="1332696" y="1896493"/>
            <a:chExt cx="2125334" cy="804436"/>
          </a:xfrm>
        </p:grpSpPr>
        <p:sp>
          <p:nvSpPr>
            <p:cNvPr id="31" name="矩形 30"/>
            <p:cNvSpPr/>
            <p:nvPr/>
          </p:nvSpPr>
          <p:spPr>
            <a:xfrm>
              <a:off x="1332696" y="2220798"/>
              <a:ext cx="2125334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651768" y="3025234"/>
            <a:ext cx="1008558" cy="869446"/>
            <a:chOff x="2486024" y="2882351"/>
            <a:chExt cx="1340045" cy="1155212"/>
          </a:xfrm>
        </p:grpSpPr>
        <p:sp>
          <p:nvSpPr>
            <p:cNvPr id="6" name="六边形 5"/>
            <p:cNvSpPr/>
            <p:nvPr/>
          </p:nvSpPr>
          <p:spPr>
            <a:xfrm>
              <a:off x="2486024" y="2882351"/>
              <a:ext cx="1340045" cy="115521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3"/>
            <p:cNvSpPr/>
            <p:nvPr/>
          </p:nvSpPr>
          <p:spPr>
            <a:xfrm>
              <a:off x="2806426" y="3125462"/>
              <a:ext cx="699242" cy="695960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07790" y="3904237"/>
            <a:ext cx="1008558" cy="869446"/>
            <a:chOff x="4442046" y="3761354"/>
            <a:chExt cx="1340045" cy="1155212"/>
          </a:xfrm>
        </p:grpSpPr>
        <p:sp>
          <p:nvSpPr>
            <p:cNvPr id="7" name="六边形 6"/>
            <p:cNvSpPr/>
            <p:nvPr/>
          </p:nvSpPr>
          <p:spPr>
            <a:xfrm>
              <a:off x="4442046" y="3761354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4"/>
            <p:cNvSpPr/>
            <p:nvPr/>
          </p:nvSpPr>
          <p:spPr>
            <a:xfrm>
              <a:off x="4762447" y="4009426"/>
              <a:ext cx="699242" cy="659068"/>
            </a:xfrm>
            <a:custGeom>
              <a:avLst/>
              <a:gdLst>
                <a:gd name="connsiteX0" fmla="*/ 256155 w 336853"/>
                <a:gd name="connsiteY0" fmla="*/ 263525 h 317500"/>
                <a:gd name="connsiteX1" fmla="*/ 268061 w 336853"/>
                <a:gd name="connsiteY1" fmla="*/ 299070 h 317500"/>
                <a:gd name="connsiteX2" fmla="*/ 269384 w 336853"/>
                <a:gd name="connsiteY2" fmla="*/ 303019 h 317500"/>
                <a:gd name="connsiteX3" fmla="*/ 274676 w 336853"/>
                <a:gd name="connsiteY3" fmla="*/ 289855 h 317500"/>
                <a:gd name="connsiteX4" fmla="*/ 277322 w 336853"/>
                <a:gd name="connsiteY4" fmla="*/ 272740 h 317500"/>
                <a:gd name="connsiteX5" fmla="*/ 279968 w 336853"/>
                <a:gd name="connsiteY5" fmla="*/ 289855 h 317500"/>
                <a:gd name="connsiteX6" fmla="*/ 285259 w 336853"/>
                <a:gd name="connsiteY6" fmla="*/ 303019 h 317500"/>
                <a:gd name="connsiteX7" fmla="*/ 286582 w 336853"/>
                <a:gd name="connsiteY7" fmla="*/ 299070 h 317500"/>
                <a:gd name="connsiteX8" fmla="*/ 298489 w 336853"/>
                <a:gd name="connsiteY8" fmla="*/ 263525 h 317500"/>
                <a:gd name="connsiteX9" fmla="*/ 320978 w 336853"/>
                <a:gd name="connsiteY9" fmla="*/ 275373 h 317500"/>
                <a:gd name="connsiteX10" fmla="*/ 336853 w 336853"/>
                <a:gd name="connsiteY10" fmla="*/ 317500 h 317500"/>
                <a:gd name="connsiteX11" fmla="*/ 217790 w 336853"/>
                <a:gd name="connsiteY11" fmla="*/ 317500 h 317500"/>
                <a:gd name="connsiteX12" fmla="*/ 233665 w 336853"/>
                <a:gd name="connsiteY12" fmla="*/ 275373 h 317500"/>
                <a:gd name="connsiteX13" fmla="*/ 256155 w 336853"/>
                <a:gd name="connsiteY13" fmla="*/ 263525 h 317500"/>
                <a:gd name="connsiteX14" fmla="*/ 37966 w 336853"/>
                <a:gd name="connsiteY14" fmla="*/ 263525 h 317500"/>
                <a:gd name="connsiteX15" fmla="*/ 48433 w 336853"/>
                <a:gd name="connsiteY15" fmla="*/ 299070 h 317500"/>
                <a:gd name="connsiteX16" fmla="*/ 51050 w 336853"/>
                <a:gd name="connsiteY16" fmla="*/ 303019 h 317500"/>
                <a:gd name="connsiteX17" fmla="*/ 54975 w 336853"/>
                <a:gd name="connsiteY17" fmla="*/ 289855 h 317500"/>
                <a:gd name="connsiteX18" fmla="*/ 58900 w 336853"/>
                <a:gd name="connsiteY18" fmla="*/ 272740 h 317500"/>
                <a:gd name="connsiteX19" fmla="*/ 61517 w 336853"/>
                <a:gd name="connsiteY19" fmla="*/ 289855 h 317500"/>
                <a:gd name="connsiteX20" fmla="*/ 66751 w 336853"/>
                <a:gd name="connsiteY20" fmla="*/ 303019 h 317500"/>
                <a:gd name="connsiteX21" fmla="*/ 68059 w 336853"/>
                <a:gd name="connsiteY21" fmla="*/ 299070 h 317500"/>
                <a:gd name="connsiteX22" fmla="*/ 78526 w 336853"/>
                <a:gd name="connsiteY22" fmla="*/ 263525 h 317500"/>
                <a:gd name="connsiteX23" fmla="*/ 102077 w 336853"/>
                <a:gd name="connsiteY23" fmla="*/ 275373 h 317500"/>
                <a:gd name="connsiteX24" fmla="*/ 116469 w 336853"/>
                <a:gd name="connsiteY24" fmla="*/ 317500 h 317500"/>
                <a:gd name="connsiteX25" fmla="*/ 23 w 336853"/>
                <a:gd name="connsiteY25" fmla="*/ 317500 h 317500"/>
                <a:gd name="connsiteX26" fmla="*/ 15724 w 336853"/>
                <a:gd name="connsiteY26" fmla="*/ 275373 h 317500"/>
                <a:gd name="connsiteX27" fmla="*/ 37966 w 336853"/>
                <a:gd name="connsiteY27" fmla="*/ 263525 h 317500"/>
                <a:gd name="connsiteX28" fmla="*/ 212235 w 336853"/>
                <a:gd name="connsiteY28" fmla="*/ 236538 h 317500"/>
                <a:gd name="connsiteX29" fmla="*/ 217792 w 336853"/>
                <a:gd name="connsiteY29" fmla="*/ 242888 h 317500"/>
                <a:gd name="connsiteX30" fmla="*/ 212235 w 336853"/>
                <a:gd name="connsiteY30" fmla="*/ 249238 h 317500"/>
                <a:gd name="connsiteX31" fmla="*/ 206678 w 336853"/>
                <a:gd name="connsiteY31" fmla="*/ 242888 h 317500"/>
                <a:gd name="connsiteX32" fmla="*/ 212235 w 336853"/>
                <a:gd name="connsiteY32" fmla="*/ 236538 h 317500"/>
                <a:gd name="connsiteX33" fmla="*/ 124128 w 336853"/>
                <a:gd name="connsiteY33" fmla="*/ 236538 h 317500"/>
                <a:gd name="connsiteX34" fmla="*/ 130478 w 336853"/>
                <a:gd name="connsiteY34" fmla="*/ 242888 h 317500"/>
                <a:gd name="connsiteX35" fmla="*/ 124128 w 336853"/>
                <a:gd name="connsiteY35" fmla="*/ 249238 h 317500"/>
                <a:gd name="connsiteX36" fmla="*/ 117778 w 336853"/>
                <a:gd name="connsiteY36" fmla="*/ 242888 h 317500"/>
                <a:gd name="connsiteX37" fmla="*/ 124128 w 336853"/>
                <a:gd name="connsiteY37" fmla="*/ 236538 h 317500"/>
                <a:gd name="connsiteX38" fmla="*/ 196360 w 336853"/>
                <a:gd name="connsiteY38" fmla="*/ 227013 h 317500"/>
                <a:gd name="connsiteX39" fmla="*/ 201917 w 336853"/>
                <a:gd name="connsiteY39" fmla="*/ 233363 h 317500"/>
                <a:gd name="connsiteX40" fmla="*/ 196360 w 336853"/>
                <a:gd name="connsiteY40" fmla="*/ 239713 h 317500"/>
                <a:gd name="connsiteX41" fmla="*/ 190803 w 336853"/>
                <a:gd name="connsiteY41" fmla="*/ 233363 h 317500"/>
                <a:gd name="connsiteX42" fmla="*/ 196360 w 336853"/>
                <a:gd name="connsiteY42" fmla="*/ 227013 h 317500"/>
                <a:gd name="connsiteX43" fmla="*/ 138415 w 336853"/>
                <a:gd name="connsiteY43" fmla="*/ 227013 h 317500"/>
                <a:gd name="connsiteX44" fmla="*/ 144765 w 336853"/>
                <a:gd name="connsiteY44" fmla="*/ 233363 h 317500"/>
                <a:gd name="connsiteX45" fmla="*/ 138415 w 336853"/>
                <a:gd name="connsiteY45" fmla="*/ 239713 h 317500"/>
                <a:gd name="connsiteX46" fmla="*/ 132065 w 336853"/>
                <a:gd name="connsiteY46" fmla="*/ 233363 h 317500"/>
                <a:gd name="connsiteX47" fmla="*/ 138415 w 336853"/>
                <a:gd name="connsiteY47" fmla="*/ 227013 h 317500"/>
                <a:gd name="connsiteX48" fmla="*/ 185405 w 336853"/>
                <a:gd name="connsiteY48" fmla="*/ 218758 h 317500"/>
                <a:gd name="connsiteX49" fmla="*/ 187945 w 336853"/>
                <a:gd name="connsiteY49" fmla="*/ 226378 h 317500"/>
                <a:gd name="connsiteX50" fmla="*/ 179055 w 336853"/>
                <a:gd name="connsiteY50" fmla="*/ 228918 h 317500"/>
                <a:gd name="connsiteX51" fmla="*/ 177785 w 336853"/>
                <a:gd name="connsiteY51" fmla="*/ 221298 h 317500"/>
                <a:gd name="connsiteX52" fmla="*/ 185405 w 336853"/>
                <a:gd name="connsiteY52" fmla="*/ 218758 h 317500"/>
                <a:gd name="connsiteX53" fmla="*/ 149210 w 336853"/>
                <a:gd name="connsiteY53" fmla="*/ 218758 h 317500"/>
                <a:gd name="connsiteX54" fmla="*/ 159212 w 336853"/>
                <a:gd name="connsiteY54" fmla="*/ 221298 h 317500"/>
                <a:gd name="connsiteX55" fmla="*/ 156354 w 336853"/>
                <a:gd name="connsiteY55" fmla="*/ 228918 h 317500"/>
                <a:gd name="connsiteX56" fmla="*/ 147782 w 336853"/>
                <a:gd name="connsiteY56" fmla="*/ 226378 h 317500"/>
                <a:gd name="connsiteX57" fmla="*/ 149210 w 336853"/>
                <a:gd name="connsiteY57" fmla="*/ 218758 h 317500"/>
                <a:gd name="connsiteX58" fmla="*/ 167785 w 336853"/>
                <a:gd name="connsiteY58" fmla="*/ 207963 h 317500"/>
                <a:gd name="connsiteX59" fmla="*/ 173342 w 336853"/>
                <a:gd name="connsiteY59" fmla="*/ 213520 h 317500"/>
                <a:gd name="connsiteX60" fmla="*/ 167785 w 336853"/>
                <a:gd name="connsiteY60" fmla="*/ 219077 h 317500"/>
                <a:gd name="connsiteX61" fmla="*/ 162228 w 336853"/>
                <a:gd name="connsiteY61" fmla="*/ 213520 h 317500"/>
                <a:gd name="connsiteX62" fmla="*/ 167785 w 336853"/>
                <a:gd name="connsiteY62" fmla="*/ 207963 h 317500"/>
                <a:gd name="connsiteX63" fmla="*/ 167785 w 336853"/>
                <a:gd name="connsiteY63" fmla="*/ 190500 h 317500"/>
                <a:gd name="connsiteX64" fmla="*/ 173342 w 336853"/>
                <a:gd name="connsiteY64" fmla="*/ 196850 h 317500"/>
                <a:gd name="connsiteX65" fmla="*/ 167785 w 336853"/>
                <a:gd name="connsiteY65" fmla="*/ 203200 h 317500"/>
                <a:gd name="connsiteX66" fmla="*/ 162228 w 336853"/>
                <a:gd name="connsiteY66" fmla="*/ 196850 h 317500"/>
                <a:gd name="connsiteX67" fmla="*/ 167785 w 336853"/>
                <a:gd name="connsiteY67" fmla="*/ 190500 h 317500"/>
                <a:gd name="connsiteX68" fmla="*/ 269512 w 336853"/>
                <a:gd name="connsiteY68" fmla="*/ 182286 h 317500"/>
                <a:gd name="connsiteX69" fmla="*/ 276020 w 336853"/>
                <a:gd name="connsiteY69" fmla="*/ 182286 h 317500"/>
                <a:gd name="connsiteX70" fmla="*/ 290340 w 336853"/>
                <a:gd name="connsiteY70" fmla="*/ 184906 h 317500"/>
                <a:gd name="connsiteX71" fmla="*/ 296849 w 336853"/>
                <a:gd name="connsiteY71" fmla="*/ 191458 h 317500"/>
                <a:gd name="connsiteX72" fmla="*/ 304659 w 336853"/>
                <a:gd name="connsiteY72" fmla="*/ 216354 h 317500"/>
                <a:gd name="connsiteX73" fmla="*/ 304659 w 336853"/>
                <a:gd name="connsiteY73" fmla="*/ 220285 h 317500"/>
                <a:gd name="connsiteX74" fmla="*/ 307263 w 336853"/>
                <a:gd name="connsiteY74" fmla="*/ 230767 h 317500"/>
                <a:gd name="connsiteX75" fmla="*/ 302056 w 336853"/>
                <a:gd name="connsiteY75" fmla="*/ 239940 h 317500"/>
                <a:gd name="connsiteX76" fmla="*/ 283831 w 336853"/>
                <a:gd name="connsiteY76" fmla="*/ 262215 h 317500"/>
                <a:gd name="connsiteX77" fmla="*/ 270813 w 336853"/>
                <a:gd name="connsiteY77" fmla="*/ 262215 h 317500"/>
                <a:gd name="connsiteX78" fmla="*/ 252589 w 336853"/>
                <a:gd name="connsiteY78" fmla="*/ 239940 h 317500"/>
                <a:gd name="connsiteX79" fmla="*/ 247382 w 336853"/>
                <a:gd name="connsiteY79" fmla="*/ 232078 h 317500"/>
                <a:gd name="connsiteX80" fmla="*/ 249985 w 336853"/>
                <a:gd name="connsiteY80" fmla="*/ 220285 h 317500"/>
                <a:gd name="connsiteX81" fmla="*/ 248684 w 336853"/>
                <a:gd name="connsiteY81" fmla="*/ 216354 h 317500"/>
                <a:gd name="connsiteX82" fmla="*/ 248684 w 336853"/>
                <a:gd name="connsiteY82" fmla="*/ 204561 h 317500"/>
                <a:gd name="connsiteX83" fmla="*/ 256494 w 336853"/>
                <a:gd name="connsiteY83" fmla="*/ 191458 h 317500"/>
                <a:gd name="connsiteX84" fmla="*/ 263003 w 336853"/>
                <a:gd name="connsiteY84" fmla="*/ 186217 h 317500"/>
                <a:gd name="connsiteX85" fmla="*/ 269512 w 336853"/>
                <a:gd name="connsiteY85" fmla="*/ 182286 h 317500"/>
                <a:gd name="connsiteX86" fmla="*/ 50941 w 336853"/>
                <a:gd name="connsiteY86" fmla="*/ 182286 h 317500"/>
                <a:gd name="connsiteX87" fmla="*/ 56254 w 336853"/>
                <a:gd name="connsiteY87" fmla="*/ 182286 h 317500"/>
                <a:gd name="connsiteX88" fmla="*/ 72194 w 336853"/>
                <a:gd name="connsiteY88" fmla="*/ 184906 h 317500"/>
                <a:gd name="connsiteX89" fmla="*/ 78836 w 336853"/>
                <a:gd name="connsiteY89" fmla="*/ 191458 h 317500"/>
                <a:gd name="connsiteX90" fmla="*/ 86806 w 336853"/>
                <a:gd name="connsiteY90" fmla="*/ 216354 h 317500"/>
                <a:gd name="connsiteX91" fmla="*/ 85477 w 336853"/>
                <a:gd name="connsiteY91" fmla="*/ 220285 h 317500"/>
                <a:gd name="connsiteX92" fmla="*/ 88134 w 336853"/>
                <a:gd name="connsiteY92" fmla="*/ 230767 h 317500"/>
                <a:gd name="connsiteX93" fmla="*/ 82821 w 336853"/>
                <a:gd name="connsiteY93" fmla="*/ 239940 h 317500"/>
                <a:gd name="connsiteX94" fmla="*/ 65553 w 336853"/>
                <a:gd name="connsiteY94" fmla="*/ 262215 h 317500"/>
                <a:gd name="connsiteX95" fmla="*/ 52269 w 336853"/>
                <a:gd name="connsiteY95" fmla="*/ 262215 h 317500"/>
                <a:gd name="connsiteX96" fmla="*/ 33673 w 336853"/>
                <a:gd name="connsiteY96" fmla="*/ 239940 h 317500"/>
                <a:gd name="connsiteX97" fmla="*/ 28359 w 336853"/>
                <a:gd name="connsiteY97" fmla="*/ 232078 h 317500"/>
                <a:gd name="connsiteX98" fmla="*/ 31016 w 336853"/>
                <a:gd name="connsiteY98" fmla="*/ 220285 h 317500"/>
                <a:gd name="connsiteX99" fmla="*/ 29688 w 336853"/>
                <a:gd name="connsiteY99" fmla="*/ 216354 h 317500"/>
                <a:gd name="connsiteX100" fmla="*/ 29688 w 336853"/>
                <a:gd name="connsiteY100" fmla="*/ 204561 h 317500"/>
                <a:gd name="connsiteX101" fmla="*/ 37658 w 336853"/>
                <a:gd name="connsiteY101" fmla="*/ 191458 h 317500"/>
                <a:gd name="connsiteX102" fmla="*/ 44299 w 336853"/>
                <a:gd name="connsiteY102" fmla="*/ 186217 h 317500"/>
                <a:gd name="connsiteX103" fmla="*/ 50941 w 336853"/>
                <a:gd name="connsiteY103" fmla="*/ 182286 h 317500"/>
                <a:gd name="connsiteX104" fmla="*/ 167785 w 336853"/>
                <a:gd name="connsiteY104" fmla="*/ 173038 h 317500"/>
                <a:gd name="connsiteX105" fmla="*/ 173342 w 336853"/>
                <a:gd name="connsiteY105" fmla="*/ 179388 h 317500"/>
                <a:gd name="connsiteX106" fmla="*/ 167785 w 336853"/>
                <a:gd name="connsiteY106" fmla="*/ 185738 h 317500"/>
                <a:gd name="connsiteX107" fmla="*/ 162228 w 336853"/>
                <a:gd name="connsiteY107" fmla="*/ 179388 h 317500"/>
                <a:gd name="connsiteX108" fmla="*/ 167785 w 336853"/>
                <a:gd name="connsiteY108" fmla="*/ 173038 h 317500"/>
                <a:gd name="connsiteX109" fmla="*/ 168402 w 336853"/>
                <a:gd name="connsiteY109" fmla="*/ 155575 h 317500"/>
                <a:gd name="connsiteX110" fmla="*/ 172106 w 336853"/>
                <a:gd name="connsiteY110" fmla="*/ 156986 h 317500"/>
                <a:gd name="connsiteX111" fmla="*/ 173341 w 336853"/>
                <a:gd name="connsiteY111" fmla="*/ 161219 h 317500"/>
                <a:gd name="connsiteX112" fmla="*/ 172106 w 336853"/>
                <a:gd name="connsiteY112" fmla="*/ 166864 h 317500"/>
                <a:gd name="connsiteX113" fmla="*/ 168402 w 336853"/>
                <a:gd name="connsiteY113" fmla="*/ 168275 h 317500"/>
                <a:gd name="connsiteX114" fmla="*/ 164697 w 336853"/>
                <a:gd name="connsiteY114" fmla="*/ 166864 h 317500"/>
                <a:gd name="connsiteX115" fmla="*/ 162228 w 336853"/>
                <a:gd name="connsiteY115" fmla="*/ 161219 h 317500"/>
                <a:gd name="connsiteX116" fmla="*/ 164697 w 336853"/>
                <a:gd name="connsiteY116" fmla="*/ 156986 h 317500"/>
                <a:gd name="connsiteX117" fmla="*/ 168402 w 336853"/>
                <a:gd name="connsiteY117" fmla="*/ 155575 h 317500"/>
                <a:gd name="connsiteX118" fmla="*/ 146617 w 336853"/>
                <a:gd name="connsiteY118" fmla="*/ 80963 h 317500"/>
                <a:gd name="connsiteX119" fmla="*/ 158524 w 336853"/>
                <a:gd name="connsiteY119" fmla="*/ 115191 h 317500"/>
                <a:gd name="connsiteX120" fmla="*/ 159847 w 336853"/>
                <a:gd name="connsiteY120" fmla="*/ 120457 h 317500"/>
                <a:gd name="connsiteX121" fmla="*/ 165138 w 336853"/>
                <a:gd name="connsiteY121" fmla="*/ 105976 h 317500"/>
                <a:gd name="connsiteX122" fmla="*/ 167784 w 336853"/>
                <a:gd name="connsiteY122" fmla="*/ 90178 h 317500"/>
                <a:gd name="connsiteX123" fmla="*/ 170430 w 336853"/>
                <a:gd name="connsiteY123" fmla="*/ 105976 h 317500"/>
                <a:gd name="connsiteX124" fmla="*/ 175722 w 336853"/>
                <a:gd name="connsiteY124" fmla="*/ 120457 h 317500"/>
                <a:gd name="connsiteX125" fmla="*/ 177045 w 336853"/>
                <a:gd name="connsiteY125" fmla="*/ 115191 h 317500"/>
                <a:gd name="connsiteX126" fmla="*/ 188951 w 336853"/>
                <a:gd name="connsiteY126" fmla="*/ 80963 h 317500"/>
                <a:gd name="connsiteX127" fmla="*/ 211441 w 336853"/>
                <a:gd name="connsiteY127" fmla="*/ 91494 h 317500"/>
                <a:gd name="connsiteX128" fmla="*/ 227316 w 336853"/>
                <a:gd name="connsiteY128" fmla="*/ 134938 h 317500"/>
                <a:gd name="connsiteX129" fmla="*/ 167784 w 336853"/>
                <a:gd name="connsiteY129" fmla="*/ 134938 h 317500"/>
                <a:gd name="connsiteX130" fmla="*/ 108253 w 336853"/>
                <a:gd name="connsiteY130" fmla="*/ 134938 h 317500"/>
                <a:gd name="connsiteX131" fmla="*/ 124128 w 336853"/>
                <a:gd name="connsiteY131" fmla="*/ 91494 h 317500"/>
                <a:gd name="connsiteX132" fmla="*/ 146617 w 336853"/>
                <a:gd name="connsiteY132" fmla="*/ 80963 h 317500"/>
                <a:gd name="connsiteX133" fmla="*/ 165180 w 336853"/>
                <a:gd name="connsiteY133" fmla="*/ 0 h 317500"/>
                <a:gd name="connsiteX134" fmla="*/ 180801 w 336853"/>
                <a:gd name="connsiteY134" fmla="*/ 3931 h 317500"/>
                <a:gd name="connsiteX135" fmla="*/ 187310 w 336853"/>
                <a:gd name="connsiteY135" fmla="*/ 10482 h 317500"/>
                <a:gd name="connsiteX136" fmla="*/ 195121 w 336853"/>
                <a:gd name="connsiteY136" fmla="*/ 35378 h 317500"/>
                <a:gd name="connsiteX137" fmla="*/ 195121 w 336853"/>
                <a:gd name="connsiteY137" fmla="*/ 39309 h 317500"/>
                <a:gd name="connsiteX138" fmla="*/ 196422 w 336853"/>
                <a:gd name="connsiteY138" fmla="*/ 49792 h 317500"/>
                <a:gd name="connsiteX139" fmla="*/ 192517 w 336853"/>
                <a:gd name="connsiteY139" fmla="*/ 58964 h 317500"/>
                <a:gd name="connsiteX140" fmla="*/ 174293 w 336853"/>
                <a:gd name="connsiteY140" fmla="*/ 81239 h 317500"/>
                <a:gd name="connsiteX141" fmla="*/ 161275 w 336853"/>
                <a:gd name="connsiteY141" fmla="*/ 81239 h 317500"/>
                <a:gd name="connsiteX142" fmla="*/ 143050 w 336853"/>
                <a:gd name="connsiteY142" fmla="*/ 58964 h 317500"/>
                <a:gd name="connsiteX143" fmla="*/ 137843 w 336853"/>
                <a:gd name="connsiteY143" fmla="*/ 49792 h 317500"/>
                <a:gd name="connsiteX144" fmla="*/ 140447 w 336853"/>
                <a:gd name="connsiteY144" fmla="*/ 39309 h 317500"/>
                <a:gd name="connsiteX145" fmla="*/ 139145 w 336853"/>
                <a:gd name="connsiteY145" fmla="*/ 35378 h 317500"/>
                <a:gd name="connsiteX146" fmla="*/ 139145 w 336853"/>
                <a:gd name="connsiteY146" fmla="*/ 23585 h 317500"/>
                <a:gd name="connsiteX147" fmla="*/ 146956 w 336853"/>
                <a:gd name="connsiteY147" fmla="*/ 10482 h 317500"/>
                <a:gd name="connsiteX148" fmla="*/ 153464 w 336853"/>
                <a:gd name="connsiteY148" fmla="*/ 5241 h 317500"/>
                <a:gd name="connsiteX149" fmla="*/ 159973 w 336853"/>
                <a:gd name="connsiteY149" fmla="*/ 1310 h 317500"/>
                <a:gd name="connsiteX150" fmla="*/ 165180 w 336853"/>
                <a:gd name="connsiteY150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36853" h="317500">
                  <a:moveTo>
                    <a:pt x="256155" y="263525"/>
                  </a:moveTo>
                  <a:cubicBezTo>
                    <a:pt x="256155" y="263525"/>
                    <a:pt x="256155" y="263525"/>
                    <a:pt x="268061" y="299070"/>
                  </a:cubicBezTo>
                  <a:cubicBezTo>
                    <a:pt x="268061" y="299070"/>
                    <a:pt x="268061" y="299070"/>
                    <a:pt x="269384" y="303019"/>
                  </a:cubicBezTo>
                  <a:cubicBezTo>
                    <a:pt x="269384" y="303019"/>
                    <a:pt x="269384" y="303019"/>
                    <a:pt x="274676" y="289855"/>
                  </a:cubicBezTo>
                  <a:cubicBezTo>
                    <a:pt x="262770" y="274057"/>
                    <a:pt x="274676" y="272740"/>
                    <a:pt x="277322" y="272740"/>
                  </a:cubicBezTo>
                  <a:cubicBezTo>
                    <a:pt x="279968" y="272740"/>
                    <a:pt x="291874" y="274057"/>
                    <a:pt x="279968" y="289855"/>
                  </a:cubicBezTo>
                  <a:cubicBezTo>
                    <a:pt x="279968" y="289855"/>
                    <a:pt x="279968" y="289855"/>
                    <a:pt x="285259" y="303019"/>
                  </a:cubicBezTo>
                  <a:cubicBezTo>
                    <a:pt x="285259" y="303019"/>
                    <a:pt x="285259" y="303019"/>
                    <a:pt x="286582" y="299070"/>
                  </a:cubicBezTo>
                  <a:cubicBezTo>
                    <a:pt x="286582" y="299070"/>
                    <a:pt x="286582" y="299070"/>
                    <a:pt x="298489" y="263525"/>
                  </a:cubicBezTo>
                  <a:cubicBezTo>
                    <a:pt x="298489" y="263525"/>
                    <a:pt x="306426" y="268791"/>
                    <a:pt x="320978" y="275373"/>
                  </a:cubicBezTo>
                  <a:cubicBezTo>
                    <a:pt x="336853" y="280639"/>
                    <a:pt x="336853" y="293804"/>
                    <a:pt x="336853" y="317500"/>
                  </a:cubicBezTo>
                  <a:cubicBezTo>
                    <a:pt x="336853" y="317500"/>
                    <a:pt x="336853" y="317500"/>
                    <a:pt x="217790" y="317500"/>
                  </a:cubicBezTo>
                  <a:cubicBezTo>
                    <a:pt x="219113" y="293804"/>
                    <a:pt x="217790" y="280639"/>
                    <a:pt x="233665" y="275373"/>
                  </a:cubicBezTo>
                  <a:cubicBezTo>
                    <a:pt x="248217" y="268791"/>
                    <a:pt x="256155" y="263525"/>
                    <a:pt x="256155" y="263525"/>
                  </a:cubicBezTo>
                  <a:close/>
                  <a:moveTo>
                    <a:pt x="37966" y="263525"/>
                  </a:moveTo>
                  <a:cubicBezTo>
                    <a:pt x="37966" y="263525"/>
                    <a:pt x="37966" y="263525"/>
                    <a:pt x="48433" y="299070"/>
                  </a:cubicBezTo>
                  <a:cubicBezTo>
                    <a:pt x="48433" y="299070"/>
                    <a:pt x="48433" y="299070"/>
                    <a:pt x="51050" y="303019"/>
                  </a:cubicBezTo>
                  <a:cubicBezTo>
                    <a:pt x="51050" y="303019"/>
                    <a:pt x="51050" y="303019"/>
                    <a:pt x="54975" y="289855"/>
                  </a:cubicBezTo>
                  <a:cubicBezTo>
                    <a:pt x="44508" y="274057"/>
                    <a:pt x="56284" y="272740"/>
                    <a:pt x="58900" y="272740"/>
                  </a:cubicBezTo>
                  <a:cubicBezTo>
                    <a:pt x="60209" y="272740"/>
                    <a:pt x="73293" y="274057"/>
                    <a:pt x="61517" y="289855"/>
                  </a:cubicBezTo>
                  <a:cubicBezTo>
                    <a:pt x="61517" y="289855"/>
                    <a:pt x="61517" y="289855"/>
                    <a:pt x="66751" y="303019"/>
                  </a:cubicBezTo>
                  <a:cubicBezTo>
                    <a:pt x="66751" y="303019"/>
                    <a:pt x="66751" y="303019"/>
                    <a:pt x="68059" y="299070"/>
                  </a:cubicBezTo>
                  <a:cubicBezTo>
                    <a:pt x="68059" y="299070"/>
                    <a:pt x="68059" y="299070"/>
                    <a:pt x="78526" y="263525"/>
                  </a:cubicBezTo>
                  <a:cubicBezTo>
                    <a:pt x="78526" y="263525"/>
                    <a:pt x="87685" y="268791"/>
                    <a:pt x="102077" y="275373"/>
                  </a:cubicBezTo>
                  <a:cubicBezTo>
                    <a:pt x="117778" y="280639"/>
                    <a:pt x="116469" y="293804"/>
                    <a:pt x="116469" y="317500"/>
                  </a:cubicBezTo>
                  <a:cubicBezTo>
                    <a:pt x="116469" y="317500"/>
                    <a:pt x="116469" y="317500"/>
                    <a:pt x="23" y="317500"/>
                  </a:cubicBezTo>
                  <a:cubicBezTo>
                    <a:pt x="23" y="293804"/>
                    <a:pt x="-1285" y="280639"/>
                    <a:pt x="15724" y="275373"/>
                  </a:cubicBezTo>
                  <a:cubicBezTo>
                    <a:pt x="30116" y="268791"/>
                    <a:pt x="37966" y="263525"/>
                    <a:pt x="37966" y="263525"/>
                  </a:cubicBezTo>
                  <a:close/>
                  <a:moveTo>
                    <a:pt x="212235" y="236538"/>
                  </a:moveTo>
                  <a:cubicBezTo>
                    <a:pt x="215304" y="236538"/>
                    <a:pt x="217792" y="239381"/>
                    <a:pt x="217792" y="242888"/>
                  </a:cubicBezTo>
                  <a:cubicBezTo>
                    <a:pt x="217792" y="246395"/>
                    <a:pt x="215304" y="249238"/>
                    <a:pt x="212235" y="249238"/>
                  </a:cubicBezTo>
                  <a:cubicBezTo>
                    <a:pt x="209166" y="249238"/>
                    <a:pt x="206678" y="246395"/>
                    <a:pt x="206678" y="242888"/>
                  </a:cubicBezTo>
                  <a:cubicBezTo>
                    <a:pt x="206678" y="239381"/>
                    <a:pt x="209166" y="236538"/>
                    <a:pt x="212235" y="236538"/>
                  </a:cubicBezTo>
                  <a:close/>
                  <a:moveTo>
                    <a:pt x="124128" y="236538"/>
                  </a:moveTo>
                  <a:cubicBezTo>
                    <a:pt x="127635" y="236538"/>
                    <a:pt x="130478" y="239381"/>
                    <a:pt x="130478" y="242888"/>
                  </a:cubicBezTo>
                  <a:cubicBezTo>
                    <a:pt x="130478" y="246395"/>
                    <a:pt x="127635" y="249238"/>
                    <a:pt x="124128" y="249238"/>
                  </a:cubicBezTo>
                  <a:cubicBezTo>
                    <a:pt x="120621" y="249238"/>
                    <a:pt x="117778" y="246395"/>
                    <a:pt x="117778" y="242888"/>
                  </a:cubicBezTo>
                  <a:cubicBezTo>
                    <a:pt x="117778" y="239381"/>
                    <a:pt x="120621" y="236538"/>
                    <a:pt x="124128" y="236538"/>
                  </a:cubicBezTo>
                  <a:close/>
                  <a:moveTo>
                    <a:pt x="196360" y="227013"/>
                  </a:moveTo>
                  <a:cubicBezTo>
                    <a:pt x="199429" y="227013"/>
                    <a:pt x="201917" y="229856"/>
                    <a:pt x="201917" y="233363"/>
                  </a:cubicBezTo>
                  <a:cubicBezTo>
                    <a:pt x="201917" y="236870"/>
                    <a:pt x="199429" y="239713"/>
                    <a:pt x="196360" y="239713"/>
                  </a:cubicBezTo>
                  <a:cubicBezTo>
                    <a:pt x="193291" y="239713"/>
                    <a:pt x="190803" y="236870"/>
                    <a:pt x="190803" y="233363"/>
                  </a:cubicBezTo>
                  <a:cubicBezTo>
                    <a:pt x="190803" y="229856"/>
                    <a:pt x="193291" y="227013"/>
                    <a:pt x="196360" y="227013"/>
                  </a:cubicBezTo>
                  <a:close/>
                  <a:moveTo>
                    <a:pt x="138415" y="227013"/>
                  </a:moveTo>
                  <a:cubicBezTo>
                    <a:pt x="141922" y="227013"/>
                    <a:pt x="144765" y="229856"/>
                    <a:pt x="144765" y="233363"/>
                  </a:cubicBezTo>
                  <a:cubicBezTo>
                    <a:pt x="144765" y="236870"/>
                    <a:pt x="141922" y="239713"/>
                    <a:pt x="138415" y="239713"/>
                  </a:cubicBezTo>
                  <a:cubicBezTo>
                    <a:pt x="134908" y="239713"/>
                    <a:pt x="132065" y="236870"/>
                    <a:pt x="132065" y="233363"/>
                  </a:cubicBezTo>
                  <a:cubicBezTo>
                    <a:pt x="132065" y="229856"/>
                    <a:pt x="134908" y="227013"/>
                    <a:pt x="138415" y="227013"/>
                  </a:cubicBezTo>
                  <a:close/>
                  <a:moveTo>
                    <a:pt x="185405" y="218758"/>
                  </a:moveTo>
                  <a:cubicBezTo>
                    <a:pt x="187945" y="221298"/>
                    <a:pt x="189215" y="223838"/>
                    <a:pt x="187945" y="226378"/>
                  </a:cubicBezTo>
                  <a:cubicBezTo>
                    <a:pt x="185405" y="230188"/>
                    <a:pt x="182865" y="230188"/>
                    <a:pt x="179055" y="228918"/>
                  </a:cubicBezTo>
                  <a:cubicBezTo>
                    <a:pt x="176515" y="226378"/>
                    <a:pt x="176515" y="223838"/>
                    <a:pt x="177785" y="221298"/>
                  </a:cubicBezTo>
                  <a:cubicBezTo>
                    <a:pt x="179055" y="217488"/>
                    <a:pt x="182865" y="217488"/>
                    <a:pt x="185405" y="218758"/>
                  </a:cubicBezTo>
                  <a:close/>
                  <a:moveTo>
                    <a:pt x="149210" y="218758"/>
                  </a:moveTo>
                  <a:cubicBezTo>
                    <a:pt x="152068" y="217488"/>
                    <a:pt x="156354" y="217488"/>
                    <a:pt x="159212" y="221298"/>
                  </a:cubicBezTo>
                  <a:cubicBezTo>
                    <a:pt x="160641" y="223838"/>
                    <a:pt x="159212" y="226378"/>
                    <a:pt x="156354" y="228918"/>
                  </a:cubicBezTo>
                  <a:cubicBezTo>
                    <a:pt x="153497" y="230188"/>
                    <a:pt x="149210" y="230188"/>
                    <a:pt x="147782" y="226378"/>
                  </a:cubicBezTo>
                  <a:cubicBezTo>
                    <a:pt x="146353" y="223838"/>
                    <a:pt x="146353" y="221298"/>
                    <a:pt x="149210" y="218758"/>
                  </a:cubicBezTo>
                  <a:close/>
                  <a:moveTo>
                    <a:pt x="167785" y="207963"/>
                  </a:moveTo>
                  <a:cubicBezTo>
                    <a:pt x="170854" y="207963"/>
                    <a:pt x="173342" y="210451"/>
                    <a:pt x="173342" y="213520"/>
                  </a:cubicBezTo>
                  <a:cubicBezTo>
                    <a:pt x="173342" y="216589"/>
                    <a:pt x="170854" y="219077"/>
                    <a:pt x="167785" y="219077"/>
                  </a:cubicBezTo>
                  <a:cubicBezTo>
                    <a:pt x="164716" y="219077"/>
                    <a:pt x="162228" y="216589"/>
                    <a:pt x="162228" y="213520"/>
                  </a:cubicBezTo>
                  <a:cubicBezTo>
                    <a:pt x="162228" y="210451"/>
                    <a:pt x="164716" y="207963"/>
                    <a:pt x="167785" y="207963"/>
                  </a:cubicBezTo>
                  <a:close/>
                  <a:moveTo>
                    <a:pt x="167785" y="190500"/>
                  </a:moveTo>
                  <a:cubicBezTo>
                    <a:pt x="170854" y="190500"/>
                    <a:pt x="173342" y="193343"/>
                    <a:pt x="173342" y="196850"/>
                  </a:cubicBezTo>
                  <a:cubicBezTo>
                    <a:pt x="173342" y="200357"/>
                    <a:pt x="170854" y="203200"/>
                    <a:pt x="167785" y="203200"/>
                  </a:cubicBezTo>
                  <a:cubicBezTo>
                    <a:pt x="164716" y="203200"/>
                    <a:pt x="162228" y="200357"/>
                    <a:pt x="162228" y="196850"/>
                  </a:cubicBezTo>
                  <a:cubicBezTo>
                    <a:pt x="162228" y="193343"/>
                    <a:pt x="164716" y="190500"/>
                    <a:pt x="167785" y="190500"/>
                  </a:cubicBezTo>
                  <a:close/>
                  <a:moveTo>
                    <a:pt x="269512" y="182286"/>
                  </a:moveTo>
                  <a:cubicBezTo>
                    <a:pt x="270813" y="182286"/>
                    <a:pt x="273417" y="182286"/>
                    <a:pt x="276020" y="182286"/>
                  </a:cubicBezTo>
                  <a:cubicBezTo>
                    <a:pt x="281228" y="180975"/>
                    <a:pt x="286435" y="182286"/>
                    <a:pt x="290340" y="184906"/>
                  </a:cubicBezTo>
                  <a:cubicBezTo>
                    <a:pt x="295547" y="187527"/>
                    <a:pt x="296849" y="191458"/>
                    <a:pt x="296849" y="191458"/>
                  </a:cubicBezTo>
                  <a:cubicBezTo>
                    <a:pt x="296849" y="191458"/>
                    <a:pt x="309866" y="192768"/>
                    <a:pt x="304659" y="216354"/>
                  </a:cubicBezTo>
                  <a:cubicBezTo>
                    <a:pt x="304659" y="217664"/>
                    <a:pt x="304659" y="218974"/>
                    <a:pt x="304659" y="220285"/>
                  </a:cubicBezTo>
                  <a:cubicBezTo>
                    <a:pt x="307263" y="220285"/>
                    <a:pt x="309866" y="221595"/>
                    <a:pt x="307263" y="230767"/>
                  </a:cubicBezTo>
                  <a:cubicBezTo>
                    <a:pt x="304659" y="238629"/>
                    <a:pt x="303357" y="239940"/>
                    <a:pt x="302056" y="239940"/>
                  </a:cubicBezTo>
                  <a:cubicBezTo>
                    <a:pt x="300754" y="249112"/>
                    <a:pt x="294245" y="258284"/>
                    <a:pt x="283831" y="262215"/>
                  </a:cubicBezTo>
                  <a:cubicBezTo>
                    <a:pt x="279926" y="263525"/>
                    <a:pt x="274719" y="263525"/>
                    <a:pt x="270813" y="262215"/>
                  </a:cubicBezTo>
                  <a:cubicBezTo>
                    <a:pt x="260399" y="258284"/>
                    <a:pt x="253891" y="249112"/>
                    <a:pt x="252589" y="239940"/>
                  </a:cubicBezTo>
                  <a:cubicBezTo>
                    <a:pt x="251287" y="239940"/>
                    <a:pt x="249985" y="238629"/>
                    <a:pt x="247382" y="232078"/>
                  </a:cubicBezTo>
                  <a:cubicBezTo>
                    <a:pt x="244778" y="221595"/>
                    <a:pt x="247382" y="220285"/>
                    <a:pt x="249985" y="220285"/>
                  </a:cubicBezTo>
                  <a:cubicBezTo>
                    <a:pt x="249985" y="218974"/>
                    <a:pt x="249985" y="217664"/>
                    <a:pt x="248684" y="216354"/>
                  </a:cubicBezTo>
                  <a:cubicBezTo>
                    <a:pt x="248684" y="212423"/>
                    <a:pt x="248684" y="208492"/>
                    <a:pt x="248684" y="204561"/>
                  </a:cubicBezTo>
                  <a:cubicBezTo>
                    <a:pt x="249985" y="199320"/>
                    <a:pt x="252589" y="195389"/>
                    <a:pt x="256494" y="191458"/>
                  </a:cubicBezTo>
                  <a:cubicBezTo>
                    <a:pt x="257796" y="190147"/>
                    <a:pt x="260399" y="187527"/>
                    <a:pt x="263003" y="186217"/>
                  </a:cubicBezTo>
                  <a:cubicBezTo>
                    <a:pt x="264305" y="184906"/>
                    <a:pt x="266908" y="183596"/>
                    <a:pt x="269512" y="182286"/>
                  </a:cubicBezTo>
                  <a:close/>
                  <a:moveTo>
                    <a:pt x="50941" y="182286"/>
                  </a:moveTo>
                  <a:cubicBezTo>
                    <a:pt x="52269" y="182286"/>
                    <a:pt x="54926" y="182286"/>
                    <a:pt x="56254" y="182286"/>
                  </a:cubicBezTo>
                  <a:cubicBezTo>
                    <a:pt x="62896" y="180975"/>
                    <a:pt x="68209" y="182286"/>
                    <a:pt x="72194" y="184906"/>
                  </a:cubicBezTo>
                  <a:cubicBezTo>
                    <a:pt x="77507" y="187527"/>
                    <a:pt x="78836" y="191458"/>
                    <a:pt x="78836" y="191458"/>
                  </a:cubicBezTo>
                  <a:cubicBezTo>
                    <a:pt x="78836" y="191458"/>
                    <a:pt x="90791" y="192768"/>
                    <a:pt x="86806" y="216354"/>
                  </a:cubicBezTo>
                  <a:cubicBezTo>
                    <a:pt x="86806" y="217664"/>
                    <a:pt x="86806" y="218974"/>
                    <a:pt x="85477" y="220285"/>
                  </a:cubicBezTo>
                  <a:cubicBezTo>
                    <a:pt x="88134" y="220285"/>
                    <a:pt x="90791" y="221595"/>
                    <a:pt x="88134" y="230767"/>
                  </a:cubicBezTo>
                  <a:cubicBezTo>
                    <a:pt x="86806" y="238629"/>
                    <a:pt x="84149" y="239940"/>
                    <a:pt x="82821" y="239940"/>
                  </a:cubicBezTo>
                  <a:cubicBezTo>
                    <a:pt x="81492" y="249112"/>
                    <a:pt x="74851" y="258284"/>
                    <a:pt x="65553" y="262215"/>
                  </a:cubicBezTo>
                  <a:cubicBezTo>
                    <a:pt x="60239" y="263525"/>
                    <a:pt x="56254" y="263525"/>
                    <a:pt x="52269" y="262215"/>
                  </a:cubicBezTo>
                  <a:cubicBezTo>
                    <a:pt x="41643" y="258284"/>
                    <a:pt x="35001" y="249112"/>
                    <a:pt x="33673" y="239940"/>
                  </a:cubicBezTo>
                  <a:cubicBezTo>
                    <a:pt x="32344" y="239940"/>
                    <a:pt x="29688" y="238629"/>
                    <a:pt x="28359" y="232078"/>
                  </a:cubicBezTo>
                  <a:cubicBezTo>
                    <a:pt x="25703" y="221595"/>
                    <a:pt x="28359" y="220285"/>
                    <a:pt x="31016" y="220285"/>
                  </a:cubicBezTo>
                  <a:cubicBezTo>
                    <a:pt x="31016" y="218974"/>
                    <a:pt x="29688" y="217664"/>
                    <a:pt x="29688" y="216354"/>
                  </a:cubicBezTo>
                  <a:cubicBezTo>
                    <a:pt x="28359" y="212423"/>
                    <a:pt x="28359" y="208492"/>
                    <a:pt x="29688" y="204561"/>
                  </a:cubicBezTo>
                  <a:cubicBezTo>
                    <a:pt x="31016" y="199320"/>
                    <a:pt x="33673" y="195389"/>
                    <a:pt x="37658" y="191458"/>
                  </a:cubicBezTo>
                  <a:cubicBezTo>
                    <a:pt x="38986" y="190147"/>
                    <a:pt x="41643" y="187527"/>
                    <a:pt x="44299" y="186217"/>
                  </a:cubicBezTo>
                  <a:cubicBezTo>
                    <a:pt x="45628" y="184906"/>
                    <a:pt x="48284" y="183596"/>
                    <a:pt x="50941" y="182286"/>
                  </a:cubicBezTo>
                  <a:close/>
                  <a:moveTo>
                    <a:pt x="167785" y="173038"/>
                  </a:moveTo>
                  <a:cubicBezTo>
                    <a:pt x="170854" y="173038"/>
                    <a:pt x="173342" y="175881"/>
                    <a:pt x="173342" y="179388"/>
                  </a:cubicBezTo>
                  <a:cubicBezTo>
                    <a:pt x="173342" y="182895"/>
                    <a:pt x="170854" y="185738"/>
                    <a:pt x="167785" y="185738"/>
                  </a:cubicBezTo>
                  <a:cubicBezTo>
                    <a:pt x="164716" y="185738"/>
                    <a:pt x="162228" y="182895"/>
                    <a:pt x="162228" y="179388"/>
                  </a:cubicBezTo>
                  <a:cubicBezTo>
                    <a:pt x="162228" y="175881"/>
                    <a:pt x="164716" y="173038"/>
                    <a:pt x="167785" y="173038"/>
                  </a:cubicBezTo>
                  <a:close/>
                  <a:moveTo>
                    <a:pt x="168402" y="155575"/>
                  </a:moveTo>
                  <a:cubicBezTo>
                    <a:pt x="169636" y="155575"/>
                    <a:pt x="170871" y="155575"/>
                    <a:pt x="172106" y="156986"/>
                  </a:cubicBezTo>
                  <a:cubicBezTo>
                    <a:pt x="173341" y="158397"/>
                    <a:pt x="173341" y="159808"/>
                    <a:pt x="173341" y="161219"/>
                  </a:cubicBezTo>
                  <a:cubicBezTo>
                    <a:pt x="173341" y="164041"/>
                    <a:pt x="173341" y="165453"/>
                    <a:pt x="172106" y="166864"/>
                  </a:cubicBezTo>
                  <a:cubicBezTo>
                    <a:pt x="170871" y="166864"/>
                    <a:pt x="169636" y="168275"/>
                    <a:pt x="168402" y="168275"/>
                  </a:cubicBezTo>
                  <a:cubicBezTo>
                    <a:pt x="167167" y="168275"/>
                    <a:pt x="165932" y="166864"/>
                    <a:pt x="164697" y="166864"/>
                  </a:cubicBezTo>
                  <a:cubicBezTo>
                    <a:pt x="163463" y="165453"/>
                    <a:pt x="162228" y="164041"/>
                    <a:pt x="162228" y="161219"/>
                  </a:cubicBezTo>
                  <a:cubicBezTo>
                    <a:pt x="162228" y="159808"/>
                    <a:pt x="163463" y="158397"/>
                    <a:pt x="164697" y="156986"/>
                  </a:cubicBezTo>
                  <a:cubicBezTo>
                    <a:pt x="165932" y="155575"/>
                    <a:pt x="167167" y="155575"/>
                    <a:pt x="168402" y="155575"/>
                  </a:cubicBezTo>
                  <a:close/>
                  <a:moveTo>
                    <a:pt x="146617" y="80963"/>
                  </a:moveTo>
                  <a:cubicBezTo>
                    <a:pt x="146617" y="80963"/>
                    <a:pt x="146617" y="80963"/>
                    <a:pt x="158524" y="115191"/>
                  </a:cubicBezTo>
                  <a:cubicBezTo>
                    <a:pt x="158524" y="115191"/>
                    <a:pt x="158524" y="115191"/>
                    <a:pt x="159847" y="120457"/>
                  </a:cubicBezTo>
                  <a:cubicBezTo>
                    <a:pt x="159847" y="120457"/>
                    <a:pt x="159847" y="120457"/>
                    <a:pt x="165138" y="105976"/>
                  </a:cubicBezTo>
                  <a:cubicBezTo>
                    <a:pt x="153232" y="90178"/>
                    <a:pt x="165138" y="90178"/>
                    <a:pt x="167784" y="90178"/>
                  </a:cubicBezTo>
                  <a:cubicBezTo>
                    <a:pt x="170430" y="90178"/>
                    <a:pt x="182336" y="90178"/>
                    <a:pt x="170430" y="105976"/>
                  </a:cubicBezTo>
                  <a:cubicBezTo>
                    <a:pt x="170430" y="105976"/>
                    <a:pt x="170430" y="105976"/>
                    <a:pt x="175722" y="120457"/>
                  </a:cubicBezTo>
                  <a:cubicBezTo>
                    <a:pt x="175722" y="120457"/>
                    <a:pt x="175722" y="120457"/>
                    <a:pt x="177045" y="115191"/>
                  </a:cubicBezTo>
                  <a:cubicBezTo>
                    <a:pt x="177045" y="115191"/>
                    <a:pt x="177045" y="115191"/>
                    <a:pt x="188951" y="80963"/>
                  </a:cubicBezTo>
                  <a:cubicBezTo>
                    <a:pt x="188951" y="80963"/>
                    <a:pt x="196889" y="86229"/>
                    <a:pt x="211441" y="91494"/>
                  </a:cubicBezTo>
                  <a:cubicBezTo>
                    <a:pt x="227316" y="98077"/>
                    <a:pt x="225993" y="111241"/>
                    <a:pt x="227316" y="134938"/>
                  </a:cubicBezTo>
                  <a:cubicBezTo>
                    <a:pt x="227316" y="134938"/>
                    <a:pt x="227316" y="134938"/>
                    <a:pt x="167784" y="134938"/>
                  </a:cubicBezTo>
                  <a:lnTo>
                    <a:pt x="108253" y="134938"/>
                  </a:lnTo>
                  <a:cubicBezTo>
                    <a:pt x="108253" y="111241"/>
                    <a:pt x="108253" y="98077"/>
                    <a:pt x="124128" y="91494"/>
                  </a:cubicBezTo>
                  <a:cubicBezTo>
                    <a:pt x="138680" y="86229"/>
                    <a:pt x="146617" y="80963"/>
                    <a:pt x="146617" y="80963"/>
                  </a:cubicBezTo>
                  <a:close/>
                  <a:moveTo>
                    <a:pt x="165180" y="0"/>
                  </a:moveTo>
                  <a:cubicBezTo>
                    <a:pt x="171689" y="0"/>
                    <a:pt x="176896" y="1310"/>
                    <a:pt x="180801" y="3931"/>
                  </a:cubicBezTo>
                  <a:cubicBezTo>
                    <a:pt x="186008" y="6551"/>
                    <a:pt x="187310" y="10482"/>
                    <a:pt x="187310" y="10482"/>
                  </a:cubicBezTo>
                  <a:cubicBezTo>
                    <a:pt x="187310" y="10482"/>
                    <a:pt x="199026" y="10482"/>
                    <a:pt x="195121" y="35378"/>
                  </a:cubicBezTo>
                  <a:cubicBezTo>
                    <a:pt x="195121" y="36689"/>
                    <a:pt x="195121" y="37999"/>
                    <a:pt x="195121" y="39309"/>
                  </a:cubicBezTo>
                  <a:cubicBezTo>
                    <a:pt x="196422" y="39309"/>
                    <a:pt x="200328" y="40620"/>
                    <a:pt x="196422" y="49792"/>
                  </a:cubicBezTo>
                  <a:cubicBezTo>
                    <a:pt x="195121" y="56343"/>
                    <a:pt x="193819" y="58964"/>
                    <a:pt x="192517" y="58964"/>
                  </a:cubicBezTo>
                  <a:cubicBezTo>
                    <a:pt x="191215" y="66826"/>
                    <a:pt x="184707" y="77308"/>
                    <a:pt x="174293" y="81239"/>
                  </a:cubicBezTo>
                  <a:cubicBezTo>
                    <a:pt x="170387" y="82550"/>
                    <a:pt x="165180" y="82550"/>
                    <a:pt x="161275" y="81239"/>
                  </a:cubicBezTo>
                  <a:cubicBezTo>
                    <a:pt x="150861" y="77308"/>
                    <a:pt x="144352" y="66826"/>
                    <a:pt x="143050" y="58964"/>
                  </a:cubicBezTo>
                  <a:cubicBezTo>
                    <a:pt x="141749" y="58964"/>
                    <a:pt x="139145" y="56343"/>
                    <a:pt x="137843" y="49792"/>
                  </a:cubicBezTo>
                  <a:cubicBezTo>
                    <a:pt x="135240" y="40620"/>
                    <a:pt x="137843" y="39309"/>
                    <a:pt x="140447" y="39309"/>
                  </a:cubicBezTo>
                  <a:cubicBezTo>
                    <a:pt x="140447" y="37999"/>
                    <a:pt x="139145" y="36689"/>
                    <a:pt x="139145" y="35378"/>
                  </a:cubicBezTo>
                  <a:cubicBezTo>
                    <a:pt x="139145" y="31447"/>
                    <a:pt x="137843" y="27516"/>
                    <a:pt x="139145" y="23585"/>
                  </a:cubicBezTo>
                  <a:cubicBezTo>
                    <a:pt x="140447" y="18344"/>
                    <a:pt x="143050" y="13103"/>
                    <a:pt x="146956" y="10482"/>
                  </a:cubicBezTo>
                  <a:cubicBezTo>
                    <a:pt x="148257" y="7862"/>
                    <a:pt x="150861" y="6551"/>
                    <a:pt x="153464" y="5241"/>
                  </a:cubicBezTo>
                  <a:cubicBezTo>
                    <a:pt x="154766" y="3931"/>
                    <a:pt x="157370" y="2620"/>
                    <a:pt x="159973" y="1310"/>
                  </a:cubicBezTo>
                  <a:cubicBezTo>
                    <a:pt x="161275" y="1310"/>
                    <a:pt x="163878" y="0"/>
                    <a:pt x="165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69733" y="3025234"/>
            <a:ext cx="1008558" cy="869446"/>
            <a:chOff x="6403989" y="2882351"/>
            <a:chExt cx="1340045" cy="1155212"/>
          </a:xfrm>
        </p:grpSpPr>
        <p:sp>
          <p:nvSpPr>
            <p:cNvPr id="8" name="六边形 7"/>
            <p:cNvSpPr/>
            <p:nvPr/>
          </p:nvSpPr>
          <p:spPr>
            <a:xfrm>
              <a:off x="6403989" y="2882351"/>
              <a:ext cx="1340045" cy="1155212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六边形 35"/>
            <p:cNvSpPr/>
            <p:nvPr/>
          </p:nvSpPr>
          <p:spPr>
            <a:xfrm>
              <a:off x="6765620" y="3123821"/>
              <a:ext cx="616785" cy="69924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31675" y="2146231"/>
            <a:ext cx="1008558" cy="869446"/>
            <a:chOff x="8365931" y="2003348"/>
            <a:chExt cx="1340045" cy="1155212"/>
          </a:xfrm>
        </p:grpSpPr>
        <p:sp>
          <p:nvSpPr>
            <p:cNvPr id="9" name="六边形 8"/>
            <p:cNvSpPr/>
            <p:nvPr/>
          </p:nvSpPr>
          <p:spPr>
            <a:xfrm>
              <a:off x="8365931" y="2003348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六边形 36"/>
            <p:cNvSpPr/>
            <p:nvPr/>
          </p:nvSpPr>
          <p:spPr>
            <a:xfrm>
              <a:off x="8717668" y="2244818"/>
              <a:ext cx="636574" cy="699242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617680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739541" y="1981200"/>
            <a:ext cx="2750984" cy="1719365"/>
            <a:chOff x="4739541" y="1981200"/>
            <a:chExt cx="2750984" cy="1719365"/>
          </a:xfrm>
        </p:grpSpPr>
        <p:sp>
          <p:nvSpPr>
            <p:cNvPr id="4" name="íślíḋè-Rectangle: Rounded Corners 5"/>
            <p:cNvSpPr/>
            <p:nvPr/>
          </p:nvSpPr>
          <p:spPr>
            <a:xfrm>
              <a:off x="4739541" y="1981200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líḋè-Freeform: Shape 26"/>
            <p:cNvSpPr>
              <a:spLocks/>
            </p:cNvSpPr>
            <p:nvPr/>
          </p:nvSpPr>
          <p:spPr bwMode="auto">
            <a:xfrm>
              <a:off x="5037957" y="2131286"/>
              <a:ext cx="290126" cy="4881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/>
            <p:cNvSpPr/>
            <p:nvPr/>
          </p:nvSpPr>
          <p:spPr>
            <a:xfrm>
              <a:off x="5062741" y="2675362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5350185" y="2282835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816621" y="3878161"/>
            <a:ext cx="2750984" cy="1719365"/>
            <a:chOff x="1816621" y="3878161"/>
            <a:chExt cx="2750984" cy="1719365"/>
          </a:xfrm>
        </p:grpSpPr>
        <p:sp>
          <p:nvSpPr>
            <p:cNvPr id="6" name="íślíḋè-Rectangle: Rounded Corners 9"/>
            <p:cNvSpPr/>
            <p:nvPr/>
          </p:nvSpPr>
          <p:spPr>
            <a:xfrm>
              <a:off x="1816621" y="3878161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líḋè-Freeform: Shape 20"/>
            <p:cNvSpPr>
              <a:spLocks/>
            </p:cNvSpPr>
            <p:nvPr/>
          </p:nvSpPr>
          <p:spPr bwMode="auto">
            <a:xfrm>
              <a:off x="2075539" y="4097698"/>
              <a:ext cx="429750" cy="462348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2158854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2527921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39387" y="3887686"/>
            <a:ext cx="2750984" cy="1719365"/>
            <a:chOff x="7639387" y="3887686"/>
            <a:chExt cx="2750984" cy="1719365"/>
          </a:xfrm>
        </p:grpSpPr>
        <p:sp>
          <p:nvSpPr>
            <p:cNvPr id="8" name="íślíḋè-Rectangle: Rounded Corners 13"/>
            <p:cNvSpPr/>
            <p:nvPr/>
          </p:nvSpPr>
          <p:spPr>
            <a:xfrm>
              <a:off x="7639387" y="3887686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ślíḋè-Freeform: Shape 17"/>
            <p:cNvSpPr>
              <a:spLocks/>
            </p:cNvSpPr>
            <p:nvPr/>
          </p:nvSpPr>
          <p:spPr bwMode="auto">
            <a:xfrm>
              <a:off x="7875309" y="4086759"/>
              <a:ext cx="484226" cy="48422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矩形 52"/>
            <p:cNvSpPr/>
            <p:nvPr/>
          </p:nvSpPr>
          <p:spPr>
            <a:xfrm>
              <a:off x="7938809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345448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pic>
        <p:nvPicPr>
          <p:cNvPr id="63" name="图片占位符 6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65" name="图片占位符 64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0472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>
            <a:fillRect/>
          </a:stretch>
        </p:blipFill>
        <p:spPr/>
      </p:pic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392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销售注意事项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47529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897034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8863"/>
          <a:stretch/>
        </p:blipFill>
        <p:spPr>
          <a:xfrm>
            <a:off x="134189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" name="图片占位符 4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5603" r="8124"/>
          <a:stretch/>
        </p:blipFill>
        <p:spPr>
          <a:xfrm>
            <a:off x="460193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5" name="图片占位符 4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"/>
          <a:stretch/>
        </p:blipFill>
        <p:spPr>
          <a:xfrm>
            <a:off x="7861967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Rectangle: Folded Corner 1"/>
          <p:cNvSpPr/>
          <p:nvPr/>
        </p:nvSpPr>
        <p:spPr>
          <a:xfrm>
            <a:off x="3196014" y="3748899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Folded Corner 2"/>
          <p:cNvSpPr/>
          <p:nvPr/>
        </p:nvSpPr>
        <p:spPr>
          <a:xfrm>
            <a:off x="6456053" y="3748899"/>
            <a:ext cx="678587" cy="7359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: Folded Corner 3"/>
          <p:cNvSpPr/>
          <p:nvPr/>
        </p:nvSpPr>
        <p:spPr>
          <a:xfrm>
            <a:off x="9722281" y="3739338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9852601" y="3903243"/>
            <a:ext cx="408116" cy="408116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>
            <a:spLocks/>
          </p:cNvSpPr>
          <p:nvPr/>
        </p:nvSpPr>
        <p:spPr bwMode="auto">
          <a:xfrm>
            <a:off x="6591282" y="3903246"/>
            <a:ext cx="408116" cy="408116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>
            <a:spLocks/>
          </p:cNvSpPr>
          <p:nvPr/>
        </p:nvSpPr>
        <p:spPr bwMode="auto">
          <a:xfrm>
            <a:off x="3331246" y="3903246"/>
            <a:ext cx="408116" cy="408116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1327377" y="4268838"/>
            <a:ext cx="3038255" cy="1367280"/>
            <a:chOff x="937750" y="5016378"/>
            <a:chExt cx="3038255" cy="1367280"/>
          </a:xfrm>
        </p:grpSpPr>
        <p:sp>
          <p:nvSpPr>
            <p:cNvPr id="29" name="矩形 28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87417" y="4268838"/>
            <a:ext cx="3038255" cy="1367280"/>
            <a:chOff x="937750" y="5016378"/>
            <a:chExt cx="3038255" cy="1367280"/>
          </a:xfrm>
        </p:grpSpPr>
        <p:sp>
          <p:nvSpPr>
            <p:cNvPr id="32" name="矩形 31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937750" y="5016378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25256" y="4268838"/>
            <a:ext cx="3038255" cy="1367280"/>
            <a:chOff x="937750" y="5016378"/>
            <a:chExt cx="3038255" cy="1367280"/>
          </a:xfrm>
        </p:grpSpPr>
        <p:sp>
          <p:nvSpPr>
            <p:cNvPr id="35" name="矩形 34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93882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077938" y="2237241"/>
            <a:ext cx="3455471" cy="34554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11838" y="2237240"/>
            <a:ext cx="3455471" cy="34554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46577" y="3038930"/>
            <a:ext cx="1852094" cy="1852092"/>
            <a:chOff x="5146577" y="2705101"/>
            <a:chExt cx="1852094" cy="1852092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cxnSpLocks/>
            </p:cNvCxnSpPr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2"/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13"/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30566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905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8179" y="2900988"/>
            <a:ext cx="2241974" cy="2217137"/>
            <a:chOff x="6613765" y="1590700"/>
            <a:chExt cx="2241974" cy="2217137"/>
          </a:xfrm>
        </p:grpSpPr>
        <p:sp>
          <p:nvSpPr>
            <p:cNvPr id="21" name="矩形 20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6081" y="2900988"/>
            <a:ext cx="2241974" cy="2217137"/>
            <a:chOff x="6613765" y="1590700"/>
            <a:chExt cx="2241974" cy="2217137"/>
          </a:xfrm>
        </p:grpSpPr>
        <p:sp>
          <p:nvSpPr>
            <p:cNvPr id="24" name="矩形 23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860148871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266826" y="4128557"/>
            <a:ext cx="2186274" cy="1655980"/>
            <a:chOff x="1170903" y="4077757"/>
            <a:chExt cx="2241975" cy="1655980"/>
          </a:xfrm>
        </p:grpSpPr>
        <p:sp>
          <p:nvSpPr>
            <p:cNvPr id="9" name="矩形 8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57517" y="4128557"/>
            <a:ext cx="2186274" cy="1655980"/>
            <a:chOff x="1170903" y="4077757"/>
            <a:chExt cx="2241975" cy="1655980"/>
          </a:xfrm>
        </p:grpSpPr>
        <p:sp>
          <p:nvSpPr>
            <p:cNvPr id="18" name="矩形 17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48208" y="4128557"/>
            <a:ext cx="2186274" cy="1655980"/>
            <a:chOff x="1170903" y="4077757"/>
            <a:chExt cx="2241975" cy="1655980"/>
          </a:xfrm>
        </p:grpSpPr>
        <p:sp>
          <p:nvSpPr>
            <p:cNvPr id="21" name="矩形 20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38899" y="4128557"/>
            <a:ext cx="2186274" cy="1655980"/>
            <a:chOff x="1170903" y="4077757"/>
            <a:chExt cx="2241975" cy="1655980"/>
          </a:xfrm>
        </p:grpSpPr>
        <p:sp>
          <p:nvSpPr>
            <p:cNvPr id="24" name="矩形 23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1555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r="1723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r="15500"/>
          <a:stretch>
            <a:fillRect/>
          </a:stretch>
        </p:blipFill>
        <p:spPr/>
      </p:pic>
      <p:sp>
        <p:nvSpPr>
          <p:cNvPr id="61" name="任意多边形 60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3" name="任意多边形 6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78895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演示完毕感谢观看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8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7" grpId="0"/>
      <p:bldP spid="78" grpId="0" animBg="1"/>
      <p:bldP spid="79" grpId="0" animBg="1"/>
      <p:bldP spid="8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5d697d-b0bc-485e-9a47-cfb1bd4d2c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5460583-7c05-4017-b01f-850aff9cea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3d015b-9db7-47e6-b8b2-b22dd42df243"/>
</p:tagLst>
</file>

<file path=ppt/theme/theme1.xml><?xml version="1.0" encoding="utf-8"?>
<a:theme xmlns:a="http://schemas.openxmlformats.org/drawingml/2006/main" name="包图主题2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259</TotalTime>
  <Words>2140</Words>
  <Application>Microsoft Office PowerPoint</Application>
  <PresentationFormat>宽屏</PresentationFormat>
  <Paragraphs>234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 Unicode MS</vt:lpstr>
      <vt:lpstr>等线</vt:lpstr>
      <vt:lpstr>经典综艺体简</vt:lpstr>
      <vt:lpstr>时尚中黑简体</vt:lpstr>
      <vt:lpstr>宋体</vt:lpstr>
      <vt:lpstr>微软雅黑</vt:lpstr>
      <vt:lpstr>Arial</vt:lpstr>
      <vt:lpstr>Arial Black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65</cp:revision>
  <dcterms:created xsi:type="dcterms:W3CDTF">2017-08-18T03:02:00Z</dcterms:created>
  <dcterms:modified xsi:type="dcterms:W3CDTF">2019-04-09T05:30:04Z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