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 id="281" r:id="rId27"/>
  </p:sldIdLst>
  <p:sldSz cx="8959850" cy="5039995"/>
  <p:notesSz cx="6858000" cy="9144000"/>
  <p:defaultTextStyle>
    <a:defPPr>
      <a:defRPr lang="zh-CN"/>
    </a:defPPr>
    <a:lvl1pPr marL="0" algn="l" defTabSz="671830" rtl="0" eaLnBrk="1" latinLnBrk="0" hangingPunct="1">
      <a:defRPr sz="1325" kern="1200">
        <a:solidFill>
          <a:schemeClr val="tx1"/>
        </a:solidFill>
        <a:latin typeface="+mn-lt"/>
        <a:ea typeface="+mn-ea"/>
        <a:cs typeface="+mn-cs"/>
      </a:defRPr>
    </a:lvl1pPr>
    <a:lvl2pPr marL="335915" algn="l" defTabSz="671830" rtl="0" eaLnBrk="1" latinLnBrk="0" hangingPunct="1">
      <a:defRPr sz="1325" kern="1200">
        <a:solidFill>
          <a:schemeClr val="tx1"/>
        </a:solidFill>
        <a:latin typeface="+mn-lt"/>
        <a:ea typeface="+mn-ea"/>
        <a:cs typeface="+mn-cs"/>
      </a:defRPr>
    </a:lvl2pPr>
    <a:lvl3pPr marL="671830" algn="l" defTabSz="671830" rtl="0" eaLnBrk="1" latinLnBrk="0" hangingPunct="1">
      <a:defRPr sz="1325" kern="1200">
        <a:solidFill>
          <a:schemeClr val="tx1"/>
        </a:solidFill>
        <a:latin typeface="+mn-lt"/>
        <a:ea typeface="+mn-ea"/>
        <a:cs typeface="+mn-cs"/>
      </a:defRPr>
    </a:lvl3pPr>
    <a:lvl4pPr marL="1007745" algn="l" defTabSz="671830" rtl="0" eaLnBrk="1" latinLnBrk="0" hangingPunct="1">
      <a:defRPr sz="1325" kern="1200">
        <a:solidFill>
          <a:schemeClr val="tx1"/>
        </a:solidFill>
        <a:latin typeface="+mn-lt"/>
        <a:ea typeface="+mn-ea"/>
        <a:cs typeface="+mn-cs"/>
      </a:defRPr>
    </a:lvl4pPr>
    <a:lvl5pPr marL="1344295" algn="l" defTabSz="671830" rtl="0" eaLnBrk="1" latinLnBrk="0" hangingPunct="1">
      <a:defRPr sz="1325" kern="1200">
        <a:solidFill>
          <a:schemeClr val="tx1"/>
        </a:solidFill>
        <a:latin typeface="+mn-lt"/>
        <a:ea typeface="+mn-ea"/>
        <a:cs typeface="+mn-cs"/>
      </a:defRPr>
    </a:lvl5pPr>
    <a:lvl6pPr marL="1680210" algn="l" defTabSz="671830" rtl="0" eaLnBrk="1" latinLnBrk="0" hangingPunct="1">
      <a:defRPr sz="1325" kern="1200">
        <a:solidFill>
          <a:schemeClr val="tx1"/>
        </a:solidFill>
        <a:latin typeface="+mn-lt"/>
        <a:ea typeface="+mn-ea"/>
        <a:cs typeface="+mn-cs"/>
      </a:defRPr>
    </a:lvl6pPr>
    <a:lvl7pPr marL="2016125" algn="l" defTabSz="671830" rtl="0" eaLnBrk="1" latinLnBrk="0" hangingPunct="1">
      <a:defRPr sz="1325" kern="1200">
        <a:solidFill>
          <a:schemeClr val="tx1"/>
        </a:solidFill>
        <a:latin typeface="+mn-lt"/>
        <a:ea typeface="+mn-ea"/>
        <a:cs typeface="+mn-cs"/>
      </a:defRPr>
    </a:lvl7pPr>
    <a:lvl8pPr marL="2352040" algn="l" defTabSz="671830" rtl="0" eaLnBrk="1" latinLnBrk="0" hangingPunct="1">
      <a:defRPr sz="1325" kern="1200">
        <a:solidFill>
          <a:schemeClr val="tx1"/>
        </a:solidFill>
        <a:latin typeface="+mn-lt"/>
        <a:ea typeface="+mn-ea"/>
        <a:cs typeface="+mn-cs"/>
      </a:defRPr>
    </a:lvl8pPr>
    <a:lvl9pPr marL="2687955" algn="l" defTabSz="671830" rtl="0" eaLnBrk="1" latinLnBrk="0" hangingPunct="1">
      <a:defRPr sz="1325"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96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84" autoAdjust="0"/>
    <p:restoredTop sz="94660"/>
  </p:normalViewPr>
  <p:slideViewPr>
    <p:cSldViewPr snapToGrid="0" showGuides="1">
      <p:cViewPr>
        <p:scale>
          <a:sx n="75" d="100"/>
          <a:sy n="75" d="100"/>
        </p:scale>
        <p:origin x="1392" y="990"/>
      </p:cViewPr>
      <p:guideLst>
        <p:guide orient="horz" pos="1588"/>
        <p:guide pos="295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54087E-21DD-43BE-A6A8-BC711089352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5BE938-05D3-4B73-A80B-E3D4821B1FE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5BE938-05D3-4B73-A80B-E3D4821B1FE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19981" y="824885"/>
            <a:ext cx="6719888" cy="1754776"/>
          </a:xfrm>
        </p:spPr>
        <p:txBody>
          <a:bodyPr anchor="b"/>
          <a:lstStyle>
            <a:lvl1pPr algn="ctr">
              <a:defRPr sz="441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19981" y="2647331"/>
            <a:ext cx="6719888" cy="1216909"/>
          </a:xfrm>
        </p:spPr>
        <p:txBody>
          <a:bodyPr/>
          <a:lstStyle>
            <a:lvl1pPr marL="0" indent="0" algn="ctr">
              <a:buNone/>
              <a:defRPr sz="1765"/>
            </a:lvl1pPr>
            <a:lvl2pPr marL="335915" indent="0" algn="ctr">
              <a:buNone/>
              <a:defRPr sz="1470"/>
            </a:lvl2pPr>
            <a:lvl3pPr marL="671830" indent="0" algn="ctr">
              <a:buNone/>
              <a:defRPr sz="1325"/>
            </a:lvl3pPr>
            <a:lvl4pPr marL="1007745" indent="0" algn="ctr">
              <a:buNone/>
              <a:defRPr sz="1175"/>
            </a:lvl4pPr>
            <a:lvl5pPr marL="1344295" indent="0" algn="ctr">
              <a:buNone/>
              <a:defRPr sz="1175"/>
            </a:lvl5pPr>
            <a:lvl6pPr marL="1680210" indent="0" algn="ctr">
              <a:buNone/>
              <a:defRPr sz="1175"/>
            </a:lvl6pPr>
            <a:lvl7pPr marL="2016125" indent="0" algn="ctr">
              <a:buNone/>
              <a:defRPr sz="1175"/>
            </a:lvl7pPr>
            <a:lvl8pPr marL="2352040" indent="0" algn="ctr">
              <a:buNone/>
              <a:defRPr sz="1175"/>
            </a:lvl8pPr>
            <a:lvl9pPr marL="2687955" indent="0" algn="ctr">
              <a:buNone/>
              <a:defRPr sz="1175"/>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5DBDB359-0144-4BDB-8281-C9A477062FA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8DCD29F-E223-49EB-8C86-A5F3542733C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DBDB359-0144-4BDB-8281-C9A477062FA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8DCD29F-E223-49EB-8C86-A5F3542733C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11323" y="1256579"/>
            <a:ext cx="7727871" cy="2096630"/>
          </a:xfrm>
        </p:spPr>
        <p:txBody>
          <a:bodyPr anchor="b"/>
          <a:lstStyle>
            <a:lvl1pPr>
              <a:defRPr sz="441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11323" y="3373044"/>
            <a:ext cx="7727871" cy="1102568"/>
          </a:xfrm>
        </p:spPr>
        <p:txBody>
          <a:bodyPr/>
          <a:lstStyle>
            <a:lvl1pPr marL="0" indent="0">
              <a:buNone/>
              <a:defRPr sz="1765">
                <a:solidFill>
                  <a:schemeClr val="tx1">
                    <a:tint val="75000"/>
                  </a:schemeClr>
                </a:solidFill>
              </a:defRPr>
            </a:lvl1pPr>
            <a:lvl2pPr marL="335915" indent="0">
              <a:buNone/>
              <a:defRPr sz="1470">
                <a:solidFill>
                  <a:schemeClr val="tx1">
                    <a:tint val="75000"/>
                  </a:schemeClr>
                </a:solidFill>
              </a:defRPr>
            </a:lvl2pPr>
            <a:lvl3pPr marL="671830" indent="0">
              <a:buNone/>
              <a:defRPr sz="1325">
                <a:solidFill>
                  <a:schemeClr val="tx1">
                    <a:tint val="75000"/>
                  </a:schemeClr>
                </a:solidFill>
              </a:defRPr>
            </a:lvl3pPr>
            <a:lvl4pPr marL="1007745" indent="0">
              <a:buNone/>
              <a:defRPr sz="1175">
                <a:solidFill>
                  <a:schemeClr val="tx1">
                    <a:tint val="75000"/>
                  </a:schemeClr>
                </a:solidFill>
              </a:defRPr>
            </a:lvl4pPr>
            <a:lvl5pPr marL="1344295" indent="0">
              <a:buNone/>
              <a:defRPr sz="1175">
                <a:solidFill>
                  <a:schemeClr val="tx1">
                    <a:tint val="75000"/>
                  </a:schemeClr>
                </a:solidFill>
              </a:defRPr>
            </a:lvl5pPr>
            <a:lvl6pPr marL="1680210" indent="0">
              <a:buNone/>
              <a:defRPr sz="1175">
                <a:solidFill>
                  <a:schemeClr val="tx1">
                    <a:tint val="75000"/>
                  </a:schemeClr>
                </a:solidFill>
              </a:defRPr>
            </a:lvl6pPr>
            <a:lvl7pPr marL="2016125" indent="0">
              <a:buNone/>
              <a:defRPr sz="1175">
                <a:solidFill>
                  <a:schemeClr val="tx1">
                    <a:tint val="75000"/>
                  </a:schemeClr>
                </a:solidFill>
              </a:defRPr>
            </a:lvl7pPr>
            <a:lvl8pPr marL="2352040" indent="0">
              <a:buNone/>
              <a:defRPr sz="1175">
                <a:solidFill>
                  <a:schemeClr val="tx1">
                    <a:tint val="75000"/>
                  </a:schemeClr>
                </a:solidFill>
              </a:defRPr>
            </a:lvl8pPr>
            <a:lvl9pPr marL="2687955" indent="0">
              <a:buNone/>
              <a:defRPr sz="1175">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5DBDB359-0144-4BDB-8281-C9A477062FA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8DCD29F-E223-49EB-8C86-A5F3542733C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15990" y="1341750"/>
            <a:ext cx="3807936" cy="319803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4535924" y="1341750"/>
            <a:ext cx="3807936" cy="319803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5DBDB359-0144-4BDB-8281-C9A477062FA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8DCD29F-E223-49EB-8C86-A5F3542733C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17157" y="268350"/>
            <a:ext cx="7727871" cy="974228"/>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17157" y="1235577"/>
            <a:ext cx="3790436" cy="605537"/>
          </a:xfrm>
        </p:spPr>
        <p:txBody>
          <a:bodyPr anchor="b"/>
          <a:lstStyle>
            <a:lvl1pPr marL="0" indent="0">
              <a:buNone/>
              <a:defRPr sz="1765" b="1"/>
            </a:lvl1pPr>
            <a:lvl2pPr marL="335915" indent="0">
              <a:buNone/>
              <a:defRPr sz="1470" b="1"/>
            </a:lvl2pPr>
            <a:lvl3pPr marL="671830" indent="0">
              <a:buNone/>
              <a:defRPr sz="1325" b="1"/>
            </a:lvl3pPr>
            <a:lvl4pPr marL="1007745" indent="0">
              <a:buNone/>
              <a:defRPr sz="1175" b="1"/>
            </a:lvl4pPr>
            <a:lvl5pPr marL="1344295" indent="0">
              <a:buNone/>
              <a:defRPr sz="1175" b="1"/>
            </a:lvl5pPr>
            <a:lvl6pPr marL="1680210" indent="0">
              <a:buNone/>
              <a:defRPr sz="1175" b="1"/>
            </a:lvl6pPr>
            <a:lvl7pPr marL="2016125" indent="0">
              <a:buNone/>
              <a:defRPr sz="1175" b="1"/>
            </a:lvl7pPr>
            <a:lvl8pPr marL="2352040" indent="0">
              <a:buNone/>
              <a:defRPr sz="1175" b="1"/>
            </a:lvl8pPr>
            <a:lvl9pPr marL="2687955" indent="0">
              <a:buNone/>
              <a:defRPr sz="1175"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617157" y="1841114"/>
            <a:ext cx="3790436" cy="270800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4535924" y="1235577"/>
            <a:ext cx="3809103" cy="605537"/>
          </a:xfrm>
        </p:spPr>
        <p:txBody>
          <a:bodyPr anchor="b"/>
          <a:lstStyle>
            <a:lvl1pPr marL="0" indent="0">
              <a:buNone/>
              <a:defRPr sz="1765" b="1"/>
            </a:lvl1pPr>
            <a:lvl2pPr marL="335915" indent="0">
              <a:buNone/>
              <a:defRPr sz="1470" b="1"/>
            </a:lvl2pPr>
            <a:lvl3pPr marL="671830" indent="0">
              <a:buNone/>
              <a:defRPr sz="1325" b="1"/>
            </a:lvl3pPr>
            <a:lvl4pPr marL="1007745" indent="0">
              <a:buNone/>
              <a:defRPr sz="1175" b="1"/>
            </a:lvl4pPr>
            <a:lvl5pPr marL="1344295" indent="0">
              <a:buNone/>
              <a:defRPr sz="1175" b="1"/>
            </a:lvl5pPr>
            <a:lvl6pPr marL="1680210" indent="0">
              <a:buNone/>
              <a:defRPr sz="1175" b="1"/>
            </a:lvl6pPr>
            <a:lvl7pPr marL="2016125" indent="0">
              <a:buNone/>
              <a:defRPr sz="1175" b="1"/>
            </a:lvl7pPr>
            <a:lvl8pPr marL="2352040" indent="0">
              <a:buNone/>
              <a:defRPr sz="1175" b="1"/>
            </a:lvl8pPr>
            <a:lvl9pPr marL="2687955" indent="0">
              <a:buNone/>
              <a:defRPr sz="1175"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535924" y="1841114"/>
            <a:ext cx="3809103" cy="270800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5DBDB359-0144-4BDB-8281-C9A477062FA4}"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8DCD29F-E223-49EB-8C86-A5F3542733C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5DBDB359-0144-4BDB-8281-C9A477062FA4}"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8DCD29F-E223-49EB-8C86-A5F3542733C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BDB359-0144-4BDB-8281-C9A477062FA4}"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8DCD29F-E223-49EB-8C86-A5F3542733C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17157" y="336021"/>
            <a:ext cx="2889785" cy="1176073"/>
          </a:xfrm>
        </p:spPr>
        <p:txBody>
          <a:bodyPr anchor="b"/>
          <a:lstStyle>
            <a:lvl1pPr>
              <a:defRPr sz="235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09103" y="725712"/>
            <a:ext cx="4535924" cy="3581889"/>
          </a:xfrm>
        </p:spPr>
        <p:txBody>
          <a:bodyPr/>
          <a:lstStyle>
            <a:lvl1pPr>
              <a:defRPr sz="2350"/>
            </a:lvl1pPr>
            <a:lvl2pPr>
              <a:defRPr sz="2060"/>
            </a:lvl2pPr>
            <a:lvl3pPr>
              <a:defRPr sz="1765"/>
            </a:lvl3pPr>
            <a:lvl4pPr>
              <a:defRPr sz="1470"/>
            </a:lvl4pPr>
            <a:lvl5pPr>
              <a:defRPr sz="1470"/>
            </a:lvl5pPr>
            <a:lvl6pPr>
              <a:defRPr sz="1470"/>
            </a:lvl6pPr>
            <a:lvl7pPr>
              <a:defRPr sz="1470"/>
            </a:lvl7pPr>
            <a:lvl8pPr>
              <a:defRPr sz="1470"/>
            </a:lvl8pPr>
            <a:lvl9pPr>
              <a:defRPr sz="147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617157" y="1512094"/>
            <a:ext cx="2889785" cy="2801341"/>
          </a:xfrm>
        </p:spPr>
        <p:txBody>
          <a:bodyPr/>
          <a:lstStyle>
            <a:lvl1pPr marL="0" indent="0">
              <a:buNone/>
              <a:defRPr sz="1175"/>
            </a:lvl1pPr>
            <a:lvl2pPr marL="335915" indent="0">
              <a:buNone/>
              <a:defRPr sz="1030"/>
            </a:lvl2pPr>
            <a:lvl3pPr marL="671830" indent="0">
              <a:buNone/>
              <a:defRPr sz="880"/>
            </a:lvl3pPr>
            <a:lvl4pPr marL="1007745" indent="0">
              <a:buNone/>
              <a:defRPr sz="735"/>
            </a:lvl4pPr>
            <a:lvl5pPr marL="1344295" indent="0">
              <a:buNone/>
              <a:defRPr sz="735"/>
            </a:lvl5pPr>
            <a:lvl6pPr marL="1680210" indent="0">
              <a:buNone/>
              <a:defRPr sz="735"/>
            </a:lvl6pPr>
            <a:lvl7pPr marL="2016125" indent="0">
              <a:buNone/>
              <a:defRPr sz="735"/>
            </a:lvl7pPr>
            <a:lvl8pPr marL="2352040" indent="0">
              <a:buNone/>
              <a:defRPr sz="735"/>
            </a:lvl8pPr>
            <a:lvl9pPr marL="2687955" indent="0">
              <a:buNone/>
              <a:defRPr sz="735"/>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5DBDB359-0144-4BDB-8281-C9A477062FA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8DCD29F-E223-49EB-8C86-A5F3542733C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17157" y="336021"/>
            <a:ext cx="2889785" cy="1176073"/>
          </a:xfrm>
        </p:spPr>
        <p:txBody>
          <a:bodyPr anchor="b"/>
          <a:lstStyle>
            <a:lvl1pPr>
              <a:defRPr sz="235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09103" y="725712"/>
            <a:ext cx="4535924" cy="3581889"/>
          </a:xfrm>
        </p:spPr>
        <p:txBody>
          <a:bodyPr anchor="t"/>
          <a:lstStyle>
            <a:lvl1pPr marL="0" indent="0">
              <a:buNone/>
              <a:defRPr sz="2350"/>
            </a:lvl1pPr>
            <a:lvl2pPr marL="335915" indent="0">
              <a:buNone/>
              <a:defRPr sz="2060"/>
            </a:lvl2pPr>
            <a:lvl3pPr marL="671830" indent="0">
              <a:buNone/>
              <a:defRPr sz="1765"/>
            </a:lvl3pPr>
            <a:lvl4pPr marL="1007745" indent="0">
              <a:buNone/>
              <a:defRPr sz="1470"/>
            </a:lvl4pPr>
            <a:lvl5pPr marL="1344295" indent="0">
              <a:buNone/>
              <a:defRPr sz="1470"/>
            </a:lvl5pPr>
            <a:lvl6pPr marL="1680210" indent="0">
              <a:buNone/>
              <a:defRPr sz="1470"/>
            </a:lvl6pPr>
            <a:lvl7pPr marL="2016125" indent="0">
              <a:buNone/>
              <a:defRPr sz="1470"/>
            </a:lvl7pPr>
            <a:lvl8pPr marL="2352040" indent="0">
              <a:buNone/>
              <a:defRPr sz="1470"/>
            </a:lvl8pPr>
            <a:lvl9pPr marL="2687955" indent="0">
              <a:buNone/>
              <a:defRPr sz="147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17157" y="1512094"/>
            <a:ext cx="2889785" cy="2801341"/>
          </a:xfrm>
        </p:spPr>
        <p:txBody>
          <a:bodyPr/>
          <a:lstStyle>
            <a:lvl1pPr marL="0" indent="0">
              <a:buNone/>
              <a:defRPr sz="1175"/>
            </a:lvl1pPr>
            <a:lvl2pPr marL="335915" indent="0">
              <a:buNone/>
              <a:defRPr sz="1030"/>
            </a:lvl2pPr>
            <a:lvl3pPr marL="671830" indent="0">
              <a:buNone/>
              <a:defRPr sz="880"/>
            </a:lvl3pPr>
            <a:lvl4pPr marL="1007745" indent="0">
              <a:buNone/>
              <a:defRPr sz="735"/>
            </a:lvl4pPr>
            <a:lvl5pPr marL="1344295" indent="0">
              <a:buNone/>
              <a:defRPr sz="735"/>
            </a:lvl5pPr>
            <a:lvl6pPr marL="1680210" indent="0">
              <a:buNone/>
              <a:defRPr sz="735"/>
            </a:lvl6pPr>
            <a:lvl7pPr marL="2016125" indent="0">
              <a:buNone/>
              <a:defRPr sz="735"/>
            </a:lvl7pPr>
            <a:lvl8pPr marL="2352040" indent="0">
              <a:buNone/>
              <a:defRPr sz="735"/>
            </a:lvl8pPr>
            <a:lvl9pPr marL="2687955" indent="0">
              <a:buNone/>
              <a:defRPr sz="735"/>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5DBDB359-0144-4BDB-8281-C9A477062FA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8DCD29F-E223-49EB-8C86-A5F3542733C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DBDB359-0144-4BDB-8281-C9A477062FA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8DCD29F-E223-49EB-8C86-A5F3542733C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11892" y="268350"/>
            <a:ext cx="1931968" cy="4271432"/>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15990" y="268350"/>
            <a:ext cx="5683905" cy="427143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DBDB359-0144-4BDB-8281-C9A477062FA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8DCD29F-E223-49EB-8C86-A5F3542733C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5990" y="268350"/>
            <a:ext cx="7727871" cy="97422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15990" y="1341750"/>
            <a:ext cx="7727871" cy="319803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615990" y="4671624"/>
            <a:ext cx="2015966" cy="268350"/>
          </a:xfrm>
          <a:prstGeom prst="rect">
            <a:avLst/>
          </a:prstGeom>
        </p:spPr>
        <p:txBody>
          <a:bodyPr vert="horz" lIns="91440" tIns="45720" rIns="91440" bIns="45720" rtlCol="0" anchor="ctr"/>
          <a:lstStyle>
            <a:lvl1pPr algn="l">
              <a:defRPr sz="880">
                <a:solidFill>
                  <a:schemeClr val="tx1">
                    <a:tint val="75000"/>
                  </a:schemeClr>
                </a:solidFill>
              </a:defRPr>
            </a:lvl1pPr>
          </a:lstStyle>
          <a:p>
            <a:fld id="{C764DE79-268F-4C1A-8933-263129D2AF90}" type="datetimeFigureOut">
              <a:rPr lang="en-US" dirty="0"/>
            </a:fld>
            <a:endParaRPr lang="en-US" dirty="0"/>
          </a:p>
        </p:txBody>
      </p:sp>
      <p:sp>
        <p:nvSpPr>
          <p:cNvPr id="5" name="Footer Placeholder 4"/>
          <p:cNvSpPr>
            <a:spLocks noGrp="1"/>
          </p:cNvSpPr>
          <p:nvPr>
            <p:ph type="ftr" sz="quarter" idx="3"/>
          </p:nvPr>
        </p:nvSpPr>
        <p:spPr>
          <a:xfrm>
            <a:off x="2967951" y="4671624"/>
            <a:ext cx="3023949" cy="268350"/>
          </a:xfrm>
          <a:prstGeom prst="rect">
            <a:avLst/>
          </a:prstGeom>
        </p:spPr>
        <p:txBody>
          <a:bodyPr vert="horz" lIns="91440" tIns="45720" rIns="91440" bIns="45720" rtlCol="0" anchor="ctr"/>
          <a:lstStyle>
            <a:lvl1pPr algn="ctr">
              <a:defRPr sz="88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327894" y="4671624"/>
            <a:ext cx="2015966" cy="268350"/>
          </a:xfrm>
          <a:prstGeom prst="rect">
            <a:avLst/>
          </a:prstGeom>
        </p:spPr>
        <p:txBody>
          <a:bodyPr vert="horz" lIns="91440" tIns="45720" rIns="91440" bIns="45720" rtlCol="0" anchor="ctr"/>
          <a:lstStyle>
            <a:lvl1pPr algn="r">
              <a:defRPr sz="880">
                <a:solidFill>
                  <a:schemeClr val="tx1">
                    <a:tint val="75000"/>
                  </a:schemeClr>
                </a:solidFill>
              </a:defRPr>
            </a:lvl1pPr>
          </a:lstStyle>
          <a:p>
            <a:fld id="{48F63A3B-78C7-47BE-AE5E-E10140E04643}" type="slidenum">
              <a:rPr lang="en-US" dirty="0"/>
            </a:fld>
            <a:endParaRPr lang="en-US" dirty="0"/>
          </a:p>
        </p:txBody>
      </p:sp>
      <p:pic>
        <p:nvPicPr>
          <p:cNvPr id="7" name="图片 6"/>
          <p:cNvPicPr>
            <a:picLocks noChangeAspect="1"/>
          </p:cNvPicPr>
          <p:nvPr userDrawn="1"/>
        </p:nvPicPr>
        <p:blipFill rotWithShape="1">
          <a:blip r:embed="rId12" cstate="print">
            <a:extLst>
              <a:ext uri="{28A0092B-C50C-407E-A947-70E740481C1C}">
                <a14:useLocalDpi xmlns:a14="http://schemas.microsoft.com/office/drawing/2010/main" val="0"/>
              </a:ext>
            </a:extLst>
          </a:blip>
          <a:srcRect l="21635" t="31439" r="21722" b="9584"/>
          <a:stretch>
            <a:fillRect/>
          </a:stretch>
        </p:blipFill>
        <p:spPr>
          <a:xfrm>
            <a:off x="0" y="0"/>
            <a:ext cx="8959850" cy="504031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71830" rtl="0" eaLnBrk="1" latinLnBrk="0" hangingPunct="1">
        <a:lnSpc>
          <a:spcPct val="90000"/>
        </a:lnSpc>
        <a:spcBef>
          <a:spcPct val="0"/>
        </a:spcBef>
        <a:buNone/>
        <a:defRPr sz="3235" kern="1200">
          <a:solidFill>
            <a:schemeClr val="tx1"/>
          </a:solidFill>
          <a:latin typeface="+mj-lt"/>
          <a:ea typeface="+mj-ea"/>
          <a:cs typeface="+mj-cs"/>
        </a:defRPr>
      </a:lvl1pPr>
    </p:titleStyle>
    <p:bodyStyle>
      <a:lvl1pPr marL="168275" indent="-168275" algn="l" defTabSz="671830" rtl="0" eaLnBrk="1" latinLnBrk="0" hangingPunct="1">
        <a:lnSpc>
          <a:spcPct val="90000"/>
        </a:lnSpc>
        <a:spcBef>
          <a:spcPts val="735"/>
        </a:spcBef>
        <a:buFont typeface="Arial" panose="020B0604020202020204" pitchFamily="34" charset="0"/>
        <a:buChar char="•"/>
        <a:defRPr sz="2060" kern="1200">
          <a:solidFill>
            <a:schemeClr val="tx1"/>
          </a:solidFill>
          <a:latin typeface="+mn-lt"/>
          <a:ea typeface="+mn-ea"/>
          <a:cs typeface="+mn-cs"/>
        </a:defRPr>
      </a:lvl1pPr>
      <a:lvl2pPr marL="504190" indent="-168275" algn="l" defTabSz="671830" rtl="0" eaLnBrk="1" latinLnBrk="0" hangingPunct="1">
        <a:lnSpc>
          <a:spcPct val="90000"/>
        </a:lnSpc>
        <a:spcBef>
          <a:spcPts val="365"/>
        </a:spcBef>
        <a:buFont typeface="Arial" panose="020B0604020202020204" pitchFamily="34" charset="0"/>
        <a:buChar char="•"/>
        <a:defRPr sz="1765" kern="1200">
          <a:solidFill>
            <a:schemeClr val="tx1"/>
          </a:solidFill>
          <a:latin typeface="+mn-lt"/>
          <a:ea typeface="+mn-ea"/>
          <a:cs typeface="+mn-cs"/>
        </a:defRPr>
      </a:lvl2pPr>
      <a:lvl3pPr marL="840105" indent="-168275" algn="l" defTabSz="671830" rtl="0" eaLnBrk="1" latinLnBrk="0" hangingPunct="1">
        <a:lnSpc>
          <a:spcPct val="90000"/>
        </a:lnSpc>
        <a:spcBef>
          <a:spcPts val="365"/>
        </a:spcBef>
        <a:buFont typeface="Arial" panose="020B0604020202020204" pitchFamily="34" charset="0"/>
        <a:buChar char="•"/>
        <a:defRPr sz="1470" kern="1200">
          <a:solidFill>
            <a:schemeClr val="tx1"/>
          </a:solidFill>
          <a:latin typeface="+mn-lt"/>
          <a:ea typeface="+mn-ea"/>
          <a:cs typeface="+mn-cs"/>
        </a:defRPr>
      </a:lvl3pPr>
      <a:lvl4pPr marL="117602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4pPr>
      <a:lvl5pPr marL="1511935"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5pPr>
      <a:lvl6pPr marL="184785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6pPr>
      <a:lvl7pPr marL="2183765"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7pPr>
      <a:lvl8pPr marL="251968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8pPr>
      <a:lvl9pPr marL="2856230" indent="-168275" algn="l" defTabSz="671830" rtl="0" eaLnBrk="1" latinLnBrk="0" hangingPunct="1">
        <a:lnSpc>
          <a:spcPct val="90000"/>
        </a:lnSpc>
        <a:spcBef>
          <a:spcPts val="365"/>
        </a:spcBef>
        <a:buFont typeface="Arial" panose="020B0604020202020204" pitchFamily="34" charset="0"/>
        <a:buChar char="•"/>
        <a:defRPr sz="1325" kern="1200">
          <a:solidFill>
            <a:schemeClr val="tx1"/>
          </a:solidFill>
          <a:latin typeface="+mn-lt"/>
          <a:ea typeface="+mn-ea"/>
          <a:cs typeface="+mn-cs"/>
        </a:defRPr>
      </a:lvl9pPr>
    </p:bodyStyle>
    <p:otherStyle>
      <a:defPPr>
        <a:defRPr lang="en-US"/>
      </a:defPPr>
      <a:lvl1pPr marL="0" algn="l" defTabSz="671830" rtl="0" eaLnBrk="1" latinLnBrk="0" hangingPunct="1">
        <a:defRPr sz="1325" kern="1200">
          <a:solidFill>
            <a:schemeClr val="tx1"/>
          </a:solidFill>
          <a:latin typeface="+mn-lt"/>
          <a:ea typeface="+mn-ea"/>
          <a:cs typeface="+mn-cs"/>
        </a:defRPr>
      </a:lvl1pPr>
      <a:lvl2pPr marL="335915" algn="l" defTabSz="671830" rtl="0" eaLnBrk="1" latinLnBrk="0" hangingPunct="1">
        <a:defRPr sz="1325" kern="1200">
          <a:solidFill>
            <a:schemeClr val="tx1"/>
          </a:solidFill>
          <a:latin typeface="+mn-lt"/>
          <a:ea typeface="+mn-ea"/>
          <a:cs typeface="+mn-cs"/>
        </a:defRPr>
      </a:lvl2pPr>
      <a:lvl3pPr marL="671830" algn="l" defTabSz="671830" rtl="0" eaLnBrk="1" latinLnBrk="0" hangingPunct="1">
        <a:defRPr sz="1325" kern="1200">
          <a:solidFill>
            <a:schemeClr val="tx1"/>
          </a:solidFill>
          <a:latin typeface="+mn-lt"/>
          <a:ea typeface="+mn-ea"/>
          <a:cs typeface="+mn-cs"/>
        </a:defRPr>
      </a:lvl3pPr>
      <a:lvl4pPr marL="1007745" algn="l" defTabSz="671830" rtl="0" eaLnBrk="1" latinLnBrk="0" hangingPunct="1">
        <a:defRPr sz="1325" kern="1200">
          <a:solidFill>
            <a:schemeClr val="tx1"/>
          </a:solidFill>
          <a:latin typeface="+mn-lt"/>
          <a:ea typeface="+mn-ea"/>
          <a:cs typeface="+mn-cs"/>
        </a:defRPr>
      </a:lvl4pPr>
      <a:lvl5pPr marL="1344295" algn="l" defTabSz="671830" rtl="0" eaLnBrk="1" latinLnBrk="0" hangingPunct="1">
        <a:defRPr sz="1325" kern="1200">
          <a:solidFill>
            <a:schemeClr val="tx1"/>
          </a:solidFill>
          <a:latin typeface="+mn-lt"/>
          <a:ea typeface="+mn-ea"/>
          <a:cs typeface="+mn-cs"/>
        </a:defRPr>
      </a:lvl5pPr>
      <a:lvl6pPr marL="1680210" algn="l" defTabSz="671830" rtl="0" eaLnBrk="1" latinLnBrk="0" hangingPunct="1">
        <a:defRPr sz="1325" kern="1200">
          <a:solidFill>
            <a:schemeClr val="tx1"/>
          </a:solidFill>
          <a:latin typeface="+mn-lt"/>
          <a:ea typeface="+mn-ea"/>
          <a:cs typeface="+mn-cs"/>
        </a:defRPr>
      </a:lvl6pPr>
      <a:lvl7pPr marL="2016125" algn="l" defTabSz="671830" rtl="0" eaLnBrk="1" latinLnBrk="0" hangingPunct="1">
        <a:defRPr sz="1325" kern="1200">
          <a:solidFill>
            <a:schemeClr val="tx1"/>
          </a:solidFill>
          <a:latin typeface="+mn-lt"/>
          <a:ea typeface="+mn-ea"/>
          <a:cs typeface="+mn-cs"/>
        </a:defRPr>
      </a:lvl7pPr>
      <a:lvl8pPr marL="2352040" algn="l" defTabSz="671830" rtl="0" eaLnBrk="1" latinLnBrk="0" hangingPunct="1">
        <a:defRPr sz="1325" kern="1200">
          <a:solidFill>
            <a:schemeClr val="tx1"/>
          </a:solidFill>
          <a:latin typeface="+mn-lt"/>
          <a:ea typeface="+mn-ea"/>
          <a:cs typeface="+mn-cs"/>
        </a:defRPr>
      </a:lvl8pPr>
      <a:lvl9pPr marL="2687955" algn="l" defTabSz="671830" rtl="0" eaLnBrk="1" latinLnBrk="0" hangingPunct="1">
        <a:defRPr sz="13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6.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image" Target="../media/image10.jpeg"/><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1.jpeg"/><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21.png"/><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xml"/><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7.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0" y="198"/>
            <a:ext cx="8959850" cy="506010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15781" t="583" r="313" b="21466"/>
          <a:stretch>
            <a:fillRect/>
          </a:stretch>
        </p:blipFill>
        <p:spPr>
          <a:xfrm>
            <a:off x="1441976" y="-39681"/>
            <a:ext cx="7517874" cy="3743937"/>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18281" t="23183" r="16406" b="31928"/>
          <a:stretch>
            <a:fillRect/>
          </a:stretch>
        </p:blipFill>
        <p:spPr>
          <a:xfrm>
            <a:off x="1596641" y="1391374"/>
            <a:ext cx="5851902" cy="2155964"/>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25991" t="80943" r="29063" b="10727"/>
          <a:stretch>
            <a:fillRect/>
          </a:stretch>
        </p:blipFill>
        <p:spPr>
          <a:xfrm>
            <a:off x="2682266" y="4079661"/>
            <a:ext cx="4027117" cy="400051"/>
          </a:xfrm>
          <a:prstGeom prst="rect">
            <a:avLst/>
          </a:prstGeom>
        </p:spPr>
      </p:pic>
      <p:sp>
        <p:nvSpPr>
          <p:cNvPr id="13" name="文本框 12"/>
          <p:cNvSpPr txBox="1"/>
          <p:nvPr/>
        </p:nvSpPr>
        <p:spPr>
          <a:xfrm>
            <a:off x="2767012" y="3626763"/>
            <a:ext cx="3857625" cy="323165"/>
          </a:xfrm>
          <a:prstGeom prst="rect">
            <a:avLst/>
          </a:prstGeom>
          <a:noFill/>
        </p:spPr>
        <p:txBody>
          <a:bodyPr wrap="square" rtlCol="0">
            <a:spAutoFit/>
          </a:bodyPr>
          <a:lstStyle/>
          <a:p>
            <a:pPr algn="ctr"/>
            <a:r>
              <a:rPr lang="zh-CN" altLang="en-US" sz="1500" dirty="0">
                <a:latin typeface="方正清刻本悦宋简体" panose="02000000000000000000" pitchFamily="2" charset="-122"/>
                <a:ea typeface="方正清刻本悦宋简体" panose="02000000000000000000" pitchFamily="2" charset="-122"/>
              </a:rPr>
              <a:t>活</a:t>
            </a:r>
            <a:r>
              <a:rPr lang="zh-CN" altLang="en-US" sz="1500" dirty="0" smtClean="0">
                <a:latin typeface="方正清刻本悦宋简体" panose="02000000000000000000" pitchFamily="2" charset="-122"/>
                <a:ea typeface="方正清刻本悦宋简体" panose="02000000000000000000" pitchFamily="2" charset="-122"/>
              </a:rPr>
              <a:t>动策划  中秋活动  中秋介绍 中秋</a:t>
            </a:r>
            <a:r>
              <a:rPr lang="en-US" altLang="zh-CN" sz="1500" dirty="0" smtClean="0">
                <a:latin typeface="方正清刻本悦宋简体" panose="02000000000000000000" pitchFamily="2" charset="-122"/>
                <a:ea typeface="方正清刻本悦宋简体" panose="02000000000000000000" pitchFamily="2" charset="-122"/>
              </a:rPr>
              <a:t>PPT</a:t>
            </a:r>
            <a:r>
              <a:rPr lang="zh-CN" altLang="en-US" sz="1500" dirty="0" smtClean="0">
                <a:latin typeface="方正清刻本悦宋简体" panose="02000000000000000000" pitchFamily="2" charset="-122"/>
                <a:ea typeface="方正清刻本悦宋简体" panose="02000000000000000000" pitchFamily="2" charset="-122"/>
              </a:rPr>
              <a:t>模板 </a:t>
            </a:r>
            <a:endParaRPr lang="zh-CN" altLang="en-US" sz="1500" dirty="0">
              <a:latin typeface="方正清刻本悦宋简体" panose="02000000000000000000" pitchFamily="2" charset="-122"/>
              <a:ea typeface="方正清刻本悦宋简体" panose="02000000000000000000" pitchFamily="2" charset="-122"/>
            </a:endParaRPr>
          </a:p>
        </p:txBody>
      </p:sp>
      <p:pic>
        <p:nvPicPr>
          <p:cNvPr id="3" name="萌萌哒天团 - 中秋">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536575" y="-1533525"/>
            <a:ext cx="609600" cy="609600"/>
          </a:xfrm>
          <a:prstGeom prst="rect">
            <a:avLst/>
          </a:prstGeom>
        </p:spPr>
      </p:pic>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6" presetClass="entr" presetSubtype="2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remove" display="0">
                  <p:stCondLst>
                    <p:cond delay="indefinite"/>
                  </p:stCondLst>
                  <p:endCondLst>
                    <p:cond evt="onStopAudio" delay="0">
                      <p:tgtEl>
                        <p:sldTgt/>
                      </p:tgtEl>
                    </p:cond>
                  </p:endCondLst>
                </p:cTn>
                <p:tgtEl>
                  <p:spTgt spid="3"/>
                </p:tgtEl>
              </p:cMediaNode>
            </p:audio>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21551" t="-3031" r="28724" b="54654"/>
          <a:stretch>
            <a:fillRect/>
          </a:stretch>
        </p:blipFill>
        <p:spPr>
          <a:xfrm>
            <a:off x="4935034" y="2520951"/>
            <a:ext cx="4728805" cy="2646014"/>
          </a:xfrm>
          <a:prstGeom prst="rect">
            <a:avLst/>
          </a:prstGeom>
        </p:spPr>
      </p:pic>
      <p:sp>
        <p:nvSpPr>
          <p:cNvPr id="10" name="矩形 9"/>
          <p:cNvSpPr/>
          <p:nvPr/>
        </p:nvSpPr>
        <p:spPr>
          <a:xfrm>
            <a:off x="1208721" y="1551455"/>
            <a:ext cx="6589079" cy="1938992"/>
          </a:xfrm>
          <a:prstGeom prst="rect">
            <a:avLst/>
          </a:prstGeom>
        </p:spPr>
        <p:txBody>
          <a:bodyPr wrap="square">
            <a:spAutoFit/>
          </a:bodyPr>
          <a:lstStyle/>
          <a:p>
            <a:pPr algn="just"/>
            <a:r>
              <a:rPr lang="zh-CN" altLang="en-US" sz="1000" dirty="0" smtClean="0">
                <a:latin typeface="方正清刻本悦宋简体" panose="02000000000000000000" pitchFamily="2" charset="-122"/>
                <a:ea typeface="方正清刻本悦宋简体" panose="02000000000000000000" pitchFamily="2" charset="-122"/>
              </a:rPr>
              <a:t>    八</a:t>
            </a:r>
            <a:r>
              <a:rPr lang="zh-CN" altLang="en-US" sz="1000" dirty="0">
                <a:latin typeface="方正清刻本悦宋简体" panose="02000000000000000000" pitchFamily="2" charset="-122"/>
                <a:ea typeface="方正清刻本悦宋简体" panose="02000000000000000000" pitchFamily="2" charset="-122"/>
              </a:rPr>
              <a:t>月十五中秋节是一个温馨、团圆的美好日子，一个具有悠久历史文化的传统节日，同时也是各企业增加销售，接近员工与员工、员工与企业之间的距离，达到一种和平友好的精神，更好的促进企业经济发展。</a:t>
            </a:r>
            <a:endParaRPr lang="zh-CN" altLang="en-US" sz="1000" dirty="0">
              <a:latin typeface="方正清刻本悦宋简体" panose="02000000000000000000" pitchFamily="2" charset="-122"/>
              <a:ea typeface="方正清刻本悦宋简体" panose="02000000000000000000" pitchFamily="2" charset="-122"/>
            </a:endParaRPr>
          </a:p>
          <a:p>
            <a:pPr algn="just"/>
            <a:endParaRPr lang="zh-CN" altLang="en-US" sz="1000" dirty="0">
              <a:latin typeface="方正清刻本悦宋简体" panose="02000000000000000000" pitchFamily="2" charset="-122"/>
              <a:ea typeface="方正清刻本悦宋简体" panose="02000000000000000000" pitchFamily="2" charset="-122"/>
            </a:endParaRPr>
          </a:p>
          <a:p>
            <a:pPr algn="just"/>
            <a:r>
              <a:rPr lang="zh-CN" altLang="en-US" sz="1000" dirty="0">
                <a:latin typeface="方正清刻本悦宋简体" panose="02000000000000000000" pitchFamily="2" charset="-122"/>
                <a:ea typeface="方正清刻本悦宋简体" panose="02000000000000000000" pitchFamily="2" charset="-122"/>
              </a:rPr>
              <a:t>　　在中秋节这一天，家家户户都吃团圆饭，品月饼，赏明月，到处洋溢着喜庆气氛。在这一天里也有很多在外工作的人因为工作的原因而不能回家陪自己的父母吃团圆饭、赏月品月饼，这就需要企业给予员工更多关注，那么企业该如何出高招，打造节日气氛，关注员工的情感需求，营造出一片“几处笙声留朗月，万家萧管乐中秋”的欢乐景象呢?既能颂扬中华民族的传统文化，又能丰富员工的精神物质生活，增强凝聚力和员工归宿感，更好地体现企业家庭般的和谐氛围。</a:t>
            </a:r>
            <a:endParaRPr lang="zh-CN" altLang="en-US" sz="1000" dirty="0">
              <a:latin typeface="方正清刻本悦宋简体" panose="02000000000000000000" pitchFamily="2" charset="-122"/>
              <a:ea typeface="方正清刻本悦宋简体" panose="02000000000000000000" pitchFamily="2" charset="-122"/>
            </a:endParaRPr>
          </a:p>
          <a:p>
            <a:pPr algn="just"/>
            <a:endParaRPr lang="zh-CN" altLang="en-US" sz="1000" dirty="0">
              <a:latin typeface="方正清刻本悦宋简体" panose="02000000000000000000" pitchFamily="2" charset="-122"/>
              <a:ea typeface="方正清刻本悦宋简体" panose="02000000000000000000" pitchFamily="2" charset="-122"/>
            </a:endParaRPr>
          </a:p>
          <a:p>
            <a:pPr algn="just"/>
            <a:r>
              <a:rPr lang="zh-CN" altLang="en-US" sz="1000" dirty="0">
                <a:latin typeface="方正清刻本悦宋简体" panose="02000000000000000000" pitchFamily="2" charset="-122"/>
                <a:ea typeface="方正清刻本悦宋简体" panose="02000000000000000000" pitchFamily="2" charset="-122"/>
              </a:rPr>
              <a:t>　　今天就以某酒店为与大家分享酒店中秋策划方案，看该酒店是如何令自己的</a:t>
            </a:r>
            <a:r>
              <a:rPr lang="zh-CN" altLang="en-US" sz="1000" dirty="0" smtClean="0">
                <a:latin typeface="方正清刻本悦宋简体" panose="02000000000000000000" pitchFamily="2" charset="-122"/>
                <a:ea typeface="方正清刻本悦宋简体" panose="02000000000000000000" pitchFamily="2" charset="-122"/>
              </a:rPr>
              <a:t>员</a:t>
            </a:r>
            <a:endParaRPr lang="en-US" altLang="zh-CN" sz="1000" dirty="0" smtClean="0">
              <a:latin typeface="方正清刻本悦宋简体" panose="02000000000000000000" pitchFamily="2" charset="-122"/>
              <a:ea typeface="方正清刻本悦宋简体" panose="02000000000000000000" pitchFamily="2" charset="-122"/>
            </a:endParaRPr>
          </a:p>
          <a:p>
            <a:pPr algn="just"/>
            <a:r>
              <a:rPr lang="zh-CN" altLang="en-US" sz="1000" dirty="0" smtClean="0">
                <a:latin typeface="方正清刻本悦宋简体" panose="02000000000000000000" pitchFamily="2" charset="-122"/>
                <a:ea typeface="方正清刻本悦宋简体" panose="02000000000000000000" pitchFamily="2" charset="-122"/>
              </a:rPr>
              <a:t>工</a:t>
            </a:r>
            <a:r>
              <a:rPr lang="zh-CN" altLang="en-US" sz="1000" dirty="0">
                <a:latin typeface="方正清刻本悦宋简体" panose="02000000000000000000" pitchFamily="2" charset="-122"/>
                <a:ea typeface="方正清刻本悦宋简体" panose="02000000000000000000" pitchFamily="2" charset="-122"/>
              </a:rPr>
              <a:t>在异彩纷呈的文化活动中，增强员工对中国悠久历史文化的认识，拉近员工与</a:t>
            </a:r>
            <a:r>
              <a:rPr lang="zh-CN" altLang="en-US" sz="1000" dirty="0" smtClean="0">
                <a:latin typeface="方正清刻本悦宋简体" panose="02000000000000000000" pitchFamily="2" charset="-122"/>
                <a:ea typeface="方正清刻本悦宋简体" panose="02000000000000000000" pitchFamily="2" charset="-122"/>
              </a:rPr>
              <a:t>员</a:t>
            </a:r>
            <a:endParaRPr lang="en-US" altLang="zh-CN" sz="1000" dirty="0" smtClean="0">
              <a:latin typeface="方正清刻本悦宋简体" panose="02000000000000000000" pitchFamily="2" charset="-122"/>
              <a:ea typeface="方正清刻本悦宋简体" panose="02000000000000000000" pitchFamily="2" charset="-122"/>
            </a:endParaRPr>
          </a:p>
          <a:p>
            <a:pPr algn="just"/>
            <a:r>
              <a:rPr lang="zh-CN" altLang="en-US" sz="1000" dirty="0" smtClean="0">
                <a:latin typeface="方正清刻本悦宋简体" panose="02000000000000000000" pitchFamily="2" charset="-122"/>
                <a:ea typeface="方正清刻本悦宋简体" panose="02000000000000000000" pitchFamily="2" charset="-122"/>
              </a:rPr>
              <a:t>工</a:t>
            </a:r>
            <a:r>
              <a:rPr lang="zh-CN" altLang="en-US" sz="1000" dirty="0">
                <a:latin typeface="方正清刻本悦宋简体" panose="02000000000000000000" pitchFamily="2" charset="-122"/>
                <a:ea typeface="方正清刻本悦宋简体" panose="02000000000000000000" pitchFamily="2" charset="-122"/>
              </a:rPr>
              <a:t>、员工与企业之间的距离。</a:t>
            </a:r>
            <a:endParaRPr lang="zh-CN" altLang="en-US" sz="1000" dirty="0">
              <a:latin typeface="方正清刻本悦宋简体" panose="02000000000000000000" pitchFamily="2" charset="-122"/>
              <a:ea typeface="方正清刻本悦宋简体" panose="02000000000000000000" pitchFamily="2" charset="-122"/>
            </a:endParaRPr>
          </a:p>
        </p:txBody>
      </p:sp>
      <p:sp>
        <p:nvSpPr>
          <p:cNvPr id="11" name="Text Box 7"/>
          <p:cNvSpPr txBox="1">
            <a:spLocks noChangeArrowheads="1"/>
          </p:cNvSpPr>
          <p:nvPr/>
        </p:nvSpPr>
        <p:spPr bwMode="auto">
          <a:xfrm>
            <a:off x="1708334" y="581476"/>
            <a:ext cx="707098"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PREFACE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12" name="矩形 11"/>
          <p:cNvSpPr/>
          <p:nvPr/>
        </p:nvSpPr>
        <p:spPr>
          <a:xfrm>
            <a:off x="977972" y="392024"/>
            <a:ext cx="723917"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前言</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21551" t="-3031" r="28724" b="54654"/>
          <a:stretch>
            <a:fillRect/>
          </a:stretch>
        </p:blipFill>
        <p:spPr>
          <a:xfrm>
            <a:off x="6082735" y="3163149"/>
            <a:ext cx="3581104" cy="2003815"/>
          </a:xfrm>
          <a:prstGeom prst="rect">
            <a:avLst/>
          </a:prstGeom>
        </p:spPr>
      </p:pic>
      <p:sp>
        <p:nvSpPr>
          <p:cNvPr id="7" name="Text Box 7"/>
          <p:cNvSpPr txBox="1">
            <a:spLocks noChangeArrowheads="1"/>
          </p:cNvSpPr>
          <p:nvPr/>
        </p:nvSpPr>
        <p:spPr bwMode="auto">
          <a:xfrm>
            <a:off x="1670783" y="547522"/>
            <a:ext cx="796033"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ABOUT US</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8" name="矩形 7"/>
          <p:cNvSpPr/>
          <p:nvPr/>
        </p:nvSpPr>
        <p:spPr>
          <a:xfrm>
            <a:off x="984889" y="358070"/>
            <a:ext cx="723917"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目录</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 name="矩形 1"/>
          <p:cNvSpPr/>
          <p:nvPr/>
        </p:nvSpPr>
        <p:spPr>
          <a:xfrm>
            <a:off x="2210436" y="1903307"/>
            <a:ext cx="4974439" cy="1338828"/>
          </a:xfrm>
          <a:prstGeom prst="rect">
            <a:avLst/>
          </a:prstGeom>
        </p:spPr>
        <p:txBody>
          <a:bodyPr wrap="none">
            <a:spAutoFit/>
          </a:bodyPr>
          <a:lstStyle/>
          <a:p>
            <a:pPr>
              <a:lnSpc>
                <a:spcPct val="150000"/>
              </a:lnSpc>
            </a:pPr>
            <a:r>
              <a:rPr lang="zh-CN" altLang="en-US" sz="1800" dirty="0">
                <a:latin typeface="方正清刻本悦宋简体" panose="02000000000000000000" pitchFamily="2" charset="-122"/>
                <a:ea typeface="方正清刻本悦宋简体" panose="02000000000000000000" pitchFamily="2" charset="-122"/>
              </a:rPr>
              <a:t>一、策划方案主</a:t>
            </a:r>
            <a:r>
              <a:rPr lang="zh-CN" altLang="en-US" sz="1800" dirty="0" smtClean="0">
                <a:latin typeface="方正清刻本悦宋简体" panose="02000000000000000000" pitchFamily="2" charset="-122"/>
                <a:ea typeface="方正清刻本悦宋简体" panose="02000000000000000000" pitchFamily="2" charset="-122"/>
              </a:rPr>
              <a:t>题               二</a:t>
            </a:r>
            <a:r>
              <a:rPr lang="zh-CN" altLang="en-US" sz="1800" dirty="0">
                <a:latin typeface="方正清刻本悦宋简体" panose="02000000000000000000" pitchFamily="2" charset="-122"/>
                <a:ea typeface="方正清刻本悦宋简体" panose="02000000000000000000" pitchFamily="2" charset="-122"/>
              </a:rPr>
              <a:t>、时</a:t>
            </a:r>
            <a:r>
              <a:rPr lang="zh-CN" altLang="en-US" sz="1800" dirty="0" smtClean="0">
                <a:latin typeface="方正清刻本悦宋简体" panose="02000000000000000000" pitchFamily="2" charset="-122"/>
                <a:ea typeface="方正清刻本悦宋简体" panose="02000000000000000000" pitchFamily="2" charset="-122"/>
              </a:rPr>
              <a:t>间、地</a:t>
            </a:r>
            <a:r>
              <a:rPr lang="zh-CN" altLang="en-US" sz="1800" dirty="0">
                <a:latin typeface="方正清刻本悦宋简体" panose="02000000000000000000" pitchFamily="2" charset="-122"/>
                <a:ea typeface="方正清刻本悦宋简体" panose="02000000000000000000" pitchFamily="2" charset="-122"/>
              </a:rPr>
              <a:t>点</a:t>
            </a:r>
            <a:endParaRPr lang="en-US" altLang="zh-CN" sz="1800" dirty="0">
              <a:latin typeface="方正清刻本悦宋简体" panose="02000000000000000000" pitchFamily="2" charset="-122"/>
              <a:ea typeface="方正清刻本悦宋简体" panose="02000000000000000000" pitchFamily="2" charset="-122"/>
            </a:endParaRPr>
          </a:p>
          <a:p>
            <a:pPr>
              <a:lnSpc>
                <a:spcPct val="150000"/>
              </a:lnSpc>
            </a:pPr>
            <a:r>
              <a:rPr lang="zh-CN" altLang="en-US" sz="1800" dirty="0">
                <a:latin typeface="方正清刻本悦宋简体" panose="02000000000000000000" pitchFamily="2" charset="-122"/>
                <a:ea typeface="方正清刻本悦宋简体" panose="02000000000000000000" pitchFamily="2" charset="-122"/>
              </a:rPr>
              <a:t>三、策划方案特</a:t>
            </a:r>
            <a:r>
              <a:rPr lang="zh-CN" altLang="en-US" sz="1800" dirty="0" smtClean="0">
                <a:latin typeface="方正清刻本悦宋简体" panose="02000000000000000000" pitchFamily="2" charset="-122"/>
                <a:ea typeface="方正清刻本悦宋简体" panose="02000000000000000000" pitchFamily="2" charset="-122"/>
              </a:rPr>
              <a:t>色               四</a:t>
            </a:r>
            <a:r>
              <a:rPr lang="zh-CN" altLang="en-US" sz="1800" dirty="0">
                <a:latin typeface="方正清刻本悦宋简体" panose="02000000000000000000" pitchFamily="2" charset="-122"/>
                <a:ea typeface="方正清刻本悦宋简体" panose="02000000000000000000" pitchFamily="2" charset="-122"/>
              </a:rPr>
              <a:t>、方案活动</a:t>
            </a:r>
            <a:r>
              <a:rPr lang="zh-CN" altLang="en-US" sz="1800" dirty="0" smtClean="0">
                <a:latin typeface="方正清刻本悦宋简体" panose="02000000000000000000" pitchFamily="2" charset="-122"/>
                <a:ea typeface="方正清刻本悦宋简体" panose="02000000000000000000" pitchFamily="2" charset="-122"/>
              </a:rPr>
              <a:t>一、二</a:t>
            </a:r>
            <a:endParaRPr lang="en-US" altLang="zh-CN" sz="1800" dirty="0">
              <a:latin typeface="方正清刻本悦宋简体" panose="02000000000000000000" pitchFamily="2" charset="-122"/>
              <a:ea typeface="方正清刻本悦宋简体" panose="02000000000000000000" pitchFamily="2" charset="-122"/>
            </a:endParaRPr>
          </a:p>
          <a:p>
            <a:pPr>
              <a:lnSpc>
                <a:spcPct val="150000"/>
              </a:lnSpc>
            </a:pPr>
            <a:r>
              <a:rPr lang="zh-CN" altLang="en-US" sz="1800" dirty="0" smtClean="0">
                <a:latin typeface="方正清刻本悦宋简体" panose="02000000000000000000" pitchFamily="2" charset="-122"/>
                <a:ea typeface="方正清刻本悦宋简体" panose="02000000000000000000" pitchFamily="2" charset="-122"/>
              </a:rPr>
              <a:t>五、</a:t>
            </a:r>
            <a:r>
              <a:rPr lang="zh-CN" altLang="en-US" sz="1800" dirty="0">
                <a:latin typeface="方正清刻本悦宋简体" panose="02000000000000000000" pitchFamily="2" charset="-122"/>
                <a:ea typeface="方正清刻本悦宋简体" panose="02000000000000000000" pitchFamily="2" charset="-122"/>
              </a:rPr>
              <a:t>现场布</a:t>
            </a:r>
            <a:r>
              <a:rPr lang="zh-CN" altLang="en-US" sz="1800" dirty="0" smtClean="0">
                <a:latin typeface="方正清刻本悦宋简体" panose="02000000000000000000" pitchFamily="2" charset="-122"/>
                <a:ea typeface="方正清刻本悦宋简体" panose="02000000000000000000" pitchFamily="2" charset="-122"/>
              </a:rPr>
              <a:t>置                       六、</a:t>
            </a:r>
            <a:r>
              <a:rPr lang="zh-CN" altLang="en-US" sz="1800" dirty="0">
                <a:latin typeface="方正清刻本悦宋简体" panose="02000000000000000000" pitchFamily="2" charset="-122"/>
                <a:ea typeface="方正清刻本悦宋简体" panose="02000000000000000000" pitchFamily="2" charset="-122"/>
              </a:rPr>
              <a:t>活动结束</a:t>
            </a:r>
            <a:endParaRPr lang="zh-CN" altLang="en-US" sz="1800" dirty="0">
              <a:latin typeface="方正清刻本悦宋简体" panose="02000000000000000000" pitchFamily="2" charset="-122"/>
              <a:ea typeface="方正清刻本悦宋简体" panose="02000000000000000000" pitchFamily="2"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0" y="198"/>
            <a:ext cx="8959850" cy="5060100"/>
          </a:xfrm>
          <a:prstGeom prst="rect">
            <a:avLst/>
          </a:prstGeom>
        </p:spPr>
      </p:pic>
      <p:sp>
        <p:nvSpPr>
          <p:cNvPr id="6" name="矩形 5"/>
          <p:cNvSpPr/>
          <p:nvPr/>
        </p:nvSpPr>
        <p:spPr>
          <a:xfrm>
            <a:off x="4564400" y="1912524"/>
            <a:ext cx="2046714" cy="601318"/>
          </a:xfrm>
          <a:prstGeom prst="rect">
            <a:avLst/>
          </a:prstGeom>
        </p:spPr>
        <p:txBody>
          <a:bodyPr wrap="none">
            <a:spAutoFit/>
          </a:bodyPr>
          <a:lstStyle/>
          <a:p>
            <a:pPr>
              <a:lnSpc>
                <a:spcPct val="150000"/>
              </a:lnSpc>
            </a:pPr>
            <a:r>
              <a:rPr lang="zh-CN" altLang="en-US" sz="2205" spc="220" dirty="0">
                <a:latin typeface="方正清刻本悦宋简体" panose="02000000000000000000" pitchFamily="2" charset="-122"/>
                <a:ea typeface="方正清刻本悦宋简体" panose="02000000000000000000" pitchFamily="2" charset="-122"/>
              </a:rPr>
              <a:t>策划方案主题</a:t>
            </a:r>
            <a:endParaRPr lang="en-US" altLang="zh-CN" sz="2205" spc="220" dirty="0">
              <a:latin typeface="方正清刻本悦宋简体" panose="02000000000000000000" pitchFamily="2" charset="-122"/>
              <a:ea typeface="方正清刻本悦宋简体" panose="02000000000000000000" pitchFamily="2" charset="-122"/>
            </a:endParaRPr>
          </a:p>
        </p:txBody>
      </p:sp>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20938" t="583" r="29538" b="53810"/>
          <a:stretch>
            <a:fillRect/>
          </a:stretch>
        </p:blipFill>
        <p:spPr>
          <a:xfrm>
            <a:off x="904008" y="1254078"/>
            <a:ext cx="4437259" cy="2190463"/>
          </a:xfrm>
          <a:prstGeom prst="rect">
            <a:avLst/>
          </a:prstGeom>
        </p:spPr>
      </p:pic>
      <p:sp>
        <p:nvSpPr>
          <p:cNvPr id="8" name="矩形 7"/>
          <p:cNvSpPr/>
          <p:nvPr/>
        </p:nvSpPr>
        <p:spPr>
          <a:xfrm>
            <a:off x="4598702" y="2353478"/>
            <a:ext cx="2163734" cy="241926"/>
          </a:xfrm>
          <a:prstGeom prst="rect">
            <a:avLst/>
          </a:prstGeom>
        </p:spPr>
        <p:txBody>
          <a:bodyPr wrap="none">
            <a:spAutoFit/>
          </a:bodyPr>
          <a:lstStyle/>
          <a:p>
            <a:r>
              <a:rPr lang="en-US" altLang="zh-CN" sz="970" spc="220" dirty="0">
                <a:solidFill>
                  <a:srgbClr val="2B2B2B"/>
                </a:solidFill>
                <a:latin typeface="方正清刻本悦宋简体" panose="02000000000000000000" pitchFamily="2" charset="-122"/>
                <a:ea typeface="方正清刻本悦宋简体" panose="02000000000000000000" pitchFamily="2" charset="-122"/>
              </a:rPr>
              <a:t>PLANNING SCHEME THEME</a:t>
            </a:r>
            <a:endParaRPr lang="zh-CN" altLang="en-US" sz="970" spc="220"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1635" t="31439" r="21722" b="9584"/>
          <a:stretch>
            <a:fillRect/>
          </a:stretch>
        </p:blipFill>
        <p:spPr>
          <a:xfrm>
            <a:off x="0" y="198"/>
            <a:ext cx="8959850" cy="503991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21551" t="-3031" r="28724" b="54654"/>
          <a:stretch>
            <a:fillRect/>
          </a:stretch>
        </p:blipFill>
        <p:spPr>
          <a:xfrm>
            <a:off x="6082735" y="3163149"/>
            <a:ext cx="3581104" cy="2003815"/>
          </a:xfrm>
          <a:prstGeom prst="rect">
            <a:avLst/>
          </a:prstGeom>
        </p:spPr>
      </p:pic>
      <p:sp>
        <p:nvSpPr>
          <p:cNvPr id="7" name="Text Box 7"/>
          <p:cNvSpPr txBox="1">
            <a:spLocks noChangeArrowheads="1"/>
          </p:cNvSpPr>
          <p:nvPr/>
        </p:nvSpPr>
        <p:spPr bwMode="auto">
          <a:xfrm>
            <a:off x="961862" y="693219"/>
            <a:ext cx="2073177"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 PLANNING SCHEME THEME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8" name="矩形 7"/>
          <p:cNvSpPr/>
          <p:nvPr/>
        </p:nvSpPr>
        <p:spPr>
          <a:xfrm>
            <a:off x="938778" y="349830"/>
            <a:ext cx="1886094"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策划方案主题 </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3" name="矩形 2"/>
          <p:cNvSpPr/>
          <p:nvPr/>
        </p:nvSpPr>
        <p:spPr>
          <a:xfrm>
            <a:off x="2138631" y="1950617"/>
            <a:ext cx="4682588" cy="1110304"/>
          </a:xfrm>
          <a:prstGeom prst="rect">
            <a:avLst/>
          </a:prstGeom>
        </p:spPr>
        <p:txBody>
          <a:bodyPr wrap="square">
            <a:spAutoFit/>
          </a:bodyPr>
          <a:lstStyle/>
          <a:p>
            <a:pPr algn="ctr"/>
            <a:r>
              <a:rPr lang="zh-CN" altLang="en-US" sz="2205" dirty="0">
                <a:latin typeface="方正清刻本悦宋简体" panose="02000000000000000000" pitchFamily="2" charset="-122"/>
                <a:ea typeface="方正清刻本悦宋简体" panose="02000000000000000000" pitchFamily="2" charset="-122"/>
              </a:rPr>
              <a:t>以</a:t>
            </a:r>
            <a:r>
              <a:rPr lang="zh-CN" altLang="en-US" sz="2205" b="1" dirty="0">
                <a:solidFill>
                  <a:srgbClr val="FF0000"/>
                </a:solidFill>
                <a:latin typeface="方正清刻本悦宋简体" panose="02000000000000000000" pitchFamily="2" charset="-122"/>
                <a:ea typeface="方正清刻本悦宋简体" panose="02000000000000000000" pitchFamily="2" charset="-122"/>
              </a:rPr>
              <a:t>“同一月饼，同一梦想</a:t>
            </a:r>
            <a:r>
              <a:rPr lang="zh-CN" altLang="en-US" sz="2205" dirty="0">
                <a:latin typeface="方正清刻本悦宋简体" panose="02000000000000000000" pitchFamily="2" charset="-122"/>
                <a:ea typeface="方正清刻本悦宋简体" panose="02000000000000000000" pitchFamily="2" charset="-122"/>
              </a:rPr>
              <a:t>”为主题，营造“欢乐和谐，与时俱进”的公司气氛，提升企业形象。</a:t>
            </a:r>
            <a:endParaRPr lang="zh-CN" altLang="en-US" sz="2205"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1635" t="31439" r="21722" b="9584"/>
          <a:stretch>
            <a:fillRect/>
          </a:stretch>
        </p:blipFill>
        <p:spPr>
          <a:xfrm>
            <a:off x="0" y="198"/>
            <a:ext cx="8959850" cy="503991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21551" t="-3031" r="28724" b="54654"/>
          <a:stretch>
            <a:fillRect/>
          </a:stretch>
        </p:blipFill>
        <p:spPr>
          <a:xfrm>
            <a:off x="6082735" y="3163149"/>
            <a:ext cx="3581104" cy="2003815"/>
          </a:xfrm>
          <a:prstGeom prst="rect">
            <a:avLst/>
          </a:prstGeom>
        </p:spPr>
      </p:pic>
      <p:sp>
        <p:nvSpPr>
          <p:cNvPr id="7" name="Text Box 7"/>
          <p:cNvSpPr txBox="1">
            <a:spLocks noChangeArrowheads="1"/>
          </p:cNvSpPr>
          <p:nvPr/>
        </p:nvSpPr>
        <p:spPr bwMode="auto">
          <a:xfrm>
            <a:off x="961862" y="693219"/>
            <a:ext cx="2073177"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 PLANNING SCHEME THEME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8" name="矩形 7"/>
          <p:cNvSpPr/>
          <p:nvPr/>
        </p:nvSpPr>
        <p:spPr>
          <a:xfrm>
            <a:off x="938778" y="349830"/>
            <a:ext cx="1886094"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策划方案主题 </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0" name="椭圆 19"/>
          <p:cNvSpPr/>
          <p:nvPr/>
        </p:nvSpPr>
        <p:spPr>
          <a:xfrm>
            <a:off x="4218602" y="1512823"/>
            <a:ext cx="843027" cy="843027"/>
          </a:xfrm>
          <a:prstGeom prst="ellipse">
            <a:avLst/>
          </a:prstGeom>
          <a:solidFill>
            <a:srgbClr val="DB96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40" dirty="0">
                <a:solidFill>
                  <a:schemeClr val="bg1"/>
                </a:solidFill>
                <a:latin typeface="方正清刻本悦宋简体" panose="02000000000000000000" pitchFamily="2" charset="-122"/>
                <a:ea typeface="方正清刻本悦宋简体" panose="02000000000000000000" pitchFamily="2" charset="-122"/>
              </a:rPr>
              <a:t>A</a:t>
            </a:r>
            <a:endParaRPr lang="zh-CN" altLang="en-US" sz="234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21" name="椭圆 20"/>
          <p:cNvSpPr/>
          <p:nvPr/>
        </p:nvSpPr>
        <p:spPr>
          <a:xfrm>
            <a:off x="5652054" y="1512823"/>
            <a:ext cx="843027" cy="843027"/>
          </a:xfrm>
          <a:prstGeom prst="ellipse">
            <a:avLst/>
          </a:prstGeom>
          <a:solidFill>
            <a:srgbClr val="DB96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40" dirty="0">
                <a:solidFill>
                  <a:schemeClr val="bg1"/>
                </a:solidFill>
                <a:latin typeface="方正清刻本悦宋简体" panose="02000000000000000000" pitchFamily="2" charset="-122"/>
                <a:ea typeface="方正清刻本悦宋简体" panose="02000000000000000000" pitchFamily="2" charset="-122"/>
              </a:rPr>
              <a:t>B</a:t>
            </a:r>
            <a:endParaRPr lang="zh-CN" altLang="en-US" sz="234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22" name="椭圆 21"/>
          <p:cNvSpPr/>
          <p:nvPr/>
        </p:nvSpPr>
        <p:spPr>
          <a:xfrm>
            <a:off x="7085504" y="1512823"/>
            <a:ext cx="843027" cy="843027"/>
          </a:xfrm>
          <a:prstGeom prst="ellipse">
            <a:avLst/>
          </a:prstGeom>
          <a:solidFill>
            <a:srgbClr val="DB96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40" dirty="0">
                <a:solidFill>
                  <a:schemeClr val="bg1"/>
                </a:solidFill>
                <a:latin typeface="方正清刻本悦宋简体" panose="02000000000000000000" pitchFamily="2" charset="-122"/>
                <a:ea typeface="方正清刻本悦宋简体" panose="02000000000000000000" pitchFamily="2" charset="-122"/>
              </a:rPr>
              <a:t>C</a:t>
            </a:r>
            <a:endParaRPr lang="zh-CN" altLang="en-US" sz="234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23" name="矩形 22"/>
          <p:cNvSpPr/>
          <p:nvPr/>
        </p:nvSpPr>
        <p:spPr>
          <a:xfrm>
            <a:off x="4090066" y="2575023"/>
            <a:ext cx="1100100" cy="22978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195" b="1" dirty="0">
                <a:solidFill>
                  <a:schemeClr val="tx1"/>
                </a:solidFill>
                <a:latin typeface="方正清刻本悦宋简体" panose="02000000000000000000" pitchFamily="2" charset="-122"/>
                <a:ea typeface="方正清刻本悦宋简体" panose="02000000000000000000" pitchFamily="2" charset="-122"/>
              </a:rPr>
              <a:t>点击添加标题</a:t>
            </a:r>
            <a:endParaRPr lang="zh-CN" altLang="en-US" sz="1195" b="1" dirty="0">
              <a:solidFill>
                <a:schemeClr val="tx1"/>
              </a:solidFill>
              <a:latin typeface="方正清刻本悦宋简体" panose="02000000000000000000" pitchFamily="2" charset="-122"/>
              <a:ea typeface="方正清刻本悦宋简体" panose="02000000000000000000" pitchFamily="2" charset="-122"/>
            </a:endParaRPr>
          </a:p>
        </p:txBody>
      </p:sp>
      <p:sp>
        <p:nvSpPr>
          <p:cNvPr id="24" name="矩形 23"/>
          <p:cNvSpPr/>
          <p:nvPr/>
        </p:nvSpPr>
        <p:spPr>
          <a:xfrm>
            <a:off x="5523517" y="2575023"/>
            <a:ext cx="1100100" cy="22978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195" b="1" dirty="0">
                <a:solidFill>
                  <a:schemeClr val="tx1"/>
                </a:solidFill>
                <a:latin typeface="方正清刻本悦宋简体" panose="02000000000000000000" pitchFamily="2" charset="-122"/>
                <a:ea typeface="方正清刻本悦宋简体" panose="02000000000000000000" pitchFamily="2" charset="-122"/>
              </a:rPr>
              <a:t>点击添加标题</a:t>
            </a:r>
            <a:endParaRPr lang="zh-CN" altLang="en-US" sz="1195" b="1" dirty="0">
              <a:solidFill>
                <a:schemeClr val="tx1"/>
              </a:solidFill>
              <a:latin typeface="方正清刻本悦宋简体" panose="02000000000000000000" pitchFamily="2" charset="-122"/>
              <a:ea typeface="方正清刻本悦宋简体" panose="02000000000000000000" pitchFamily="2" charset="-122"/>
            </a:endParaRPr>
          </a:p>
        </p:txBody>
      </p:sp>
      <p:sp>
        <p:nvSpPr>
          <p:cNvPr id="25" name="矩形 24"/>
          <p:cNvSpPr/>
          <p:nvPr/>
        </p:nvSpPr>
        <p:spPr>
          <a:xfrm>
            <a:off x="6956968" y="2575060"/>
            <a:ext cx="1100100" cy="22978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195" b="1" dirty="0">
                <a:solidFill>
                  <a:schemeClr val="tx1"/>
                </a:solidFill>
                <a:latin typeface="方正清刻本悦宋简体" panose="02000000000000000000" pitchFamily="2" charset="-122"/>
                <a:ea typeface="方正清刻本悦宋简体" panose="02000000000000000000" pitchFamily="2" charset="-122"/>
              </a:rPr>
              <a:t>点击添加标题</a:t>
            </a:r>
            <a:endParaRPr lang="zh-CN" altLang="en-US" sz="1195" b="1" dirty="0">
              <a:solidFill>
                <a:schemeClr val="tx1"/>
              </a:solidFill>
              <a:latin typeface="方正清刻本悦宋简体" panose="02000000000000000000" pitchFamily="2" charset="-122"/>
              <a:ea typeface="方正清刻本悦宋简体" panose="02000000000000000000" pitchFamily="2" charset="-122"/>
            </a:endParaRPr>
          </a:p>
        </p:txBody>
      </p:sp>
      <p:sp>
        <p:nvSpPr>
          <p:cNvPr id="26" name="TextBox 16"/>
          <p:cNvSpPr txBox="1"/>
          <p:nvPr/>
        </p:nvSpPr>
        <p:spPr>
          <a:xfrm>
            <a:off x="4056200" y="2827537"/>
            <a:ext cx="1189542" cy="505591"/>
          </a:xfrm>
          <a:prstGeom prst="rect">
            <a:avLst/>
          </a:prstGeom>
          <a:noFill/>
        </p:spPr>
        <p:txBody>
          <a:bodyPr wrap="square" rtlCol="0">
            <a:spAutoFit/>
          </a:bodyPr>
          <a:lstStyle/>
          <a:p>
            <a:pPr algn="just">
              <a:lnSpc>
                <a:spcPct val="150000"/>
              </a:lnSpc>
            </a:pPr>
            <a:r>
              <a:rPr lang="zh-CN" altLang="en-US" sz="595"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endParaRPr lang="zh-CN" altLang="en-US" sz="595" dirty="0">
              <a:latin typeface="方正清刻本悦宋简体" panose="02000000000000000000" pitchFamily="2" charset="-122"/>
              <a:ea typeface="方正清刻本悦宋简体" panose="02000000000000000000" pitchFamily="2" charset="-122"/>
            </a:endParaRPr>
          </a:p>
        </p:txBody>
      </p:sp>
      <p:sp>
        <p:nvSpPr>
          <p:cNvPr id="27" name="TextBox 17"/>
          <p:cNvSpPr txBox="1"/>
          <p:nvPr/>
        </p:nvSpPr>
        <p:spPr>
          <a:xfrm>
            <a:off x="5506577" y="2827537"/>
            <a:ext cx="1189542" cy="505591"/>
          </a:xfrm>
          <a:prstGeom prst="rect">
            <a:avLst/>
          </a:prstGeom>
          <a:noFill/>
        </p:spPr>
        <p:txBody>
          <a:bodyPr wrap="square" rtlCol="0">
            <a:spAutoFit/>
          </a:bodyPr>
          <a:lstStyle/>
          <a:p>
            <a:pPr algn="just">
              <a:lnSpc>
                <a:spcPct val="150000"/>
              </a:lnSpc>
            </a:pPr>
            <a:r>
              <a:rPr lang="zh-CN" altLang="en-US" sz="595"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endParaRPr lang="zh-CN" altLang="en-US" sz="595" dirty="0">
              <a:latin typeface="方正清刻本悦宋简体" panose="02000000000000000000" pitchFamily="2" charset="-122"/>
              <a:ea typeface="方正清刻本悦宋简体" panose="02000000000000000000" pitchFamily="2" charset="-122"/>
            </a:endParaRPr>
          </a:p>
        </p:txBody>
      </p:sp>
      <p:sp>
        <p:nvSpPr>
          <p:cNvPr id="28" name="TextBox 18"/>
          <p:cNvSpPr txBox="1"/>
          <p:nvPr/>
        </p:nvSpPr>
        <p:spPr>
          <a:xfrm>
            <a:off x="6941921" y="2827537"/>
            <a:ext cx="1189542" cy="503677"/>
          </a:xfrm>
          <a:prstGeom prst="rect">
            <a:avLst/>
          </a:prstGeom>
          <a:noFill/>
        </p:spPr>
        <p:txBody>
          <a:bodyPr wrap="square" rtlCol="0">
            <a:spAutoFit/>
          </a:bodyPr>
          <a:lstStyle/>
          <a:p>
            <a:pPr algn="just">
              <a:lnSpc>
                <a:spcPct val="150000"/>
              </a:lnSpc>
            </a:pPr>
            <a:r>
              <a:rPr lang="zh-CN" altLang="en-US" sz="595"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endParaRPr lang="zh-CN" altLang="en-US" sz="595" dirty="0">
              <a:latin typeface="方正清刻本悦宋简体" panose="02000000000000000000" pitchFamily="2" charset="-122"/>
              <a:ea typeface="方正清刻本悦宋简体" panose="02000000000000000000" pitchFamily="2" charset="-122"/>
            </a:endParaRPr>
          </a:p>
        </p:txBody>
      </p:sp>
      <p:sp>
        <p:nvSpPr>
          <p:cNvPr id="29" name="TextBox 19"/>
          <p:cNvSpPr txBox="1"/>
          <p:nvPr/>
        </p:nvSpPr>
        <p:spPr>
          <a:xfrm>
            <a:off x="4071526" y="3536440"/>
            <a:ext cx="3322746" cy="367703"/>
          </a:xfrm>
          <a:prstGeom prst="rect">
            <a:avLst/>
          </a:prstGeom>
          <a:noFill/>
        </p:spPr>
        <p:txBody>
          <a:bodyPr wrap="square" rtlCol="0">
            <a:spAutoFit/>
          </a:bodyPr>
          <a:lstStyle/>
          <a:p>
            <a:pPr>
              <a:lnSpc>
                <a:spcPct val="150000"/>
              </a:lnSpc>
            </a:pPr>
            <a:r>
              <a:rPr lang="zh-CN" altLang="en-US" sz="595"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您的内容打在这里，或者通过复制您的文本后，在此框中选择粘贴，并选择只保留文字。您的内容打在这里，或者通过复制您的文本后，在此框中选择粘贴，并选择只保留文字。</a:t>
            </a:r>
            <a:endParaRPr lang="zh-CN" altLang="en-US" sz="595" dirty="0">
              <a:latin typeface="方正清刻本悦宋简体" panose="02000000000000000000" pitchFamily="2" charset="-122"/>
              <a:ea typeface="方正清刻本悦宋简体" panose="02000000000000000000" pitchFamily="2" charset="-122"/>
            </a:endParaRPr>
          </a:p>
        </p:txBody>
      </p:sp>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53708"/>
          <a:stretch>
            <a:fillRect/>
          </a:stretch>
        </p:blipFill>
        <p:spPr>
          <a:xfrm>
            <a:off x="786485" y="1738520"/>
            <a:ext cx="2732481" cy="1902791"/>
          </a:xfrm>
          <a:prstGeom prst="rect">
            <a:avLst/>
          </a:prstGeom>
          <a:effectLst>
            <a:outerShdw blurRad="50800" dist="38100" dir="18900000" algn="bl" rotWithShape="0">
              <a:prstClr val="black">
                <a:alpha val="40000"/>
              </a:prst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 presetClass="entr" presetSubtype="2" decel="10000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1000" fill="hold"/>
                                        <p:tgtEl>
                                          <p:spTgt spid="20"/>
                                        </p:tgtEl>
                                        <p:attrNameLst>
                                          <p:attrName>ppt_x</p:attrName>
                                        </p:attrNameLst>
                                      </p:cBhvr>
                                      <p:tavLst>
                                        <p:tav tm="0">
                                          <p:val>
                                            <p:strVal val="1+#ppt_w/2"/>
                                          </p:val>
                                        </p:tav>
                                        <p:tav tm="100000">
                                          <p:val>
                                            <p:strVal val="#ppt_x"/>
                                          </p:val>
                                        </p:tav>
                                      </p:tavLst>
                                    </p:anim>
                                    <p:anim calcmode="lin" valueType="num">
                                      <p:cBhvr additive="base">
                                        <p:cTn id="33" dur="1000" fill="hold"/>
                                        <p:tgtEl>
                                          <p:spTgt spid="20"/>
                                        </p:tgtEl>
                                        <p:attrNameLst>
                                          <p:attrName>ppt_y</p:attrName>
                                        </p:attrNameLst>
                                      </p:cBhvr>
                                      <p:tavLst>
                                        <p:tav tm="0">
                                          <p:val>
                                            <p:strVal val="#ppt_y"/>
                                          </p:val>
                                        </p:tav>
                                        <p:tav tm="100000">
                                          <p:val>
                                            <p:strVal val="#ppt_y"/>
                                          </p:val>
                                        </p:tav>
                                      </p:tavLst>
                                    </p:anim>
                                  </p:childTnLst>
                                </p:cTn>
                              </p:par>
                            </p:childTnLst>
                          </p:cTn>
                        </p:par>
                        <p:par>
                          <p:cTn id="34" fill="hold">
                            <p:stCondLst>
                              <p:cond delay="4500"/>
                            </p:stCondLst>
                            <p:childTnLst>
                              <p:par>
                                <p:cTn id="35" presetID="2" presetClass="entr" presetSubtype="2" decel="10000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1000" fill="hold"/>
                                        <p:tgtEl>
                                          <p:spTgt spid="21"/>
                                        </p:tgtEl>
                                        <p:attrNameLst>
                                          <p:attrName>ppt_x</p:attrName>
                                        </p:attrNameLst>
                                      </p:cBhvr>
                                      <p:tavLst>
                                        <p:tav tm="0">
                                          <p:val>
                                            <p:strVal val="1+#ppt_w/2"/>
                                          </p:val>
                                        </p:tav>
                                        <p:tav tm="100000">
                                          <p:val>
                                            <p:strVal val="#ppt_x"/>
                                          </p:val>
                                        </p:tav>
                                      </p:tavLst>
                                    </p:anim>
                                    <p:anim calcmode="lin" valueType="num">
                                      <p:cBhvr additive="base">
                                        <p:cTn id="38" dur="1000" fill="hold"/>
                                        <p:tgtEl>
                                          <p:spTgt spid="21"/>
                                        </p:tgtEl>
                                        <p:attrNameLst>
                                          <p:attrName>ppt_y</p:attrName>
                                        </p:attrNameLst>
                                      </p:cBhvr>
                                      <p:tavLst>
                                        <p:tav tm="0">
                                          <p:val>
                                            <p:strVal val="#ppt_y"/>
                                          </p:val>
                                        </p:tav>
                                        <p:tav tm="100000">
                                          <p:val>
                                            <p:strVal val="#ppt_y"/>
                                          </p:val>
                                        </p:tav>
                                      </p:tavLst>
                                    </p:anim>
                                  </p:childTnLst>
                                </p:cTn>
                              </p:par>
                            </p:childTnLst>
                          </p:cTn>
                        </p:par>
                        <p:par>
                          <p:cTn id="39" fill="hold">
                            <p:stCondLst>
                              <p:cond delay="5500"/>
                            </p:stCondLst>
                            <p:childTnLst>
                              <p:par>
                                <p:cTn id="40" presetID="2" presetClass="entr" presetSubtype="2" decel="10000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1000" fill="hold"/>
                                        <p:tgtEl>
                                          <p:spTgt spid="22"/>
                                        </p:tgtEl>
                                        <p:attrNameLst>
                                          <p:attrName>ppt_x</p:attrName>
                                        </p:attrNameLst>
                                      </p:cBhvr>
                                      <p:tavLst>
                                        <p:tav tm="0">
                                          <p:val>
                                            <p:strVal val="1+#ppt_w/2"/>
                                          </p:val>
                                        </p:tav>
                                        <p:tav tm="100000">
                                          <p:val>
                                            <p:strVal val="#ppt_x"/>
                                          </p:val>
                                        </p:tav>
                                      </p:tavLst>
                                    </p:anim>
                                    <p:anim calcmode="lin" valueType="num">
                                      <p:cBhvr additive="base">
                                        <p:cTn id="43" dur="1000" fill="hold"/>
                                        <p:tgtEl>
                                          <p:spTgt spid="22"/>
                                        </p:tgtEl>
                                        <p:attrNameLst>
                                          <p:attrName>ppt_y</p:attrName>
                                        </p:attrNameLst>
                                      </p:cBhvr>
                                      <p:tavLst>
                                        <p:tav tm="0">
                                          <p:val>
                                            <p:strVal val="#ppt_y"/>
                                          </p:val>
                                        </p:tav>
                                        <p:tav tm="100000">
                                          <p:val>
                                            <p:strVal val="#ppt_y"/>
                                          </p:val>
                                        </p:tav>
                                      </p:tavLst>
                                    </p:anim>
                                  </p:childTnLst>
                                </p:cTn>
                              </p:par>
                            </p:childTnLst>
                          </p:cTn>
                        </p:par>
                        <p:par>
                          <p:cTn id="44" fill="hold">
                            <p:stCondLst>
                              <p:cond delay="6500"/>
                            </p:stCondLst>
                            <p:childTnLst>
                              <p:par>
                                <p:cTn id="45" presetID="16" presetClass="entr" presetSubtype="42"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arn(outHorizontal)">
                                      <p:cBhvr>
                                        <p:cTn id="47" dur="500"/>
                                        <p:tgtEl>
                                          <p:spTgt spid="23"/>
                                        </p:tgtEl>
                                      </p:cBhvr>
                                    </p:animEffect>
                                  </p:childTnLst>
                                </p:cTn>
                              </p:par>
                            </p:childTnLst>
                          </p:cTn>
                        </p:par>
                        <p:par>
                          <p:cTn id="48" fill="hold">
                            <p:stCondLst>
                              <p:cond delay="7000"/>
                            </p:stCondLst>
                            <p:childTnLst>
                              <p:par>
                                <p:cTn id="49" presetID="16" presetClass="entr" presetSubtype="42"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outHorizontal)">
                                      <p:cBhvr>
                                        <p:cTn id="51" dur="500"/>
                                        <p:tgtEl>
                                          <p:spTgt spid="24"/>
                                        </p:tgtEl>
                                      </p:cBhvr>
                                    </p:animEffect>
                                  </p:childTnLst>
                                </p:cTn>
                              </p:par>
                            </p:childTnLst>
                          </p:cTn>
                        </p:par>
                        <p:par>
                          <p:cTn id="52" fill="hold">
                            <p:stCondLst>
                              <p:cond delay="7500"/>
                            </p:stCondLst>
                            <p:childTnLst>
                              <p:par>
                                <p:cTn id="53" presetID="16" presetClass="entr" presetSubtype="42"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barn(outHorizontal)">
                                      <p:cBhvr>
                                        <p:cTn id="55" dur="500"/>
                                        <p:tgtEl>
                                          <p:spTgt spid="25"/>
                                        </p:tgtEl>
                                      </p:cBhvr>
                                    </p:animEffect>
                                  </p:childTnLst>
                                </p:cTn>
                              </p:par>
                            </p:childTnLst>
                          </p:cTn>
                        </p:par>
                        <p:par>
                          <p:cTn id="56" fill="hold">
                            <p:stCondLst>
                              <p:cond delay="8000"/>
                            </p:stCondLst>
                            <p:childTnLst>
                              <p:par>
                                <p:cTn id="57" presetID="14" presetClass="entr" presetSubtype="10" fill="hold" grpId="0" nodeType="afterEffect">
                                  <p:stCondLst>
                                    <p:cond delay="0"/>
                                  </p:stCondLst>
                                  <p:iterate type="lt">
                                    <p:tmPct val="10000"/>
                                  </p:iterate>
                                  <p:childTnLst>
                                    <p:set>
                                      <p:cBhvr>
                                        <p:cTn id="58" dur="1" fill="hold">
                                          <p:stCondLst>
                                            <p:cond delay="0"/>
                                          </p:stCondLst>
                                        </p:cTn>
                                        <p:tgtEl>
                                          <p:spTgt spid="26"/>
                                        </p:tgtEl>
                                        <p:attrNameLst>
                                          <p:attrName>style.visibility</p:attrName>
                                        </p:attrNameLst>
                                      </p:cBhvr>
                                      <p:to>
                                        <p:strVal val="visible"/>
                                      </p:to>
                                    </p:set>
                                    <p:animEffect transition="in" filter="randombar(horizontal)">
                                      <p:cBhvr>
                                        <p:cTn id="59" dur="300"/>
                                        <p:tgtEl>
                                          <p:spTgt spid="26"/>
                                        </p:tgtEl>
                                      </p:cBhvr>
                                    </p:animEffect>
                                  </p:childTnLst>
                                </p:cTn>
                              </p:par>
                            </p:childTnLst>
                          </p:cTn>
                        </p:par>
                        <p:par>
                          <p:cTn id="60" fill="hold">
                            <p:stCondLst>
                              <p:cond delay="9440"/>
                            </p:stCondLst>
                            <p:childTnLst>
                              <p:par>
                                <p:cTn id="61" presetID="14" presetClass="entr" presetSubtype="10" fill="hold" grpId="0" nodeType="afterEffect">
                                  <p:stCondLst>
                                    <p:cond delay="0"/>
                                  </p:stCondLst>
                                  <p:iterate type="lt">
                                    <p:tmPct val="10000"/>
                                  </p:iterate>
                                  <p:childTnLst>
                                    <p:set>
                                      <p:cBhvr>
                                        <p:cTn id="62" dur="1" fill="hold">
                                          <p:stCondLst>
                                            <p:cond delay="0"/>
                                          </p:stCondLst>
                                        </p:cTn>
                                        <p:tgtEl>
                                          <p:spTgt spid="27"/>
                                        </p:tgtEl>
                                        <p:attrNameLst>
                                          <p:attrName>style.visibility</p:attrName>
                                        </p:attrNameLst>
                                      </p:cBhvr>
                                      <p:to>
                                        <p:strVal val="visible"/>
                                      </p:to>
                                    </p:set>
                                    <p:animEffect transition="in" filter="randombar(horizontal)">
                                      <p:cBhvr>
                                        <p:cTn id="63" dur="300"/>
                                        <p:tgtEl>
                                          <p:spTgt spid="27"/>
                                        </p:tgtEl>
                                      </p:cBhvr>
                                    </p:animEffect>
                                  </p:childTnLst>
                                </p:cTn>
                              </p:par>
                            </p:childTnLst>
                          </p:cTn>
                        </p:par>
                        <p:par>
                          <p:cTn id="64" fill="hold">
                            <p:stCondLst>
                              <p:cond delay="10880"/>
                            </p:stCondLst>
                            <p:childTnLst>
                              <p:par>
                                <p:cTn id="65" presetID="14" presetClass="entr" presetSubtype="10" fill="hold" grpId="0" nodeType="afterEffect">
                                  <p:stCondLst>
                                    <p:cond delay="0"/>
                                  </p:stCondLst>
                                  <p:iterate type="lt">
                                    <p:tmPct val="10000"/>
                                  </p:iterate>
                                  <p:childTnLst>
                                    <p:set>
                                      <p:cBhvr>
                                        <p:cTn id="66" dur="1" fill="hold">
                                          <p:stCondLst>
                                            <p:cond delay="0"/>
                                          </p:stCondLst>
                                        </p:cTn>
                                        <p:tgtEl>
                                          <p:spTgt spid="28"/>
                                        </p:tgtEl>
                                        <p:attrNameLst>
                                          <p:attrName>style.visibility</p:attrName>
                                        </p:attrNameLst>
                                      </p:cBhvr>
                                      <p:to>
                                        <p:strVal val="visible"/>
                                      </p:to>
                                    </p:set>
                                    <p:animEffect transition="in" filter="randombar(horizontal)">
                                      <p:cBhvr>
                                        <p:cTn id="67" dur="300"/>
                                        <p:tgtEl>
                                          <p:spTgt spid="28"/>
                                        </p:tgtEl>
                                      </p:cBhvr>
                                    </p:animEffect>
                                  </p:childTnLst>
                                </p:cTn>
                              </p:par>
                            </p:childTnLst>
                          </p:cTn>
                        </p:par>
                        <p:par>
                          <p:cTn id="68" fill="hold">
                            <p:stCondLst>
                              <p:cond delay="12319"/>
                            </p:stCondLst>
                            <p:childTnLst>
                              <p:par>
                                <p:cTn id="69" presetID="14" presetClass="entr" presetSubtype="10" fill="hold" grpId="0" nodeType="afterEffect">
                                  <p:stCondLst>
                                    <p:cond delay="0"/>
                                  </p:stCondLst>
                                  <p:iterate type="lt">
                                    <p:tmPct val="10000"/>
                                  </p:iterate>
                                  <p:childTnLst>
                                    <p:set>
                                      <p:cBhvr>
                                        <p:cTn id="70" dur="1" fill="hold">
                                          <p:stCondLst>
                                            <p:cond delay="0"/>
                                          </p:stCondLst>
                                        </p:cTn>
                                        <p:tgtEl>
                                          <p:spTgt spid="29"/>
                                        </p:tgtEl>
                                        <p:attrNameLst>
                                          <p:attrName>style.visibility</p:attrName>
                                        </p:attrNameLst>
                                      </p:cBhvr>
                                      <p:to>
                                        <p:strVal val="visible"/>
                                      </p:to>
                                    </p:set>
                                    <p:animEffect transition="in" filter="randombar(horizontal)">
                                      <p:cBhvr>
                                        <p:cTn id="71"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animBg="1"/>
      <p:bldP spid="21" grpId="0" animBg="1"/>
      <p:bldP spid="22" grpId="0" animBg="1"/>
      <p:bldP spid="23" grpId="0"/>
      <p:bldP spid="24" grpId="0"/>
      <p:bldP spid="25" grpId="0"/>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1635" t="31439" r="21722" b="9584"/>
          <a:stretch>
            <a:fillRect/>
          </a:stretch>
        </p:blipFill>
        <p:spPr>
          <a:xfrm>
            <a:off x="0" y="198"/>
            <a:ext cx="8959850" cy="503991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21551" t="-3031" r="28724" b="54654"/>
          <a:stretch>
            <a:fillRect/>
          </a:stretch>
        </p:blipFill>
        <p:spPr>
          <a:xfrm>
            <a:off x="6082735" y="3163149"/>
            <a:ext cx="3581104" cy="2003815"/>
          </a:xfrm>
          <a:prstGeom prst="rect">
            <a:avLst/>
          </a:prstGeom>
        </p:spPr>
      </p:pic>
      <p:sp>
        <p:nvSpPr>
          <p:cNvPr id="7" name="Text Box 7"/>
          <p:cNvSpPr txBox="1">
            <a:spLocks noChangeArrowheads="1"/>
          </p:cNvSpPr>
          <p:nvPr/>
        </p:nvSpPr>
        <p:spPr bwMode="auto">
          <a:xfrm>
            <a:off x="961862" y="693219"/>
            <a:ext cx="2073177"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 PLANNING SCHEME THEME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8" name="矩形 7"/>
          <p:cNvSpPr/>
          <p:nvPr/>
        </p:nvSpPr>
        <p:spPr>
          <a:xfrm>
            <a:off x="938778" y="349830"/>
            <a:ext cx="1886094"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策划方案主题 </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cxnSp>
        <p:nvCxnSpPr>
          <p:cNvPr id="19" name="直接连接符 18"/>
          <p:cNvCxnSpPr/>
          <p:nvPr/>
        </p:nvCxnSpPr>
        <p:spPr>
          <a:xfrm>
            <a:off x="986958" y="1786105"/>
            <a:ext cx="0" cy="173874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标题 4"/>
          <p:cNvSpPr txBox="1"/>
          <p:nvPr/>
        </p:nvSpPr>
        <p:spPr>
          <a:xfrm>
            <a:off x="1092336" y="1680727"/>
            <a:ext cx="1369918"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50" b="1" dirty="0">
                <a:solidFill>
                  <a:srgbClr val="2C3637"/>
                </a:solidFill>
                <a:latin typeface="方正清刻本悦宋简体" panose="02000000000000000000" pitchFamily="2" charset="-122"/>
                <a:ea typeface="方正清刻本悦宋简体" panose="02000000000000000000" pitchFamily="2" charset="-122"/>
              </a:rPr>
              <a:t>75%</a:t>
            </a:r>
            <a:endParaRPr lang="en-US" altLang="zh-CN" sz="2050" b="1" dirty="0">
              <a:solidFill>
                <a:srgbClr val="2C3637"/>
              </a:solidFill>
              <a:latin typeface="方正清刻本悦宋简体" panose="02000000000000000000" pitchFamily="2" charset="-122"/>
              <a:ea typeface="方正清刻本悦宋简体" panose="02000000000000000000" pitchFamily="2" charset="-122"/>
            </a:endParaRPr>
          </a:p>
        </p:txBody>
      </p:sp>
      <p:sp>
        <p:nvSpPr>
          <p:cNvPr id="31" name="标题 4"/>
          <p:cNvSpPr txBox="1"/>
          <p:nvPr/>
        </p:nvSpPr>
        <p:spPr>
          <a:xfrm>
            <a:off x="1092336" y="2049551"/>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32" name="标题 4"/>
          <p:cNvSpPr txBox="1"/>
          <p:nvPr/>
        </p:nvSpPr>
        <p:spPr>
          <a:xfrm>
            <a:off x="1092336" y="2260308"/>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33" name="标题 4"/>
          <p:cNvSpPr txBox="1"/>
          <p:nvPr/>
        </p:nvSpPr>
        <p:spPr>
          <a:xfrm>
            <a:off x="1092336" y="2471065"/>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34" name="标题 4"/>
          <p:cNvSpPr txBox="1"/>
          <p:nvPr/>
        </p:nvSpPr>
        <p:spPr>
          <a:xfrm>
            <a:off x="1092336" y="2681821"/>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35" name="标题 4"/>
          <p:cNvSpPr txBox="1"/>
          <p:nvPr/>
        </p:nvSpPr>
        <p:spPr>
          <a:xfrm>
            <a:off x="1092336" y="2892577"/>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36" name="矩形 35"/>
          <p:cNvSpPr/>
          <p:nvPr/>
        </p:nvSpPr>
        <p:spPr>
          <a:xfrm>
            <a:off x="934269" y="3366780"/>
            <a:ext cx="1686053" cy="316135"/>
          </a:xfrm>
          <a:prstGeom prst="rect">
            <a:avLst/>
          </a:prstGeom>
          <a:solidFill>
            <a:srgbClr val="DB96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0">
              <a:latin typeface="方正清刻本悦宋简体" panose="02000000000000000000" pitchFamily="2" charset="-122"/>
              <a:ea typeface="方正清刻本悦宋简体" panose="02000000000000000000" pitchFamily="2" charset="-122"/>
            </a:endParaRPr>
          </a:p>
        </p:txBody>
      </p:sp>
      <p:sp>
        <p:nvSpPr>
          <p:cNvPr id="37" name="Freeform 34"/>
          <p:cNvSpPr>
            <a:spLocks noEditPoints="1"/>
          </p:cNvSpPr>
          <p:nvPr/>
        </p:nvSpPr>
        <p:spPr bwMode="auto">
          <a:xfrm>
            <a:off x="1039648" y="3419723"/>
            <a:ext cx="209087" cy="210249"/>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66908" tIns="33454" rIns="66908" bIns="33454" numCol="1" anchor="t" anchorCtr="0" compatLnSpc="1"/>
          <a:lstStyle/>
          <a:p>
            <a:endParaRPr lang="zh-CN" altLang="en-US" sz="970">
              <a:latin typeface="方正清刻本悦宋简体" panose="02000000000000000000" pitchFamily="2" charset="-122"/>
              <a:ea typeface="方正清刻本悦宋简体" panose="02000000000000000000" pitchFamily="2" charset="-122"/>
            </a:endParaRPr>
          </a:p>
        </p:txBody>
      </p:sp>
      <p:sp>
        <p:nvSpPr>
          <p:cNvPr id="38" name="标题 4"/>
          <p:cNvSpPr txBox="1"/>
          <p:nvPr/>
        </p:nvSpPr>
        <p:spPr>
          <a:xfrm>
            <a:off x="1355782" y="3366780"/>
            <a:ext cx="1264540" cy="316135"/>
          </a:xfrm>
          <a:prstGeom prst="rect">
            <a:avLst/>
          </a:prstGeom>
          <a:effectLst/>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solidFill>
                  <a:schemeClr val="bg1"/>
                </a:solidFill>
                <a:latin typeface="方正清刻本悦宋简体" panose="02000000000000000000" pitchFamily="2" charset="-122"/>
                <a:ea typeface="方正清刻本悦宋简体" panose="02000000000000000000" pitchFamily="2" charset="-122"/>
              </a:rPr>
              <a:t>计划完成情况</a:t>
            </a:r>
            <a:endParaRPr lang="en-US" altLang="zh-CN" sz="1315" dirty="0">
              <a:solidFill>
                <a:schemeClr val="bg1"/>
              </a:solidFill>
              <a:latin typeface="方正清刻本悦宋简体" panose="02000000000000000000" pitchFamily="2" charset="-122"/>
              <a:ea typeface="方正清刻本悦宋简体" panose="02000000000000000000" pitchFamily="2" charset="-122"/>
            </a:endParaRPr>
          </a:p>
        </p:txBody>
      </p:sp>
      <p:cxnSp>
        <p:nvCxnSpPr>
          <p:cNvPr id="39" name="直接连接符 38"/>
          <p:cNvCxnSpPr/>
          <p:nvPr/>
        </p:nvCxnSpPr>
        <p:spPr>
          <a:xfrm>
            <a:off x="2831078" y="1786105"/>
            <a:ext cx="0" cy="173874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标题 4"/>
          <p:cNvSpPr txBox="1"/>
          <p:nvPr/>
        </p:nvSpPr>
        <p:spPr>
          <a:xfrm>
            <a:off x="2936456" y="1680727"/>
            <a:ext cx="1369918"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50" b="1" dirty="0">
                <a:solidFill>
                  <a:srgbClr val="2C3637"/>
                </a:solidFill>
                <a:latin typeface="方正清刻本悦宋简体" panose="02000000000000000000" pitchFamily="2" charset="-122"/>
                <a:ea typeface="方正清刻本悦宋简体" panose="02000000000000000000" pitchFamily="2" charset="-122"/>
              </a:rPr>
              <a:t>5</a:t>
            </a:r>
            <a:r>
              <a:rPr lang="zh-CN" altLang="en-US" sz="2050" b="1" dirty="0">
                <a:solidFill>
                  <a:srgbClr val="2C3637"/>
                </a:solidFill>
                <a:latin typeface="方正清刻本悦宋简体" panose="02000000000000000000" pitchFamily="2" charset="-122"/>
                <a:ea typeface="方正清刻本悦宋简体" panose="02000000000000000000" pitchFamily="2" charset="-122"/>
              </a:rPr>
              <a:t>件</a:t>
            </a:r>
            <a:endParaRPr lang="en-US" altLang="zh-CN" sz="2050" b="1" dirty="0">
              <a:solidFill>
                <a:srgbClr val="2C3637"/>
              </a:solidFill>
              <a:latin typeface="方正清刻本悦宋简体" panose="02000000000000000000" pitchFamily="2" charset="-122"/>
              <a:ea typeface="方正清刻本悦宋简体" panose="02000000000000000000" pitchFamily="2" charset="-122"/>
            </a:endParaRPr>
          </a:p>
        </p:txBody>
      </p:sp>
      <p:sp>
        <p:nvSpPr>
          <p:cNvPr id="41" name="标题 4"/>
          <p:cNvSpPr txBox="1"/>
          <p:nvPr/>
        </p:nvSpPr>
        <p:spPr>
          <a:xfrm>
            <a:off x="2936457" y="2049551"/>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42" name="标题 4"/>
          <p:cNvSpPr txBox="1"/>
          <p:nvPr/>
        </p:nvSpPr>
        <p:spPr>
          <a:xfrm>
            <a:off x="2936457" y="2260308"/>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43" name="标题 4"/>
          <p:cNvSpPr txBox="1"/>
          <p:nvPr/>
        </p:nvSpPr>
        <p:spPr>
          <a:xfrm>
            <a:off x="2936457" y="2471065"/>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44" name="标题 4"/>
          <p:cNvSpPr txBox="1"/>
          <p:nvPr/>
        </p:nvSpPr>
        <p:spPr>
          <a:xfrm>
            <a:off x="2936457" y="2681821"/>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45" name="标题 4"/>
          <p:cNvSpPr txBox="1"/>
          <p:nvPr/>
        </p:nvSpPr>
        <p:spPr>
          <a:xfrm>
            <a:off x="2936457" y="2892577"/>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46" name="矩形 45"/>
          <p:cNvSpPr/>
          <p:nvPr/>
        </p:nvSpPr>
        <p:spPr>
          <a:xfrm>
            <a:off x="2778390" y="3366780"/>
            <a:ext cx="1686053" cy="316135"/>
          </a:xfrm>
          <a:prstGeom prst="rect">
            <a:avLst/>
          </a:prstGeom>
          <a:solidFill>
            <a:srgbClr val="DB96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0">
              <a:latin typeface="方正清刻本悦宋简体" panose="02000000000000000000" pitchFamily="2" charset="-122"/>
              <a:ea typeface="方正清刻本悦宋简体" panose="02000000000000000000" pitchFamily="2" charset="-122"/>
            </a:endParaRPr>
          </a:p>
        </p:txBody>
      </p:sp>
      <p:sp>
        <p:nvSpPr>
          <p:cNvPr id="47" name="标题 4"/>
          <p:cNvSpPr txBox="1"/>
          <p:nvPr/>
        </p:nvSpPr>
        <p:spPr>
          <a:xfrm>
            <a:off x="3199903" y="3366780"/>
            <a:ext cx="1264540" cy="316135"/>
          </a:xfrm>
          <a:prstGeom prst="rect">
            <a:avLst/>
          </a:prstGeom>
          <a:effectLst/>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solidFill>
                  <a:schemeClr val="bg1"/>
                </a:solidFill>
                <a:latin typeface="方正清刻本悦宋简体" panose="02000000000000000000" pitchFamily="2" charset="-122"/>
                <a:ea typeface="方正清刻本悦宋简体" panose="02000000000000000000" pitchFamily="2" charset="-122"/>
              </a:rPr>
              <a:t>本年度大事件</a:t>
            </a:r>
            <a:endParaRPr lang="en-US" altLang="zh-CN" sz="1315" dirty="0">
              <a:solidFill>
                <a:schemeClr val="bg1"/>
              </a:solidFill>
              <a:latin typeface="方正清刻本悦宋简体" panose="02000000000000000000" pitchFamily="2" charset="-122"/>
              <a:ea typeface="方正清刻本悦宋简体" panose="02000000000000000000" pitchFamily="2" charset="-122"/>
            </a:endParaRPr>
          </a:p>
        </p:txBody>
      </p:sp>
      <p:cxnSp>
        <p:nvCxnSpPr>
          <p:cNvPr id="48" name="直接连接符 47"/>
          <p:cNvCxnSpPr/>
          <p:nvPr/>
        </p:nvCxnSpPr>
        <p:spPr>
          <a:xfrm>
            <a:off x="4675199" y="1786105"/>
            <a:ext cx="0" cy="173874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标题 4"/>
          <p:cNvSpPr txBox="1"/>
          <p:nvPr/>
        </p:nvSpPr>
        <p:spPr>
          <a:xfrm>
            <a:off x="4780577" y="1680727"/>
            <a:ext cx="1369918"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50" b="1" dirty="0">
                <a:solidFill>
                  <a:srgbClr val="2C3637"/>
                </a:solidFill>
                <a:latin typeface="方正清刻本悦宋简体" panose="02000000000000000000" pitchFamily="2" charset="-122"/>
                <a:ea typeface="方正清刻本悦宋简体" panose="02000000000000000000" pitchFamily="2" charset="-122"/>
              </a:rPr>
              <a:t>5</a:t>
            </a:r>
            <a:r>
              <a:rPr lang="zh-CN" altLang="en-US" sz="2050" b="1" dirty="0">
                <a:solidFill>
                  <a:srgbClr val="2C3637"/>
                </a:solidFill>
                <a:latin typeface="方正清刻本悦宋简体" panose="02000000000000000000" pitchFamily="2" charset="-122"/>
                <a:ea typeface="方正清刻本悦宋简体" panose="02000000000000000000" pitchFamily="2" charset="-122"/>
              </a:rPr>
              <a:t>项</a:t>
            </a:r>
            <a:endParaRPr lang="en-US" altLang="zh-CN" sz="2050" b="1" dirty="0">
              <a:solidFill>
                <a:srgbClr val="2C3637"/>
              </a:solidFill>
              <a:latin typeface="方正清刻本悦宋简体" panose="02000000000000000000" pitchFamily="2" charset="-122"/>
              <a:ea typeface="方正清刻本悦宋简体" panose="02000000000000000000" pitchFamily="2" charset="-122"/>
            </a:endParaRPr>
          </a:p>
        </p:txBody>
      </p:sp>
      <p:sp>
        <p:nvSpPr>
          <p:cNvPr id="50" name="标题 4"/>
          <p:cNvSpPr txBox="1"/>
          <p:nvPr/>
        </p:nvSpPr>
        <p:spPr>
          <a:xfrm>
            <a:off x="4780577" y="2049551"/>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51" name="标题 4"/>
          <p:cNvSpPr txBox="1"/>
          <p:nvPr/>
        </p:nvSpPr>
        <p:spPr>
          <a:xfrm>
            <a:off x="4780577" y="2260308"/>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52" name="标题 4"/>
          <p:cNvSpPr txBox="1"/>
          <p:nvPr/>
        </p:nvSpPr>
        <p:spPr>
          <a:xfrm>
            <a:off x="4780577" y="2471065"/>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53" name="标题 4"/>
          <p:cNvSpPr txBox="1"/>
          <p:nvPr/>
        </p:nvSpPr>
        <p:spPr>
          <a:xfrm>
            <a:off x="4780577" y="2681821"/>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54" name="标题 4"/>
          <p:cNvSpPr txBox="1"/>
          <p:nvPr/>
        </p:nvSpPr>
        <p:spPr>
          <a:xfrm>
            <a:off x="4780577" y="2892577"/>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55" name="矩形 54"/>
          <p:cNvSpPr/>
          <p:nvPr/>
        </p:nvSpPr>
        <p:spPr>
          <a:xfrm>
            <a:off x="4622510" y="3366780"/>
            <a:ext cx="1686053" cy="316135"/>
          </a:xfrm>
          <a:prstGeom prst="rect">
            <a:avLst/>
          </a:prstGeom>
          <a:solidFill>
            <a:srgbClr val="DB96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0">
              <a:latin typeface="方正清刻本悦宋简体" panose="02000000000000000000" pitchFamily="2" charset="-122"/>
              <a:ea typeface="方正清刻本悦宋简体" panose="02000000000000000000" pitchFamily="2" charset="-122"/>
            </a:endParaRPr>
          </a:p>
        </p:txBody>
      </p:sp>
      <p:sp>
        <p:nvSpPr>
          <p:cNvPr id="56" name="标题 4"/>
          <p:cNvSpPr txBox="1"/>
          <p:nvPr/>
        </p:nvSpPr>
        <p:spPr>
          <a:xfrm>
            <a:off x="5044023" y="3366780"/>
            <a:ext cx="1264540" cy="316135"/>
          </a:xfrm>
          <a:prstGeom prst="rect">
            <a:avLst/>
          </a:prstGeom>
          <a:effectLst/>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solidFill>
                  <a:schemeClr val="bg1"/>
                </a:solidFill>
                <a:latin typeface="方正清刻本悦宋简体" panose="02000000000000000000" pitchFamily="2" charset="-122"/>
                <a:ea typeface="方正清刻本悦宋简体" panose="02000000000000000000" pitchFamily="2" charset="-122"/>
              </a:rPr>
              <a:t>获得各类奖项</a:t>
            </a:r>
            <a:endParaRPr lang="en-US" altLang="zh-CN" sz="1315" dirty="0">
              <a:solidFill>
                <a:schemeClr val="bg1"/>
              </a:solidFill>
              <a:latin typeface="方正清刻本悦宋简体" panose="02000000000000000000" pitchFamily="2" charset="-122"/>
              <a:ea typeface="方正清刻本悦宋简体" panose="02000000000000000000" pitchFamily="2" charset="-122"/>
            </a:endParaRPr>
          </a:p>
        </p:txBody>
      </p:sp>
      <p:cxnSp>
        <p:nvCxnSpPr>
          <p:cNvPr id="57" name="直接连接符 56"/>
          <p:cNvCxnSpPr/>
          <p:nvPr/>
        </p:nvCxnSpPr>
        <p:spPr>
          <a:xfrm>
            <a:off x="6519319" y="1786105"/>
            <a:ext cx="0" cy="173874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标题 4"/>
          <p:cNvSpPr txBox="1"/>
          <p:nvPr/>
        </p:nvSpPr>
        <p:spPr>
          <a:xfrm>
            <a:off x="6624698" y="1680727"/>
            <a:ext cx="1369918"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50" b="1" dirty="0">
                <a:solidFill>
                  <a:srgbClr val="2C3637"/>
                </a:solidFill>
                <a:latin typeface="方正清刻本悦宋简体" panose="02000000000000000000" pitchFamily="2" charset="-122"/>
                <a:ea typeface="方正清刻本悦宋简体" panose="02000000000000000000" pitchFamily="2" charset="-122"/>
              </a:rPr>
              <a:t>5000</a:t>
            </a:r>
            <a:r>
              <a:rPr lang="zh-CN" altLang="en-US" sz="2050" b="1" dirty="0">
                <a:solidFill>
                  <a:srgbClr val="2C3637"/>
                </a:solidFill>
                <a:latin typeface="方正清刻本悦宋简体" panose="02000000000000000000" pitchFamily="2" charset="-122"/>
                <a:ea typeface="方正清刻本悦宋简体" panose="02000000000000000000" pitchFamily="2" charset="-122"/>
              </a:rPr>
              <a:t>万</a:t>
            </a:r>
            <a:endParaRPr lang="en-US" altLang="zh-CN" sz="2050" b="1" dirty="0">
              <a:solidFill>
                <a:srgbClr val="2C3637"/>
              </a:solidFill>
              <a:latin typeface="方正清刻本悦宋简体" panose="02000000000000000000" pitchFamily="2" charset="-122"/>
              <a:ea typeface="方正清刻本悦宋简体" panose="02000000000000000000" pitchFamily="2" charset="-122"/>
            </a:endParaRPr>
          </a:p>
        </p:txBody>
      </p:sp>
      <p:sp>
        <p:nvSpPr>
          <p:cNvPr id="59" name="标题 4"/>
          <p:cNvSpPr txBox="1"/>
          <p:nvPr/>
        </p:nvSpPr>
        <p:spPr>
          <a:xfrm>
            <a:off x="6624699" y="2049551"/>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60" name="标题 4"/>
          <p:cNvSpPr txBox="1"/>
          <p:nvPr/>
        </p:nvSpPr>
        <p:spPr>
          <a:xfrm>
            <a:off x="6624699" y="2260308"/>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61" name="标题 4"/>
          <p:cNvSpPr txBox="1"/>
          <p:nvPr/>
        </p:nvSpPr>
        <p:spPr>
          <a:xfrm>
            <a:off x="6624699" y="2471065"/>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62" name="标题 4"/>
          <p:cNvSpPr txBox="1"/>
          <p:nvPr/>
        </p:nvSpPr>
        <p:spPr>
          <a:xfrm>
            <a:off x="6624699" y="2681821"/>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63" name="标题 4"/>
          <p:cNvSpPr txBox="1"/>
          <p:nvPr/>
        </p:nvSpPr>
        <p:spPr>
          <a:xfrm>
            <a:off x="6624699" y="2892577"/>
            <a:ext cx="1580674" cy="474203"/>
          </a:xfrm>
          <a:prstGeom prst="rect">
            <a:avLst/>
          </a:prstGeom>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latin typeface="方正清刻本悦宋简体" panose="02000000000000000000" pitchFamily="2" charset="-122"/>
                <a:ea typeface="方正清刻本悦宋简体" panose="02000000000000000000" pitchFamily="2" charset="-122"/>
              </a:rPr>
              <a:t>单击此处添加文本</a:t>
            </a:r>
            <a:endParaRPr lang="en-US" altLang="zh-CN" sz="1315" dirty="0">
              <a:latin typeface="方正清刻本悦宋简体" panose="02000000000000000000" pitchFamily="2" charset="-122"/>
              <a:ea typeface="方正清刻本悦宋简体" panose="02000000000000000000" pitchFamily="2" charset="-122"/>
            </a:endParaRPr>
          </a:p>
        </p:txBody>
      </p:sp>
      <p:sp>
        <p:nvSpPr>
          <p:cNvPr id="64" name="矩形 63"/>
          <p:cNvSpPr/>
          <p:nvPr/>
        </p:nvSpPr>
        <p:spPr>
          <a:xfrm>
            <a:off x="6466631" y="3366780"/>
            <a:ext cx="1686053" cy="316135"/>
          </a:xfrm>
          <a:prstGeom prst="rect">
            <a:avLst/>
          </a:prstGeom>
          <a:solidFill>
            <a:srgbClr val="DB96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0">
              <a:latin typeface="方正清刻本悦宋简体" panose="02000000000000000000" pitchFamily="2" charset="-122"/>
              <a:ea typeface="方正清刻本悦宋简体" panose="02000000000000000000" pitchFamily="2" charset="-122"/>
            </a:endParaRPr>
          </a:p>
        </p:txBody>
      </p:sp>
      <p:sp>
        <p:nvSpPr>
          <p:cNvPr id="65" name="标题 4"/>
          <p:cNvSpPr txBox="1"/>
          <p:nvPr/>
        </p:nvSpPr>
        <p:spPr>
          <a:xfrm>
            <a:off x="6888144" y="3366780"/>
            <a:ext cx="1264540" cy="316135"/>
          </a:xfrm>
          <a:prstGeom prst="rect">
            <a:avLst/>
          </a:prstGeom>
          <a:effectLst/>
        </p:spPr>
        <p:txBody>
          <a:bodyPr vert="horz" lIns="66908" tIns="33454" rIns="66908" bIns="33454"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15" dirty="0">
                <a:solidFill>
                  <a:schemeClr val="bg1"/>
                </a:solidFill>
                <a:latin typeface="方正清刻本悦宋简体" panose="02000000000000000000" pitchFamily="2" charset="-122"/>
                <a:ea typeface="方正清刻本悦宋简体" panose="02000000000000000000" pitchFamily="2" charset="-122"/>
              </a:rPr>
              <a:t>年度销售额</a:t>
            </a:r>
            <a:endParaRPr lang="en-US" altLang="zh-CN" sz="1315"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66" name="Freeform 63"/>
          <p:cNvSpPr>
            <a:spLocks noEditPoints="1"/>
          </p:cNvSpPr>
          <p:nvPr/>
        </p:nvSpPr>
        <p:spPr bwMode="auto">
          <a:xfrm>
            <a:off x="2883768" y="3443188"/>
            <a:ext cx="205602" cy="214895"/>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66908" tIns="33454" rIns="66908" bIns="33454" numCol="1" anchor="t" anchorCtr="0" compatLnSpc="1"/>
          <a:lstStyle/>
          <a:p>
            <a:endParaRPr lang="zh-CN" altLang="en-US" sz="970">
              <a:latin typeface="方正清刻本悦宋简体" panose="02000000000000000000" pitchFamily="2" charset="-122"/>
              <a:ea typeface="方正清刻本悦宋简体" panose="02000000000000000000" pitchFamily="2" charset="-122"/>
            </a:endParaRPr>
          </a:p>
        </p:txBody>
      </p:sp>
      <p:sp>
        <p:nvSpPr>
          <p:cNvPr id="67" name="流程图: 联系 20"/>
          <p:cNvSpPr/>
          <p:nvPr/>
        </p:nvSpPr>
        <p:spPr>
          <a:xfrm>
            <a:off x="4780577" y="3416033"/>
            <a:ext cx="158068" cy="233123"/>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73735">
              <a:defRPr/>
            </a:pPr>
            <a:endParaRPr lang="zh-CN" altLang="en-US" sz="970">
              <a:latin typeface="方正清刻本悦宋简体" panose="02000000000000000000" pitchFamily="2" charset="-122"/>
              <a:ea typeface="方正清刻本悦宋简体" panose="02000000000000000000" pitchFamily="2" charset="-122"/>
            </a:endParaRPr>
          </a:p>
        </p:txBody>
      </p:sp>
      <p:sp>
        <p:nvSpPr>
          <p:cNvPr id="68" name="Freeform 174"/>
          <p:cNvSpPr>
            <a:spLocks noEditPoints="1"/>
          </p:cNvSpPr>
          <p:nvPr/>
        </p:nvSpPr>
        <p:spPr bwMode="auto">
          <a:xfrm>
            <a:off x="6610830" y="3421466"/>
            <a:ext cx="206764" cy="206764"/>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66908" tIns="33454" rIns="66908" bIns="33454" numCol="1" anchor="t" anchorCtr="0" compatLnSpc="1"/>
          <a:lstStyle/>
          <a:p>
            <a:endParaRPr lang="zh-CN" altLang="en-US" sz="970">
              <a:latin typeface="方正清刻本悦宋简体" panose="02000000000000000000" pitchFamily="2" charset="-122"/>
              <a:ea typeface="方正清刻本悦宋简体" panose="02000000000000000000" pitchFamily="2"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1000"/>
                                        <p:tgtEl>
                                          <p:spTgt spid="36"/>
                                        </p:tgtEl>
                                      </p:cBhvr>
                                    </p:animEffect>
                                    <p:anim calcmode="lin" valueType="num">
                                      <p:cBhvr>
                                        <p:cTn id="27" dur="1000" fill="hold"/>
                                        <p:tgtEl>
                                          <p:spTgt spid="36"/>
                                        </p:tgtEl>
                                        <p:attrNameLst>
                                          <p:attrName>ppt_x</p:attrName>
                                        </p:attrNameLst>
                                      </p:cBhvr>
                                      <p:tavLst>
                                        <p:tav tm="0">
                                          <p:val>
                                            <p:strVal val="#ppt_x"/>
                                          </p:val>
                                        </p:tav>
                                        <p:tav tm="100000">
                                          <p:val>
                                            <p:strVal val="#ppt_x"/>
                                          </p:val>
                                        </p:tav>
                                      </p:tavLst>
                                    </p:anim>
                                    <p:anim calcmode="lin" valueType="num">
                                      <p:cBhvr>
                                        <p:cTn id="28" dur="1000" fill="hold"/>
                                        <p:tgtEl>
                                          <p:spTgt spid="36"/>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par>
                          <p:cTn id="35" fill="hold">
                            <p:stCondLst>
                              <p:cond delay="4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38"/>
                                        </p:tgtEl>
                                        <p:attrNameLst>
                                          <p:attrName>ppt_y</p:attrName>
                                        </p:attrNameLst>
                                      </p:cBhvr>
                                      <p:tavLst>
                                        <p:tav tm="0">
                                          <p:val>
                                            <p:strVal val="#ppt_y"/>
                                          </p:val>
                                        </p:tav>
                                        <p:tav tm="100000">
                                          <p:val>
                                            <p:strVal val="#ppt_y"/>
                                          </p:val>
                                        </p:tav>
                                      </p:tavLst>
                                    </p:anim>
                                    <p:anim calcmode="lin" valueType="num">
                                      <p:cBhvr>
                                        <p:cTn id="40"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38"/>
                                        </p:tgtEl>
                                      </p:cBhvr>
                                    </p:animEffect>
                                  </p:childTnLst>
                                </p:cTn>
                              </p:par>
                            </p:childTnLst>
                          </p:cTn>
                        </p:par>
                        <p:par>
                          <p:cTn id="43" fill="hold">
                            <p:stCondLst>
                              <p:cond delay="4750"/>
                            </p:stCondLst>
                            <p:childTnLst>
                              <p:par>
                                <p:cTn id="44" presetID="22" presetClass="entr" presetSubtype="4"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down)">
                                      <p:cBhvr>
                                        <p:cTn id="46" dur="500"/>
                                        <p:tgtEl>
                                          <p:spTgt spid="19"/>
                                        </p:tgtEl>
                                      </p:cBhvr>
                                    </p:animEffect>
                                  </p:childTnLst>
                                </p:cTn>
                              </p:par>
                            </p:childTnLst>
                          </p:cTn>
                        </p:par>
                        <p:par>
                          <p:cTn id="47" fill="hold">
                            <p:stCondLst>
                              <p:cond delay="5250"/>
                            </p:stCondLst>
                            <p:childTnLst>
                              <p:par>
                                <p:cTn id="48" presetID="53" presetClass="entr" presetSubtype="16"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childTnLst>
                          </p:cTn>
                        </p:par>
                        <p:par>
                          <p:cTn id="53" fill="hold">
                            <p:stCondLst>
                              <p:cond delay="5750"/>
                            </p:stCondLst>
                            <p:childTnLst>
                              <p:par>
                                <p:cTn id="54" presetID="53" presetClass="entr" presetSubtype="16"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childTnLst>
                          </p:cTn>
                        </p:par>
                        <p:par>
                          <p:cTn id="59" fill="hold">
                            <p:stCondLst>
                              <p:cond delay="6250"/>
                            </p:stCondLst>
                            <p:childTnLst>
                              <p:par>
                                <p:cTn id="60" presetID="53" presetClass="entr" presetSubtype="16"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6750"/>
                            </p:stCondLst>
                            <p:childTnLst>
                              <p:par>
                                <p:cTn id="66" presetID="53" presetClass="entr" presetSubtype="16"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500" fill="hold"/>
                                        <p:tgtEl>
                                          <p:spTgt spid="33"/>
                                        </p:tgtEl>
                                        <p:attrNameLst>
                                          <p:attrName>ppt_w</p:attrName>
                                        </p:attrNameLst>
                                      </p:cBhvr>
                                      <p:tavLst>
                                        <p:tav tm="0">
                                          <p:val>
                                            <p:fltVal val="0"/>
                                          </p:val>
                                        </p:tav>
                                        <p:tav tm="100000">
                                          <p:val>
                                            <p:strVal val="#ppt_w"/>
                                          </p:val>
                                        </p:tav>
                                      </p:tavLst>
                                    </p:anim>
                                    <p:anim calcmode="lin" valueType="num">
                                      <p:cBhvr>
                                        <p:cTn id="69" dur="500" fill="hold"/>
                                        <p:tgtEl>
                                          <p:spTgt spid="33"/>
                                        </p:tgtEl>
                                        <p:attrNameLst>
                                          <p:attrName>ppt_h</p:attrName>
                                        </p:attrNameLst>
                                      </p:cBhvr>
                                      <p:tavLst>
                                        <p:tav tm="0">
                                          <p:val>
                                            <p:fltVal val="0"/>
                                          </p:val>
                                        </p:tav>
                                        <p:tav tm="100000">
                                          <p:val>
                                            <p:strVal val="#ppt_h"/>
                                          </p:val>
                                        </p:tav>
                                      </p:tavLst>
                                    </p:anim>
                                    <p:animEffect transition="in" filter="fade">
                                      <p:cBhvr>
                                        <p:cTn id="70" dur="500"/>
                                        <p:tgtEl>
                                          <p:spTgt spid="33"/>
                                        </p:tgtEl>
                                      </p:cBhvr>
                                    </p:animEffect>
                                  </p:childTnLst>
                                </p:cTn>
                              </p:par>
                            </p:childTnLst>
                          </p:cTn>
                        </p:par>
                        <p:par>
                          <p:cTn id="71" fill="hold">
                            <p:stCondLst>
                              <p:cond delay="7250"/>
                            </p:stCondLst>
                            <p:childTnLst>
                              <p:par>
                                <p:cTn id="72" presetID="53" presetClass="entr" presetSubtype="16"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 calcmode="lin" valueType="num">
                                      <p:cBhvr>
                                        <p:cTn id="74" dur="500" fill="hold"/>
                                        <p:tgtEl>
                                          <p:spTgt spid="34"/>
                                        </p:tgtEl>
                                        <p:attrNameLst>
                                          <p:attrName>ppt_w</p:attrName>
                                        </p:attrNameLst>
                                      </p:cBhvr>
                                      <p:tavLst>
                                        <p:tav tm="0">
                                          <p:val>
                                            <p:fltVal val="0"/>
                                          </p:val>
                                        </p:tav>
                                        <p:tav tm="100000">
                                          <p:val>
                                            <p:strVal val="#ppt_w"/>
                                          </p:val>
                                        </p:tav>
                                      </p:tavLst>
                                    </p:anim>
                                    <p:anim calcmode="lin" valueType="num">
                                      <p:cBhvr>
                                        <p:cTn id="75" dur="500" fill="hold"/>
                                        <p:tgtEl>
                                          <p:spTgt spid="34"/>
                                        </p:tgtEl>
                                        <p:attrNameLst>
                                          <p:attrName>ppt_h</p:attrName>
                                        </p:attrNameLst>
                                      </p:cBhvr>
                                      <p:tavLst>
                                        <p:tav tm="0">
                                          <p:val>
                                            <p:fltVal val="0"/>
                                          </p:val>
                                        </p:tav>
                                        <p:tav tm="100000">
                                          <p:val>
                                            <p:strVal val="#ppt_h"/>
                                          </p:val>
                                        </p:tav>
                                      </p:tavLst>
                                    </p:anim>
                                    <p:animEffect transition="in" filter="fade">
                                      <p:cBhvr>
                                        <p:cTn id="76" dur="500"/>
                                        <p:tgtEl>
                                          <p:spTgt spid="34"/>
                                        </p:tgtEl>
                                      </p:cBhvr>
                                    </p:animEffect>
                                  </p:childTnLst>
                                </p:cTn>
                              </p:par>
                            </p:childTnLst>
                          </p:cTn>
                        </p:par>
                        <p:par>
                          <p:cTn id="77" fill="hold">
                            <p:stCondLst>
                              <p:cond delay="7750"/>
                            </p:stCondLst>
                            <p:childTnLst>
                              <p:par>
                                <p:cTn id="78" presetID="53" presetClass="entr" presetSubtype="16"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 calcmode="lin" valueType="num">
                                      <p:cBhvr>
                                        <p:cTn id="80" dur="500" fill="hold"/>
                                        <p:tgtEl>
                                          <p:spTgt spid="35"/>
                                        </p:tgtEl>
                                        <p:attrNameLst>
                                          <p:attrName>ppt_w</p:attrName>
                                        </p:attrNameLst>
                                      </p:cBhvr>
                                      <p:tavLst>
                                        <p:tav tm="0">
                                          <p:val>
                                            <p:fltVal val="0"/>
                                          </p:val>
                                        </p:tav>
                                        <p:tav tm="100000">
                                          <p:val>
                                            <p:strVal val="#ppt_w"/>
                                          </p:val>
                                        </p:tav>
                                      </p:tavLst>
                                    </p:anim>
                                    <p:anim calcmode="lin" valueType="num">
                                      <p:cBhvr>
                                        <p:cTn id="81" dur="500" fill="hold"/>
                                        <p:tgtEl>
                                          <p:spTgt spid="35"/>
                                        </p:tgtEl>
                                        <p:attrNameLst>
                                          <p:attrName>ppt_h</p:attrName>
                                        </p:attrNameLst>
                                      </p:cBhvr>
                                      <p:tavLst>
                                        <p:tav tm="0">
                                          <p:val>
                                            <p:fltVal val="0"/>
                                          </p:val>
                                        </p:tav>
                                        <p:tav tm="100000">
                                          <p:val>
                                            <p:strVal val="#ppt_h"/>
                                          </p:val>
                                        </p:tav>
                                      </p:tavLst>
                                    </p:anim>
                                    <p:animEffect transition="in" filter="fade">
                                      <p:cBhvr>
                                        <p:cTn id="82" dur="500"/>
                                        <p:tgtEl>
                                          <p:spTgt spid="35"/>
                                        </p:tgtEl>
                                      </p:cBhvr>
                                    </p:animEffect>
                                  </p:childTnLst>
                                </p:cTn>
                              </p:par>
                            </p:childTnLst>
                          </p:cTn>
                        </p:par>
                        <p:par>
                          <p:cTn id="83" fill="hold">
                            <p:stCondLst>
                              <p:cond delay="8250"/>
                            </p:stCondLst>
                            <p:childTnLst>
                              <p:par>
                                <p:cTn id="84" presetID="42" presetClass="entr" presetSubtype="0"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1000"/>
                                        <p:tgtEl>
                                          <p:spTgt spid="46"/>
                                        </p:tgtEl>
                                      </p:cBhvr>
                                    </p:animEffect>
                                    <p:anim calcmode="lin" valueType="num">
                                      <p:cBhvr>
                                        <p:cTn id="87" dur="1000" fill="hold"/>
                                        <p:tgtEl>
                                          <p:spTgt spid="46"/>
                                        </p:tgtEl>
                                        <p:attrNameLst>
                                          <p:attrName>ppt_x</p:attrName>
                                        </p:attrNameLst>
                                      </p:cBhvr>
                                      <p:tavLst>
                                        <p:tav tm="0">
                                          <p:val>
                                            <p:strVal val="#ppt_x"/>
                                          </p:val>
                                        </p:tav>
                                        <p:tav tm="100000">
                                          <p:val>
                                            <p:strVal val="#ppt_x"/>
                                          </p:val>
                                        </p:tav>
                                      </p:tavLst>
                                    </p:anim>
                                    <p:anim calcmode="lin" valueType="num">
                                      <p:cBhvr>
                                        <p:cTn id="88" dur="1000" fill="hold"/>
                                        <p:tgtEl>
                                          <p:spTgt spid="46"/>
                                        </p:tgtEl>
                                        <p:attrNameLst>
                                          <p:attrName>ppt_y</p:attrName>
                                        </p:attrNameLst>
                                      </p:cBhvr>
                                      <p:tavLst>
                                        <p:tav tm="0">
                                          <p:val>
                                            <p:strVal val="#ppt_y+.1"/>
                                          </p:val>
                                        </p:tav>
                                        <p:tav tm="100000">
                                          <p:val>
                                            <p:strVal val="#ppt_y"/>
                                          </p:val>
                                        </p:tav>
                                      </p:tavLst>
                                    </p:anim>
                                  </p:childTnLst>
                                </p:cTn>
                              </p:par>
                            </p:childTnLst>
                          </p:cTn>
                        </p:par>
                        <p:par>
                          <p:cTn id="89" fill="hold">
                            <p:stCondLst>
                              <p:cond delay="9250"/>
                            </p:stCondLst>
                            <p:childTnLst>
                              <p:par>
                                <p:cTn id="90" presetID="53" presetClass="entr" presetSubtype="16" fill="hold" grpId="0" nodeType="afterEffect">
                                  <p:stCondLst>
                                    <p:cond delay="0"/>
                                  </p:stCondLst>
                                  <p:childTnLst>
                                    <p:set>
                                      <p:cBhvr>
                                        <p:cTn id="91" dur="1" fill="hold">
                                          <p:stCondLst>
                                            <p:cond delay="0"/>
                                          </p:stCondLst>
                                        </p:cTn>
                                        <p:tgtEl>
                                          <p:spTgt spid="66"/>
                                        </p:tgtEl>
                                        <p:attrNameLst>
                                          <p:attrName>style.visibility</p:attrName>
                                        </p:attrNameLst>
                                      </p:cBhvr>
                                      <p:to>
                                        <p:strVal val="visible"/>
                                      </p:to>
                                    </p:set>
                                    <p:anim calcmode="lin" valueType="num">
                                      <p:cBhvr>
                                        <p:cTn id="92" dur="500" fill="hold"/>
                                        <p:tgtEl>
                                          <p:spTgt spid="66"/>
                                        </p:tgtEl>
                                        <p:attrNameLst>
                                          <p:attrName>ppt_w</p:attrName>
                                        </p:attrNameLst>
                                      </p:cBhvr>
                                      <p:tavLst>
                                        <p:tav tm="0">
                                          <p:val>
                                            <p:fltVal val="0"/>
                                          </p:val>
                                        </p:tav>
                                        <p:tav tm="100000">
                                          <p:val>
                                            <p:strVal val="#ppt_w"/>
                                          </p:val>
                                        </p:tav>
                                      </p:tavLst>
                                    </p:anim>
                                    <p:anim calcmode="lin" valueType="num">
                                      <p:cBhvr>
                                        <p:cTn id="93" dur="500" fill="hold"/>
                                        <p:tgtEl>
                                          <p:spTgt spid="66"/>
                                        </p:tgtEl>
                                        <p:attrNameLst>
                                          <p:attrName>ppt_h</p:attrName>
                                        </p:attrNameLst>
                                      </p:cBhvr>
                                      <p:tavLst>
                                        <p:tav tm="0">
                                          <p:val>
                                            <p:fltVal val="0"/>
                                          </p:val>
                                        </p:tav>
                                        <p:tav tm="100000">
                                          <p:val>
                                            <p:strVal val="#ppt_h"/>
                                          </p:val>
                                        </p:tav>
                                      </p:tavLst>
                                    </p:anim>
                                    <p:animEffect transition="in" filter="fade">
                                      <p:cBhvr>
                                        <p:cTn id="94" dur="500"/>
                                        <p:tgtEl>
                                          <p:spTgt spid="66"/>
                                        </p:tgtEl>
                                      </p:cBhvr>
                                    </p:animEffect>
                                  </p:childTnLst>
                                </p:cTn>
                              </p:par>
                            </p:childTnLst>
                          </p:cTn>
                        </p:par>
                        <p:par>
                          <p:cTn id="95" fill="hold">
                            <p:stCondLst>
                              <p:cond delay="975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47"/>
                                        </p:tgtEl>
                                        <p:attrNameLst>
                                          <p:attrName>style.visibility</p:attrName>
                                        </p:attrNameLst>
                                      </p:cBhvr>
                                      <p:to>
                                        <p:strVal val="visible"/>
                                      </p:to>
                                    </p:set>
                                    <p:anim calcmode="lin" valueType="num">
                                      <p:cBhvr>
                                        <p:cTn id="98"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47"/>
                                        </p:tgtEl>
                                        <p:attrNameLst>
                                          <p:attrName>ppt_y</p:attrName>
                                        </p:attrNameLst>
                                      </p:cBhvr>
                                      <p:tavLst>
                                        <p:tav tm="0">
                                          <p:val>
                                            <p:strVal val="#ppt_y"/>
                                          </p:val>
                                        </p:tav>
                                        <p:tav tm="100000">
                                          <p:val>
                                            <p:strVal val="#ppt_y"/>
                                          </p:val>
                                        </p:tav>
                                      </p:tavLst>
                                    </p:anim>
                                    <p:anim calcmode="lin" valueType="num">
                                      <p:cBhvr>
                                        <p:cTn id="100"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47"/>
                                        </p:tgtEl>
                                      </p:cBhvr>
                                    </p:animEffect>
                                  </p:childTnLst>
                                </p:cTn>
                              </p:par>
                            </p:childTnLst>
                          </p:cTn>
                        </p:par>
                        <p:par>
                          <p:cTn id="103" fill="hold">
                            <p:stCondLst>
                              <p:cond delay="10500"/>
                            </p:stCondLst>
                            <p:childTnLst>
                              <p:par>
                                <p:cTn id="104" presetID="22" presetClass="entr" presetSubtype="4" fill="hold"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wipe(down)">
                                      <p:cBhvr>
                                        <p:cTn id="106" dur="500"/>
                                        <p:tgtEl>
                                          <p:spTgt spid="39"/>
                                        </p:tgtEl>
                                      </p:cBhvr>
                                    </p:animEffect>
                                  </p:childTnLst>
                                </p:cTn>
                              </p:par>
                            </p:childTnLst>
                          </p:cTn>
                        </p:par>
                        <p:par>
                          <p:cTn id="107" fill="hold">
                            <p:stCondLst>
                              <p:cond delay="11000"/>
                            </p:stCondLst>
                            <p:childTnLst>
                              <p:par>
                                <p:cTn id="108" presetID="53" presetClass="entr" presetSubtype="16" fill="hold" grpId="0" nodeType="afterEffect">
                                  <p:stCondLst>
                                    <p:cond delay="0"/>
                                  </p:stCondLst>
                                  <p:childTnLst>
                                    <p:set>
                                      <p:cBhvr>
                                        <p:cTn id="109" dur="1" fill="hold">
                                          <p:stCondLst>
                                            <p:cond delay="0"/>
                                          </p:stCondLst>
                                        </p:cTn>
                                        <p:tgtEl>
                                          <p:spTgt spid="40"/>
                                        </p:tgtEl>
                                        <p:attrNameLst>
                                          <p:attrName>style.visibility</p:attrName>
                                        </p:attrNameLst>
                                      </p:cBhvr>
                                      <p:to>
                                        <p:strVal val="visible"/>
                                      </p:to>
                                    </p:set>
                                    <p:anim calcmode="lin" valueType="num">
                                      <p:cBhvr>
                                        <p:cTn id="110" dur="500" fill="hold"/>
                                        <p:tgtEl>
                                          <p:spTgt spid="40"/>
                                        </p:tgtEl>
                                        <p:attrNameLst>
                                          <p:attrName>ppt_w</p:attrName>
                                        </p:attrNameLst>
                                      </p:cBhvr>
                                      <p:tavLst>
                                        <p:tav tm="0">
                                          <p:val>
                                            <p:fltVal val="0"/>
                                          </p:val>
                                        </p:tav>
                                        <p:tav tm="100000">
                                          <p:val>
                                            <p:strVal val="#ppt_w"/>
                                          </p:val>
                                        </p:tav>
                                      </p:tavLst>
                                    </p:anim>
                                    <p:anim calcmode="lin" valueType="num">
                                      <p:cBhvr>
                                        <p:cTn id="111" dur="500" fill="hold"/>
                                        <p:tgtEl>
                                          <p:spTgt spid="40"/>
                                        </p:tgtEl>
                                        <p:attrNameLst>
                                          <p:attrName>ppt_h</p:attrName>
                                        </p:attrNameLst>
                                      </p:cBhvr>
                                      <p:tavLst>
                                        <p:tav tm="0">
                                          <p:val>
                                            <p:fltVal val="0"/>
                                          </p:val>
                                        </p:tav>
                                        <p:tav tm="100000">
                                          <p:val>
                                            <p:strVal val="#ppt_h"/>
                                          </p:val>
                                        </p:tav>
                                      </p:tavLst>
                                    </p:anim>
                                    <p:animEffect transition="in" filter="fade">
                                      <p:cBhvr>
                                        <p:cTn id="112" dur="500"/>
                                        <p:tgtEl>
                                          <p:spTgt spid="40"/>
                                        </p:tgtEl>
                                      </p:cBhvr>
                                    </p:animEffect>
                                  </p:childTnLst>
                                </p:cTn>
                              </p:par>
                            </p:childTnLst>
                          </p:cTn>
                        </p:par>
                        <p:par>
                          <p:cTn id="113" fill="hold">
                            <p:stCondLst>
                              <p:cond delay="11500"/>
                            </p:stCondLst>
                            <p:childTnLst>
                              <p:par>
                                <p:cTn id="114" presetID="53" presetClass="entr" presetSubtype="16" fill="hold" grpId="0" nodeType="afterEffect">
                                  <p:stCondLst>
                                    <p:cond delay="0"/>
                                  </p:stCondLst>
                                  <p:childTnLst>
                                    <p:set>
                                      <p:cBhvr>
                                        <p:cTn id="115" dur="1" fill="hold">
                                          <p:stCondLst>
                                            <p:cond delay="0"/>
                                          </p:stCondLst>
                                        </p:cTn>
                                        <p:tgtEl>
                                          <p:spTgt spid="41"/>
                                        </p:tgtEl>
                                        <p:attrNameLst>
                                          <p:attrName>style.visibility</p:attrName>
                                        </p:attrNameLst>
                                      </p:cBhvr>
                                      <p:to>
                                        <p:strVal val="visible"/>
                                      </p:to>
                                    </p:set>
                                    <p:anim calcmode="lin" valueType="num">
                                      <p:cBhvr>
                                        <p:cTn id="116" dur="500" fill="hold"/>
                                        <p:tgtEl>
                                          <p:spTgt spid="41"/>
                                        </p:tgtEl>
                                        <p:attrNameLst>
                                          <p:attrName>ppt_w</p:attrName>
                                        </p:attrNameLst>
                                      </p:cBhvr>
                                      <p:tavLst>
                                        <p:tav tm="0">
                                          <p:val>
                                            <p:fltVal val="0"/>
                                          </p:val>
                                        </p:tav>
                                        <p:tav tm="100000">
                                          <p:val>
                                            <p:strVal val="#ppt_w"/>
                                          </p:val>
                                        </p:tav>
                                      </p:tavLst>
                                    </p:anim>
                                    <p:anim calcmode="lin" valueType="num">
                                      <p:cBhvr>
                                        <p:cTn id="117" dur="500" fill="hold"/>
                                        <p:tgtEl>
                                          <p:spTgt spid="41"/>
                                        </p:tgtEl>
                                        <p:attrNameLst>
                                          <p:attrName>ppt_h</p:attrName>
                                        </p:attrNameLst>
                                      </p:cBhvr>
                                      <p:tavLst>
                                        <p:tav tm="0">
                                          <p:val>
                                            <p:fltVal val="0"/>
                                          </p:val>
                                        </p:tav>
                                        <p:tav tm="100000">
                                          <p:val>
                                            <p:strVal val="#ppt_h"/>
                                          </p:val>
                                        </p:tav>
                                      </p:tavLst>
                                    </p:anim>
                                    <p:animEffect transition="in" filter="fade">
                                      <p:cBhvr>
                                        <p:cTn id="118" dur="500"/>
                                        <p:tgtEl>
                                          <p:spTgt spid="41"/>
                                        </p:tgtEl>
                                      </p:cBhvr>
                                    </p:animEffect>
                                  </p:childTnLst>
                                </p:cTn>
                              </p:par>
                            </p:childTnLst>
                          </p:cTn>
                        </p:par>
                        <p:par>
                          <p:cTn id="119" fill="hold">
                            <p:stCondLst>
                              <p:cond delay="12000"/>
                            </p:stCondLst>
                            <p:childTnLst>
                              <p:par>
                                <p:cTn id="120" presetID="53" presetClass="entr" presetSubtype="16" fill="hold" grpId="0" nodeType="afterEffect">
                                  <p:stCondLst>
                                    <p:cond delay="0"/>
                                  </p:stCondLst>
                                  <p:childTnLst>
                                    <p:set>
                                      <p:cBhvr>
                                        <p:cTn id="121" dur="1" fill="hold">
                                          <p:stCondLst>
                                            <p:cond delay="0"/>
                                          </p:stCondLst>
                                        </p:cTn>
                                        <p:tgtEl>
                                          <p:spTgt spid="42"/>
                                        </p:tgtEl>
                                        <p:attrNameLst>
                                          <p:attrName>style.visibility</p:attrName>
                                        </p:attrNameLst>
                                      </p:cBhvr>
                                      <p:to>
                                        <p:strVal val="visible"/>
                                      </p:to>
                                    </p:set>
                                    <p:anim calcmode="lin" valueType="num">
                                      <p:cBhvr>
                                        <p:cTn id="122" dur="500" fill="hold"/>
                                        <p:tgtEl>
                                          <p:spTgt spid="42"/>
                                        </p:tgtEl>
                                        <p:attrNameLst>
                                          <p:attrName>ppt_w</p:attrName>
                                        </p:attrNameLst>
                                      </p:cBhvr>
                                      <p:tavLst>
                                        <p:tav tm="0">
                                          <p:val>
                                            <p:fltVal val="0"/>
                                          </p:val>
                                        </p:tav>
                                        <p:tav tm="100000">
                                          <p:val>
                                            <p:strVal val="#ppt_w"/>
                                          </p:val>
                                        </p:tav>
                                      </p:tavLst>
                                    </p:anim>
                                    <p:anim calcmode="lin" valueType="num">
                                      <p:cBhvr>
                                        <p:cTn id="123" dur="500" fill="hold"/>
                                        <p:tgtEl>
                                          <p:spTgt spid="42"/>
                                        </p:tgtEl>
                                        <p:attrNameLst>
                                          <p:attrName>ppt_h</p:attrName>
                                        </p:attrNameLst>
                                      </p:cBhvr>
                                      <p:tavLst>
                                        <p:tav tm="0">
                                          <p:val>
                                            <p:fltVal val="0"/>
                                          </p:val>
                                        </p:tav>
                                        <p:tav tm="100000">
                                          <p:val>
                                            <p:strVal val="#ppt_h"/>
                                          </p:val>
                                        </p:tav>
                                      </p:tavLst>
                                    </p:anim>
                                    <p:animEffect transition="in" filter="fade">
                                      <p:cBhvr>
                                        <p:cTn id="124" dur="500"/>
                                        <p:tgtEl>
                                          <p:spTgt spid="42"/>
                                        </p:tgtEl>
                                      </p:cBhvr>
                                    </p:animEffect>
                                  </p:childTnLst>
                                </p:cTn>
                              </p:par>
                            </p:childTnLst>
                          </p:cTn>
                        </p:par>
                        <p:par>
                          <p:cTn id="125" fill="hold">
                            <p:stCondLst>
                              <p:cond delay="12500"/>
                            </p:stCondLst>
                            <p:childTnLst>
                              <p:par>
                                <p:cTn id="126" presetID="53" presetClass="entr" presetSubtype="16" fill="hold" grpId="0" nodeType="afterEffect">
                                  <p:stCondLst>
                                    <p:cond delay="0"/>
                                  </p:stCondLst>
                                  <p:childTnLst>
                                    <p:set>
                                      <p:cBhvr>
                                        <p:cTn id="127" dur="1" fill="hold">
                                          <p:stCondLst>
                                            <p:cond delay="0"/>
                                          </p:stCondLst>
                                        </p:cTn>
                                        <p:tgtEl>
                                          <p:spTgt spid="43"/>
                                        </p:tgtEl>
                                        <p:attrNameLst>
                                          <p:attrName>style.visibility</p:attrName>
                                        </p:attrNameLst>
                                      </p:cBhvr>
                                      <p:to>
                                        <p:strVal val="visible"/>
                                      </p:to>
                                    </p:set>
                                    <p:anim calcmode="lin" valueType="num">
                                      <p:cBhvr>
                                        <p:cTn id="128" dur="500" fill="hold"/>
                                        <p:tgtEl>
                                          <p:spTgt spid="43"/>
                                        </p:tgtEl>
                                        <p:attrNameLst>
                                          <p:attrName>ppt_w</p:attrName>
                                        </p:attrNameLst>
                                      </p:cBhvr>
                                      <p:tavLst>
                                        <p:tav tm="0">
                                          <p:val>
                                            <p:fltVal val="0"/>
                                          </p:val>
                                        </p:tav>
                                        <p:tav tm="100000">
                                          <p:val>
                                            <p:strVal val="#ppt_w"/>
                                          </p:val>
                                        </p:tav>
                                      </p:tavLst>
                                    </p:anim>
                                    <p:anim calcmode="lin" valueType="num">
                                      <p:cBhvr>
                                        <p:cTn id="129" dur="500" fill="hold"/>
                                        <p:tgtEl>
                                          <p:spTgt spid="43"/>
                                        </p:tgtEl>
                                        <p:attrNameLst>
                                          <p:attrName>ppt_h</p:attrName>
                                        </p:attrNameLst>
                                      </p:cBhvr>
                                      <p:tavLst>
                                        <p:tav tm="0">
                                          <p:val>
                                            <p:fltVal val="0"/>
                                          </p:val>
                                        </p:tav>
                                        <p:tav tm="100000">
                                          <p:val>
                                            <p:strVal val="#ppt_h"/>
                                          </p:val>
                                        </p:tav>
                                      </p:tavLst>
                                    </p:anim>
                                    <p:animEffect transition="in" filter="fade">
                                      <p:cBhvr>
                                        <p:cTn id="130" dur="500"/>
                                        <p:tgtEl>
                                          <p:spTgt spid="43"/>
                                        </p:tgtEl>
                                      </p:cBhvr>
                                    </p:animEffect>
                                  </p:childTnLst>
                                </p:cTn>
                              </p:par>
                            </p:childTnLst>
                          </p:cTn>
                        </p:par>
                        <p:par>
                          <p:cTn id="131" fill="hold">
                            <p:stCondLst>
                              <p:cond delay="13000"/>
                            </p:stCondLst>
                            <p:childTnLst>
                              <p:par>
                                <p:cTn id="132" presetID="53" presetClass="entr" presetSubtype="16" fill="hold" grpId="0" nodeType="afterEffect">
                                  <p:stCondLst>
                                    <p:cond delay="0"/>
                                  </p:stCondLst>
                                  <p:childTnLst>
                                    <p:set>
                                      <p:cBhvr>
                                        <p:cTn id="133" dur="1" fill="hold">
                                          <p:stCondLst>
                                            <p:cond delay="0"/>
                                          </p:stCondLst>
                                        </p:cTn>
                                        <p:tgtEl>
                                          <p:spTgt spid="44"/>
                                        </p:tgtEl>
                                        <p:attrNameLst>
                                          <p:attrName>style.visibility</p:attrName>
                                        </p:attrNameLst>
                                      </p:cBhvr>
                                      <p:to>
                                        <p:strVal val="visible"/>
                                      </p:to>
                                    </p:set>
                                    <p:anim calcmode="lin" valueType="num">
                                      <p:cBhvr>
                                        <p:cTn id="134" dur="500" fill="hold"/>
                                        <p:tgtEl>
                                          <p:spTgt spid="44"/>
                                        </p:tgtEl>
                                        <p:attrNameLst>
                                          <p:attrName>ppt_w</p:attrName>
                                        </p:attrNameLst>
                                      </p:cBhvr>
                                      <p:tavLst>
                                        <p:tav tm="0">
                                          <p:val>
                                            <p:fltVal val="0"/>
                                          </p:val>
                                        </p:tav>
                                        <p:tav tm="100000">
                                          <p:val>
                                            <p:strVal val="#ppt_w"/>
                                          </p:val>
                                        </p:tav>
                                      </p:tavLst>
                                    </p:anim>
                                    <p:anim calcmode="lin" valueType="num">
                                      <p:cBhvr>
                                        <p:cTn id="135" dur="500" fill="hold"/>
                                        <p:tgtEl>
                                          <p:spTgt spid="44"/>
                                        </p:tgtEl>
                                        <p:attrNameLst>
                                          <p:attrName>ppt_h</p:attrName>
                                        </p:attrNameLst>
                                      </p:cBhvr>
                                      <p:tavLst>
                                        <p:tav tm="0">
                                          <p:val>
                                            <p:fltVal val="0"/>
                                          </p:val>
                                        </p:tav>
                                        <p:tav tm="100000">
                                          <p:val>
                                            <p:strVal val="#ppt_h"/>
                                          </p:val>
                                        </p:tav>
                                      </p:tavLst>
                                    </p:anim>
                                    <p:animEffect transition="in" filter="fade">
                                      <p:cBhvr>
                                        <p:cTn id="136" dur="500"/>
                                        <p:tgtEl>
                                          <p:spTgt spid="44"/>
                                        </p:tgtEl>
                                      </p:cBhvr>
                                    </p:animEffect>
                                  </p:childTnLst>
                                </p:cTn>
                              </p:par>
                            </p:childTnLst>
                          </p:cTn>
                        </p:par>
                        <p:par>
                          <p:cTn id="137" fill="hold">
                            <p:stCondLst>
                              <p:cond delay="13500"/>
                            </p:stCondLst>
                            <p:childTnLst>
                              <p:par>
                                <p:cTn id="138" presetID="53" presetClass="entr" presetSubtype="16"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 calcmode="lin" valueType="num">
                                      <p:cBhvr>
                                        <p:cTn id="140" dur="500" fill="hold"/>
                                        <p:tgtEl>
                                          <p:spTgt spid="45"/>
                                        </p:tgtEl>
                                        <p:attrNameLst>
                                          <p:attrName>ppt_w</p:attrName>
                                        </p:attrNameLst>
                                      </p:cBhvr>
                                      <p:tavLst>
                                        <p:tav tm="0">
                                          <p:val>
                                            <p:fltVal val="0"/>
                                          </p:val>
                                        </p:tav>
                                        <p:tav tm="100000">
                                          <p:val>
                                            <p:strVal val="#ppt_w"/>
                                          </p:val>
                                        </p:tav>
                                      </p:tavLst>
                                    </p:anim>
                                    <p:anim calcmode="lin" valueType="num">
                                      <p:cBhvr>
                                        <p:cTn id="141" dur="500" fill="hold"/>
                                        <p:tgtEl>
                                          <p:spTgt spid="45"/>
                                        </p:tgtEl>
                                        <p:attrNameLst>
                                          <p:attrName>ppt_h</p:attrName>
                                        </p:attrNameLst>
                                      </p:cBhvr>
                                      <p:tavLst>
                                        <p:tav tm="0">
                                          <p:val>
                                            <p:fltVal val="0"/>
                                          </p:val>
                                        </p:tav>
                                        <p:tav tm="100000">
                                          <p:val>
                                            <p:strVal val="#ppt_h"/>
                                          </p:val>
                                        </p:tav>
                                      </p:tavLst>
                                    </p:anim>
                                    <p:animEffect transition="in" filter="fade">
                                      <p:cBhvr>
                                        <p:cTn id="142" dur="500"/>
                                        <p:tgtEl>
                                          <p:spTgt spid="45"/>
                                        </p:tgtEl>
                                      </p:cBhvr>
                                    </p:animEffect>
                                  </p:childTnLst>
                                </p:cTn>
                              </p:par>
                            </p:childTnLst>
                          </p:cTn>
                        </p:par>
                        <p:par>
                          <p:cTn id="143" fill="hold">
                            <p:stCondLst>
                              <p:cond delay="14000"/>
                            </p:stCondLst>
                            <p:childTnLst>
                              <p:par>
                                <p:cTn id="144" presetID="42" presetClass="entr" presetSubtype="0" fill="hold" grpId="0" nodeType="afterEffect">
                                  <p:stCondLst>
                                    <p:cond delay="0"/>
                                  </p:stCondLst>
                                  <p:childTnLst>
                                    <p:set>
                                      <p:cBhvr>
                                        <p:cTn id="145" dur="1" fill="hold">
                                          <p:stCondLst>
                                            <p:cond delay="0"/>
                                          </p:stCondLst>
                                        </p:cTn>
                                        <p:tgtEl>
                                          <p:spTgt spid="55"/>
                                        </p:tgtEl>
                                        <p:attrNameLst>
                                          <p:attrName>style.visibility</p:attrName>
                                        </p:attrNameLst>
                                      </p:cBhvr>
                                      <p:to>
                                        <p:strVal val="visible"/>
                                      </p:to>
                                    </p:set>
                                    <p:animEffect transition="in" filter="fade">
                                      <p:cBhvr>
                                        <p:cTn id="146" dur="1000"/>
                                        <p:tgtEl>
                                          <p:spTgt spid="55"/>
                                        </p:tgtEl>
                                      </p:cBhvr>
                                    </p:animEffect>
                                    <p:anim calcmode="lin" valueType="num">
                                      <p:cBhvr>
                                        <p:cTn id="147" dur="1000" fill="hold"/>
                                        <p:tgtEl>
                                          <p:spTgt spid="55"/>
                                        </p:tgtEl>
                                        <p:attrNameLst>
                                          <p:attrName>ppt_x</p:attrName>
                                        </p:attrNameLst>
                                      </p:cBhvr>
                                      <p:tavLst>
                                        <p:tav tm="0">
                                          <p:val>
                                            <p:strVal val="#ppt_x"/>
                                          </p:val>
                                        </p:tav>
                                        <p:tav tm="100000">
                                          <p:val>
                                            <p:strVal val="#ppt_x"/>
                                          </p:val>
                                        </p:tav>
                                      </p:tavLst>
                                    </p:anim>
                                    <p:anim calcmode="lin" valueType="num">
                                      <p:cBhvr>
                                        <p:cTn id="148" dur="1000" fill="hold"/>
                                        <p:tgtEl>
                                          <p:spTgt spid="55"/>
                                        </p:tgtEl>
                                        <p:attrNameLst>
                                          <p:attrName>ppt_y</p:attrName>
                                        </p:attrNameLst>
                                      </p:cBhvr>
                                      <p:tavLst>
                                        <p:tav tm="0">
                                          <p:val>
                                            <p:strVal val="#ppt_y+.1"/>
                                          </p:val>
                                        </p:tav>
                                        <p:tav tm="100000">
                                          <p:val>
                                            <p:strVal val="#ppt_y"/>
                                          </p:val>
                                        </p:tav>
                                      </p:tavLst>
                                    </p:anim>
                                  </p:childTnLst>
                                </p:cTn>
                              </p:par>
                            </p:childTnLst>
                          </p:cTn>
                        </p:par>
                        <p:par>
                          <p:cTn id="149" fill="hold">
                            <p:stCondLst>
                              <p:cond delay="15000"/>
                            </p:stCondLst>
                            <p:childTnLst>
                              <p:par>
                                <p:cTn id="150" presetID="53" presetClass="entr" presetSubtype="16" fill="hold" grpId="0" nodeType="afterEffect">
                                  <p:stCondLst>
                                    <p:cond delay="0"/>
                                  </p:stCondLst>
                                  <p:childTnLst>
                                    <p:set>
                                      <p:cBhvr>
                                        <p:cTn id="151" dur="1" fill="hold">
                                          <p:stCondLst>
                                            <p:cond delay="0"/>
                                          </p:stCondLst>
                                        </p:cTn>
                                        <p:tgtEl>
                                          <p:spTgt spid="67"/>
                                        </p:tgtEl>
                                        <p:attrNameLst>
                                          <p:attrName>style.visibility</p:attrName>
                                        </p:attrNameLst>
                                      </p:cBhvr>
                                      <p:to>
                                        <p:strVal val="visible"/>
                                      </p:to>
                                    </p:set>
                                    <p:anim calcmode="lin" valueType="num">
                                      <p:cBhvr>
                                        <p:cTn id="152" dur="500" fill="hold"/>
                                        <p:tgtEl>
                                          <p:spTgt spid="67"/>
                                        </p:tgtEl>
                                        <p:attrNameLst>
                                          <p:attrName>ppt_w</p:attrName>
                                        </p:attrNameLst>
                                      </p:cBhvr>
                                      <p:tavLst>
                                        <p:tav tm="0">
                                          <p:val>
                                            <p:fltVal val="0"/>
                                          </p:val>
                                        </p:tav>
                                        <p:tav tm="100000">
                                          <p:val>
                                            <p:strVal val="#ppt_w"/>
                                          </p:val>
                                        </p:tav>
                                      </p:tavLst>
                                    </p:anim>
                                    <p:anim calcmode="lin" valueType="num">
                                      <p:cBhvr>
                                        <p:cTn id="153" dur="500" fill="hold"/>
                                        <p:tgtEl>
                                          <p:spTgt spid="67"/>
                                        </p:tgtEl>
                                        <p:attrNameLst>
                                          <p:attrName>ppt_h</p:attrName>
                                        </p:attrNameLst>
                                      </p:cBhvr>
                                      <p:tavLst>
                                        <p:tav tm="0">
                                          <p:val>
                                            <p:fltVal val="0"/>
                                          </p:val>
                                        </p:tav>
                                        <p:tav tm="100000">
                                          <p:val>
                                            <p:strVal val="#ppt_h"/>
                                          </p:val>
                                        </p:tav>
                                      </p:tavLst>
                                    </p:anim>
                                    <p:animEffect transition="in" filter="fade">
                                      <p:cBhvr>
                                        <p:cTn id="154" dur="500"/>
                                        <p:tgtEl>
                                          <p:spTgt spid="67"/>
                                        </p:tgtEl>
                                      </p:cBhvr>
                                    </p:animEffect>
                                  </p:childTnLst>
                                </p:cTn>
                              </p:par>
                            </p:childTnLst>
                          </p:cTn>
                        </p:par>
                        <p:par>
                          <p:cTn id="155" fill="hold">
                            <p:stCondLst>
                              <p:cond delay="15500"/>
                            </p:stCondLst>
                            <p:childTnLst>
                              <p:par>
                                <p:cTn id="156" presetID="41" presetClass="entr" presetSubtype="0" fill="hold" grpId="0" nodeType="afterEffect">
                                  <p:stCondLst>
                                    <p:cond delay="0"/>
                                  </p:stCondLst>
                                  <p:iterate type="lt">
                                    <p:tmPct val="10000"/>
                                  </p:iterate>
                                  <p:childTnLst>
                                    <p:set>
                                      <p:cBhvr>
                                        <p:cTn id="157" dur="1" fill="hold">
                                          <p:stCondLst>
                                            <p:cond delay="0"/>
                                          </p:stCondLst>
                                        </p:cTn>
                                        <p:tgtEl>
                                          <p:spTgt spid="56"/>
                                        </p:tgtEl>
                                        <p:attrNameLst>
                                          <p:attrName>style.visibility</p:attrName>
                                        </p:attrNameLst>
                                      </p:cBhvr>
                                      <p:to>
                                        <p:strVal val="visible"/>
                                      </p:to>
                                    </p:set>
                                    <p:anim calcmode="lin" valueType="num">
                                      <p:cBhvr>
                                        <p:cTn id="158"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159" dur="500" fill="hold"/>
                                        <p:tgtEl>
                                          <p:spTgt spid="56"/>
                                        </p:tgtEl>
                                        <p:attrNameLst>
                                          <p:attrName>ppt_y</p:attrName>
                                        </p:attrNameLst>
                                      </p:cBhvr>
                                      <p:tavLst>
                                        <p:tav tm="0">
                                          <p:val>
                                            <p:strVal val="#ppt_y"/>
                                          </p:val>
                                        </p:tav>
                                        <p:tav tm="100000">
                                          <p:val>
                                            <p:strVal val="#ppt_y"/>
                                          </p:val>
                                        </p:tav>
                                      </p:tavLst>
                                    </p:anim>
                                    <p:anim calcmode="lin" valueType="num">
                                      <p:cBhvr>
                                        <p:cTn id="160"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161"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162" dur="500" tmFilter="0,0; .5, 1; 1, 1"/>
                                        <p:tgtEl>
                                          <p:spTgt spid="56"/>
                                        </p:tgtEl>
                                      </p:cBhvr>
                                    </p:animEffect>
                                  </p:childTnLst>
                                </p:cTn>
                              </p:par>
                            </p:childTnLst>
                          </p:cTn>
                        </p:par>
                        <p:par>
                          <p:cTn id="163" fill="hold">
                            <p:stCondLst>
                              <p:cond delay="16250"/>
                            </p:stCondLst>
                            <p:childTnLst>
                              <p:par>
                                <p:cTn id="164" presetID="22" presetClass="entr" presetSubtype="4" fill="hold" nodeType="afterEffect">
                                  <p:stCondLst>
                                    <p:cond delay="0"/>
                                  </p:stCondLst>
                                  <p:childTnLst>
                                    <p:set>
                                      <p:cBhvr>
                                        <p:cTn id="165" dur="1" fill="hold">
                                          <p:stCondLst>
                                            <p:cond delay="0"/>
                                          </p:stCondLst>
                                        </p:cTn>
                                        <p:tgtEl>
                                          <p:spTgt spid="48"/>
                                        </p:tgtEl>
                                        <p:attrNameLst>
                                          <p:attrName>style.visibility</p:attrName>
                                        </p:attrNameLst>
                                      </p:cBhvr>
                                      <p:to>
                                        <p:strVal val="visible"/>
                                      </p:to>
                                    </p:set>
                                    <p:animEffect transition="in" filter="wipe(down)">
                                      <p:cBhvr>
                                        <p:cTn id="166" dur="500"/>
                                        <p:tgtEl>
                                          <p:spTgt spid="48"/>
                                        </p:tgtEl>
                                      </p:cBhvr>
                                    </p:animEffect>
                                  </p:childTnLst>
                                </p:cTn>
                              </p:par>
                            </p:childTnLst>
                          </p:cTn>
                        </p:par>
                        <p:par>
                          <p:cTn id="167" fill="hold">
                            <p:stCondLst>
                              <p:cond delay="16750"/>
                            </p:stCondLst>
                            <p:childTnLst>
                              <p:par>
                                <p:cTn id="168" presetID="53" presetClass="entr" presetSubtype="16" fill="hold" grpId="0" nodeType="afterEffect">
                                  <p:stCondLst>
                                    <p:cond delay="0"/>
                                  </p:stCondLst>
                                  <p:childTnLst>
                                    <p:set>
                                      <p:cBhvr>
                                        <p:cTn id="169" dur="1" fill="hold">
                                          <p:stCondLst>
                                            <p:cond delay="0"/>
                                          </p:stCondLst>
                                        </p:cTn>
                                        <p:tgtEl>
                                          <p:spTgt spid="49"/>
                                        </p:tgtEl>
                                        <p:attrNameLst>
                                          <p:attrName>style.visibility</p:attrName>
                                        </p:attrNameLst>
                                      </p:cBhvr>
                                      <p:to>
                                        <p:strVal val="visible"/>
                                      </p:to>
                                    </p:set>
                                    <p:anim calcmode="lin" valueType="num">
                                      <p:cBhvr>
                                        <p:cTn id="170" dur="500" fill="hold"/>
                                        <p:tgtEl>
                                          <p:spTgt spid="49"/>
                                        </p:tgtEl>
                                        <p:attrNameLst>
                                          <p:attrName>ppt_w</p:attrName>
                                        </p:attrNameLst>
                                      </p:cBhvr>
                                      <p:tavLst>
                                        <p:tav tm="0">
                                          <p:val>
                                            <p:fltVal val="0"/>
                                          </p:val>
                                        </p:tav>
                                        <p:tav tm="100000">
                                          <p:val>
                                            <p:strVal val="#ppt_w"/>
                                          </p:val>
                                        </p:tav>
                                      </p:tavLst>
                                    </p:anim>
                                    <p:anim calcmode="lin" valueType="num">
                                      <p:cBhvr>
                                        <p:cTn id="171" dur="500" fill="hold"/>
                                        <p:tgtEl>
                                          <p:spTgt spid="49"/>
                                        </p:tgtEl>
                                        <p:attrNameLst>
                                          <p:attrName>ppt_h</p:attrName>
                                        </p:attrNameLst>
                                      </p:cBhvr>
                                      <p:tavLst>
                                        <p:tav tm="0">
                                          <p:val>
                                            <p:fltVal val="0"/>
                                          </p:val>
                                        </p:tav>
                                        <p:tav tm="100000">
                                          <p:val>
                                            <p:strVal val="#ppt_h"/>
                                          </p:val>
                                        </p:tav>
                                      </p:tavLst>
                                    </p:anim>
                                    <p:animEffect transition="in" filter="fade">
                                      <p:cBhvr>
                                        <p:cTn id="172" dur="500"/>
                                        <p:tgtEl>
                                          <p:spTgt spid="49"/>
                                        </p:tgtEl>
                                      </p:cBhvr>
                                    </p:animEffect>
                                  </p:childTnLst>
                                </p:cTn>
                              </p:par>
                            </p:childTnLst>
                          </p:cTn>
                        </p:par>
                        <p:par>
                          <p:cTn id="173" fill="hold">
                            <p:stCondLst>
                              <p:cond delay="17250"/>
                            </p:stCondLst>
                            <p:childTnLst>
                              <p:par>
                                <p:cTn id="174" presetID="53" presetClass="entr" presetSubtype="16" fill="hold" grpId="0" nodeType="afterEffect">
                                  <p:stCondLst>
                                    <p:cond delay="0"/>
                                  </p:stCondLst>
                                  <p:childTnLst>
                                    <p:set>
                                      <p:cBhvr>
                                        <p:cTn id="175" dur="1" fill="hold">
                                          <p:stCondLst>
                                            <p:cond delay="0"/>
                                          </p:stCondLst>
                                        </p:cTn>
                                        <p:tgtEl>
                                          <p:spTgt spid="50"/>
                                        </p:tgtEl>
                                        <p:attrNameLst>
                                          <p:attrName>style.visibility</p:attrName>
                                        </p:attrNameLst>
                                      </p:cBhvr>
                                      <p:to>
                                        <p:strVal val="visible"/>
                                      </p:to>
                                    </p:set>
                                    <p:anim calcmode="lin" valueType="num">
                                      <p:cBhvr>
                                        <p:cTn id="176" dur="500" fill="hold"/>
                                        <p:tgtEl>
                                          <p:spTgt spid="50"/>
                                        </p:tgtEl>
                                        <p:attrNameLst>
                                          <p:attrName>ppt_w</p:attrName>
                                        </p:attrNameLst>
                                      </p:cBhvr>
                                      <p:tavLst>
                                        <p:tav tm="0">
                                          <p:val>
                                            <p:fltVal val="0"/>
                                          </p:val>
                                        </p:tav>
                                        <p:tav tm="100000">
                                          <p:val>
                                            <p:strVal val="#ppt_w"/>
                                          </p:val>
                                        </p:tav>
                                      </p:tavLst>
                                    </p:anim>
                                    <p:anim calcmode="lin" valueType="num">
                                      <p:cBhvr>
                                        <p:cTn id="177" dur="500" fill="hold"/>
                                        <p:tgtEl>
                                          <p:spTgt spid="50"/>
                                        </p:tgtEl>
                                        <p:attrNameLst>
                                          <p:attrName>ppt_h</p:attrName>
                                        </p:attrNameLst>
                                      </p:cBhvr>
                                      <p:tavLst>
                                        <p:tav tm="0">
                                          <p:val>
                                            <p:fltVal val="0"/>
                                          </p:val>
                                        </p:tav>
                                        <p:tav tm="100000">
                                          <p:val>
                                            <p:strVal val="#ppt_h"/>
                                          </p:val>
                                        </p:tav>
                                      </p:tavLst>
                                    </p:anim>
                                    <p:animEffect transition="in" filter="fade">
                                      <p:cBhvr>
                                        <p:cTn id="178" dur="500"/>
                                        <p:tgtEl>
                                          <p:spTgt spid="50"/>
                                        </p:tgtEl>
                                      </p:cBhvr>
                                    </p:animEffect>
                                  </p:childTnLst>
                                </p:cTn>
                              </p:par>
                            </p:childTnLst>
                          </p:cTn>
                        </p:par>
                        <p:par>
                          <p:cTn id="179" fill="hold">
                            <p:stCondLst>
                              <p:cond delay="17750"/>
                            </p:stCondLst>
                            <p:childTnLst>
                              <p:par>
                                <p:cTn id="180" presetID="53" presetClass="entr" presetSubtype="16" fill="hold" grpId="0" nodeType="afterEffect">
                                  <p:stCondLst>
                                    <p:cond delay="0"/>
                                  </p:stCondLst>
                                  <p:childTnLst>
                                    <p:set>
                                      <p:cBhvr>
                                        <p:cTn id="181" dur="1" fill="hold">
                                          <p:stCondLst>
                                            <p:cond delay="0"/>
                                          </p:stCondLst>
                                        </p:cTn>
                                        <p:tgtEl>
                                          <p:spTgt spid="51"/>
                                        </p:tgtEl>
                                        <p:attrNameLst>
                                          <p:attrName>style.visibility</p:attrName>
                                        </p:attrNameLst>
                                      </p:cBhvr>
                                      <p:to>
                                        <p:strVal val="visible"/>
                                      </p:to>
                                    </p:set>
                                    <p:anim calcmode="lin" valueType="num">
                                      <p:cBhvr>
                                        <p:cTn id="182" dur="500" fill="hold"/>
                                        <p:tgtEl>
                                          <p:spTgt spid="51"/>
                                        </p:tgtEl>
                                        <p:attrNameLst>
                                          <p:attrName>ppt_w</p:attrName>
                                        </p:attrNameLst>
                                      </p:cBhvr>
                                      <p:tavLst>
                                        <p:tav tm="0">
                                          <p:val>
                                            <p:fltVal val="0"/>
                                          </p:val>
                                        </p:tav>
                                        <p:tav tm="100000">
                                          <p:val>
                                            <p:strVal val="#ppt_w"/>
                                          </p:val>
                                        </p:tav>
                                      </p:tavLst>
                                    </p:anim>
                                    <p:anim calcmode="lin" valueType="num">
                                      <p:cBhvr>
                                        <p:cTn id="183" dur="500" fill="hold"/>
                                        <p:tgtEl>
                                          <p:spTgt spid="51"/>
                                        </p:tgtEl>
                                        <p:attrNameLst>
                                          <p:attrName>ppt_h</p:attrName>
                                        </p:attrNameLst>
                                      </p:cBhvr>
                                      <p:tavLst>
                                        <p:tav tm="0">
                                          <p:val>
                                            <p:fltVal val="0"/>
                                          </p:val>
                                        </p:tav>
                                        <p:tav tm="100000">
                                          <p:val>
                                            <p:strVal val="#ppt_h"/>
                                          </p:val>
                                        </p:tav>
                                      </p:tavLst>
                                    </p:anim>
                                    <p:animEffect transition="in" filter="fade">
                                      <p:cBhvr>
                                        <p:cTn id="184" dur="500"/>
                                        <p:tgtEl>
                                          <p:spTgt spid="51"/>
                                        </p:tgtEl>
                                      </p:cBhvr>
                                    </p:animEffect>
                                  </p:childTnLst>
                                </p:cTn>
                              </p:par>
                            </p:childTnLst>
                          </p:cTn>
                        </p:par>
                        <p:par>
                          <p:cTn id="185" fill="hold">
                            <p:stCondLst>
                              <p:cond delay="18250"/>
                            </p:stCondLst>
                            <p:childTnLst>
                              <p:par>
                                <p:cTn id="186" presetID="53" presetClass="entr" presetSubtype="16" fill="hold" grpId="0" nodeType="afterEffect">
                                  <p:stCondLst>
                                    <p:cond delay="0"/>
                                  </p:stCondLst>
                                  <p:childTnLst>
                                    <p:set>
                                      <p:cBhvr>
                                        <p:cTn id="187" dur="1" fill="hold">
                                          <p:stCondLst>
                                            <p:cond delay="0"/>
                                          </p:stCondLst>
                                        </p:cTn>
                                        <p:tgtEl>
                                          <p:spTgt spid="52"/>
                                        </p:tgtEl>
                                        <p:attrNameLst>
                                          <p:attrName>style.visibility</p:attrName>
                                        </p:attrNameLst>
                                      </p:cBhvr>
                                      <p:to>
                                        <p:strVal val="visible"/>
                                      </p:to>
                                    </p:set>
                                    <p:anim calcmode="lin" valueType="num">
                                      <p:cBhvr>
                                        <p:cTn id="188" dur="500" fill="hold"/>
                                        <p:tgtEl>
                                          <p:spTgt spid="52"/>
                                        </p:tgtEl>
                                        <p:attrNameLst>
                                          <p:attrName>ppt_w</p:attrName>
                                        </p:attrNameLst>
                                      </p:cBhvr>
                                      <p:tavLst>
                                        <p:tav tm="0">
                                          <p:val>
                                            <p:fltVal val="0"/>
                                          </p:val>
                                        </p:tav>
                                        <p:tav tm="100000">
                                          <p:val>
                                            <p:strVal val="#ppt_w"/>
                                          </p:val>
                                        </p:tav>
                                      </p:tavLst>
                                    </p:anim>
                                    <p:anim calcmode="lin" valueType="num">
                                      <p:cBhvr>
                                        <p:cTn id="189" dur="500" fill="hold"/>
                                        <p:tgtEl>
                                          <p:spTgt spid="52"/>
                                        </p:tgtEl>
                                        <p:attrNameLst>
                                          <p:attrName>ppt_h</p:attrName>
                                        </p:attrNameLst>
                                      </p:cBhvr>
                                      <p:tavLst>
                                        <p:tav tm="0">
                                          <p:val>
                                            <p:fltVal val="0"/>
                                          </p:val>
                                        </p:tav>
                                        <p:tav tm="100000">
                                          <p:val>
                                            <p:strVal val="#ppt_h"/>
                                          </p:val>
                                        </p:tav>
                                      </p:tavLst>
                                    </p:anim>
                                    <p:animEffect transition="in" filter="fade">
                                      <p:cBhvr>
                                        <p:cTn id="190" dur="500"/>
                                        <p:tgtEl>
                                          <p:spTgt spid="52"/>
                                        </p:tgtEl>
                                      </p:cBhvr>
                                    </p:animEffect>
                                  </p:childTnLst>
                                </p:cTn>
                              </p:par>
                            </p:childTnLst>
                          </p:cTn>
                        </p:par>
                        <p:par>
                          <p:cTn id="191" fill="hold">
                            <p:stCondLst>
                              <p:cond delay="18750"/>
                            </p:stCondLst>
                            <p:childTnLst>
                              <p:par>
                                <p:cTn id="192" presetID="53" presetClass="entr" presetSubtype="16" fill="hold" grpId="0" nodeType="afterEffect">
                                  <p:stCondLst>
                                    <p:cond delay="0"/>
                                  </p:stCondLst>
                                  <p:childTnLst>
                                    <p:set>
                                      <p:cBhvr>
                                        <p:cTn id="193" dur="1" fill="hold">
                                          <p:stCondLst>
                                            <p:cond delay="0"/>
                                          </p:stCondLst>
                                        </p:cTn>
                                        <p:tgtEl>
                                          <p:spTgt spid="53"/>
                                        </p:tgtEl>
                                        <p:attrNameLst>
                                          <p:attrName>style.visibility</p:attrName>
                                        </p:attrNameLst>
                                      </p:cBhvr>
                                      <p:to>
                                        <p:strVal val="visible"/>
                                      </p:to>
                                    </p:set>
                                    <p:anim calcmode="lin" valueType="num">
                                      <p:cBhvr>
                                        <p:cTn id="194" dur="500" fill="hold"/>
                                        <p:tgtEl>
                                          <p:spTgt spid="53"/>
                                        </p:tgtEl>
                                        <p:attrNameLst>
                                          <p:attrName>ppt_w</p:attrName>
                                        </p:attrNameLst>
                                      </p:cBhvr>
                                      <p:tavLst>
                                        <p:tav tm="0">
                                          <p:val>
                                            <p:fltVal val="0"/>
                                          </p:val>
                                        </p:tav>
                                        <p:tav tm="100000">
                                          <p:val>
                                            <p:strVal val="#ppt_w"/>
                                          </p:val>
                                        </p:tav>
                                      </p:tavLst>
                                    </p:anim>
                                    <p:anim calcmode="lin" valueType="num">
                                      <p:cBhvr>
                                        <p:cTn id="195" dur="500" fill="hold"/>
                                        <p:tgtEl>
                                          <p:spTgt spid="53"/>
                                        </p:tgtEl>
                                        <p:attrNameLst>
                                          <p:attrName>ppt_h</p:attrName>
                                        </p:attrNameLst>
                                      </p:cBhvr>
                                      <p:tavLst>
                                        <p:tav tm="0">
                                          <p:val>
                                            <p:fltVal val="0"/>
                                          </p:val>
                                        </p:tav>
                                        <p:tav tm="100000">
                                          <p:val>
                                            <p:strVal val="#ppt_h"/>
                                          </p:val>
                                        </p:tav>
                                      </p:tavLst>
                                    </p:anim>
                                    <p:animEffect transition="in" filter="fade">
                                      <p:cBhvr>
                                        <p:cTn id="196" dur="500"/>
                                        <p:tgtEl>
                                          <p:spTgt spid="53"/>
                                        </p:tgtEl>
                                      </p:cBhvr>
                                    </p:animEffect>
                                  </p:childTnLst>
                                </p:cTn>
                              </p:par>
                            </p:childTnLst>
                          </p:cTn>
                        </p:par>
                        <p:par>
                          <p:cTn id="197" fill="hold">
                            <p:stCondLst>
                              <p:cond delay="19250"/>
                            </p:stCondLst>
                            <p:childTnLst>
                              <p:par>
                                <p:cTn id="198" presetID="53" presetClass="entr" presetSubtype="16" fill="hold" grpId="0" nodeType="afterEffect">
                                  <p:stCondLst>
                                    <p:cond delay="0"/>
                                  </p:stCondLst>
                                  <p:childTnLst>
                                    <p:set>
                                      <p:cBhvr>
                                        <p:cTn id="199" dur="1" fill="hold">
                                          <p:stCondLst>
                                            <p:cond delay="0"/>
                                          </p:stCondLst>
                                        </p:cTn>
                                        <p:tgtEl>
                                          <p:spTgt spid="54"/>
                                        </p:tgtEl>
                                        <p:attrNameLst>
                                          <p:attrName>style.visibility</p:attrName>
                                        </p:attrNameLst>
                                      </p:cBhvr>
                                      <p:to>
                                        <p:strVal val="visible"/>
                                      </p:to>
                                    </p:set>
                                    <p:anim calcmode="lin" valueType="num">
                                      <p:cBhvr>
                                        <p:cTn id="200" dur="500" fill="hold"/>
                                        <p:tgtEl>
                                          <p:spTgt spid="54"/>
                                        </p:tgtEl>
                                        <p:attrNameLst>
                                          <p:attrName>ppt_w</p:attrName>
                                        </p:attrNameLst>
                                      </p:cBhvr>
                                      <p:tavLst>
                                        <p:tav tm="0">
                                          <p:val>
                                            <p:fltVal val="0"/>
                                          </p:val>
                                        </p:tav>
                                        <p:tav tm="100000">
                                          <p:val>
                                            <p:strVal val="#ppt_w"/>
                                          </p:val>
                                        </p:tav>
                                      </p:tavLst>
                                    </p:anim>
                                    <p:anim calcmode="lin" valueType="num">
                                      <p:cBhvr>
                                        <p:cTn id="201" dur="500" fill="hold"/>
                                        <p:tgtEl>
                                          <p:spTgt spid="54"/>
                                        </p:tgtEl>
                                        <p:attrNameLst>
                                          <p:attrName>ppt_h</p:attrName>
                                        </p:attrNameLst>
                                      </p:cBhvr>
                                      <p:tavLst>
                                        <p:tav tm="0">
                                          <p:val>
                                            <p:fltVal val="0"/>
                                          </p:val>
                                        </p:tav>
                                        <p:tav tm="100000">
                                          <p:val>
                                            <p:strVal val="#ppt_h"/>
                                          </p:val>
                                        </p:tav>
                                      </p:tavLst>
                                    </p:anim>
                                    <p:animEffect transition="in" filter="fade">
                                      <p:cBhvr>
                                        <p:cTn id="202" dur="500"/>
                                        <p:tgtEl>
                                          <p:spTgt spid="54"/>
                                        </p:tgtEl>
                                      </p:cBhvr>
                                    </p:animEffect>
                                  </p:childTnLst>
                                </p:cTn>
                              </p:par>
                            </p:childTnLst>
                          </p:cTn>
                        </p:par>
                        <p:par>
                          <p:cTn id="203" fill="hold">
                            <p:stCondLst>
                              <p:cond delay="19750"/>
                            </p:stCondLst>
                            <p:childTnLst>
                              <p:par>
                                <p:cTn id="204" presetID="42" presetClass="entr" presetSubtype="0" fill="hold" grpId="0" nodeType="afterEffect">
                                  <p:stCondLst>
                                    <p:cond delay="0"/>
                                  </p:stCondLst>
                                  <p:childTnLst>
                                    <p:set>
                                      <p:cBhvr>
                                        <p:cTn id="205" dur="1" fill="hold">
                                          <p:stCondLst>
                                            <p:cond delay="0"/>
                                          </p:stCondLst>
                                        </p:cTn>
                                        <p:tgtEl>
                                          <p:spTgt spid="64"/>
                                        </p:tgtEl>
                                        <p:attrNameLst>
                                          <p:attrName>style.visibility</p:attrName>
                                        </p:attrNameLst>
                                      </p:cBhvr>
                                      <p:to>
                                        <p:strVal val="visible"/>
                                      </p:to>
                                    </p:set>
                                    <p:animEffect transition="in" filter="fade">
                                      <p:cBhvr>
                                        <p:cTn id="206" dur="1000"/>
                                        <p:tgtEl>
                                          <p:spTgt spid="64"/>
                                        </p:tgtEl>
                                      </p:cBhvr>
                                    </p:animEffect>
                                    <p:anim calcmode="lin" valueType="num">
                                      <p:cBhvr>
                                        <p:cTn id="207" dur="1000" fill="hold"/>
                                        <p:tgtEl>
                                          <p:spTgt spid="64"/>
                                        </p:tgtEl>
                                        <p:attrNameLst>
                                          <p:attrName>ppt_x</p:attrName>
                                        </p:attrNameLst>
                                      </p:cBhvr>
                                      <p:tavLst>
                                        <p:tav tm="0">
                                          <p:val>
                                            <p:strVal val="#ppt_x"/>
                                          </p:val>
                                        </p:tav>
                                        <p:tav tm="100000">
                                          <p:val>
                                            <p:strVal val="#ppt_x"/>
                                          </p:val>
                                        </p:tav>
                                      </p:tavLst>
                                    </p:anim>
                                    <p:anim calcmode="lin" valueType="num">
                                      <p:cBhvr>
                                        <p:cTn id="208" dur="1000" fill="hold"/>
                                        <p:tgtEl>
                                          <p:spTgt spid="64"/>
                                        </p:tgtEl>
                                        <p:attrNameLst>
                                          <p:attrName>ppt_y</p:attrName>
                                        </p:attrNameLst>
                                      </p:cBhvr>
                                      <p:tavLst>
                                        <p:tav tm="0">
                                          <p:val>
                                            <p:strVal val="#ppt_y+.1"/>
                                          </p:val>
                                        </p:tav>
                                        <p:tav tm="100000">
                                          <p:val>
                                            <p:strVal val="#ppt_y"/>
                                          </p:val>
                                        </p:tav>
                                      </p:tavLst>
                                    </p:anim>
                                  </p:childTnLst>
                                </p:cTn>
                              </p:par>
                            </p:childTnLst>
                          </p:cTn>
                        </p:par>
                        <p:par>
                          <p:cTn id="209" fill="hold">
                            <p:stCondLst>
                              <p:cond delay="20750"/>
                            </p:stCondLst>
                            <p:childTnLst>
                              <p:par>
                                <p:cTn id="210" presetID="53" presetClass="entr" presetSubtype="16" fill="hold" grpId="0" nodeType="afterEffect">
                                  <p:stCondLst>
                                    <p:cond delay="0"/>
                                  </p:stCondLst>
                                  <p:childTnLst>
                                    <p:set>
                                      <p:cBhvr>
                                        <p:cTn id="211" dur="1" fill="hold">
                                          <p:stCondLst>
                                            <p:cond delay="0"/>
                                          </p:stCondLst>
                                        </p:cTn>
                                        <p:tgtEl>
                                          <p:spTgt spid="68"/>
                                        </p:tgtEl>
                                        <p:attrNameLst>
                                          <p:attrName>style.visibility</p:attrName>
                                        </p:attrNameLst>
                                      </p:cBhvr>
                                      <p:to>
                                        <p:strVal val="visible"/>
                                      </p:to>
                                    </p:set>
                                    <p:anim calcmode="lin" valueType="num">
                                      <p:cBhvr>
                                        <p:cTn id="212" dur="500" fill="hold"/>
                                        <p:tgtEl>
                                          <p:spTgt spid="68"/>
                                        </p:tgtEl>
                                        <p:attrNameLst>
                                          <p:attrName>ppt_w</p:attrName>
                                        </p:attrNameLst>
                                      </p:cBhvr>
                                      <p:tavLst>
                                        <p:tav tm="0">
                                          <p:val>
                                            <p:fltVal val="0"/>
                                          </p:val>
                                        </p:tav>
                                        <p:tav tm="100000">
                                          <p:val>
                                            <p:strVal val="#ppt_w"/>
                                          </p:val>
                                        </p:tav>
                                      </p:tavLst>
                                    </p:anim>
                                    <p:anim calcmode="lin" valueType="num">
                                      <p:cBhvr>
                                        <p:cTn id="213" dur="500" fill="hold"/>
                                        <p:tgtEl>
                                          <p:spTgt spid="68"/>
                                        </p:tgtEl>
                                        <p:attrNameLst>
                                          <p:attrName>ppt_h</p:attrName>
                                        </p:attrNameLst>
                                      </p:cBhvr>
                                      <p:tavLst>
                                        <p:tav tm="0">
                                          <p:val>
                                            <p:fltVal val="0"/>
                                          </p:val>
                                        </p:tav>
                                        <p:tav tm="100000">
                                          <p:val>
                                            <p:strVal val="#ppt_h"/>
                                          </p:val>
                                        </p:tav>
                                      </p:tavLst>
                                    </p:anim>
                                    <p:animEffect transition="in" filter="fade">
                                      <p:cBhvr>
                                        <p:cTn id="214" dur="500"/>
                                        <p:tgtEl>
                                          <p:spTgt spid="68"/>
                                        </p:tgtEl>
                                      </p:cBhvr>
                                    </p:animEffect>
                                  </p:childTnLst>
                                </p:cTn>
                              </p:par>
                            </p:childTnLst>
                          </p:cTn>
                        </p:par>
                        <p:par>
                          <p:cTn id="215" fill="hold">
                            <p:stCondLst>
                              <p:cond delay="21250"/>
                            </p:stCondLst>
                            <p:childTnLst>
                              <p:par>
                                <p:cTn id="216" presetID="41" presetClass="entr" presetSubtype="0" fill="hold" grpId="0" nodeType="afterEffect">
                                  <p:stCondLst>
                                    <p:cond delay="0"/>
                                  </p:stCondLst>
                                  <p:iterate type="lt">
                                    <p:tmPct val="10000"/>
                                  </p:iterate>
                                  <p:childTnLst>
                                    <p:set>
                                      <p:cBhvr>
                                        <p:cTn id="217" dur="1" fill="hold">
                                          <p:stCondLst>
                                            <p:cond delay="0"/>
                                          </p:stCondLst>
                                        </p:cTn>
                                        <p:tgtEl>
                                          <p:spTgt spid="65"/>
                                        </p:tgtEl>
                                        <p:attrNameLst>
                                          <p:attrName>style.visibility</p:attrName>
                                        </p:attrNameLst>
                                      </p:cBhvr>
                                      <p:to>
                                        <p:strVal val="visible"/>
                                      </p:to>
                                    </p:set>
                                    <p:anim calcmode="lin" valueType="num">
                                      <p:cBhvr>
                                        <p:cTn id="218"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219" dur="500" fill="hold"/>
                                        <p:tgtEl>
                                          <p:spTgt spid="65"/>
                                        </p:tgtEl>
                                        <p:attrNameLst>
                                          <p:attrName>ppt_y</p:attrName>
                                        </p:attrNameLst>
                                      </p:cBhvr>
                                      <p:tavLst>
                                        <p:tav tm="0">
                                          <p:val>
                                            <p:strVal val="#ppt_y"/>
                                          </p:val>
                                        </p:tav>
                                        <p:tav tm="100000">
                                          <p:val>
                                            <p:strVal val="#ppt_y"/>
                                          </p:val>
                                        </p:tav>
                                      </p:tavLst>
                                    </p:anim>
                                    <p:anim calcmode="lin" valueType="num">
                                      <p:cBhvr>
                                        <p:cTn id="220"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221"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222" dur="500" tmFilter="0,0; .5, 1; 1, 1"/>
                                        <p:tgtEl>
                                          <p:spTgt spid="65"/>
                                        </p:tgtEl>
                                      </p:cBhvr>
                                    </p:animEffect>
                                  </p:childTnLst>
                                </p:cTn>
                              </p:par>
                            </p:childTnLst>
                          </p:cTn>
                        </p:par>
                        <p:par>
                          <p:cTn id="223" fill="hold">
                            <p:stCondLst>
                              <p:cond delay="21950"/>
                            </p:stCondLst>
                            <p:childTnLst>
                              <p:par>
                                <p:cTn id="224" presetID="22" presetClass="entr" presetSubtype="4" fill="hold" nodeType="afterEffect">
                                  <p:stCondLst>
                                    <p:cond delay="0"/>
                                  </p:stCondLst>
                                  <p:childTnLst>
                                    <p:set>
                                      <p:cBhvr>
                                        <p:cTn id="225" dur="1" fill="hold">
                                          <p:stCondLst>
                                            <p:cond delay="0"/>
                                          </p:stCondLst>
                                        </p:cTn>
                                        <p:tgtEl>
                                          <p:spTgt spid="57"/>
                                        </p:tgtEl>
                                        <p:attrNameLst>
                                          <p:attrName>style.visibility</p:attrName>
                                        </p:attrNameLst>
                                      </p:cBhvr>
                                      <p:to>
                                        <p:strVal val="visible"/>
                                      </p:to>
                                    </p:set>
                                    <p:animEffect transition="in" filter="wipe(down)">
                                      <p:cBhvr>
                                        <p:cTn id="226" dur="500"/>
                                        <p:tgtEl>
                                          <p:spTgt spid="57"/>
                                        </p:tgtEl>
                                      </p:cBhvr>
                                    </p:animEffect>
                                  </p:childTnLst>
                                </p:cTn>
                              </p:par>
                            </p:childTnLst>
                          </p:cTn>
                        </p:par>
                        <p:par>
                          <p:cTn id="227" fill="hold">
                            <p:stCondLst>
                              <p:cond delay="22450"/>
                            </p:stCondLst>
                            <p:childTnLst>
                              <p:par>
                                <p:cTn id="228" presetID="53" presetClass="entr" presetSubtype="16" fill="hold" grpId="0" nodeType="afterEffect">
                                  <p:stCondLst>
                                    <p:cond delay="0"/>
                                  </p:stCondLst>
                                  <p:childTnLst>
                                    <p:set>
                                      <p:cBhvr>
                                        <p:cTn id="229" dur="1" fill="hold">
                                          <p:stCondLst>
                                            <p:cond delay="0"/>
                                          </p:stCondLst>
                                        </p:cTn>
                                        <p:tgtEl>
                                          <p:spTgt spid="58"/>
                                        </p:tgtEl>
                                        <p:attrNameLst>
                                          <p:attrName>style.visibility</p:attrName>
                                        </p:attrNameLst>
                                      </p:cBhvr>
                                      <p:to>
                                        <p:strVal val="visible"/>
                                      </p:to>
                                    </p:set>
                                    <p:anim calcmode="lin" valueType="num">
                                      <p:cBhvr>
                                        <p:cTn id="230" dur="500" fill="hold"/>
                                        <p:tgtEl>
                                          <p:spTgt spid="58"/>
                                        </p:tgtEl>
                                        <p:attrNameLst>
                                          <p:attrName>ppt_w</p:attrName>
                                        </p:attrNameLst>
                                      </p:cBhvr>
                                      <p:tavLst>
                                        <p:tav tm="0">
                                          <p:val>
                                            <p:fltVal val="0"/>
                                          </p:val>
                                        </p:tav>
                                        <p:tav tm="100000">
                                          <p:val>
                                            <p:strVal val="#ppt_w"/>
                                          </p:val>
                                        </p:tav>
                                      </p:tavLst>
                                    </p:anim>
                                    <p:anim calcmode="lin" valueType="num">
                                      <p:cBhvr>
                                        <p:cTn id="231" dur="500" fill="hold"/>
                                        <p:tgtEl>
                                          <p:spTgt spid="58"/>
                                        </p:tgtEl>
                                        <p:attrNameLst>
                                          <p:attrName>ppt_h</p:attrName>
                                        </p:attrNameLst>
                                      </p:cBhvr>
                                      <p:tavLst>
                                        <p:tav tm="0">
                                          <p:val>
                                            <p:fltVal val="0"/>
                                          </p:val>
                                        </p:tav>
                                        <p:tav tm="100000">
                                          <p:val>
                                            <p:strVal val="#ppt_h"/>
                                          </p:val>
                                        </p:tav>
                                      </p:tavLst>
                                    </p:anim>
                                    <p:animEffect transition="in" filter="fade">
                                      <p:cBhvr>
                                        <p:cTn id="232" dur="500"/>
                                        <p:tgtEl>
                                          <p:spTgt spid="58"/>
                                        </p:tgtEl>
                                      </p:cBhvr>
                                    </p:animEffect>
                                  </p:childTnLst>
                                </p:cTn>
                              </p:par>
                            </p:childTnLst>
                          </p:cTn>
                        </p:par>
                        <p:par>
                          <p:cTn id="233" fill="hold">
                            <p:stCondLst>
                              <p:cond delay="22950"/>
                            </p:stCondLst>
                            <p:childTnLst>
                              <p:par>
                                <p:cTn id="234" presetID="53" presetClass="entr" presetSubtype="16" fill="hold" grpId="0" nodeType="afterEffect">
                                  <p:stCondLst>
                                    <p:cond delay="0"/>
                                  </p:stCondLst>
                                  <p:childTnLst>
                                    <p:set>
                                      <p:cBhvr>
                                        <p:cTn id="235" dur="1" fill="hold">
                                          <p:stCondLst>
                                            <p:cond delay="0"/>
                                          </p:stCondLst>
                                        </p:cTn>
                                        <p:tgtEl>
                                          <p:spTgt spid="59"/>
                                        </p:tgtEl>
                                        <p:attrNameLst>
                                          <p:attrName>style.visibility</p:attrName>
                                        </p:attrNameLst>
                                      </p:cBhvr>
                                      <p:to>
                                        <p:strVal val="visible"/>
                                      </p:to>
                                    </p:set>
                                    <p:anim calcmode="lin" valueType="num">
                                      <p:cBhvr>
                                        <p:cTn id="236" dur="500" fill="hold"/>
                                        <p:tgtEl>
                                          <p:spTgt spid="59"/>
                                        </p:tgtEl>
                                        <p:attrNameLst>
                                          <p:attrName>ppt_w</p:attrName>
                                        </p:attrNameLst>
                                      </p:cBhvr>
                                      <p:tavLst>
                                        <p:tav tm="0">
                                          <p:val>
                                            <p:fltVal val="0"/>
                                          </p:val>
                                        </p:tav>
                                        <p:tav tm="100000">
                                          <p:val>
                                            <p:strVal val="#ppt_w"/>
                                          </p:val>
                                        </p:tav>
                                      </p:tavLst>
                                    </p:anim>
                                    <p:anim calcmode="lin" valueType="num">
                                      <p:cBhvr>
                                        <p:cTn id="237" dur="500" fill="hold"/>
                                        <p:tgtEl>
                                          <p:spTgt spid="59"/>
                                        </p:tgtEl>
                                        <p:attrNameLst>
                                          <p:attrName>ppt_h</p:attrName>
                                        </p:attrNameLst>
                                      </p:cBhvr>
                                      <p:tavLst>
                                        <p:tav tm="0">
                                          <p:val>
                                            <p:fltVal val="0"/>
                                          </p:val>
                                        </p:tav>
                                        <p:tav tm="100000">
                                          <p:val>
                                            <p:strVal val="#ppt_h"/>
                                          </p:val>
                                        </p:tav>
                                      </p:tavLst>
                                    </p:anim>
                                    <p:animEffect transition="in" filter="fade">
                                      <p:cBhvr>
                                        <p:cTn id="238" dur="500"/>
                                        <p:tgtEl>
                                          <p:spTgt spid="59"/>
                                        </p:tgtEl>
                                      </p:cBhvr>
                                    </p:animEffect>
                                  </p:childTnLst>
                                </p:cTn>
                              </p:par>
                            </p:childTnLst>
                          </p:cTn>
                        </p:par>
                        <p:par>
                          <p:cTn id="239" fill="hold">
                            <p:stCondLst>
                              <p:cond delay="23450"/>
                            </p:stCondLst>
                            <p:childTnLst>
                              <p:par>
                                <p:cTn id="240" presetID="53" presetClass="entr" presetSubtype="16" fill="hold" grpId="0" nodeType="afterEffect">
                                  <p:stCondLst>
                                    <p:cond delay="0"/>
                                  </p:stCondLst>
                                  <p:childTnLst>
                                    <p:set>
                                      <p:cBhvr>
                                        <p:cTn id="241" dur="1" fill="hold">
                                          <p:stCondLst>
                                            <p:cond delay="0"/>
                                          </p:stCondLst>
                                        </p:cTn>
                                        <p:tgtEl>
                                          <p:spTgt spid="60"/>
                                        </p:tgtEl>
                                        <p:attrNameLst>
                                          <p:attrName>style.visibility</p:attrName>
                                        </p:attrNameLst>
                                      </p:cBhvr>
                                      <p:to>
                                        <p:strVal val="visible"/>
                                      </p:to>
                                    </p:set>
                                    <p:anim calcmode="lin" valueType="num">
                                      <p:cBhvr>
                                        <p:cTn id="242" dur="500" fill="hold"/>
                                        <p:tgtEl>
                                          <p:spTgt spid="60"/>
                                        </p:tgtEl>
                                        <p:attrNameLst>
                                          <p:attrName>ppt_w</p:attrName>
                                        </p:attrNameLst>
                                      </p:cBhvr>
                                      <p:tavLst>
                                        <p:tav tm="0">
                                          <p:val>
                                            <p:fltVal val="0"/>
                                          </p:val>
                                        </p:tav>
                                        <p:tav tm="100000">
                                          <p:val>
                                            <p:strVal val="#ppt_w"/>
                                          </p:val>
                                        </p:tav>
                                      </p:tavLst>
                                    </p:anim>
                                    <p:anim calcmode="lin" valueType="num">
                                      <p:cBhvr>
                                        <p:cTn id="243" dur="500" fill="hold"/>
                                        <p:tgtEl>
                                          <p:spTgt spid="60"/>
                                        </p:tgtEl>
                                        <p:attrNameLst>
                                          <p:attrName>ppt_h</p:attrName>
                                        </p:attrNameLst>
                                      </p:cBhvr>
                                      <p:tavLst>
                                        <p:tav tm="0">
                                          <p:val>
                                            <p:fltVal val="0"/>
                                          </p:val>
                                        </p:tav>
                                        <p:tav tm="100000">
                                          <p:val>
                                            <p:strVal val="#ppt_h"/>
                                          </p:val>
                                        </p:tav>
                                      </p:tavLst>
                                    </p:anim>
                                    <p:animEffect transition="in" filter="fade">
                                      <p:cBhvr>
                                        <p:cTn id="244" dur="500"/>
                                        <p:tgtEl>
                                          <p:spTgt spid="60"/>
                                        </p:tgtEl>
                                      </p:cBhvr>
                                    </p:animEffect>
                                  </p:childTnLst>
                                </p:cTn>
                              </p:par>
                            </p:childTnLst>
                          </p:cTn>
                        </p:par>
                        <p:par>
                          <p:cTn id="245" fill="hold">
                            <p:stCondLst>
                              <p:cond delay="23950"/>
                            </p:stCondLst>
                            <p:childTnLst>
                              <p:par>
                                <p:cTn id="246" presetID="53" presetClass="entr" presetSubtype="16" fill="hold" grpId="0" nodeType="afterEffect">
                                  <p:stCondLst>
                                    <p:cond delay="0"/>
                                  </p:stCondLst>
                                  <p:childTnLst>
                                    <p:set>
                                      <p:cBhvr>
                                        <p:cTn id="247" dur="1" fill="hold">
                                          <p:stCondLst>
                                            <p:cond delay="0"/>
                                          </p:stCondLst>
                                        </p:cTn>
                                        <p:tgtEl>
                                          <p:spTgt spid="61"/>
                                        </p:tgtEl>
                                        <p:attrNameLst>
                                          <p:attrName>style.visibility</p:attrName>
                                        </p:attrNameLst>
                                      </p:cBhvr>
                                      <p:to>
                                        <p:strVal val="visible"/>
                                      </p:to>
                                    </p:set>
                                    <p:anim calcmode="lin" valueType="num">
                                      <p:cBhvr>
                                        <p:cTn id="248" dur="500" fill="hold"/>
                                        <p:tgtEl>
                                          <p:spTgt spid="61"/>
                                        </p:tgtEl>
                                        <p:attrNameLst>
                                          <p:attrName>ppt_w</p:attrName>
                                        </p:attrNameLst>
                                      </p:cBhvr>
                                      <p:tavLst>
                                        <p:tav tm="0">
                                          <p:val>
                                            <p:fltVal val="0"/>
                                          </p:val>
                                        </p:tav>
                                        <p:tav tm="100000">
                                          <p:val>
                                            <p:strVal val="#ppt_w"/>
                                          </p:val>
                                        </p:tav>
                                      </p:tavLst>
                                    </p:anim>
                                    <p:anim calcmode="lin" valueType="num">
                                      <p:cBhvr>
                                        <p:cTn id="249" dur="500" fill="hold"/>
                                        <p:tgtEl>
                                          <p:spTgt spid="61"/>
                                        </p:tgtEl>
                                        <p:attrNameLst>
                                          <p:attrName>ppt_h</p:attrName>
                                        </p:attrNameLst>
                                      </p:cBhvr>
                                      <p:tavLst>
                                        <p:tav tm="0">
                                          <p:val>
                                            <p:fltVal val="0"/>
                                          </p:val>
                                        </p:tav>
                                        <p:tav tm="100000">
                                          <p:val>
                                            <p:strVal val="#ppt_h"/>
                                          </p:val>
                                        </p:tav>
                                      </p:tavLst>
                                    </p:anim>
                                    <p:animEffect transition="in" filter="fade">
                                      <p:cBhvr>
                                        <p:cTn id="250" dur="500"/>
                                        <p:tgtEl>
                                          <p:spTgt spid="61"/>
                                        </p:tgtEl>
                                      </p:cBhvr>
                                    </p:animEffect>
                                  </p:childTnLst>
                                </p:cTn>
                              </p:par>
                            </p:childTnLst>
                          </p:cTn>
                        </p:par>
                        <p:par>
                          <p:cTn id="251" fill="hold">
                            <p:stCondLst>
                              <p:cond delay="24450"/>
                            </p:stCondLst>
                            <p:childTnLst>
                              <p:par>
                                <p:cTn id="252" presetID="53" presetClass="entr" presetSubtype="16" fill="hold" grpId="0" nodeType="afterEffect">
                                  <p:stCondLst>
                                    <p:cond delay="0"/>
                                  </p:stCondLst>
                                  <p:childTnLst>
                                    <p:set>
                                      <p:cBhvr>
                                        <p:cTn id="253" dur="1" fill="hold">
                                          <p:stCondLst>
                                            <p:cond delay="0"/>
                                          </p:stCondLst>
                                        </p:cTn>
                                        <p:tgtEl>
                                          <p:spTgt spid="62"/>
                                        </p:tgtEl>
                                        <p:attrNameLst>
                                          <p:attrName>style.visibility</p:attrName>
                                        </p:attrNameLst>
                                      </p:cBhvr>
                                      <p:to>
                                        <p:strVal val="visible"/>
                                      </p:to>
                                    </p:set>
                                    <p:anim calcmode="lin" valueType="num">
                                      <p:cBhvr>
                                        <p:cTn id="254" dur="500" fill="hold"/>
                                        <p:tgtEl>
                                          <p:spTgt spid="62"/>
                                        </p:tgtEl>
                                        <p:attrNameLst>
                                          <p:attrName>ppt_w</p:attrName>
                                        </p:attrNameLst>
                                      </p:cBhvr>
                                      <p:tavLst>
                                        <p:tav tm="0">
                                          <p:val>
                                            <p:fltVal val="0"/>
                                          </p:val>
                                        </p:tav>
                                        <p:tav tm="100000">
                                          <p:val>
                                            <p:strVal val="#ppt_w"/>
                                          </p:val>
                                        </p:tav>
                                      </p:tavLst>
                                    </p:anim>
                                    <p:anim calcmode="lin" valueType="num">
                                      <p:cBhvr>
                                        <p:cTn id="255" dur="500" fill="hold"/>
                                        <p:tgtEl>
                                          <p:spTgt spid="62"/>
                                        </p:tgtEl>
                                        <p:attrNameLst>
                                          <p:attrName>ppt_h</p:attrName>
                                        </p:attrNameLst>
                                      </p:cBhvr>
                                      <p:tavLst>
                                        <p:tav tm="0">
                                          <p:val>
                                            <p:fltVal val="0"/>
                                          </p:val>
                                        </p:tav>
                                        <p:tav tm="100000">
                                          <p:val>
                                            <p:strVal val="#ppt_h"/>
                                          </p:val>
                                        </p:tav>
                                      </p:tavLst>
                                    </p:anim>
                                    <p:animEffect transition="in" filter="fade">
                                      <p:cBhvr>
                                        <p:cTn id="256" dur="500"/>
                                        <p:tgtEl>
                                          <p:spTgt spid="62"/>
                                        </p:tgtEl>
                                      </p:cBhvr>
                                    </p:animEffect>
                                  </p:childTnLst>
                                </p:cTn>
                              </p:par>
                            </p:childTnLst>
                          </p:cTn>
                        </p:par>
                        <p:par>
                          <p:cTn id="257" fill="hold">
                            <p:stCondLst>
                              <p:cond delay="24950"/>
                            </p:stCondLst>
                            <p:childTnLst>
                              <p:par>
                                <p:cTn id="258" presetID="53" presetClass="entr" presetSubtype="16" fill="hold" grpId="0" nodeType="afterEffect">
                                  <p:stCondLst>
                                    <p:cond delay="0"/>
                                  </p:stCondLst>
                                  <p:childTnLst>
                                    <p:set>
                                      <p:cBhvr>
                                        <p:cTn id="259" dur="1" fill="hold">
                                          <p:stCondLst>
                                            <p:cond delay="0"/>
                                          </p:stCondLst>
                                        </p:cTn>
                                        <p:tgtEl>
                                          <p:spTgt spid="63"/>
                                        </p:tgtEl>
                                        <p:attrNameLst>
                                          <p:attrName>style.visibility</p:attrName>
                                        </p:attrNameLst>
                                      </p:cBhvr>
                                      <p:to>
                                        <p:strVal val="visible"/>
                                      </p:to>
                                    </p:set>
                                    <p:anim calcmode="lin" valueType="num">
                                      <p:cBhvr>
                                        <p:cTn id="260" dur="500" fill="hold"/>
                                        <p:tgtEl>
                                          <p:spTgt spid="63"/>
                                        </p:tgtEl>
                                        <p:attrNameLst>
                                          <p:attrName>ppt_w</p:attrName>
                                        </p:attrNameLst>
                                      </p:cBhvr>
                                      <p:tavLst>
                                        <p:tav tm="0">
                                          <p:val>
                                            <p:fltVal val="0"/>
                                          </p:val>
                                        </p:tav>
                                        <p:tav tm="100000">
                                          <p:val>
                                            <p:strVal val="#ppt_w"/>
                                          </p:val>
                                        </p:tav>
                                      </p:tavLst>
                                    </p:anim>
                                    <p:anim calcmode="lin" valueType="num">
                                      <p:cBhvr>
                                        <p:cTn id="261" dur="500" fill="hold"/>
                                        <p:tgtEl>
                                          <p:spTgt spid="63"/>
                                        </p:tgtEl>
                                        <p:attrNameLst>
                                          <p:attrName>ppt_h</p:attrName>
                                        </p:attrNameLst>
                                      </p:cBhvr>
                                      <p:tavLst>
                                        <p:tav tm="0">
                                          <p:val>
                                            <p:fltVal val="0"/>
                                          </p:val>
                                        </p:tav>
                                        <p:tav tm="100000">
                                          <p:val>
                                            <p:strVal val="#ppt_h"/>
                                          </p:val>
                                        </p:tav>
                                      </p:tavLst>
                                    </p:anim>
                                    <p:animEffect transition="in" filter="fade">
                                      <p:cBhvr>
                                        <p:cTn id="26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0" grpId="0"/>
      <p:bldP spid="31" grpId="0"/>
      <p:bldP spid="32" grpId="0"/>
      <p:bldP spid="33" grpId="0"/>
      <p:bldP spid="34" grpId="0"/>
      <p:bldP spid="35" grpId="0"/>
      <p:bldP spid="36" grpId="0" animBg="1"/>
      <p:bldP spid="37" grpId="0" animBg="1"/>
      <p:bldP spid="38" grpId="0"/>
      <p:bldP spid="40" grpId="0"/>
      <p:bldP spid="41" grpId="0"/>
      <p:bldP spid="42" grpId="0"/>
      <p:bldP spid="43" grpId="0"/>
      <p:bldP spid="44" grpId="0"/>
      <p:bldP spid="45" grpId="0"/>
      <p:bldP spid="46" grpId="0" animBg="1"/>
      <p:bldP spid="47" grpId="0"/>
      <p:bldP spid="49" grpId="0"/>
      <p:bldP spid="50" grpId="0"/>
      <p:bldP spid="51" grpId="0"/>
      <p:bldP spid="52" grpId="0"/>
      <p:bldP spid="53" grpId="0"/>
      <p:bldP spid="54" grpId="0"/>
      <p:bldP spid="55" grpId="0" animBg="1"/>
      <p:bldP spid="56" grpId="0"/>
      <p:bldP spid="58" grpId="0"/>
      <p:bldP spid="59" grpId="0"/>
      <p:bldP spid="60" grpId="0"/>
      <p:bldP spid="61" grpId="0"/>
      <p:bldP spid="62" grpId="0"/>
      <p:bldP spid="63" grpId="0"/>
      <p:bldP spid="64" grpId="0" animBg="1"/>
      <p:bldP spid="65" grpId="0"/>
      <p:bldP spid="66" grpId="0" animBg="1"/>
      <p:bldP spid="67" grpId="0" animBg="1"/>
      <p:bldP spid="6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l="21635" t="31439" r="21722" b="9584"/>
          <a:stretch>
            <a:fillRect/>
          </a:stretch>
        </p:blipFill>
        <p:spPr>
          <a:xfrm>
            <a:off x="0" y="198"/>
            <a:ext cx="8959850" cy="503991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21551" t="-3031" r="28724" b="54654"/>
          <a:stretch>
            <a:fillRect/>
          </a:stretch>
        </p:blipFill>
        <p:spPr>
          <a:xfrm>
            <a:off x="6082735" y="3163149"/>
            <a:ext cx="3581104" cy="2003815"/>
          </a:xfrm>
          <a:prstGeom prst="rect">
            <a:avLst/>
          </a:prstGeom>
        </p:spPr>
      </p:pic>
      <p:sp>
        <p:nvSpPr>
          <p:cNvPr id="7" name="Text Box 7"/>
          <p:cNvSpPr txBox="1">
            <a:spLocks noChangeArrowheads="1"/>
          </p:cNvSpPr>
          <p:nvPr/>
        </p:nvSpPr>
        <p:spPr bwMode="auto">
          <a:xfrm>
            <a:off x="961862" y="693219"/>
            <a:ext cx="2073177" cy="139965"/>
          </a:xfrm>
          <a:prstGeom prst="rect">
            <a:avLst/>
          </a:prstGeom>
          <a:noFill/>
          <a:ln w="9525">
            <a:noFill/>
            <a:miter lim="800000"/>
          </a:ln>
        </p:spPr>
        <p:txBody>
          <a:bodyPr wrap="none" lIns="25200" tIns="12600" rIns="25200" bIns="12600">
            <a:spAutoFit/>
          </a:bodyPr>
          <a:lstStyle/>
          <a:p>
            <a:pPr algn="ctr" defTabSz="599440"/>
            <a:r>
              <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rPr>
              <a:t> PLANNING SCHEME THEME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8" name="矩形 7"/>
          <p:cNvSpPr/>
          <p:nvPr/>
        </p:nvSpPr>
        <p:spPr>
          <a:xfrm>
            <a:off x="938778" y="349830"/>
            <a:ext cx="1886094" cy="389209"/>
          </a:xfrm>
          <a:prstGeom prst="rect">
            <a:avLst/>
          </a:prstGeom>
        </p:spPr>
        <p:txBody>
          <a:bodyPr wrap="none">
            <a:spAutoFit/>
          </a:bodyPr>
          <a:lstStyle/>
          <a:p>
            <a:pPr algn="ctr" defTabSz="599440"/>
            <a:r>
              <a:rPr lang="zh-CN" altLang="en-US"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rPr>
              <a:t>策划方案主题 </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pic>
        <p:nvPicPr>
          <p:cNvPr id="69" name="图片 68"/>
          <p:cNvPicPr>
            <a:picLocks noChangeAspect="1"/>
          </p:cNvPicPr>
          <p:nvPr/>
        </p:nvPicPr>
        <p:blipFill rotWithShape="1">
          <a:blip r:embed="rId4" cstate="print">
            <a:extLst>
              <a:ext uri="{28A0092B-C50C-407E-A947-70E740481C1C}">
                <a14:useLocalDpi xmlns:a14="http://schemas.microsoft.com/office/drawing/2010/main" val="0"/>
              </a:ext>
            </a:extLst>
          </a:blip>
          <a:srcRect l="-354" t="13515" r="354" b="49869"/>
          <a:stretch>
            <a:fillRect/>
          </a:stretch>
        </p:blipFill>
        <p:spPr>
          <a:xfrm>
            <a:off x="435468" y="1726330"/>
            <a:ext cx="2524754" cy="1390650"/>
          </a:xfrm>
          <a:prstGeom prst="rect">
            <a:avLst/>
          </a:prstGeom>
        </p:spPr>
      </p:pic>
      <p:sp>
        <p:nvSpPr>
          <p:cNvPr id="71" name="矩形 70"/>
          <p:cNvSpPr/>
          <p:nvPr/>
        </p:nvSpPr>
        <p:spPr>
          <a:xfrm>
            <a:off x="4770035" y="1948556"/>
            <a:ext cx="2375078" cy="232319"/>
          </a:xfrm>
          <a:prstGeom prst="rect">
            <a:avLst/>
          </a:prstGeom>
          <a:solidFill>
            <a:srgbClr val="DB96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45" dirty="0">
                <a:solidFill>
                  <a:schemeClr val="tx1"/>
                </a:solidFill>
                <a:latin typeface="方正清刻本悦宋简体" panose="02000000000000000000" pitchFamily="2" charset="-122"/>
                <a:ea typeface="方正清刻本悦宋简体" panose="02000000000000000000" pitchFamily="2" charset="-122"/>
              </a:rPr>
              <a:t>团队协作</a:t>
            </a:r>
            <a:endParaRPr lang="zh-CN" altLang="en-US" sz="1145" dirty="0">
              <a:solidFill>
                <a:schemeClr val="tx1"/>
              </a:solidFill>
              <a:latin typeface="方正清刻本悦宋简体" panose="02000000000000000000" pitchFamily="2" charset="-122"/>
              <a:ea typeface="方正清刻本悦宋简体" panose="02000000000000000000" pitchFamily="2" charset="-122"/>
            </a:endParaRPr>
          </a:p>
        </p:txBody>
      </p:sp>
      <p:sp>
        <p:nvSpPr>
          <p:cNvPr id="72" name="矩形 71"/>
          <p:cNvSpPr/>
          <p:nvPr/>
        </p:nvSpPr>
        <p:spPr>
          <a:xfrm>
            <a:off x="4770035" y="2219525"/>
            <a:ext cx="1755493" cy="232319"/>
          </a:xfrm>
          <a:prstGeom prst="rect">
            <a:avLst/>
          </a:prstGeom>
          <a:solidFill>
            <a:srgbClr val="DB96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45" dirty="0">
                <a:solidFill>
                  <a:schemeClr val="tx1"/>
                </a:solidFill>
                <a:latin typeface="方正清刻本悦宋简体" panose="02000000000000000000" pitchFamily="2" charset="-122"/>
                <a:ea typeface="方正清刻本悦宋简体" panose="02000000000000000000" pitchFamily="2" charset="-122"/>
              </a:rPr>
              <a:t>沟通交流</a:t>
            </a:r>
            <a:endParaRPr lang="zh-CN" altLang="en-US" sz="1145" dirty="0">
              <a:solidFill>
                <a:schemeClr val="tx1"/>
              </a:solidFill>
              <a:latin typeface="方正清刻本悦宋简体" panose="02000000000000000000" pitchFamily="2" charset="-122"/>
              <a:ea typeface="方正清刻本悦宋简体" panose="02000000000000000000" pitchFamily="2" charset="-122"/>
            </a:endParaRPr>
          </a:p>
        </p:txBody>
      </p:sp>
      <p:sp>
        <p:nvSpPr>
          <p:cNvPr id="73" name="矩形 72"/>
          <p:cNvSpPr/>
          <p:nvPr/>
        </p:nvSpPr>
        <p:spPr>
          <a:xfrm>
            <a:off x="4770035" y="2503527"/>
            <a:ext cx="2788135" cy="232319"/>
          </a:xfrm>
          <a:prstGeom prst="rect">
            <a:avLst/>
          </a:prstGeom>
          <a:solidFill>
            <a:srgbClr val="DB96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45" dirty="0">
                <a:solidFill>
                  <a:schemeClr val="tx1"/>
                </a:solidFill>
                <a:latin typeface="方正清刻本悦宋简体" panose="02000000000000000000" pitchFamily="2" charset="-122"/>
                <a:ea typeface="方正清刻本悦宋简体" panose="02000000000000000000" pitchFamily="2" charset="-122"/>
              </a:rPr>
              <a:t>业务知识</a:t>
            </a:r>
            <a:endParaRPr lang="zh-CN" altLang="en-US" sz="1145" dirty="0">
              <a:solidFill>
                <a:schemeClr val="tx1"/>
              </a:solidFill>
              <a:latin typeface="方正清刻本悦宋简体" panose="02000000000000000000" pitchFamily="2" charset="-122"/>
              <a:ea typeface="方正清刻本悦宋简体" panose="02000000000000000000" pitchFamily="2" charset="-122"/>
            </a:endParaRPr>
          </a:p>
        </p:txBody>
      </p:sp>
      <p:sp>
        <p:nvSpPr>
          <p:cNvPr id="74" name="矩形 73"/>
          <p:cNvSpPr/>
          <p:nvPr/>
        </p:nvSpPr>
        <p:spPr>
          <a:xfrm>
            <a:off x="4770036" y="2787479"/>
            <a:ext cx="1548963" cy="232319"/>
          </a:xfrm>
          <a:prstGeom prst="rect">
            <a:avLst/>
          </a:prstGeom>
          <a:solidFill>
            <a:srgbClr val="DB96E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45" dirty="0">
                <a:solidFill>
                  <a:schemeClr val="tx1"/>
                </a:solidFill>
                <a:latin typeface="方正清刻本悦宋简体" panose="02000000000000000000" pitchFamily="2" charset="-122"/>
                <a:ea typeface="方正清刻本悦宋简体" panose="02000000000000000000" pitchFamily="2" charset="-122"/>
              </a:rPr>
              <a:t>情绪管理</a:t>
            </a:r>
            <a:endParaRPr lang="zh-CN" altLang="en-US" sz="1145" dirty="0">
              <a:solidFill>
                <a:schemeClr val="tx1"/>
              </a:solidFill>
              <a:latin typeface="方正清刻本悦宋简体" panose="02000000000000000000" pitchFamily="2" charset="-122"/>
              <a:ea typeface="方正清刻本悦宋简体" panose="02000000000000000000" pitchFamily="2" charset="-122"/>
            </a:endParaRPr>
          </a:p>
        </p:txBody>
      </p:sp>
      <p:sp>
        <p:nvSpPr>
          <p:cNvPr id="75" name="文本框 5"/>
          <p:cNvSpPr txBox="1"/>
          <p:nvPr/>
        </p:nvSpPr>
        <p:spPr>
          <a:xfrm>
            <a:off x="4770036" y="1645860"/>
            <a:ext cx="877746" cy="310781"/>
          </a:xfrm>
          <a:prstGeom prst="rect">
            <a:avLst/>
          </a:prstGeom>
          <a:noFill/>
        </p:spPr>
        <p:txBody>
          <a:bodyPr wrap="square" rtlCol="0">
            <a:spAutoFit/>
          </a:bodyPr>
          <a:lstStyle/>
          <a:p>
            <a:r>
              <a:rPr lang="zh-CN" altLang="en-US" sz="1435" b="1" dirty="0">
                <a:latin typeface="方正清刻本悦宋简体" panose="02000000000000000000" pitchFamily="2" charset="-122"/>
                <a:ea typeface="方正清刻本悦宋简体" panose="02000000000000000000" pitchFamily="2" charset="-122"/>
              </a:rPr>
              <a:t>技能</a:t>
            </a:r>
            <a:r>
              <a:rPr lang="zh-CN" altLang="en-US" sz="950" b="1" dirty="0">
                <a:latin typeface="方正清刻本悦宋简体" panose="02000000000000000000" pitchFamily="2" charset="-122"/>
                <a:ea typeface="方正清刻本悦宋简体" panose="02000000000000000000" pitchFamily="2" charset="-122"/>
              </a:rPr>
              <a:t>：</a:t>
            </a:r>
            <a:endParaRPr lang="zh-CN" altLang="en-US" sz="950" b="1" dirty="0">
              <a:latin typeface="方正清刻本悦宋简体" panose="02000000000000000000" pitchFamily="2" charset="-122"/>
              <a:ea typeface="方正清刻本悦宋简体" panose="02000000000000000000" pitchFamily="2" charset="-122"/>
            </a:endParaRPr>
          </a:p>
        </p:txBody>
      </p:sp>
      <p:sp>
        <p:nvSpPr>
          <p:cNvPr id="76" name="文本框 9"/>
          <p:cNvSpPr txBox="1"/>
          <p:nvPr/>
        </p:nvSpPr>
        <p:spPr>
          <a:xfrm>
            <a:off x="7639349" y="1969224"/>
            <a:ext cx="464690" cy="244597"/>
          </a:xfrm>
          <a:prstGeom prst="rect">
            <a:avLst/>
          </a:prstGeom>
          <a:noFill/>
        </p:spPr>
        <p:txBody>
          <a:bodyPr wrap="square" rtlCol="0">
            <a:spAutoFit/>
          </a:bodyPr>
          <a:lstStyle/>
          <a:p>
            <a:pPr algn="ctr"/>
            <a:r>
              <a:rPr lang="en-US" altLang="zh-CN" sz="1005" b="1" dirty="0">
                <a:latin typeface="方正清刻本悦宋简体" panose="02000000000000000000" pitchFamily="2" charset="-122"/>
                <a:ea typeface="方正清刻本悦宋简体" panose="02000000000000000000" pitchFamily="2" charset="-122"/>
              </a:rPr>
              <a:t>80%</a:t>
            </a:r>
            <a:endParaRPr lang="zh-CN" altLang="en-US" sz="1005" b="1" dirty="0">
              <a:latin typeface="方正清刻本悦宋简体" panose="02000000000000000000" pitchFamily="2" charset="-122"/>
              <a:ea typeface="方正清刻本悦宋简体" panose="02000000000000000000" pitchFamily="2" charset="-122"/>
            </a:endParaRPr>
          </a:p>
        </p:txBody>
      </p:sp>
      <p:sp>
        <p:nvSpPr>
          <p:cNvPr id="77" name="文本框 40"/>
          <p:cNvSpPr txBox="1"/>
          <p:nvPr/>
        </p:nvSpPr>
        <p:spPr>
          <a:xfrm>
            <a:off x="7635618" y="2520378"/>
            <a:ext cx="464690" cy="244597"/>
          </a:xfrm>
          <a:prstGeom prst="rect">
            <a:avLst/>
          </a:prstGeom>
          <a:noFill/>
        </p:spPr>
        <p:txBody>
          <a:bodyPr wrap="square" rtlCol="0">
            <a:spAutoFit/>
          </a:bodyPr>
          <a:lstStyle/>
          <a:p>
            <a:pPr algn="ctr"/>
            <a:r>
              <a:rPr lang="en-US" altLang="zh-CN" sz="1005" b="1" dirty="0">
                <a:latin typeface="方正清刻本悦宋简体" panose="02000000000000000000" pitchFamily="2" charset="-122"/>
                <a:ea typeface="方正清刻本悦宋简体" panose="02000000000000000000" pitchFamily="2" charset="-122"/>
              </a:rPr>
              <a:t>95%</a:t>
            </a:r>
            <a:endParaRPr lang="zh-CN" altLang="en-US" sz="1005" b="1" dirty="0">
              <a:latin typeface="方正清刻本悦宋简体" panose="02000000000000000000" pitchFamily="2" charset="-122"/>
              <a:ea typeface="方正清刻本悦宋简体" panose="02000000000000000000" pitchFamily="2" charset="-122"/>
            </a:endParaRPr>
          </a:p>
        </p:txBody>
      </p:sp>
      <p:sp>
        <p:nvSpPr>
          <p:cNvPr id="78" name="文本框 41"/>
          <p:cNvSpPr txBox="1"/>
          <p:nvPr/>
        </p:nvSpPr>
        <p:spPr>
          <a:xfrm>
            <a:off x="7635618" y="2804329"/>
            <a:ext cx="464690" cy="244597"/>
          </a:xfrm>
          <a:prstGeom prst="rect">
            <a:avLst/>
          </a:prstGeom>
          <a:noFill/>
        </p:spPr>
        <p:txBody>
          <a:bodyPr wrap="square" rtlCol="0">
            <a:spAutoFit/>
          </a:bodyPr>
          <a:lstStyle/>
          <a:p>
            <a:pPr algn="ctr"/>
            <a:r>
              <a:rPr lang="en-US" altLang="zh-CN" sz="1005" b="1" dirty="0">
                <a:latin typeface="方正清刻本悦宋简体" panose="02000000000000000000" pitchFamily="2" charset="-122"/>
                <a:ea typeface="方正清刻本悦宋简体" panose="02000000000000000000" pitchFamily="2" charset="-122"/>
              </a:rPr>
              <a:t>50%</a:t>
            </a:r>
            <a:endParaRPr lang="zh-CN" altLang="en-US" sz="1005" b="1" dirty="0">
              <a:latin typeface="方正清刻本悦宋简体" panose="02000000000000000000" pitchFamily="2" charset="-122"/>
              <a:ea typeface="方正清刻本悦宋简体" panose="02000000000000000000" pitchFamily="2" charset="-122"/>
            </a:endParaRPr>
          </a:p>
        </p:txBody>
      </p:sp>
      <p:sp>
        <p:nvSpPr>
          <p:cNvPr id="79" name="文本框 42"/>
          <p:cNvSpPr txBox="1"/>
          <p:nvPr/>
        </p:nvSpPr>
        <p:spPr>
          <a:xfrm>
            <a:off x="7637628" y="2253226"/>
            <a:ext cx="464690" cy="244597"/>
          </a:xfrm>
          <a:prstGeom prst="rect">
            <a:avLst/>
          </a:prstGeom>
          <a:noFill/>
        </p:spPr>
        <p:txBody>
          <a:bodyPr wrap="square" rtlCol="0">
            <a:spAutoFit/>
          </a:bodyPr>
          <a:lstStyle/>
          <a:p>
            <a:pPr algn="ctr"/>
            <a:r>
              <a:rPr lang="en-US" altLang="zh-CN" sz="1005" b="1" dirty="0">
                <a:latin typeface="方正清刻本悦宋简体" panose="02000000000000000000" pitchFamily="2" charset="-122"/>
                <a:ea typeface="方正清刻本悦宋简体" panose="02000000000000000000" pitchFamily="2" charset="-122"/>
              </a:rPr>
              <a:t>70%</a:t>
            </a:r>
            <a:endParaRPr lang="zh-CN" altLang="en-US" sz="1005" b="1" dirty="0">
              <a:latin typeface="方正清刻本悦宋简体" panose="02000000000000000000" pitchFamily="2" charset="-122"/>
              <a:ea typeface="方正清刻本悦宋简体" panose="02000000000000000000" pitchFamily="2" charset="-122"/>
            </a:endParaRPr>
          </a:p>
        </p:txBody>
      </p:sp>
      <p:sp>
        <p:nvSpPr>
          <p:cNvPr id="80" name="文本框 11"/>
          <p:cNvSpPr txBox="1"/>
          <p:nvPr/>
        </p:nvSpPr>
        <p:spPr>
          <a:xfrm>
            <a:off x="5345937" y="2436377"/>
            <a:ext cx="649687" cy="236465"/>
          </a:xfrm>
          <a:prstGeom prst="rect">
            <a:avLst/>
          </a:prstGeom>
          <a:noFill/>
        </p:spPr>
        <p:txBody>
          <a:bodyPr wrap="square" rtlCol="0">
            <a:spAutoFit/>
          </a:bodyPr>
          <a:lstStyle/>
          <a:p>
            <a:endParaRPr lang="zh-CN" altLang="en-US" sz="950" dirty="0">
              <a:latin typeface="方正清刻本悦宋简体" panose="02000000000000000000" pitchFamily="2" charset="-122"/>
              <a:ea typeface="方正清刻本悦宋简体" panose="02000000000000000000" pitchFamily="2" charset="-122"/>
            </a:endParaRPr>
          </a:p>
        </p:txBody>
      </p:sp>
      <p:grpSp>
        <p:nvGrpSpPr>
          <p:cNvPr id="81" name="组合 80"/>
          <p:cNvGrpSpPr/>
          <p:nvPr/>
        </p:nvGrpSpPr>
        <p:grpSpPr>
          <a:xfrm>
            <a:off x="3139892" y="1815666"/>
            <a:ext cx="1509063" cy="1172958"/>
            <a:chOff x="4080015" y="2124888"/>
            <a:chExt cx="2104592" cy="1635850"/>
          </a:xfrm>
        </p:grpSpPr>
        <p:sp>
          <p:nvSpPr>
            <p:cNvPr id="82" name="文本框 10"/>
            <p:cNvSpPr txBox="1"/>
            <p:nvPr/>
          </p:nvSpPr>
          <p:spPr>
            <a:xfrm>
              <a:off x="4080015" y="2124888"/>
              <a:ext cx="1729539" cy="433427"/>
            </a:xfrm>
            <a:prstGeom prst="rect">
              <a:avLst/>
            </a:prstGeom>
            <a:noFill/>
          </p:spPr>
          <p:txBody>
            <a:bodyPr wrap="square" rtlCol="0">
              <a:spAutoFit/>
            </a:bodyPr>
            <a:lstStyle/>
            <a:p>
              <a:r>
                <a:rPr lang="zh-CN" altLang="en-US" sz="1435" b="1" dirty="0" smtClean="0">
                  <a:latin typeface="方正清刻本悦宋简体" panose="02000000000000000000" pitchFamily="2" charset="-122"/>
                  <a:ea typeface="方正清刻本悦宋简体" panose="02000000000000000000" pitchFamily="2" charset="-122"/>
                </a:rPr>
                <a:t>活动介</a:t>
              </a:r>
              <a:r>
                <a:rPr lang="zh-CN" altLang="en-US" sz="1435" b="1" dirty="0">
                  <a:latin typeface="方正清刻本悦宋简体" panose="02000000000000000000" pitchFamily="2" charset="-122"/>
                  <a:ea typeface="方正清刻本悦宋简体" panose="02000000000000000000" pitchFamily="2" charset="-122"/>
                </a:rPr>
                <a:t>绍：</a:t>
              </a:r>
              <a:endParaRPr lang="zh-CN" altLang="en-US" sz="1435" b="1" dirty="0">
                <a:latin typeface="方正清刻本悦宋简体" panose="02000000000000000000" pitchFamily="2" charset="-122"/>
                <a:ea typeface="方正清刻本悦宋简体" panose="02000000000000000000" pitchFamily="2" charset="-122"/>
              </a:endParaRPr>
            </a:p>
          </p:txBody>
        </p:sp>
        <p:sp>
          <p:nvSpPr>
            <p:cNvPr id="83" name="Rectangle 1"/>
            <p:cNvSpPr>
              <a:spLocks noChangeArrowheads="1"/>
            </p:cNvSpPr>
            <p:nvPr/>
          </p:nvSpPr>
          <p:spPr bwMode="auto">
            <a:xfrm>
              <a:off x="4138621" y="2575908"/>
              <a:ext cx="2045986" cy="1184830"/>
            </a:xfrm>
            <a:prstGeom prst="rect">
              <a:avLst/>
            </a:prstGeom>
            <a:noFill/>
            <a:ln>
              <a:noFill/>
            </a:ln>
            <a:effectLst/>
          </p:spPr>
          <p:txBody>
            <a:bodyPr vert="horz" wrap="square" lIns="0" tIns="0" rIns="0" bIns="54621" numCol="1" anchor="ctr" anchorCtr="0" compatLnSpc="1">
              <a:spAutoFit/>
            </a:bodyPr>
            <a:lstStyle/>
            <a:p>
              <a:pPr defTabSz="655320" eaLnBrk="0" fontAlgn="base" hangingPunct="0">
                <a:lnSpc>
                  <a:spcPct val="150000"/>
                </a:lnSpc>
                <a:spcBef>
                  <a:spcPct val="0"/>
                </a:spcBef>
                <a:spcAft>
                  <a:spcPct val="0"/>
                </a:spcAft>
              </a:pPr>
              <a:r>
                <a:rPr lang="zh-CN" altLang="en-US" sz="1145" dirty="0">
                  <a:latin typeface="方正清刻本悦宋简体" panose="02000000000000000000" pitchFamily="2" charset="-122"/>
                  <a:ea typeface="方正清刻本悦宋简体" panose="02000000000000000000" pitchFamily="2" charset="-122"/>
                </a:rPr>
                <a:t>上海复旦大学哲学系毕业，之后取得香港浸会大学传播硕士学位。 </a:t>
              </a:r>
              <a:endParaRPr lang="zh-CN" altLang="en-US" sz="1145" dirty="0">
                <a:latin typeface="方正清刻本悦宋简体" panose="02000000000000000000" pitchFamily="2" charset="-122"/>
                <a:ea typeface="方正清刻本悦宋简体" panose="02000000000000000000" pitchFamily="2" charset="-122"/>
              </a:endParaRPr>
            </a:p>
          </p:txBody>
        </p:sp>
      </p:grpSp>
      <p:grpSp>
        <p:nvGrpSpPr>
          <p:cNvPr id="84" name="组合 83"/>
          <p:cNvGrpSpPr/>
          <p:nvPr/>
        </p:nvGrpSpPr>
        <p:grpSpPr>
          <a:xfrm>
            <a:off x="1169965" y="3349401"/>
            <a:ext cx="2327101" cy="657368"/>
            <a:chOff x="1190019" y="4649803"/>
            <a:chExt cx="3245456" cy="916789"/>
          </a:xfrm>
        </p:grpSpPr>
        <p:sp>
          <p:nvSpPr>
            <p:cNvPr id="85" name="文本框 18"/>
            <p:cNvSpPr txBox="1"/>
            <p:nvPr/>
          </p:nvSpPr>
          <p:spPr>
            <a:xfrm>
              <a:off x="1190019" y="4649803"/>
              <a:ext cx="2496755" cy="772625"/>
            </a:xfrm>
            <a:prstGeom prst="rect">
              <a:avLst/>
            </a:prstGeom>
            <a:noFill/>
          </p:spPr>
          <p:txBody>
            <a:bodyPr wrap="square" rtlCol="0">
              <a:spAutoFit/>
            </a:bodyPr>
            <a:lstStyle/>
            <a:p>
              <a:r>
                <a:rPr lang="zh-CN" altLang="en-US" sz="3000" dirty="0">
                  <a:latin typeface="方正清刻本悦宋简体" panose="02000000000000000000" pitchFamily="2" charset="-122"/>
                  <a:ea typeface="方正清刻本悦宋简体" panose="02000000000000000000" pitchFamily="2" charset="-122"/>
                </a:rPr>
                <a:t>活</a:t>
              </a:r>
              <a:r>
                <a:rPr lang="zh-CN" altLang="en-US" sz="3000" dirty="0" smtClean="0">
                  <a:latin typeface="方正清刻本悦宋简体" panose="02000000000000000000" pitchFamily="2" charset="-122"/>
                  <a:ea typeface="方正清刻本悦宋简体" panose="02000000000000000000" pitchFamily="2" charset="-122"/>
                </a:rPr>
                <a:t>动主题</a:t>
              </a:r>
              <a:endParaRPr lang="en-US" altLang="zh-CN" sz="3000" dirty="0">
                <a:latin typeface="方正清刻本悦宋简体" panose="02000000000000000000" pitchFamily="2" charset="-122"/>
                <a:ea typeface="方正清刻本悦宋简体" panose="02000000000000000000" pitchFamily="2" charset="-122"/>
              </a:endParaRPr>
            </a:p>
          </p:txBody>
        </p:sp>
        <p:cxnSp>
          <p:nvCxnSpPr>
            <p:cNvPr id="86" name="直接连接符 85"/>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3503712" y="5219908"/>
              <a:ext cx="931763" cy="329781"/>
            </a:xfrm>
            <a:prstGeom prst="rect">
              <a:avLst/>
            </a:prstGeom>
          </p:spPr>
          <p:txBody>
            <a:bodyPr wrap="none">
              <a:spAutoFit/>
            </a:bodyPr>
            <a:lstStyle/>
            <a:p>
              <a:r>
                <a:rPr lang="zh-CN" altLang="en-US" sz="950" dirty="0">
                  <a:latin typeface="方正清刻本悦宋简体" panose="02000000000000000000" pitchFamily="2" charset="-122"/>
                  <a:ea typeface="方正清刻本悦宋简体" panose="02000000000000000000" pitchFamily="2" charset="-122"/>
                </a:rPr>
                <a:t>插入文字</a:t>
              </a:r>
              <a:endParaRPr lang="zh-CN" altLang="en-US" sz="950" dirty="0">
                <a:latin typeface="方正清刻本悦宋简体" panose="02000000000000000000" pitchFamily="2" charset="-122"/>
                <a:ea typeface="方正清刻本悦宋简体" panose="02000000000000000000" pitchFamily="2" charset="-122"/>
              </a:endParaRPr>
            </a:p>
          </p:txBody>
        </p:sp>
      </p:grpSp>
      <p:grpSp>
        <p:nvGrpSpPr>
          <p:cNvPr id="88" name="组合 87"/>
          <p:cNvGrpSpPr/>
          <p:nvPr/>
        </p:nvGrpSpPr>
        <p:grpSpPr>
          <a:xfrm>
            <a:off x="3954460" y="3402692"/>
            <a:ext cx="4297012" cy="604076"/>
            <a:chOff x="5073372" y="4724126"/>
            <a:chExt cx="5992767" cy="842466"/>
          </a:xfrm>
        </p:grpSpPr>
        <p:cxnSp>
          <p:nvCxnSpPr>
            <p:cNvPr id="89" name="直接连接符 88"/>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0" name="文本框 49"/>
            <p:cNvSpPr txBox="1"/>
            <p:nvPr/>
          </p:nvSpPr>
          <p:spPr>
            <a:xfrm>
              <a:off x="8509855" y="4724126"/>
              <a:ext cx="2556284" cy="618034"/>
            </a:xfrm>
            <a:prstGeom prst="rect">
              <a:avLst/>
            </a:prstGeom>
            <a:noFill/>
          </p:spPr>
          <p:txBody>
            <a:bodyPr wrap="square" rtlCol="0">
              <a:spAutoFit/>
            </a:bodyPr>
            <a:lstStyle/>
            <a:p>
              <a:r>
                <a:rPr lang="zh-CN" altLang="en-US" sz="1145" dirty="0">
                  <a:latin typeface="方正清刻本悦宋简体" panose="02000000000000000000" pitchFamily="2" charset="-122"/>
                  <a:ea typeface="方正清刻本悦宋简体" panose="02000000000000000000" pitchFamily="2" charset="-122"/>
                </a:rPr>
                <a:t>工作岗位说明及日常工作内容阐述。</a:t>
              </a:r>
              <a:endParaRPr lang="zh-CN" altLang="en-US" sz="1145" dirty="0">
                <a:latin typeface="方正清刻本悦宋简体" panose="02000000000000000000" pitchFamily="2" charset="-122"/>
                <a:ea typeface="方正清刻本悦宋简体" panose="02000000000000000000" pitchFamily="2" charset="-122"/>
              </a:endParaRPr>
            </a:p>
          </p:txBody>
        </p:sp>
        <p:pic>
          <p:nvPicPr>
            <p:cNvPr id="91" name="图片 90"/>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a:fillRect/>
            </a:stretch>
          </p:blipFill>
          <p:spPr>
            <a:xfrm>
              <a:off x="7878872" y="4762457"/>
              <a:ext cx="504000" cy="504000"/>
            </a:xfrm>
            <a:prstGeom prst="ellipse">
              <a:avLst/>
            </a:prstGeom>
            <a:solidFill>
              <a:srgbClr val="DB96E7"/>
            </a:solidFill>
            <a:effectLst>
              <a:outerShdw blurRad="50800" dist="38100" dir="5400000" algn="t" rotWithShape="0">
                <a:prstClr val="black">
                  <a:alpha val="40000"/>
                </a:prstClr>
              </a:outerShdw>
            </a:effectLst>
          </p:spPr>
        </p:pic>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ppt_x"/>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p:cTn id="31" dur="500" fill="hold"/>
                                        <p:tgtEl>
                                          <p:spTgt spid="81"/>
                                        </p:tgtEl>
                                        <p:attrNameLst>
                                          <p:attrName>ppt_w</p:attrName>
                                        </p:attrNameLst>
                                      </p:cBhvr>
                                      <p:tavLst>
                                        <p:tav tm="0">
                                          <p:val>
                                            <p:fltVal val="0"/>
                                          </p:val>
                                        </p:tav>
                                        <p:tav tm="100000">
                                          <p:val>
                                            <p:strVal val="#ppt_w"/>
                                          </p:val>
                                        </p:tav>
                                      </p:tavLst>
                                    </p:anim>
                                    <p:anim calcmode="lin" valueType="num">
                                      <p:cBhvr>
                                        <p:cTn id="32" dur="500" fill="hold"/>
                                        <p:tgtEl>
                                          <p:spTgt spid="81"/>
                                        </p:tgtEl>
                                        <p:attrNameLst>
                                          <p:attrName>ppt_h</p:attrName>
                                        </p:attrNameLst>
                                      </p:cBhvr>
                                      <p:tavLst>
                                        <p:tav tm="0">
                                          <p:val>
                                            <p:fltVal val="0"/>
                                          </p:val>
                                        </p:tav>
                                        <p:tav tm="100000">
                                          <p:val>
                                            <p:strVal val="#ppt_h"/>
                                          </p:val>
                                        </p:tav>
                                      </p:tavLst>
                                    </p:anim>
                                    <p:animEffect transition="in" filter="fade">
                                      <p:cBhvr>
                                        <p:cTn id="33" dur="500"/>
                                        <p:tgtEl>
                                          <p:spTgt spid="81"/>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71"/>
                                        </p:tgtEl>
                                        <p:attrNameLst>
                                          <p:attrName>style.visibility</p:attrName>
                                        </p:attrNameLst>
                                      </p:cBhvr>
                                      <p:to>
                                        <p:strVal val="visible"/>
                                      </p:to>
                                    </p:set>
                                    <p:anim calcmode="lin" valueType="num">
                                      <p:cBhvr>
                                        <p:cTn id="37" dur="500" fill="hold"/>
                                        <p:tgtEl>
                                          <p:spTgt spid="71"/>
                                        </p:tgtEl>
                                        <p:attrNameLst>
                                          <p:attrName>ppt_w</p:attrName>
                                        </p:attrNameLst>
                                      </p:cBhvr>
                                      <p:tavLst>
                                        <p:tav tm="0">
                                          <p:val>
                                            <p:fltVal val="0"/>
                                          </p:val>
                                        </p:tav>
                                        <p:tav tm="100000">
                                          <p:val>
                                            <p:strVal val="#ppt_w"/>
                                          </p:val>
                                        </p:tav>
                                      </p:tavLst>
                                    </p:anim>
                                    <p:anim calcmode="lin" valueType="num">
                                      <p:cBhvr>
                                        <p:cTn id="38" dur="500" fill="hold"/>
                                        <p:tgtEl>
                                          <p:spTgt spid="71"/>
                                        </p:tgtEl>
                                        <p:attrNameLst>
                                          <p:attrName>ppt_h</p:attrName>
                                        </p:attrNameLst>
                                      </p:cBhvr>
                                      <p:tavLst>
                                        <p:tav tm="0">
                                          <p:val>
                                            <p:fltVal val="0"/>
                                          </p:val>
                                        </p:tav>
                                        <p:tav tm="100000">
                                          <p:val>
                                            <p:strVal val="#ppt_h"/>
                                          </p:val>
                                        </p:tav>
                                      </p:tavLst>
                                    </p:anim>
                                    <p:animEffect transition="in" filter="fade">
                                      <p:cBhvr>
                                        <p:cTn id="39" dur="500"/>
                                        <p:tgtEl>
                                          <p:spTgt spid="71"/>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p:cTn id="43" dur="500" fill="hold"/>
                                        <p:tgtEl>
                                          <p:spTgt spid="72"/>
                                        </p:tgtEl>
                                        <p:attrNameLst>
                                          <p:attrName>ppt_w</p:attrName>
                                        </p:attrNameLst>
                                      </p:cBhvr>
                                      <p:tavLst>
                                        <p:tav tm="0">
                                          <p:val>
                                            <p:fltVal val="0"/>
                                          </p:val>
                                        </p:tav>
                                        <p:tav tm="100000">
                                          <p:val>
                                            <p:strVal val="#ppt_w"/>
                                          </p:val>
                                        </p:tav>
                                      </p:tavLst>
                                    </p:anim>
                                    <p:anim calcmode="lin" valueType="num">
                                      <p:cBhvr>
                                        <p:cTn id="44" dur="500" fill="hold"/>
                                        <p:tgtEl>
                                          <p:spTgt spid="72"/>
                                        </p:tgtEl>
                                        <p:attrNameLst>
                                          <p:attrName>ppt_h</p:attrName>
                                        </p:attrNameLst>
                                      </p:cBhvr>
                                      <p:tavLst>
                                        <p:tav tm="0">
                                          <p:val>
                                            <p:fltVal val="0"/>
                                          </p:val>
                                        </p:tav>
                                        <p:tav tm="100000">
                                          <p:val>
                                            <p:strVal val="#ppt_h"/>
                                          </p:val>
                                        </p:tav>
                                      </p:tavLst>
                                    </p:anim>
                                    <p:animEffect transition="in" filter="fade">
                                      <p:cBhvr>
                                        <p:cTn id="45" dur="500"/>
                                        <p:tgtEl>
                                          <p:spTgt spid="72"/>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p:cTn id="49" dur="500" fill="hold"/>
                                        <p:tgtEl>
                                          <p:spTgt spid="73"/>
                                        </p:tgtEl>
                                        <p:attrNameLst>
                                          <p:attrName>ppt_w</p:attrName>
                                        </p:attrNameLst>
                                      </p:cBhvr>
                                      <p:tavLst>
                                        <p:tav tm="0">
                                          <p:val>
                                            <p:fltVal val="0"/>
                                          </p:val>
                                        </p:tav>
                                        <p:tav tm="100000">
                                          <p:val>
                                            <p:strVal val="#ppt_w"/>
                                          </p:val>
                                        </p:tav>
                                      </p:tavLst>
                                    </p:anim>
                                    <p:anim calcmode="lin" valueType="num">
                                      <p:cBhvr>
                                        <p:cTn id="50" dur="500" fill="hold"/>
                                        <p:tgtEl>
                                          <p:spTgt spid="73"/>
                                        </p:tgtEl>
                                        <p:attrNameLst>
                                          <p:attrName>ppt_h</p:attrName>
                                        </p:attrNameLst>
                                      </p:cBhvr>
                                      <p:tavLst>
                                        <p:tav tm="0">
                                          <p:val>
                                            <p:fltVal val="0"/>
                                          </p:val>
                                        </p:tav>
                                        <p:tav tm="100000">
                                          <p:val>
                                            <p:strVal val="#ppt_h"/>
                                          </p:val>
                                        </p:tav>
                                      </p:tavLst>
                                    </p:anim>
                                    <p:animEffect transition="in" filter="fade">
                                      <p:cBhvr>
                                        <p:cTn id="51" dur="500"/>
                                        <p:tgtEl>
                                          <p:spTgt spid="73"/>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p:cTn id="55" dur="500" fill="hold"/>
                                        <p:tgtEl>
                                          <p:spTgt spid="74"/>
                                        </p:tgtEl>
                                        <p:attrNameLst>
                                          <p:attrName>ppt_w</p:attrName>
                                        </p:attrNameLst>
                                      </p:cBhvr>
                                      <p:tavLst>
                                        <p:tav tm="0">
                                          <p:val>
                                            <p:fltVal val="0"/>
                                          </p:val>
                                        </p:tav>
                                        <p:tav tm="100000">
                                          <p:val>
                                            <p:strVal val="#ppt_w"/>
                                          </p:val>
                                        </p:tav>
                                      </p:tavLst>
                                    </p:anim>
                                    <p:anim calcmode="lin" valueType="num">
                                      <p:cBhvr>
                                        <p:cTn id="56" dur="500" fill="hold"/>
                                        <p:tgtEl>
                                          <p:spTgt spid="74"/>
                                        </p:tgtEl>
                                        <p:attrNameLst>
                                          <p:attrName>ppt_h</p:attrName>
                                        </p:attrNameLst>
                                      </p:cBhvr>
                                      <p:tavLst>
                                        <p:tav tm="0">
                                          <p:val>
                                            <p:fltVal val="0"/>
                                          </p:val>
                                        </p:tav>
                                        <p:tav tm="100000">
                                          <p:val>
                                            <p:strVal val="#ppt_h"/>
                                          </p:val>
                                        </p:tav>
                                      </p:tavLst>
                                    </p:anim>
                                    <p:animEffect transition="in" filter="fade">
                                      <p:cBhvr>
                                        <p:cTn id="57" dur="500"/>
                                        <p:tgtEl>
                                          <p:spTgt spid="74"/>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
                                          </p:val>
                                        </p:tav>
                                        <p:tav tm="100000">
                                          <p:val>
                                            <p:strVal val="#ppt_w"/>
                                          </p:val>
                                        </p:tav>
                                      </p:tavLst>
                                    </p:anim>
                                    <p:anim calcmode="lin" valueType="num">
                                      <p:cBhvr>
                                        <p:cTn id="62" dur="500" fill="hold"/>
                                        <p:tgtEl>
                                          <p:spTgt spid="75"/>
                                        </p:tgtEl>
                                        <p:attrNameLst>
                                          <p:attrName>ppt_h</p:attrName>
                                        </p:attrNameLst>
                                      </p:cBhvr>
                                      <p:tavLst>
                                        <p:tav tm="0">
                                          <p:val>
                                            <p:fltVal val="0"/>
                                          </p:val>
                                        </p:tav>
                                        <p:tav tm="100000">
                                          <p:val>
                                            <p:strVal val="#ppt_h"/>
                                          </p:val>
                                        </p:tav>
                                      </p:tavLst>
                                    </p:anim>
                                    <p:animEffect transition="in" filter="fade">
                                      <p:cBhvr>
                                        <p:cTn id="63" dur="500"/>
                                        <p:tgtEl>
                                          <p:spTgt spid="75"/>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p:cTn id="67" dur="500" fill="hold"/>
                                        <p:tgtEl>
                                          <p:spTgt spid="76"/>
                                        </p:tgtEl>
                                        <p:attrNameLst>
                                          <p:attrName>ppt_w</p:attrName>
                                        </p:attrNameLst>
                                      </p:cBhvr>
                                      <p:tavLst>
                                        <p:tav tm="0">
                                          <p:val>
                                            <p:fltVal val="0"/>
                                          </p:val>
                                        </p:tav>
                                        <p:tav tm="100000">
                                          <p:val>
                                            <p:strVal val="#ppt_w"/>
                                          </p:val>
                                        </p:tav>
                                      </p:tavLst>
                                    </p:anim>
                                    <p:anim calcmode="lin" valueType="num">
                                      <p:cBhvr>
                                        <p:cTn id="68" dur="500" fill="hold"/>
                                        <p:tgtEl>
                                          <p:spTgt spid="76"/>
                                        </p:tgtEl>
                                        <p:attrNameLst>
                                          <p:attrName>ppt_h</p:attrName>
                                        </p:attrNameLst>
                                      </p:cBhvr>
                                      <p:tavLst>
                                        <p:tav tm="0">
                                          <p:val>
                                            <p:fltVal val="0"/>
                                          </p:val>
                                        </p:tav>
                                        <p:tav tm="100000">
                                          <p:val>
                                            <p:strVal val="#ppt_h"/>
                                          </p:val>
                                        </p:tav>
                                      </p:tavLst>
                                    </p:anim>
                                    <p:animEffect transition="in" filter="fade">
                                      <p:cBhvr>
                                        <p:cTn id="69" dur="500"/>
                                        <p:tgtEl>
                                          <p:spTgt spid="7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77"/>
                                        </p:tgtEl>
                                        <p:attrNameLst>
                                          <p:attrName>style.visibility</p:attrName>
                                        </p:attrNameLst>
                                      </p:cBhvr>
                                      <p:to>
                                        <p:strVal val="visible"/>
                                      </p:to>
                                    </p:set>
                                    <p:anim calcmode="lin" valueType="num">
                                      <p:cBhvr>
                                        <p:cTn id="73" dur="500" fill="hold"/>
                                        <p:tgtEl>
                                          <p:spTgt spid="77"/>
                                        </p:tgtEl>
                                        <p:attrNameLst>
                                          <p:attrName>ppt_w</p:attrName>
                                        </p:attrNameLst>
                                      </p:cBhvr>
                                      <p:tavLst>
                                        <p:tav tm="0">
                                          <p:val>
                                            <p:fltVal val="0"/>
                                          </p:val>
                                        </p:tav>
                                        <p:tav tm="100000">
                                          <p:val>
                                            <p:strVal val="#ppt_w"/>
                                          </p:val>
                                        </p:tav>
                                      </p:tavLst>
                                    </p:anim>
                                    <p:anim calcmode="lin" valueType="num">
                                      <p:cBhvr>
                                        <p:cTn id="74" dur="500" fill="hold"/>
                                        <p:tgtEl>
                                          <p:spTgt spid="77"/>
                                        </p:tgtEl>
                                        <p:attrNameLst>
                                          <p:attrName>ppt_h</p:attrName>
                                        </p:attrNameLst>
                                      </p:cBhvr>
                                      <p:tavLst>
                                        <p:tav tm="0">
                                          <p:val>
                                            <p:fltVal val="0"/>
                                          </p:val>
                                        </p:tav>
                                        <p:tav tm="100000">
                                          <p:val>
                                            <p:strVal val="#ppt_h"/>
                                          </p:val>
                                        </p:tav>
                                      </p:tavLst>
                                    </p:anim>
                                    <p:animEffect transition="in" filter="fade">
                                      <p:cBhvr>
                                        <p:cTn id="75" dur="500"/>
                                        <p:tgtEl>
                                          <p:spTgt spid="77"/>
                                        </p:tgtEl>
                                      </p:cBhvr>
                                    </p:animEffect>
                                  </p:childTnLst>
                                </p:cTn>
                              </p:par>
                            </p:childTnLst>
                          </p:cTn>
                        </p:par>
                        <p:par>
                          <p:cTn id="76" fill="hold">
                            <p:stCondLst>
                              <p:cond delay="7000"/>
                            </p:stCondLst>
                            <p:childTnLst>
                              <p:par>
                                <p:cTn id="77" presetID="53" presetClass="entr" presetSubtype="16" fill="hold" grpId="0" nodeType="afterEffect">
                                  <p:stCondLst>
                                    <p:cond delay="0"/>
                                  </p:stCondLst>
                                  <p:childTnLst>
                                    <p:set>
                                      <p:cBhvr>
                                        <p:cTn id="78" dur="1" fill="hold">
                                          <p:stCondLst>
                                            <p:cond delay="0"/>
                                          </p:stCondLst>
                                        </p:cTn>
                                        <p:tgtEl>
                                          <p:spTgt spid="78"/>
                                        </p:tgtEl>
                                        <p:attrNameLst>
                                          <p:attrName>style.visibility</p:attrName>
                                        </p:attrNameLst>
                                      </p:cBhvr>
                                      <p:to>
                                        <p:strVal val="visible"/>
                                      </p:to>
                                    </p:set>
                                    <p:anim calcmode="lin" valueType="num">
                                      <p:cBhvr>
                                        <p:cTn id="79" dur="500" fill="hold"/>
                                        <p:tgtEl>
                                          <p:spTgt spid="78"/>
                                        </p:tgtEl>
                                        <p:attrNameLst>
                                          <p:attrName>ppt_w</p:attrName>
                                        </p:attrNameLst>
                                      </p:cBhvr>
                                      <p:tavLst>
                                        <p:tav tm="0">
                                          <p:val>
                                            <p:fltVal val="0"/>
                                          </p:val>
                                        </p:tav>
                                        <p:tav tm="100000">
                                          <p:val>
                                            <p:strVal val="#ppt_w"/>
                                          </p:val>
                                        </p:tav>
                                      </p:tavLst>
                                    </p:anim>
                                    <p:anim calcmode="lin" valueType="num">
                                      <p:cBhvr>
                                        <p:cTn id="80" dur="500" fill="hold"/>
                                        <p:tgtEl>
                                          <p:spTgt spid="78"/>
                                        </p:tgtEl>
                                        <p:attrNameLst>
                                          <p:attrName>ppt_h</p:attrName>
                                        </p:attrNameLst>
                                      </p:cBhvr>
                                      <p:tavLst>
                                        <p:tav tm="0">
                                          <p:val>
                                            <p:fltVal val="0"/>
                                          </p:val>
                                        </p:tav>
                                        <p:tav tm="100000">
                                          <p:val>
                                            <p:strVal val="#ppt_h"/>
                                          </p:val>
                                        </p:tav>
                                      </p:tavLst>
                                    </p:anim>
                                    <p:animEffect transition="in" filter="fade">
                                      <p:cBhvr>
                                        <p:cTn id="81" dur="500"/>
                                        <p:tgtEl>
                                          <p:spTgt spid="78"/>
                                        </p:tgtEl>
                                      </p:cBhvr>
                                    </p:animEffect>
                                  </p:childTnLst>
                                </p:cTn>
                              </p:par>
                            </p:childTnLst>
                          </p:cTn>
                        </p:par>
                        <p:par>
                          <p:cTn id="82" fill="hold">
                            <p:stCondLst>
                              <p:cond delay="7500"/>
                            </p:stCondLst>
                            <p:childTnLst>
                              <p:par>
                                <p:cTn id="83" presetID="53" presetClass="entr" presetSubtype="16" fill="hold" grpId="0" nodeType="afterEffect">
                                  <p:stCondLst>
                                    <p:cond delay="0"/>
                                  </p:stCondLst>
                                  <p:childTnLst>
                                    <p:set>
                                      <p:cBhvr>
                                        <p:cTn id="84" dur="1" fill="hold">
                                          <p:stCondLst>
                                            <p:cond delay="0"/>
                                          </p:stCondLst>
                                        </p:cTn>
                                        <p:tgtEl>
                                          <p:spTgt spid="79"/>
                                        </p:tgtEl>
                                        <p:attrNameLst>
                                          <p:attrName>style.visibility</p:attrName>
                                        </p:attrNameLst>
                                      </p:cBhvr>
                                      <p:to>
                                        <p:strVal val="visible"/>
                                      </p:to>
                                    </p:set>
                                    <p:anim calcmode="lin" valueType="num">
                                      <p:cBhvr>
                                        <p:cTn id="85" dur="500" fill="hold"/>
                                        <p:tgtEl>
                                          <p:spTgt spid="79"/>
                                        </p:tgtEl>
                                        <p:attrNameLst>
                                          <p:attrName>ppt_w</p:attrName>
                                        </p:attrNameLst>
                                      </p:cBhvr>
                                      <p:tavLst>
                                        <p:tav tm="0">
                                          <p:val>
                                            <p:fltVal val="0"/>
                                          </p:val>
                                        </p:tav>
                                        <p:tav tm="100000">
                                          <p:val>
                                            <p:strVal val="#ppt_w"/>
                                          </p:val>
                                        </p:tav>
                                      </p:tavLst>
                                    </p:anim>
                                    <p:anim calcmode="lin" valueType="num">
                                      <p:cBhvr>
                                        <p:cTn id="86" dur="500" fill="hold"/>
                                        <p:tgtEl>
                                          <p:spTgt spid="79"/>
                                        </p:tgtEl>
                                        <p:attrNameLst>
                                          <p:attrName>ppt_h</p:attrName>
                                        </p:attrNameLst>
                                      </p:cBhvr>
                                      <p:tavLst>
                                        <p:tav tm="0">
                                          <p:val>
                                            <p:fltVal val="0"/>
                                          </p:val>
                                        </p:tav>
                                        <p:tav tm="100000">
                                          <p:val>
                                            <p:strVal val="#ppt_h"/>
                                          </p:val>
                                        </p:tav>
                                      </p:tavLst>
                                    </p:anim>
                                    <p:animEffect transition="in" filter="fade">
                                      <p:cBhvr>
                                        <p:cTn id="87" dur="500"/>
                                        <p:tgtEl>
                                          <p:spTgt spid="79"/>
                                        </p:tgtEl>
                                      </p:cBhvr>
                                    </p:animEffect>
                                  </p:childTnLst>
                                </p:cTn>
                              </p:par>
                            </p:childTnLst>
                          </p:cTn>
                        </p:par>
                        <p:par>
                          <p:cTn id="88" fill="hold">
                            <p:stCondLst>
                              <p:cond delay="8000"/>
                            </p:stCondLst>
                            <p:childTnLst>
                              <p:par>
                                <p:cTn id="89" presetID="53" presetClass="entr" presetSubtype="16" fill="hold" grpId="0" nodeType="afterEffect" nodePh="1">
                                  <p:stCondLst>
                                    <p:cond delay="0"/>
                                  </p:stCondLst>
                                  <p:endCondLst>
                                    <p:cond evt="begin" delay="0">
                                      <p:tn val="89"/>
                                    </p:cond>
                                  </p:endCondLst>
                                  <p:childTnLst>
                                    <p:set>
                                      <p:cBhvr>
                                        <p:cTn id="90" dur="1" fill="hold">
                                          <p:stCondLst>
                                            <p:cond delay="0"/>
                                          </p:stCondLst>
                                        </p:cTn>
                                        <p:tgtEl>
                                          <p:spTgt spid="80"/>
                                        </p:tgtEl>
                                        <p:attrNameLst>
                                          <p:attrName>style.visibility</p:attrName>
                                        </p:attrNameLst>
                                      </p:cBhvr>
                                      <p:to>
                                        <p:strVal val="visible"/>
                                      </p:to>
                                    </p:set>
                                    <p:anim calcmode="lin" valueType="num">
                                      <p:cBhvr>
                                        <p:cTn id="91" dur="500" fill="hold"/>
                                        <p:tgtEl>
                                          <p:spTgt spid="80"/>
                                        </p:tgtEl>
                                        <p:attrNameLst>
                                          <p:attrName>ppt_w</p:attrName>
                                        </p:attrNameLst>
                                      </p:cBhvr>
                                      <p:tavLst>
                                        <p:tav tm="0">
                                          <p:val>
                                            <p:fltVal val="0"/>
                                          </p:val>
                                        </p:tav>
                                        <p:tav tm="100000">
                                          <p:val>
                                            <p:strVal val="#ppt_w"/>
                                          </p:val>
                                        </p:tav>
                                      </p:tavLst>
                                    </p:anim>
                                    <p:anim calcmode="lin" valueType="num">
                                      <p:cBhvr>
                                        <p:cTn id="92" dur="500" fill="hold"/>
                                        <p:tgtEl>
                                          <p:spTgt spid="80"/>
                                        </p:tgtEl>
                                        <p:attrNameLst>
                                          <p:attrName>ppt_h</p:attrName>
                                        </p:attrNameLst>
                                      </p:cBhvr>
                                      <p:tavLst>
                                        <p:tav tm="0">
                                          <p:val>
                                            <p:fltVal val="0"/>
                                          </p:val>
                                        </p:tav>
                                        <p:tav tm="100000">
                                          <p:val>
                                            <p:strVal val="#ppt_h"/>
                                          </p:val>
                                        </p:tav>
                                      </p:tavLst>
                                    </p:anim>
                                    <p:animEffect transition="in" filter="fade">
                                      <p:cBhvr>
                                        <p:cTn id="93" dur="500"/>
                                        <p:tgtEl>
                                          <p:spTgt spid="80"/>
                                        </p:tgtEl>
                                      </p:cBhvr>
                                    </p:animEffect>
                                  </p:childTnLst>
                                </p:cTn>
                              </p:par>
                            </p:childTnLst>
                          </p:cTn>
                        </p:par>
                        <p:par>
                          <p:cTn id="94" fill="hold">
                            <p:stCondLst>
                              <p:cond delay="8500"/>
                            </p:stCondLst>
                            <p:childTnLst>
                              <p:par>
                                <p:cTn id="95" presetID="53" presetClass="entr" presetSubtype="16" fill="hold" nodeType="afterEffect">
                                  <p:stCondLst>
                                    <p:cond delay="0"/>
                                  </p:stCondLst>
                                  <p:childTnLst>
                                    <p:set>
                                      <p:cBhvr>
                                        <p:cTn id="96" dur="1" fill="hold">
                                          <p:stCondLst>
                                            <p:cond delay="0"/>
                                          </p:stCondLst>
                                        </p:cTn>
                                        <p:tgtEl>
                                          <p:spTgt spid="84"/>
                                        </p:tgtEl>
                                        <p:attrNameLst>
                                          <p:attrName>style.visibility</p:attrName>
                                        </p:attrNameLst>
                                      </p:cBhvr>
                                      <p:to>
                                        <p:strVal val="visible"/>
                                      </p:to>
                                    </p:set>
                                    <p:anim calcmode="lin" valueType="num">
                                      <p:cBhvr>
                                        <p:cTn id="97" dur="500" fill="hold"/>
                                        <p:tgtEl>
                                          <p:spTgt spid="84"/>
                                        </p:tgtEl>
                                        <p:attrNameLst>
                                          <p:attrName>ppt_w</p:attrName>
                                        </p:attrNameLst>
                                      </p:cBhvr>
                                      <p:tavLst>
                                        <p:tav tm="0">
                                          <p:val>
                                            <p:fltVal val="0"/>
                                          </p:val>
                                        </p:tav>
                                        <p:tav tm="100000">
                                          <p:val>
                                            <p:strVal val="#ppt_w"/>
                                          </p:val>
                                        </p:tav>
                                      </p:tavLst>
                                    </p:anim>
                                    <p:anim calcmode="lin" valueType="num">
                                      <p:cBhvr>
                                        <p:cTn id="98" dur="500" fill="hold"/>
                                        <p:tgtEl>
                                          <p:spTgt spid="84"/>
                                        </p:tgtEl>
                                        <p:attrNameLst>
                                          <p:attrName>ppt_h</p:attrName>
                                        </p:attrNameLst>
                                      </p:cBhvr>
                                      <p:tavLst>
                                        <p:tav tm="0">
                                          <p:val>
                                            <p:fltVal val="0"/>
                                          </p:val>
                                        </p:tav>
                                        <p:tav tm="100000">
                                          <p:val>
                                            <p:strVal val="#ppt_h"/>
                                          </p:val>
                                        </p:tav>
                                      </p:tavLst>
                                    </p:anim>
                                    <p:animEffect transition="in" filter="fade">
                                      <p:cBhvr>
                                        <p:cTn id="99" dur="500"/>
                                        <p:tgtEl>
                                          <p:spTgt spid="84"/>
                                        </p:tgtEl>
                                      </p:cBhvr>
                                    </p:animEffect>
                                  </p:childTnLst>
                                </p:cTn>
                              </p:par>
                            </p:childTnLst>
                          </p:cTn>
                        </p:par>
                        <p:par>
                          <p:cTn id="100" fill="hold">
                            <p:stCondLst>
                              <p:cond delay="9000"/>
                            </p:stCondLst>
                            <p:childTnLst>
                              <p:par>
                                <p:cTn id="101" presetID="53" presetClass="entr" presetSubtype="16" fill="hold" nodeType="afterEffect">
                                  <p:stCondLst>
                                    <p:cond delay="0"/>
                                  </p:stCondLst>
                                  <p:childTnLst>
                                    <p:set>
                                      <p:cBhvr>
                                        <p:cTn id="102" dur="1" fill="hold">
                                          <p:stCondLst>
                                            <p:cond delay="0"/>
                                          </p:stCondLst>
                                        </p:cTn>
                                        <p:tgtEl>
                                          <p:spTgt spid="88"/>
                                        </p:tgtEl>
                                        <p:attrNameLst>
                                          <p:attrName>style.visibility</p:attrName>
                                        </p:attrNameLst>
                                      </p:cBhvr>
                                      <p:to>
                                        <p:strVal val="visible"/>
                                      </p:to>
                                    </p:set>
                                    <p:anim calcmode="lin" valueType="num">
                                      <p:cBhvr>
                                        <p:cTn id="103" dur="500" fill="hold"/>
                                        <p:tgtEl>
                                          <p:spTgt spid="88"/>
                                        </p:tgtEl>
                                        <p:attrNameLst>
                                          <p:attrName>ppt_w</p:attrName>
                                        </p:attrNameLst>
                                      </p:cBhvr>
                                      <p:tavLst>
                                        <p:tav tm="0">
                                          <p:val>
                                            <p:fltVal val="0"/>
                                          </p:val>
                                        </p:tav>
                                        <p:tav tm="100000">
                                          <p:val>
                                            <p:strVal val="#ppt_w"/>
                                          </p:val>
                                        </p:tav>
                                      </p:tavLst>
                                    </p:anim>
                                    <p:anim calcmode="lin" valueType="num">
                                      <p:cBhvr>
                                        <p:cTn id="104" dur="500" fill="hold"/>
                                        <p:tgtEl>
                                          <p:spTgt spid="88"/>
                                        </p:tgtEl>
                                        <p:attrNameLst>
                                          <p:attrName>ppt_h</p:attrName>
                                        </p:attrNameLst>
                                      </p:cBhvr>
                                      <p:tavLst>
                                        <p:tav tm="0">
                                          <p:val>
                                            <p:fltVal val="0"/>
                                          </p:val>
                                        </p:tav>
                                        <p:tav tm="100000">
                                          <p:val>
                                            <p:strVal val="#ppt_h"/>
                                          </p:val>
                                        </p:tav>
                                      </p:tavLst>
                                    </p:anim>
                                    <p:animEffect transition="in" filter="fade">
                                      <p:cBhvr>
                                        <p:cTn id="10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1" grpId="0" animBg="1"/>
      <p:bldP spid="72" grpId="0" animBg="1"/>
      <p:bldP spid="73" grpId="0" animBg="1"/>
      <p:bldP spid="74" grpId="0" animBg="1"/>
      <p:bldP spid="75" grpId="0"/>
      <p:bldP spid="76" grpId="0"/>
      <p:bldP spid="77" grpId="0"/>
      <p:bldP spid="78" grpId="0"/>
      <p:bldP spid="79" grpId="0"/>
      <p:bldP spid="8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0" y="198"/>
            <a:ext cx="8959850" cy="5060100"/>
          </a:xfrm>
          <a:prstGeom prst="rect">
            <a:avLst/>
          </a:prstGeom>
        </p:spPr>
      </p:pic>
      <p:sp>
        <p:nvSpPr>
          <p:cNvPr id="6" name="矩形 5"/>
          <p:cNvSpPr/>
          <p:nvPr/>
        </p:nvSpPr>
        <p:spPr>
          <a:xfrm>
            <a:off x="4573925" y="1836324"/>
            <a:ext cx="1744388" cy="544636"/>
          </a:xfrm>
          <a:prstGeom prst="rect">
            <a:avLst/>
          </a:prstGeom>
        </p:spPr>
        <p:txBody>
          <a:bodyPr wrap="none">
            <a:spAutoFit/>
          </a:bodyPr>
          <a:lstStyle/>
          <a:p>
            <a:pPr>
              <a:lnSpc>
                <a:spcPct val="150000"/>
              </a:lnSpc>
            </a:pPr>
            <a:r>
              <a:rPr lang="zh-CN" altLang="en-US" sz="2205" b="1" spc="220" dirty="0" smtClean="0">
                <a:latin typeface="方正清刻本悦宋简体" panose="02000000000000000000" pitchFamily="2" charset="-122"/>
                <a:ea typeface="方正清刻本悦宋简体" panose="02000000000000000000" pitchFamily="2" charset="-122"/>
              </a:rPr>
              <a:t>时间、地点</a:t>
            </a:r>
            <a:endParaRPr lang="en-US" altLang="zh-CN" sz="2205" b="1" spc="220" dirty="0">
              <a:latin typeface="方正清刻本悦宋简体" panose="02000000000000000000" pitchFamily="2" charset="-122"/>
              <a:ea typeface="方正清刻本悦宋简体" panose="02000000000000000000" pitchFamily="2" charset="-122"/>
            </a:endParaRPr>
          </a:p>
        </p:txBody>
      </p:sp>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20938" t="583" r="29538" b="53810"/>
          <a:stretch>
            <a:fillRect/>
          </a:stretch>
        </p:blipFill>
        <p:spPr>
          <a:xfrm>
            <a:off x="913533" y="1177878"/>
            <a:ext cx="4437259" cy="2190463"/>
          </a:xfrm>
          <a:prstGeom prst="rect">
            <a:avLst/>
          </a:prstGeom>
        </p:spPr>
      </p:pic>
      <p:sp>
        <p:nvSpPr>
          <p:cNvPr id="8" name="矩形 7"/>
          <p:cNvSpPr/>
          <p:nvPr/>
        </p:nvSpPr>
        <p:spPr>
          <a:xfrm>
            <a:off x="4608227" y="2277278"/>
            <a:ext cx="1377621" cy="276999"/>
          </a:xfrm>
          <a:prstGeom prst="rect">
            <a:avLst/>
          </a:prstGeom>
        </p:spPr>
        <p:txBody>
          <a:bodyPr wrap="none">
            <a:spAutoFit/>
          </a:bodyPr>
          <a:lstStyle/>
          <a:p>
            <a:r>
              <a:rPr lang="en-US" altLang="zh-CN" sz="1200" b="1" spc="220" dirty="0" smtClean="0">
                <a:solidFill>
                  <a:srgbClr val="2B2B2B"/>
                </a:solidFill>
                <a:latin typeface="方正清刻本悦宋简体" panose="02000000000000000000" pitchFamily="2" charset="-122"/>
                <a:ea typeface="方正清刻本悦宋简体" panose="02000000000000000000" pitchFamily="2" charset="-122"/>
              </a:rPr>
              <a:t>TIME   PLACE</a:t>
            </a:r>
            <a:endParaRPr lang="zh-CN" altLang="en-US" sz="1200" b="1" spc="220"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525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21551" t="-3031" r="34455" b="56615"/>
          <a:stretch>
            <a:fillRect/>
          </a:stretch>
        </p:blipFill>
        <p:spPr>
          <a:xfrm>
            <a:off x="3669276" y="1963119"/>
            <a:ext cx="5745036" cy="3486150"/>
          </a:xfrm>
          <a:prstGeom prst="rect">
            <a:avLst/>
          </a:prstGeom>
        </p:spPr>
      </p:pic>
      <p:sp>
        <p:nvSpPr>
          <p:cNvPr id="7" name="Text Box 7"/>
          <p:cNvSpPr txBox="1">
            <a:spLocks noChangeArrowheads="1"/>
          </p:cNvSpPr>
          <p:nvPr/>
        </p:nvSpPr>
        <p:spPr bwMode="auto">
          <a:xfrm>
            <a:off x="982547" y="659531"/>
            <a:ext cx="1025967"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TIME, PLACE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8" name="矩形 7"/>
          <p:cNvSpPr/>
          <p:nvPr/>
        </p:nvSpPr>
        <p:spPr>
          <a:xfrm>
            <a:off x="886829" y="340305"/>
            <a:ext cx="1532791"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时间、地点</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 name="矩形 1"/>
          <p:cNvSpPr/>
          <p:nvPr/>
        </p:nvSpPr>
        <p:spPr>
          <a:xfrm>
            <a:off x="1653224" y="2165518"/>
            <a:ext cx="4479925" cy="1015663"/>
          </a:xfrm>
          <a:prstGeom prst="rect">
            <a:avLst/>
          </a:prstGeom>
        </p:spPr>
        <p:txBody>
          <a:bodyPr>
            <a:spAutoFit/>
          </a:bodyPr>
          <a:lstStyle/>
          <a:p>
            <a:pPr algn="ctr"/>
            <a:r>
              <a:rPr lang="zh-CN" altLang="en-US" sz="2000" b="1" spc="300" dirty="0" smtClean="0">
                <a:latin typeface="方正清刻本悦宋简体" panose="02000000000000000000" pitchFamily="2" charset="-122"/>
                <a:ea typeface="方正清刻本悦宋简体" panose="02000000000000000000" pitchFamily="2" charset="-122"/>
              </a:rPr>
              <a:t>时间：农历八月十四或者十五</a:t>
            </a:r>
            <a:endParaRPr lang="zh-CN" altLang="en-US" sz="2000" b="1" spc="300" dirty="0" smtClean="0">
              <a:latin typeface="方正清刻本悦宋简体" panose="02000000000000000000" pitchFamily="2" charset="-122"/>
              <a:ea typeface="方正清刻本悦宋简体" panose="02000000000000000000" pitchFamily="2" charset="-122"/>
            </a:endParaRPr>
          </a:p>
          <a:p>
            <a:pPr algn="ctr"/>
            <a:endParaRPr lang="zh-CN" altLang="en-US" sz="2000" b="1" spc="300" dirty="0" smtClean="0">
              <a:latin typeface="方正清刻本悦宋简体" panose="02000000000000000000" pitchFamily="2" charset="-122"/>
              <a:ea typeface="方正清刻本悦宋简体" panose="02000000000000000000" pitchFamily="2" charset="-122"/>
            </a:endParaRPr>
          </a:p>
          <a:p>
            <a:pPr algn="ctr"/>
            <a:r>
              <a:rPr lang="zh-CN" altLang="en-US" sz="2000" b="1" spc="300" dirty="0" smtClean="0">
                <a:latin typeface="方正清刻本悦宋简体" panose="02000000000000000000" pitchFamily="2" charset="-122"/>
                <a:ea typeface="方正清刻本悦宋简体" panose="02000000000000000000" pitchFamily="2" charset="-122"/>
              </a:rPr>
              <a:t>地点：酒店培训室</a:t>
            </a:r>
            <a:endParaRPr lang="zh-CN" altLang="en-US" sz="2000" b="1" spc="300"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fade">
                                      <p:cBhvr>
                                        <p:cTn id="20" dur="1000"/>
                                        <p:tgtEl>
                                          <p:spTgt spid="2">
                                            <p:txEl>
                                              <p:pRg st="0" end="0"/>
                                            </p:txEl>
                                          </p:spTgt>
                                        </p:tgtEl>
                                      </p:cBhvr>
                                    </p:animEffect>
                                    <p:anim calcmode="lin" valueType="num">
                                      <p:cBhvr>
                                        <p:cTn id="21"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nodeType="after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fade">
                                      <p:cBhvr>
                                        <p:cTn id="26" dur="1000"/>
                                        <p:tgtEl>
                                          <p:spTgt spid="2">
                                            <p:txEl>
                                              <p:pRg st="2" end="2"/>
                                            </p:txEl>
                                          </p:spTgt>
                                        </p:tgtEl>
                                      </p:cBhvr>
                                    </p:animEffect>
                                    <p:anim calcmode="lin" valueType="num">
                                      <p:cBhvr>
                                        <p:cTn id="2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4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p:cNvPicPr>
            <a:picLocks noChangeAspect="1"/>
          </p:cNvPicPr>
          <p:nvPr/>
        </p:nvPicPr>
        <p:blipFill rotWithShape="1">
          <a:blip r:embed="rId1" cstate="print">
            <a:extLst>
              <a:ext uri="{28A0092B-C50C-407E-A947-70E740481C1C}">
                <a14:useLocalDpi xmlns:a14="http://schemas.microsoft.com/office/drawing/2010/main" val="0"/>
              </a:ext>
            </a:extLst>
          </a:blip>
          <a:srcRect l="21551" t="-3031" r="28724" b="54654"/>
          <a:stretch>
            <a:fillRect/>
          </a:stretch>
        </p:blipFill>
        <p:spPr>
          <a:xfrm>
            <a:off x="6082735" y="3163149"/>
            <a:ext cx="3581104" cy="2003815"/>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pic>
        <p:nvPicPr>
          <p:cNvPr id="69" name="图片 68"/>
          <p:cNvPicPr>
            <a:picLocks noChangeAspect="1"/>
          </p:cNvPicPr>
          <p:nvPr/>
        </p:nvPicPr>
        <p:blipFill rotWithShape="1">
          <a:blip r:embed="rId3" cstate="print">
            <a:extLst>
              <a:ext uri="{28A0092B-C50C-407E-A947-70E740481C1C}">
                <a14:useLocalDpi xmlns:a14="http://schemas.microsoft.com/office/drawing/2010/main" val="0"/>
              </a:ext>
            </a:extLst>
          </a:blip>
          <a:srcRect l="-354" t="13515" r="354" b="49869"/>
          <a:stretch>
            <a:fillRect/>
          </a:stretch>
        </p:blipFill>
        <p:spPr>
          <a:xfrm>
            <a:off x="505199" y="1441780"/>
            <a:ext cx="4677232" cy="2576248"/>
          </a:xfrm>
          <a:prstGeom prst="rect">
            <a:avLst/>
          </a:prstGeom>
        </p:spPr>
      </p:pic>
      <p:sp>
        <p:nvSpPr>
          <p:cNvPr id="29" name="圆角矩形 28"/>
          <p:cNvSpPr/>
          <p:nvPr/>
        </p:nvSpPr>
        <p:spPr>
          <a:xfrm>
            <a:off x="5735537" y="2062272"/>
            <a:ext cx="2504475" cy="629532"/>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5">
              <a:solidFill>
                <a:schemeClr val="tx1"/>
              </a:solidFill>
            </a:endParaRPr>
          </a:p>
        </p:txBody>
      </p:sp>
      <p:sp>
        <p:nvSpPr>
          <p:cNvPr id="30" name="圆角矩形 29"/>
          <p:cNvSpPr/>
          <p:nvPr/>
        </p:nvSpPr>
        <p:spPr>
          <a:xfrm>
            <a:off x="5735537" y="2823045"/>
            <a:ext cx="2504475" cy="629532"/>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5">
              <a:solidFill>
                <a:schemeClr val="tx1"/>
              </a:solidFill>
            </a:endParaRPr>
          </a:p>
        </p:txBody>
      </p:sp>
      <p:grpSp>
        <p:nvGrpSpPr>
          <p:cNvPr id="32" name="组合 31"/>
          <p:cNvGrpSpPr/>
          <p:nvPr/>
        </p:nvGrpSpPr>
        <p:grpSpPr>
          <a:xfrm>
            <a:off x="5608471" y="2249161"/>
            <a:ext cx="255753" cy="255753"/>
            <a:chOff x="3683368" y="2342383"/>
            <a:chExt cx="351046" cy="351046"/>
          </a:xfrm>
          <a:solidFill>
            <a:srgbClr val="0070C0"/>
          </a:solidFill>
          <a:effectLst>
            <a:outerShdw blurRad="50800" dist="38100" dir="5400000" algn="t" rotWithShape="0">
              <a:prstClr val="black">
                <a:alpha val="40000"/>
              </a:prstClr>
            </a:outerShdw>
          </a:effectLst>
        </p:grpSpPr>
        <p:sp>
          <p:nvSpPr>
            <p:cNvPr id="33" name="椭圆 32"/>
            <p:cNvSpPr/>
            <p:nvPr/>
          </p:nvSpPr>
          <p:spPr>
            <a:xfrm>
              <a:off x="3683368" y="2342383"/>
              <a:ext cx="351046" cy="351046"/>
            </a:xfrm>
            <a:prstGeom prst="ellipse">
              <a:avLst/>
            </a:prstGeom>
            <a:solidFill>
              <a:srgbClr val="DB96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5">
                <a:solidFill>
                  <a:schemeClr val="bg1"/>
                </a:solidFill>
              </a:endParaRPr>
            </a:p>
          </p:txBody>
        </p:sp>
        <p:sp>
          <p:nvSpPr>
            <p:cNvPr id="34" name="TextBox 70"/>
            <p:cNvSpPr txBox="1"/>
            <p:nvPr/>
          </p:nvSpPr>
          <p:spPr>
            <a:xfrm>
              <a:off x="3786883" y="2348630"/>
              <a:ext cx="144016" cy="344002"/>
            </a:xfrm>
            <a:prstGeom prst="rect">
              <a:avLst/>
            </a:prstGeom>
            <a:noFill/>
            <a:ln>
              <a:noFill/>
            </a:ln>
          </p:spPr>
          <p:txBody>
            <a:bodyPr wrap="square" lIns="0" tIns="0" rIns="0" bIns="0" rtlCol="0">
              <a:spAutoFit/>
            </a:bodyPr>
            <a:lstStyle/>
            <a:p>
              <a:pPr algn="ctr"/>
              <a:r>
                <a:rPr lang="en-US" altLang="zh-CN" sz="1605" b="1" dirty="0">
                  <a:solidFill>
                    <a:schemeClr val="bg1"/>
                  </a:solidFill>
                  <a:latin typeface="微软雅黑" panose="020B0503020204020204" charset="-122"/>
                  <a:ea typeface="微软雅黑" panose="020B0503020204020204" charset="-122"/>
                </a:rPr>
                <a:t>1</a:t>
              </a:r>
              <a:endParaRPr lang="zh-CN" altLang="en-US" sz="1605" b="1" dirty="0">
                <a:solidFill>
                  <a:schemeClr val="bg1"/>
                </a:solidFill>
                <a:latin typeface="微软雅黑" panose="020B0503020204020204" charset="-122"/>
                <a:ea typeface="微软雅黑" panose="020B0503020204020204" charset="-122"/>
              </a:endParaRPr>
            </a:p>
          </p:txBody>
        </p:sp>
      </p:grpSp>
      <p:grpSp>
        <p:nvGrpSpPr>
          <p:cNvPr id="35" name="组合 34"/>
          <p:cNvGrpSpPr/>
          <p:nvPr/>
        </p:nvGrpSpPr>
        <p:grpSpPr>
          <a:xfrm>
            <a:off x="5608471" y="3009934"/>
            <a:ext cx="255753" cy="255753"/>
            <a:chOff x="3683368" y="2342383"/>
            <a:chExt cx="351046" cy="351046"/>
          </a:xfrm>
          <a:solidFill>
            <a:srgbClr val="0070C0"/>
          </a:solidFill>
          <a:effectLst>
            <a:outerShdw blurRad="50800" dist="38100" dir="5400000" algn="t" rotWithShape="0">
              <a:prstClr val="black">
                <a:alpha val="40000"/>
              </a:prstClr>
            </a:outerShdw>
          </a:effectLst>
        </p:grpSpPr>
        <p:sp>
          <p:nvSpPr>
            <p:cNvPr id="36" name="椭圆 35"/>
            <p:cNvSpPr/>
            <p:nvPr/>
          </p:nvSpPr>
          <p:spPr>
            <a:xfrm>
              <a:off x="3683368" y="2342383"/>
              <a:ext cx="351046" cy="351046"/>
            </a:xfrm>
            <a:prstGeom prst="ellipse">
              <a:avLst/>
            </a:prstGeom>
            <a:solidFill>
              <a:srgbClr val="DB96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5">
                <a:solidFill>
                  <a:schemeClr val="bg1"/>
                </a:solidFill>
              </a:endParaRPr>
            </a:p>
          </p:txBody>
        </p:sp>
        <p:sp>
          <p:nvSpPr>
            <p:cNvPr id="37" name="TextBox 73"/>
            <p:cNvSpPr txBox="1"/>
            <p:nvPr/>
          </p:nvSpPr>
          <p:spPr>
            <a:xfrm>
              <a:off x="3786883" y="2348630"/>
              <a:ext cx="144016" cy="344002"/>
            </a:xfrm>
            <a:prstGeom prst="rect">
              <a:avLst/>
            </a:prstGeom>
            <a:noFill/>
          </p:spPr>
          <p:txBody>
            <a:bodyPr wrap="square" lIns="0" tIns="0" rIns="0" bIns="0" rtlCol="0">
              <a:spAutoFit/>
            </a:bodyPr>
            <a:lstStyle/>
            <a:p>
              <a:pPr algn="ctr"/>
              <a:r>
                <a:rPr lang="en-US" altLang="zh-CN" sz="1605" b="1" dirty="0">
                  <a:solidFill>
                    <a:schemeClr val="bg1"/>
                  </a:solidFill>
                  <a:latin typeface="微软雅黑" panose="020B0503020204020204" charset="-122"/>
                  <a:ea typeface="微软雅黑" panose="020B0503020204020204" charset="-122"/>
                </a:rPr>
                <a:t>2</a:t>
              </a:r>
              <a:endParaRPr lang="zh-CN" altLang="en-US" sz="1605" b="1" dirty="0">
                <a:solidFill>
                  <a:schemeClr val="bg1"/>
                </a:solidFill>
                <a:latin typeface="微软雅黑" panose="020B0503020204020204" charset="-122"/>
                <a:ea typeface="微软雅黑" panose="020B0503020204020204" charset="-122"/>
              </a:endParaRPr>
            </a:p>
          </p:txBody>
        </p:sp>
      </p:grpSp>
      <p:sp>
        <p:nvSpPr>
          <p:cNvPr id="41" name="TextBox 77"/>
          <p:cNvSpPr txBox="1"/>
          <p:nvPr/>
        </p:nvSpPr>
        <p:spPr>
          <a:xfrm>
            <a:off x="5946957" y="2194854"/>
            <a:ext cx="2143262" cy="49793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730" b="1" dirty="0">
                <a:solidFill>
                  <a:schemeClr val="tx1"/>
                </a:solidFill>
              </a:rPr>
              <a:t>产品说明一</a:t>
            </a:r>
            <a:r>
              <a:rPr lang="en-US" altLang="zh-CN" sz="730" dirty="0">
                <a:solidFill>
                  <a:schemeClr val="tx1"/>
                </a:solidFill>
              </a:rPr>
              <a:t>……</a:t>
            </a:r>
            <a:r>
              <a:rPr lang="zh-CN" altLang="en-US" sz="730" dirty="0">
                <a:solidFill>
                  <a:schemeClr val="tx1"/>
                </a:solidFill>
              </a:rPr>
              <a:t>点击输入本栏的具体文字，简明扼要的说明分项内容，此为概念图解，请根据您的具体内容酌情修改</a:t>
            </a:r>
            <a:endParaRPr lang="en-US" altLang="zh-CN" sz="730" dirty="0">
              <a:solidFill>
                <a:schemeClr val="tx1"/>
              </a:solidFill>
            </a:endParaRPr>
          </a:p>
        </p:txBody>
      </p:sp>
      <p:sp>
        <p:nvSpPr>
          <p:cNvPr id="42" name="TextBox 78"/>
          <p:cNvSpPr txBox="1"/>
          <p:nvPr/>
        </p:nvSpPr>
        <p:spPr>
          <a:xfrm>
            <a:off x="5946957" y="2955627"/>
            <a:ext cx="2143262" cy="49793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sz="730" b="1" dirty="0">
                <a:solidFill>
                  <a:schemeClr val="tx1"/>
                </a:solidFill>
              </a:rPr>
              <a:t>产品说明二</a:t>
            </a:r>
            <a:r>
              <a:rPr lang="en-US" altLang="zh-CN" sz="730" dirty="0">
                <a:solidFill>
                  <a:schemeClr val="tx1"/>
                </a:solidFill>
              </a:rPr>
              <a:t>……</a:t>
            </a:r>
            <a:r>
              <a:rPr lang="zh-CN" altLang="en-US" sz="730" dirty="0">
                <a:solidFill>
                  <a:schemeClr val="tx1"/>
                </a:solidFill>
              </a:rPr>
              <a:t>点击输入本栏的具体文字，简明扼要的说明分项内容，此为概念图解，请根据您的具体内容酌情修改</a:t>
            </a:r>
            <a:endParaRPr lang="en-US" altLang="zh-CN" sz="730" dirty="0">
              <a:solidFill>
                <a:schemeClr val="tx1"/>
              </a:solidFill>
            </a:endParaRPr>
          </a:p>
        </p:txBody>
      </p:sp>
      <p:sp>
        <p:nvSpPr>
          <p:cNvPr id="22" name="Text Box 7"/>
          <p:cNvSpPr txBox="1">
            <a:spLocks noChangeArrowheads="1"/>
          </p:cNvSpPr>
          <p:nvPr/>
        </p:nvSpPr>
        <p:spPr bwMode="auto">
          <a:xfrm>
            <a:off x="982547" y="659531"/>
            <a:ext cx="1025967"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TIME, PLACE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3" name="矩形 22"/>
          <p:cNvSpPr/>
          <p:nvPr/>
        </p:nvSpPr>
        <p:spPr>
          <a:xfrm>
            <a:off x="886829" y="340305"/>
            <a:ext cx="1532791"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时间、地点</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fade">
                                      <p:cBhvr>
                                        <p:cTn id="12" dur="500"/>
                                        <p:tgtEl>
                                          <p:spTgt spid="23">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1000"/>
                                        <p:tgtEl>
                                          <p:spTgt spid="69"/>
                                        </p:tgtEl>
                                      </p:cBhvr>
                                    </p:animEffect>
                                    <p:anim calcmode="lin" valueType="num">
                                      <p:cBhvr>
                                        <p:cTn id="21" dur="1000" fill="hold"/>
                                        <p:tgtEl>
                                          <p:spTgt spid="69"/>
                                        </p:tgtEl>
                                        <p:attrNameLst>
                                          <p:attrName>ppt_x</p:attrName>
                                        </p:attrNameLst>
                                      </p:cBhvr>
                                      <p:tavLst>
                                        <p:tav tm="0">
                                          <p:val>
                                            <p:strVal val="#ppt_x"/>
                                          </p:val>
                                        </p:tav>
                                        <p:tav tm="100000">
                                          <p:val>
                                            <p:strVal val="#ppt_x"/>
                                          </p:val>
                                        </p:tav>
                                      </p:tavLst>
                                    </p:anim>
                                    <p:anim calcmode="lin" valueType="num">
                                      <p:cBhvr>
                                        <p:cTn id="22" dur="1000" fill="hold"/>
                                        <p:tgtEl>
                                          <p:spTgt spid="69"/>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 presetClass="entr" presetSubtype="2"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1+#ppt_w/2"/>
                                          </p:val>
                                        </p:tav>
                                        <p:tav tm="100000">
                                          <p:val>
                                            <p:strVal val="#ppt_x"/>
                                          </p:val>
                                        </p:tav>
                                      </p:tavLst>
                                    </p:anim>
                                    <p:anim calcmode="lin" valueType="num">
                                      <p:cBhvr additive="base">
                                        <p:cTn id="32" dur="500" fill="hold"/>
                                        <p:tgtEl>
                                          <p:spTgt spid="32"/>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1+#ppt_w/2"/>
                                          </p:val>
                                        </p:tav>
                                        <p:tav tm="100000">
                                          <p:val>
                                            <p:strVal val="#ppt_x"/>
                                          </p:val>
                                        </p:tav>
                                      </p:tavLst>
                                    </p:anim>
                                    <p:anim calcmode="lin" valueType="num">
                                      <p:cBhvr additive="base">
                                        <p:cTn id="37" dur="500" fill="hold"/>
                                        <p:tgtEl>
                                          <p:spTgt spid="41"/>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1+#ppt_w/2"/>
                                          </p:val>
                                        </p:tav>
                                        <p:tav tm="100000">
                                          <p:val>
                                            <p:strVal val="#ppt_x"/>
                                          </p:val>
                                        </p:tav>
                                      </p:tavLst>
                                    </p:anim>
                                    <p:anim calcmode="lin" valueType="num">
                                      <p:cBhvr additive="base">
                                        <p:cTn id="42" dur="500" fill="hold"/>
                                        <p:tgtEl>
                                          <p:spTgt spid="30"/>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1+#ppt_w/2"/>
                                          </p:val>
                                        </p:tav>
                                        <p:tav tm="100000">
                                          <p:val>
                                            <p:strVal val="#ppt_x"/>
                                          </p:val>
                                        </p:tav>
                                      </p:tavLst>
                                    </p:anim>
                                    <p:anim calcmode="lin" valueType="num">
                                      <p:cBhvr additive="base">
                                        <p:cTn id="47" dur="500" fill="hold"/>
                                        <p:tgtEl>
                                          <p:spTgt spid="35"/>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 presetClass="entr" presetSubtype="2"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fill="hold"/>
                                        <p:tgtEl>
                                          <p:spTgt spid="42"/>
                                        </p:tgtEl>
                                        <p:attrNameLst>
                                          <p:attrName>ppt_x</p:attrName>
                                        </p:attrNameLst>
                                      </p:cBhvr>
                                      <p:tavLst>
                                        <p:tav tm="0">
                                          <p:val>
                                            <p:strVal val="1+#ppt_w/2"/>
                                          </p:val>
                                        </p:tav>
                                        <p:tav tm="100000">
                                          <p:val>
                                            <p:strVal val="#ppt_x"/>
                                          </p:val>
                                        </p:tav>
                                      </p:tavLst>
                                    </p:anim>
                                    <p:anim calcmode="lin" valueType="num">
                                      <p:cBhvr additive="base">
                                        <p:cTn id="52" dur="500" fill="hold"/>
                                        <p:tgtEl>
                                          <p:spTgt spid="42"/>
                                        </p:tgtEl>
                                        <p:attrNameLst>
                                          <p:attrName>ppt_y</p:attrName>
                                        </p:attrNameLst>
                                      </p:cBhvr>
                                      <p:tavLst>
                                        <p:tav tm="0">
                                          <p:val>
                                            <p:strVal val="#ppt_y"/>
                                          </p:val>
                                        </p:tav>
                                        <p:tav tm="100000">
                                          <p:val>
                                            <p:strVal val="#ppt_y"/>
                                          </p:val>
                                        </p:tav>
                                      </p:tavLst>
                                    </p:anim>
                                  </p:childTnLst>
                                </p:cTn>
                              </p:par>
                            </p:childTnLst>
                          </p:cTn>
                        </p:par>
                        <p:par>
                          <p:cTn id="53" fill="hold">
                            <p:stCondLst>
                              <p:cond delay="5500"/>
                            </p:stCondLst>
                            <p:childTnLst>
                              <p:par>
                                <p:cTn id="54" presetID="42" presetClass="entr" presetSubtype="0"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1000"/>
                                        <p:tgtEl>
                                          <p:spTgt spid="59"/>
                                        </p:tgtEl>
                                      </p:cBhvr>
                                    </p:animEffect>
                                    <p:anim calcmode="lin" valueType="num">
                                      <p:cBhvr>
                                        <p:cTn id="57" dur="1000" fill="hold"/>
                                        <p:tgtEl>
                                          <p:spTgt spid="59"/>
                                        </p:tgtEl>
                                        <p:attrNameLst>
                                          <p:attrName>ppt_x</p:attrName>
                                        </p:attrNameLst>
                                      </p:cBhvr>
                                      <p:tavLst>
                                        <p:tav tm="0">
                                          <p:val>
                                            <p:strVal val="#ppt_x"/>
                                          </p:val>
                                        </p:tav>
                                        <p:tav tm="100000">
                                          <p:val>
                                            <p:strVal val="#ppt_x"/>
                                          </p:val>
                                        </p:tav>
                                      </p:tavLst>
                                    </p:anim>
                                    <p:anim calcmode="lin" valueType="num">
                                      <p:cBhvr>
                                        <p:cTn id="58"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41" grpId="0"/>
      <p:bldP spid="42"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sp>
        <p:nvSpPr>
          <p:cNvPr id="22" name="Text Box 7"/>
          <p:cNvSpPr txBox="1">
            <a:spLocks noChangeArrowheads="1"/>
          </p:cNvSpPr>
          <p:nvPr/>
        </p:nvSpPr>
        <p:spPr bwMode="auto">
          <a:xfrm>
            <a:off x="982547" y="659531"/>
            <a:ext cx="1025967"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TIME, PLACE</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3" name="矩形 22"/>
          <p:cNvSpPr/>
          <p:nvPr/>
        </p:nvSpPr>
        <p:spPr>
          <a:xfrm>
            <a:off x="886829" y="340305"/>
            <a:ext cx="1532791"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时间、地点</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pic>
        <p:nvPicPr>
          <p:cNvPr id="59" name="图片 58"/>
          <p:cNvPicPr>
            <a:picLocks noChangeAspect="1"/>
          </p:cNvPicPr>
          <p:nvPr/>
        </p:nvPicPr>
        <p:blipFill rotWithShape="1">
          <a:blip r:embed="rId2" cstate="print">
            <a:extLst>
              <a:ext uri="{28A0092B-C50C-407E-A947-70E740481C1C}">
                <a14:useLocalDpi xmlns:a14="http://schemas.microsoft.com/office/drawing/2010/main" val="0"/>
              </a:ext>
            </a:extLst>
          </a:blip>
          <a:srcRect l="21551" t="-3031" r="28724" b="54654"/>
          <a:stretch>
            <a:fillRect/>
          </a:stretch>
        </p:blipFill>
        <p:spPr>
          <a:xfrm>
            <a:off x="4963600" y="-58628"/>
            <a:ext cx="3581104" cy="2003815"/>
          </a:xfrm>
          <a:prstGeom prst="rect">
            <a:avLst/>
          </a:prstGeom>
          <a:effectLst>
            <a:outerShdw blurRad="50800" dist="38100" dir="5400000" algn="t" rotWithShape="0">
              <a:prstClr val="black">
                <a:alpha val="40000"/>
              </a:prstClr>
            </a:outerShdw>
          </a:effectLst>
        </p:spPr>
      </p:pic>
      <p:grpSp>
        <p:nvGrpSpPr>
          <p:cNvPr id="6" name="组合 5"/>
          <p:cNvGrpSpPr/>
          <p:nvPr/>
        </p:nvGrpSpPr>
        <p:grpSpPr>
          <a:xfrm>
            <a:off x="696797" y="2032254"/>
            <a:ext cx="3659735" cy="1215970"/>
            <a:chOff x="887297" y="2044954"/>
            <a:chExt cx="3659735" cy="1215970"/>
          </a:xfrm>
        </p:grpSpPr>
        <p:sp>
          <p:nvSpPr>
            <p:cNvPr id="61" name="Rectangle 27"/>
            <p:cNvSpPr/>
            <p:nvPr/>
          </p:nvSpPr>
          <p:spPr bwMode="auto">
            <a:xfrm>
              <a:off x="891370" y="2051249"/>
              <a:ext cx="1742777" cy="1209675"/>
            </a:xfrm>
            <a:prstGeom prst="rect">
              <a:avLst/>
            </a:prstGeom>
            <a:blipFill dpi="0" rotWithShape="1">
              <a:blip r:embed="rId3" cstate="print">
                <a:extLst>
                  <a:ext uri="{28A0092B-C50C-407E-A947-70E740481C1C}">
                    <a14:useLocalDpi xmlns:a14="http://schemas.microsoft.com/office/drawing/2010/main" val="0"/>
                  </a:ext>
                </a:extLst>
              </a:blip>
              <a:srcRect/>
              <a:stretch>
                <a:fillRect l="-2058" r="-2058"/>
              </a:stretch>
            </a:bli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342900"/>
              <a:r>
                <a:rPr lang="en-US" dirty="0"/>
                <a:t> </a:t>
              </a:r>
              <a:endParaRPr lang="en-US" dirty="0"/>
            </a:p>
          </p:txBody>
        </p:sp>
        <p:pic>
          <p:nvPicPr>
            <p:cNvPr id="2" name="图片 1"/>
            <p:cNvPicPr>
              <a:picLocks noChangeAspect="1"/>
            </p:cNvPicPr>
            <p:nvPr/>
          </p:nvPicPr>
          <p:blipFill>
            <a:blip r:embed="rId4"/>
            <a:stretch>
              <a:fillRect/>
            </a:stretch>
          </p:blipFill>
          <p:spPr>
            <a:xfrm>
              <a:off x="887297" y="2051249"/>
              <a:ext cx="2138799" cy="1202588"/>
            </a:xfrm>
            <a:prstGeom prst="rect">
              <a:avLst/>
            </a:prstGeom>
            <a:effectLst/>
          </p:spPr>
        </p:pic>
        <p:sp>
          <p:nvSpPr>
            <p:cNvPr id="60" name="Rectangle 8"/>
            <p:cNvSpPr/>
            <p:nvPr/>
          </p:nvSpPr>
          <p:spPr bwMode="auto">
            <a:xfrm>
              <a:off x="2803659" y="2044954"/>
              <a:ext cx="1743373" cy="1208884"/>
            </a:xfrm>
            <a:prstGeom prst="rect">
              <a:avLst/>
            </a:prstGeom>
            <a:solidFill>
              <a:srgbClr val="DB96E7"/>
            </a:solidFill>
            <a:ln w="25400">
              <a:solidFill>
                <a:schemeClr val="tx1">
                  <a:alpha val="0"/>
                </a:schemeClr>
              </a:solidFill>
              <a:miter lim="800000"/>
            </a:ln>
            <a:effectLst>
              <a:outerShdw blurRad="50800" dist="38100" dir="5400000" algn="t" rotWithShape="0">
                <a:prstClr val="black">
                  <a:alpha val="40000"/>
                </a:prstClr>
              </a:outerShdw>
            </a:effectLst>
          </p:spPr>
          <p:txBody>
            <a:bodyPr lIns="0" tIns="0" rIns="0" bIns="0"/>
            <a:lstStyle/>
            <a:p>
              <a:endParaRPr lang="en-US">
                <a:latin typeface="方正清刻本悦宋简体" panose="02000000000000000000" pitchFamily="2" charset="-122"/>
                <a:ea typeface="方正清刻本悦宋简体" panose="02000000000000000000" pitchFamily="2" charset="-122"/>
              </a:endParaRPr>
            </a:p>
          </p:txBody>
        </p:sp>
        <p:sp>
          <p:nvSpPr>
            <p:cNvPr id="62" name="Rectangle 19"/>
            <p:cNvSpPr/>
            <p:nvPr/>
          </p:nvSpPr>
          <p:spPr bwMode="auto">
            <a:xfrm>
              <a:off x="2968946" y="2214362"/>
              <a:ext cx="119538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lgn="l"/>
              <a:r>
                <a:rPr lang="zh-CN" altLang="en-US" sz="1400" b="1" dirty="0">
                  <a:latin typeface="方正清刻本悦宋简体" panose="02000000000000000000" pitchFamily="2" charset="-122"/>
                  <a:ea typeface="方正清刻本悦宋简体" panose="02000000000000000000" pitchFamily="2" charset="-122"/>
                  <a:cs typeface="Open Sans Light" charset="0"/>
                  <a:sym typeface="Open Sans Light" charset="0"/>
                </a:rPr>
                <a:t>插入标题</a:t>
              </a:r>
              <a:endParaRPr lang="en-US" sz="1400" b="1" dirty="0">
                <a:latin typeface="方正清刻本悦宋简体" panose="02000000000000000000" pitchFamily="2" charset="-122"/>
                <a:ea typeface="方正清刻本悦宋简体" panose="02000000000000000000" pitchFamily="2" charset="-122"/>
                <a:cs typeface="Open Sans Light" charset="0"/>
                <a:sym typeface="Open Sans Light" charset="0"/>
              </a:endParaRPr>
            </a:p>
          </p:txBody>
        </p:sp>
        <p:sp>
          <p:nvSpPr>
            <p:cNvPr id="63" name="Rectangle 20"/>
            <p:cNvSpPr/>
            <p:nvPr/>
          </p:nvSpPr>
          <p:spPr bwMode="auto">
            <a:xfrm>
              <a:off x="2997521" y="2559643"/>
              <a:ext cx="129063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lIns="0" tIns="0" rIns="0" bIns="0"/>
            <a:lstStyle/>
            <a:p>
              <a:r>
                <a:rPr lang="zh-CN" altLang="en-US" sz="600" dirty="0" smtClean="0">
                  <a:solidFill>
                    <a:schemeClr val="tx1"/>
                  </a:solidFill>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600" dirty="0">
                <a:solidFill>
                  <a:schemeClr val="tx1"/>
                </a:solidFill>
                <a:latin typeface="方正清刻本悦宋简体" panose="02000000000000000000" pitchFamily="2" charset="-122"/>
                <a:ea typeface="方正清刻本悦宋简体" panose="02000000000000000000" pitchFamily="2" charset="-122"/>
              </a:endParaRPr>
            </a:p>
          </p:txBody>
        </p:sp>
      </p:grpSp>
      <p:grpSp>
        <p:nvGrpSpPr>
          <p:cNvPr id="7" name="组合 6"/>
          <p:cNvGrpSpPr/>
          <p:nvPr/>
        </p:nvGrpSpPr>
        <p:grpSpPr>
          <a:xfrm>
            <a:off x="4773100" y="2046287"/>
            <a:ext cx="3461194" cy="1209675"/>
            <a:chOff x="4963600" y="2058987"/>
            <a:chExt cx="3461194" cy="1209675"/>
          </a:xfrm>
        </p:grpSpPr>
        <p:pic>
          <p:nvPicPr>
            <p:cNvPr id="3" name="图片 2"/>
            <p:cNvPicPr>
              <a:picLocks noChangeAspect="1"/>
            </p:cNvPicPr>
            <p:nvPr/>
          </p:nvPicPr>
          <p:blipFill rotWithShape="1">
            <a:blip r:embed="rId5"/>
            <a:srcRect l="2929"/>
            <a:stretch>
              <a:fillRect/>
            </a:stretch>
          </p:blipFill>
          <p:spPr>
            <a:xfrm>
              <a:off x="4963600" y="2063302"/>
              <a:ext cx="1801641" cy="1198336"/>
            </a:xfrm>
            <a:prstGeom prst="rect">
              <a:avLst/>
            </a:prstGeom>
            <a:effectLst/>
          </p:spPr>
        </p:pic>
        <p:sp>
          <p:nvSpPr>
            <p:cNvPr id="50" name="Rectangle 14"/>
            <p:cNvSpPr/>
            <p:nvPr/>
          </p:nvSpPr>
          <p:spPr bwMode="auto">
            <a:xfrm>
              <a:off x="6681421" y="2058987"/>
              <a:ext cx="1743373" cy="1209675"/>
            </a:xfrm>
            <a:prstGeom prst="rect">
              <a:avLst/>
            </a:prstGeom>
            <a:solidFill>
              <a:srgbClr val="DB96E7"/>
            </a:solidFill>
            <a:ln w="25400">
              <a:solidFill>
                <a:schemeClr val="tx1">
                  <a:alpha val="0"/>
                </a:schemeClr>
              </a:solidFill>
              <a:miter lim="800000"/>
            </a:ln>
            <a:effectLst>
              <a:outerShdw blurRad="50800" dist="38100" dir="5400000" algn="t" rotWithShape="0">
                <a:prstClr val="black">
                  <a:alpha val="40000"/>
                </a:prstClr>
              </a:outerShdw>
            </a:effectLst>
          </p:spPr>
          <p:txBody>
            <a:bodyPr lIns="0" tIns="0" rIns="0" bIns="0"/>
            <a:lstStyle/>
            <a:p>
              <a:endParaRPr lang="en-US">
                <a:latin typeface="方正清刻本悦宋简体" panose="02000000000000000000" pitchFamily="2" charset="-122"/>
                <a:ea typeface="方正清刻本悦宋简体" panose="02000000000000000000" pitchFamily="2" charset="-122"/>
              </a:endParaRPr>
            </a:p>
          </p:txBody>
        </p:sp>
        <p:sp>
          <p:nvSpPr>
            <p:cNvPr id="64" name="Rectangle 21"/>
            <p:cNvSpPr/>
            <p:nvPr/>
          </p:nvSpPr>
          <p:spPr bwMode="auto">
            <a:xfrm>
              <a:off x="6897222" y="2226269"/>
              <a:ext cx="119538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r>
                <a:rPr lang="zh-CN" altLang="en-US" sz="1400" b="1" dirty="0">
                  <a:latin typeface="方正清刻本悦宋简体" panose="02000000000000000000" pitchFamily="2" charset="-122"/>
                  <a:ea typeface="方正清刻本悦宋简体" panose="02000000000000000000" pitchFamily="2" charset="-122"/>
                  <a:cs typeface="Open Sans Light" charset="0"/>
                  <a:sym typeface="Open Sans Light" charset="0"/>
                </a:rPr>
                <a:t>插入标题</a:t>
              </a:r>
              <a:endParaRPr lang="en-US" altLang="zh-CN" sz="1400" b="1" dirty="0">
                <a:latin typeface="方正清刻本悦宋简体" panose="02000000000000000000" pitchFamily="2" charset="-122"/>
                <a:ea typeface="方正清刻本悦宋简体" panose="02000000000000000000" pitchFamily="2" charset="-122"/>
                <a:cs typeface="Open Sans Light" charset="0"/>
                <a:sym typeface="Open Sans Light" charset="0"/>
              </a:endParaRPr>
            </a:p>
          </p:txBody>
        </p:sp>
        <p:sp>
          <p:nvSpPr>
            <p:cNvPr id="65" name="Rectangle 22"/>
            <p:cNvSpPr/>
            <p:nvPr/>
          </p:nvSpPr>
          <p:spPr bwMode="auto">
            <a:xfrm>
              <a:off x="6925797" y="2571550"/>
              <a:ext cx="129063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round/>
                </a14:hiddenLine>
              </a:ext>
            </a:extLst>
          </p:spPr>
          <p:txBody>
            <a:bodyPr lIns="0" tIns="0" rIns="0" bIns="0"/>
            <a:lstStyle/>
            <a:p>
              <a:r>
                <a:rPr lang="zh-CN" altLang="en-US" sz="600" dirty="0" smtClean="0">
                  <a:solidFill>
                    <a:schemeClr val="tx1"/>
                  </a:solidFill>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600" dirty="0">
                <a:solidFill>
                  <a:schemeClr val="tx1"/>
                </a:solidFill>
                <a:latin typeface="方正清刻本悦宋简体" panose="02000000000000000000" pitchFamily="2" charset="-122"/>
                <a:ea typeface="方正清刻本悦宋简体" panose="02000000000000000000" pitchFamily="2" charset="-122"/>
              </a:endParaRPr>
            </a:p>
          </p:txBody>
        </p:sp>
      </p:grpSp>
      <p:sp>
        <p:nvSpPr>
          <p:cNvPr id="5" name="矩形 4"/>
          <p:cNvSpPr/>
          <p:nvPr/>
        </p:nvSpPr>
        <p:spPr>
          <a:xfrm>
            <a:off x="1859321" y="3779100"/>
            <a:ext cx="6017389" cy="553998"/>
          </a:xfrm>
          <a:prstGeom prst="rect">
            <a:avLst/>
          </a:prstGeom>
        </p:spPr>
        <p:txBody>
          <a:bodyPr wrap="square">
            <a:spAutoFit/>
          </a:bodyPr>
          <a:lstStyle/>
          <a:p>
            <a:r>
              <a:rPr lang="zh-CN" altLang="en-US" sz="1500" b="1" dirty="0">
                <a:latin typeface="方正清刻本悦宋简体" panose="02000000000000000000" pitchFamily="2" charset="-122"/>
                <a:ea typeface="方正清刻本悦宋简体" panose="02000000000000000000" pitchFamily="2" charset="-122"/>
              </a:rPr>
              <a:t>产品说明一</a:t>
            </a:r>
            <a:r>
              <a:rPr lang="en-US" altLang="zh-CN" sz="1500" dirty="0">
                <a:latin typeface="方正清刻本悦宋简体" panose="02000000000000000000" pitchFamily="2" charset="-122"/>
                <a:ea typeface="方正清刻本悦宋简体" panose="02000000000000000000" pitchFamily="2" charset="-122"/>
              </a:rPr>
              <a:t>……</a:t>
            </a:r>
            <a:r>
              <a:rPr lang="zh-CN" altLang="en-US" sz="1500" dirty="0">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1500" dirty="0">
              <a:latin typeface="方正清刻本悦宋简体" panose="02000000000000000000" pitchFamily="2" charset="-122"/>
              <a:ea typeface="方正清刻本悦宋简体" panose="02000000000000000000" pitchFamily="2"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fade">
                                      <p:cBhvr>
                                        <p:cTn id="12" dur="500"/>
                                        <p:tgtEl>
                                          <p:spTgt spid="23">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1000"/>
                                        <p:tgtEl>
                                          <p:spTgt spid="59"/>
                                        </p:tgtEl>
                                      </p:cBhvr>
                                    </p:animEffect>
                                    <p:anim calcmode="lin" valueType="num">
                                      <p:cBhvr>
                                        <p:cTn id="21" dur="1000" fill="hold"/>
                                        <p:tgtEl>
                                          <p:spTgt spid="59"/>
                                        </p:tgtEl>
                                        <p:attrNameLst>
                                          <p:attrName>ppt_x</p:attrName>
                                        </p:attrNameLst>
                                      </p:cBhvr>
                                      <p:tavLst>
                                        <p:tav tm="0">
                                          <p:val>
                                            <p:strVal val="#ppt_x"/>
                                          </p:val>
                                        </p:tav>
                                        <p:tav tm="100000">
                                          <p:val>
                                            <p:strVal val="#ppt_x"/>
                                          </p:val>
                                        </p:tav>
                                      </p:tavLst>
                                    </p:anim>
                                    <p:anim calcmode="lin" valueType="num">
                                      <p:cBhvr>
                                        <p:cTn id="22" dur="1000" fill="hold"/>
                                        <p:tgtEl>
                                          <p:spTgt spid="59"/>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5">
                                            <p:txEl>
                                              <p:pRg st="0" end="0"/>
                                            </p:txEl>
                                          </p:spTgt>
                                        </p:tgtEl>
                                        <p:attrNameLst>
                                          <p:attrName>style.visibility</p:attrName>
                                        </p:attrNameLst>
                                      </p:cBhvr>
                                      <p:to>
                                        <p:strVal val="visible"/>
                                      </p:to>
                                    </p:set>
                                    <p:animEffect transition="in" filter="wipe(left)">
                                      <p:cBhvr>
                                        <p:cTn id="34"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0" y="198"/>
            <a:ext cx="8959850" cy="5060100"/>
          </a:xfrm>
          <a:prstGeom prst="rect">
            <a:avLst/>
          </a:prstGeom>
        </p:spPr>
      </p:pic>
      <p:sp>
        <p:nvSpPr>
          <p:cNvPr id="6" name="矩形 5"/>
          <p:cNvSpPr/>
          <p:nvPr/>
        </p:nvSpPr>
        <p:spPr>
          <a:xfrm>
            <a:off x="4605675" y="1826799"/>
            <a:ext cx="2056332" cy="544636"/>
          </a:xfrm>
          <a:prstGeom prst="rect">
            <a:avLst/>
          </a:prstGeom>
        </p:spPr>
        <p:txBody>
          <a:bodyPr wrap="none">
            <a:spAutoFit/>
          </a:bodyPr>
          <a:lstStyle/>
          <a:p>
            <a:pPr>
              <a:lnSpc>
                <a:spcPct val="150000"/>
              </a:lnSpc>
            </a:pPr>
            <a:r>
              <a:rPr lang="zh-CN" altLang="en-US" sz="2205" b="1" spc="220" dirty="0" smtClean="0">
                <a:latin typeface="方正清刻本悦宋简体" panose="02000000000000000000" pitchFamily="2" charset="-122"/>
                <a:ea typeface="方正清刻本悦宋简体" panose="02000000000000000000" pitchFamily="2" charset="-122"/>
              </a:rPr>
              <a:t>策划方案特色</a:t>
            </a:r>
            <a:endParaRPr lang="en-US" altLang="zh-CN" sz="2205" b="1" spc="220" dirty="0">
              <a:latin typeface="方正清刻本悦宋简体" panose="02000000000000000000" pitchFamily="2" charset="-122"/>
              <a:ea typeface="方正清刻本悦宋简体" panose="02000000000000000000" pitchFamily="2" charset="-122"/>
            </a:endParaRPr>
          </a:p>
        </p:txBody>
      </p:sp>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20938" t="583" r="29538" b="53810"/>
          <a:stretch>
            <a:fillRect/>
          </a:stretch>
        </p:blipFill>
        <p:spPr>
          <a:xfrm>
            <a:off x="945283" y="1168353"/>
            <a:ext cx="4437259" cy="2190463"/>
          </a:xfrm>
          <a:prstGeom prst="rect">
            <a:avLst/>
          </a:prstGeom>
        </p:spPr>
      </p:pic>
      <p:sp>
        <p:nvSpPr>
          <p:cNvPr id="8" name="矩形 7"/>
          <p:cNvSpPr/>
          <p:nvPr/>
        </p:nvSpPr>
        <p:spPr>
          <a:xfrm>
            <a:off x="4639977" y="2267753"/>
            <a:ext cx="2809423" cy="276999"/>
          </a:xfrm>
          <a:prstGeom prst="rect">
            <a:avLst/>
          </a:prstGeom>
        </p:spPr>
        <p:txBody>
          <a:bodyPr wrap="none">
            <a:spAutoFit/>
          </a:bodyPr>
          <a:lstStyle/>
          <a:p>
            <a:r>
              <a:rPr lang="en-US" altLang="zh-CN" sz="1200" spc="220" dirty="0" smtClean="0">
                <a:solidFill>
                  <a:srgbClr val="2B2B2B"/>
                </a:solidFill>
                <a:latin typeface="方正清刻本悦宋简体" panose="02000000000000000000" pitchFamily="2" charset="-122"/>
                <a:ea typeface="方正清刻本悦宋简体" panose="02000000000000000000" pitchFamily="2" charset="-122"/>
              </a:rPr>
              <a:t>PLANNING SCHEME FEATURES</a:t>
            </a:r>
            <a:endParaRPr lang="zh-CN" altLang="en-US" sz="1200" spc="220"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sp>
        <p:nvSpPr>
          <p:cNvPr id="22" name="Text Box 7"/>
          <p:cNvSpPr txBox="1">
            <a:spLocks noChangeArrowheads="1"/>
          </p:cNvSpPr>
          <p:nvPr/>
        </p:nvSpPr>
        <p:spPr bwMode="auto">
          <a:xfrm>
            <a:off x="981824" y="661236"/>
            <a:ext cx="2265473"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PLANNING SCHEME FEATURES</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3" name="矩形 22"/>
          <p:cNvSpPr/>
          <p:nvPr/>
        </p:nvSpPr>
        <p:spPr>
          <a:xfrm>
            <a:off x="904417" y="332484"/>
            <a:ext cx="180241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策划方案特色</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pic>
        <p:nvPicPr>
          <p:cNvPr id="59" name="图片 58"/>
          <p:cNvPicPr>
            <a:picLocks noChangeAspect="1"/>
          </p:cNvPicPr>
          <p:nvPr/>
        </p:nvPicPr>
        <p:blipFill rotWithShape="1">
          <a:blip r:embed="rId2" cstate="print">
            <a:extLst>
              <a:ext uri="{28A0092B-C50C-407E-A947-70E740481C1C}">
                <a14:useLocalDpi xmlns:a14="http://schemas.microsoft.com/office/drawing/2010/main" val="0"/>
              </a:ext>
            </a:extLst>
          </a:blip>
          <a:srcRect l="21551" t="-3031" r="28724" b="54654"/>
          <a:stretch>
            <a:fillRect/>
          </a:stretch>
        </p:blipFill>
        <p:spPr>
          <a:xfrm>
            <a:off x="5355512" y="3047610"/>
            <a:ext cx="3581104" cy="2003815"/>
          </a:xfrm>
          <a:prstGeom prst="rect">
            <a:avLst/>
          </a:prstGeom>
        </p:spPr>
      </p:pic>
      <p:sp>
        <p:nvSpPr>
          <p:cNvPr id="5" name="矩形 4"/>
          <p:cNvSpPr/>
          <p:nvPr/>
        </p:nvSpPr>
        <p:spPr>
          <a:xfrm>
            <a:off x="3932816" y="1897780"/>
            <a:ext cx="3515734" cy="1720984"/>
          </a:xfrm>
          <a:prstGeom prst="rect">
            <a:avLst/>
          </a:prstGeom>
        </p:spPr>
        <p:txBody>
          <a:bodyPr wrap="square">
            <a:spAutoFit/>
          </a:bodyPr>
          <a:lstStyle/>
          <a:p>
            <a:r>
              <a:rPr lang="zh-CN" altLang="en-US" dirty="0" smtClean="0">
                <a:latin typeface="方正清刻本悦宋简体" panose="02000000000000000000" pitchFamily="2" charset="-122"/>
                <a:ea typeface="方正清刻本悦宋简体" panose="02000000000000000000" pitchFamily="2" charset="-122"/>
              </a:rPr>
              <a:t>1、现场主持人要有很强的控制能力、言语表达能力，节目设计必须合理、有趣，让员工能够很好的理解参与。</a:t>
            </a:r>
            <a:endParaRPr lang="en-US" altLang="zh-CN" dirty="0" smtClean="0">
              <a:latin typeface="方正清刻本悦宋简体" panose="02000000000000000000" pitchFamily="2" charset="-122"/>
              <a:ea typeface="方正清刻本悦宋简体" panose="02000000000000000000" pitchFamily="2" charset="-122"/>
            </a:endParaRPr>
          </a:p>
          <a:p>
            <a:r>
              <a:rPr lang="en-US" altLang="zh-CN" dirty="0" smtClean="0">
                <a:latin typeface="方正清刻本悦宋简体" panose="02000000000000000000" pitchFamily="2" charset="-122"/>
                <a:ea typeface="方正清刻本悦宋简体" panose="02000000000000000000" pitchFamily="2" charset="-122"/>
              </a:rPr>
              <a:t>2</a:t>
            </a:r>
            <a:r>
              <a:rPr lang="zh-CN" altLang="en-US" dirty="0" smtClean="0">
                <a:latin typeface="方正清刻本悦宋简体" panose="02000000000000000000" pitchFamily="2" charset="-122"/>
                <a:ea typeface="方正清刻本悦宋简体" panose="02000000000000000000" pitchFamily="2" charset="-122"/>
              </a:rPr>
              <a:t>、制作一些精美卡片，上面印刷中秋节来历、典故、赏月、诗词等内容，发给员工作为此次活动的纪念，既能让员工长时间记住此次活动又能更好的了解中国文化。</a:t>
            </a:r>
            <a:endParaRPr lang="zh-CN" altLang="en-US" dirty="0" smtClean="0">
              <a:latin typeface="方正清刻本悦宋简体" panose="02000000000000000000" pitchFamily="2" charset="-122"/>
              <a:ea typeface="方正清刻本悦宋简体" panose="02000000000000000000" pitchFamily="2" charset="-122"/>
            </a:endParaRPr>
          </a:p>
          <a:p>
            <a:endParaRPr lang="zh-CN" altLang="en-US" dirty="0">
              <a:latin typeface="方正清刻本悦宋简体" panose="02000000000000000000" pitchFamily="2" charset="-122"/>
              <a:ea typeface="方正清刻本悦宋简体" panose="02000000000000000000" pitchFamily="2" charset="-122"/>
            </a:endParaRPr>
          </a:p>
        </p:txBody>
      </p:sp>
      <p:pic>
        <p:nvPicPr>
          <p:cNvPr id="6" name="图片 5"/>
          <p:cNvPicPr>
            <a:picLocks noChangeAspect="1"/>
          </p:cNvPicPr>
          <p:nvPr/>
        </p:nvPicPr>
        <p:blipFill>
          <a:blip r:embed="rId3"/>
          <a:stretch>
            <a:fillRect/>
          </a:stretch>
        </p:blipFill>
        <p:spPr>
          <a:xfrm>
            <a:off x="1685925" y="1897780"/>
            <a:ext cx="1698474" cy="1479998"/>
          </a:xfrm>
          <a:prstGeom prst="rect">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fade">
                                      <p:cBhvr>
                                        <p:cTn id="12" dur="500"/>
                                        <p:tgtEl>
                                          <p:spTgt spid="23">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1000"/>
                                        <p:tgtEl>
                                          <p:spTgt spid="59"/>
                                        </p:tgtEl>
                                      </p:cBhvr>
                                    </p:animEffect>
                                    <p:anim calcmode="lin" valueType="num">
                                      <p:cBhvr>
                                        <p:cTn id="21" dur="1000" fill="hold"/>
                                        <p:tgtEl>
                                          <p:spTgt spid="59"/>
                                        </p:tgtEl>
                                        <p:attrNameLst>
                                          <p:attrName>ppt_x</p:attrName>
                                        </p:attrNameLst>
                                      </p:cBhvr>
                                      <p:tavLst>
                                        <p:tav tm="0">
                                          <p:val>
                                            <p:strVal val="#ppt_x"/>
                                          </p:val>
                                        </p:tav>
                                        <p:tav tm="100000">
                                          <p:val>
                                            <p:strVal val="#ppt_x"/>
                                          </p:val>
                                        </p:tav>
                                      </p:tavLst>
                                    </p:anim>
                                    <p:anim calcmode="lin" valueType="num">
                                      <p:cBhvr>
                                        <p:cTn id="22" dur="1000" fill="hold"/>
                                        <p:tgtEl>
                                          <p:spTgt spid="59"/>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1" presetClass="entr" presetSubtype="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heel(1)">
                                      <p:cBhvr>
                                        <p:cTn id="26" dur="2000"/>
                                        <p:tgtEl>
                                          <p:spTgt spid="6"/>
                                        </p:tgtEl>
                                      </p:cBhvr>
                                    </p:animEffect>
                                  </p:childTnLst>
                                </p:cTn>
                              </p:par>
                            </p:childTnLst>
                          </p:cTn>
                        </p:par>
                        <p:par>
                          <p:cTn id="27" fill="hold">
                            <p:stCondLst>
                              <p:cond delay="450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sp>
        <p:nvSpPr>
          <p:cNvPr id="22" name="Text Box 7"/>
          <p:cNvSpPr txBox="1">
            <a:spLocks noChangeArrowheads="1"/>
          </p:cNvSpPr>
          <p:nvPr/>
        </p:nvSpPr>
        <p:spPr bwMode="auto">
          <a:xfrm>
            <a:off x="981824" y="661236"/>
            <a:ext cx="2265473"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PLANNING SCHEME FEATURES</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3" name="矩形 22"/>
          <p:cNvSpPr/>
          <p:nvPr/>
        </p:nvSpPr>
        <p:spPr>
          <a:xfrm>
            <a:off x="904417" y="332484"/>
            <a:ext cx="180241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策划方案特色</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pic>
        <p:nvPicPr>
          <p:cNvPr id="59" name="图片 58"/>
          <p:cNvPicPr>
            <a:picLocks noChangeAspect="1"/>
          </p:cNvPicPr>
          <p:nvPr/>
        </p:nvPicPr>
        <p:blipFill rotWithShape="1">
          <a:blip r:embed="rId2" cstate="print">
            <a:extLst>
              <a:ext uri="{28A0092B-C50C-407E-A947-70E740481C1C}">
                <a14:useLocalDpi xmlns:a14="http://schemas.microsoft.com/office/drawing/2010/main" val="0"/>
              </a:ext>
            </a:extLst>
          </a:blip>
          <a:srcRect l="21551" t="-3031" r="28724" b="54654"/>
          <a:stretch>
            <a:fillRect/>
          </a:stretch>
        </p:blipFill>
        <p:spPr>
          <a:xfrm>
            <a:off x="5986162" y="3400492"/>
            <a:ext cx="2950453" cy="1650933"/>
          </a:xfrm>
          <a:prstGeom prst="rect">
            <a:avLst/>
          </a:prstGeom>
        </p:spPr>
      </p:pic>
      <p:sp>
        <p:nvSpPr>
          <p:cNvPr id="5" name="矩形 4"/>
          <p:cNvSpPr/>
          <p:nvPr/>
        </p:nvSpPr>
        <p:spPr>
          <a:xfrm>
            <a:off x="3901066" y="1946208"/>
            <a:ext cx="4696834" cy="1720984"/>
          </a:xfrm>
          <a:prstGeom prst="rect">
            <a:avLst/>
          </a:prstGeom>
        </p:spPr>
        <p:txBody>
          <a:bodyPr wrap="square">
            <a:spAutoFit/>
          </a:bodyPr>
          <a:lstStyle/>
          <a:p>
            <a:r>
              <a:rPr lang="en-US" altLang="zh-CN" dirty="0" smtClean="0">
                <a:latin typeface="方正清刻本悦宋简体" panose="02000000000000000000" pitchFamily="2" charset="-122"/>
                <a:ea typeface="方正清刻本悦宋简体" panose="02000000000000000000" pitchFamily="2" charset="-122"/>
              </a:rPr>
              <a:t>1</a:t>
            </a:r>
            <a:r>
              <a:rPr lang="zh-CN" altLang="en-US" dirty="0" smtClean="0">
                <a:latin typeface="方正清刻本悦宋简体" panose="02000000000000000000" pitchFamily="2" charset="-122"/>
                <a:ea typeface="方正清刻本悦宋简体" panose="02000000000000000000" pitchFamily="2" charset="-122"/>
              </a:rPr>
              <a:t>、活动形式：动态或者静态影像资料播放，由主持人讲解</a:t>
            </a:r>
            <a:endParaRPr lang="zh-CN" altLang="en-US" dirty="0" smtClean="0">
              <a:latin typeface="方正清刻本悦宋简体" panose="02000000000000000000" pitchFamily="2" charset="-122"/>
              <a:ea typeface="方正清刻本悦宋简体" panose="02000000000000000000" pitchFamily="2" charset="-122"/>
            </a:endParaRPr>
          </a:p>
          <a:p>
            <a:endParaRPr lang="zh-CN" altLang="en-US"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活动名称：中秋，你知道吗</a:t>
            </a:r>
            <a:r>
              <a:rPr lang="en-US" altLang="zh-CN" dirty="0" smtClean="0">
                <a:latin typeface="方正清刻本悦宋简体" panose="02000000000000000000" pitchFamily="2" charset="-122"/>
                <a:ea typeface="方正清刻本悦宋简体" panose="02000000000000000000" pitchFamily="2" charset="-122"/>
              </a:rPr>
              <a:t>?</a:t>
            </a:r>
            <a:endParaRPr lang="en-US" altLang="zh-CN" dirty="0" smtClean="0">
              <a:latin typeface="方正清刻本悦宋简体" panose="02000000000000000000" pitchFamily="2" charset="-122"/>
              <a:ea typeface="方正清刻本悦宋简体" panose="02000000000000000000" pitchFamily="2" charset="-122"/>
            </a:endParaRPr>
          </a:p>
          <a:p>
            <a:endParaRPr lang="en-US" altLang="zh-CN"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宣传内容：中秋节来历、典故、赏月、诗词等。如：典故</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嫦娥奔月、吴刚折桂、玉兔捣药等</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赏月</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追月、行月、望月</a:t>
            </a:r>
            <a:r>
              <a:rPr lang="en-US" altLang="zh-CN" dirty="0" smtClean="0">
                <a:latin typeface="方正清刻本悦宋简体" panose="02000000000000000000" pitchFamily="2" charset="-122"/>
                <a:ea typeface="方正清刻本悦宋简体" panose="02000000000000000000" pitchFamily="2" charset="-122"/>
              </a:rPr>
              <a:t>……</a:t>
            </a:r>
            <a:endParaRPr lang="en-US" altLang="zh-CN"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图文并茂，增强感染力。理解程度计较难。</a:t>
            </a:r>
            <a:endParaRPr lang="zh-CN" altLang="en-US" dirty="0">
              <a:latin typeface="方正清刻本悦宋简体" panose="02000000000000000000" pitchFamily="2" charset="-122"/>
              <a:ea typeface="方正清刻本悦宋简体" panose="02000000000000000000" pitchFamily="2" charset="-122"/>
            </a:endParaRP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6505"/>
          <a:stretch>
            <a:fillRect/>
          </a:stretch>
        </p:blipFill>
        <p:spPr>
          <a:xfrm>
            <a:off x="881366" y="1952482"/>
            <a:ext cx="2768749" cy="173381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fade">
                                      <p:cBhvr>
                                        <p:cTn id="12" dur="500"/>
                                        <p:tgtEl>
                                          <p:spTgt spid="23">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1000"/>
                                        <p:tgtEl>
                                          <p:spTgt spid="59"/>
                                        </p:tgtEl>
                                      </p:cBhvr>
                                    </p:animEffect>
                                    <p:anim calcmode="lin" valueType="num">
                                      <p:cBhvr>
                                        <p:cTn id="21" dur="1000" fill="hold"/>
                                        <p:tgtEl>
                                          <p:spTgt spid="59"/>
                                        </p:tgtEl>
                                        <p:attrNameLst>
                                          <p:attrName>ppt_x</p:attrName>
                                        </p:attrNameLst>
                                      </p:cBhvr>
                                      <p:tavLst>
                                        <p:tav tm="0">
                                          <p:val>
                                            <p:strVal val="#ppt_x"/>
                                          </p:val>
                                        </p:tav>
                                        <p:tav tm="100000">
                                          <p:val>
                                            <p:strVal val="#ppt_x"/>
                                          </p:val>
                                        </p:tav>
                                      </p:tavLst>
                                    </p:anim>
                                    <p:anim calcmode="lin" valueType="num">
                                      <p:cBhvr>
                                        <p:cTn id="22" dur="1000" fill="hold"/>
                                        <p:tgtEl>
                                          <p:spTgt spid="59"/>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 presetClass="entr" presetSubtype="4"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sp>
        <p:nvSpPr>
          <p:cNvPr id="22" name="Text Box 7"/>
          <p:cNvSpPr txBox="1">
            <a:spLocks noChangeArrowheads="1"/>
          </p:cNvSpPr>
          <p:nvPr/>
        </p:nvSpPr>
        <p:spPr bwMode="auto">
          <a:xfrm>
            <a:off x="981824" y="661236"/>
            <a:ext cx="2265473"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PLANNING SCHEME FEATURES</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3" name="矩形 22"/>
          <p:cNvSpPr/>
          <p:nvPr/>
        </p:nvSpPr>
        <p:spPr>
          <a:xfrm>
            <a:off x="904417" y="332484"/>
            <a:ext cx="180241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策划方案特色</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5" name="矩形 4"/>
          <p:cNvSpPr/>
          <p:nvPr/>
        </p:nvSpPr>
        <p:spPr>
          <a:xfrm>
            <a:off x="505199" y="1662217"/>
            <a:ext cx="4696834" cy="2331729"/>
          </a:xfrm>
          <a:prstGeom prst="rect">
            <a:avLst/>
          </a:prstGeom>
        </p:spPr>
        <p:txBody>
          <a:bodyPr wrap="square">
            <a:spAutoFit/>
          </a:bodyPr>
          <a:lstStyle/>
          <a:p>
            <a:r>
              <a:rPr lang="en-US" altLang="zh-CN" dirty="0" smtClean="0">
                <a:latin typeface="方正清刻本悦宋简体" panose="02000000000000000000" pitchFamily="2" charset="-122"/>
                <a:ea typeface="方正清刻本悦宋简体" panose="02000000000000000000" pitchFamily="2" charset="-122"/>
              </a:rPr>
              <a:t>1</a:t>
            </a:r>
            <a:r>
              <a:rPr lang="zh-CN" altLang="en-US" dirty="0" smtClean="0">
                <a:latin typeface="方正清刻本悦宋简体" panose="02000000000000000000" pitchFamily="2" charset="-122"/>
                <a:ea typeface="方正清刻本悦宋简体" panose="02000000000000000000" pitchFamily="2" charset="-122"/>
              </a:rPr>
              <a:t>、月饼</a:t>
            </a:r>
            <a:endParaRPr lang="zh-CN" altLang="en-US" dirty="0" smtClean="0">
              <a:latin typeface="方正清刻本悦宋简体" panose="02000000000000000000" pitchFamily="2" charset="-122"/>
              <a:ea typeface="方正清刻本悦宋简体" panose="02000000000000000000" pitchFamily="2" charset="-122"/>
            </a:endParaRPr>
          </a:p>
          <a:p>
            <a:endParaRPr lang="zh-CN" altLang="en-US"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　 活动名称：月饼圆，月儿圆</a:t>
            </a:r>
            <a:endParaRPr lang="zh-CN" altLang="en-US" dirty="0" smtClean="0">
              <a:latin typeface="方正清刻本悦宋简体" panose="02000000000000000000" pitchFamily="2" charset="-122"/>
              <a:ea typeface="方正清刻本悦宋简体" panose="02000000000000000000" pitchFamily="2" charset="-122"/>
            </a:endParaRPr>
          </a:p>
          <a:p>
            <a:endParaRPr lang="zh-CN" altLang="en-US"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　 活动形式：由面点师表演并指导有兴趣的员工制作月饼</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可以以组为单位进行</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，并评选出最有创意奖最受欢迎奖最正宗奖等给予奖励。</a:t>
            </a:r>
            <a:endParaRPr lang="zh-CN" altLang="en-US" dirty="0" smtClean="0">
              <a:latin typeface="方正清刻本悦宋简体" panose="02000000000000000000" pitchFamily="2" charset="-122"/>
              <a:ea typeface="方正清刻本悦宋简体" panose="02000000000000000000" pitchFamily="2" charset="-122"/>
            </a:endParaRPr>
          </a:p>
          <a:p>
            <a:endParaRPr lang="zh-CN" altLang="en-US"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　 品月饼、赏月亮</a:t>
            </a:r>
            <a:r>
              <a:rPr lang="en-US" altLang="zh-CN" dirty="0" smtClean="0">
                <a:latin typeface="方正清刻本悦宋简体" panose="02000000000000000000" pitchFamily="2" charset="-122"/>
                <a:ea typeface="方正清刻本悦宋简体" panose="02000000000000000000" pitchFamily="2" charset="-122"/>
              </a:rPr>
              <a:t>——</a:t>
            </a:r>
            <a:r>
              <a:rPr lang="zh-CN" altLang="en-US" dirty="0" smtClean="0">
                <a:latin typeface="方正清刻本悦宋简体" panose="02000000000000000000" pitchFamily="2" charset="-122"/>
                <a:ea typeface="方正清刻本悦宋简体" panose="02000000000000000000" pitchFamily="2" charset="-122"/>
              </a:rPr>
              <a:t>员工相互讨论。</a:t>
            </a:r>
            <a:endParaRPr lang="zh-CN" altLang="en-US" dirty="0" smtClean="0">
              <a:latin typeface="方正清刻本悦宋简体" panose="02000000000000000000" pitchFamily="2" charset="-122"/>
              <a:ea typeface="方正清刻本悦宋简体" panose="02000000000000000000" pitchFamily="2" charset="-122"/>
            </a:endParaRPr>
          </a:p>
          <a:p>
            <a:endParaRPr lang="zh-CN" altLang="en-US"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　</a:t>
            </a:r>
            <a:endParaRPr lang="zh-CN" altLang="en-US" dirty="0">
              <a:latin typeface="方正清刻本悦宋简体" panose="02000000000000000000" pitchFamily="2" charset="-122"/>
              <a:ea typeface="方正清刻本悦宋简体" panose="02000000000000000000" pitchFamily="2" charset="-122"/>
            </a:endParaRPr>
          </a:p>
        </p:txBody>
      </p:sp>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14628" r="28123" b="14258"/>
          <a:stretch>
            <a:fillRect/>
          </a:stretch>
        </p:blipFill>
        <p:spPr>
          <a:xfrm>
            <a:off x="4281593" y="2325688"/>
            <a:ext cx="4459182" cy="2714625"/>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fade">
                                      <p:cBhvr>
                                        <p:cTn id="12" dur="500"/>
                                        <p:tgtEl>
                                          <p:spTgt spid="23">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6"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in)">
                                      <p:cBhvr>
                                        <p:cTn id="20" dur="2000"/>
                                        <p:tgtEl>
                                          <p:spTgt spid="5"/>
                                        </p:tgtEl>
                                      </p:cBhvr>
                                    </p:animEffect>
                                  </p:childTnLst>
                                </p:cTn>
                              </p:par>
                            </p:childTnLst>
                          </p:cTn>
                        </p:par>
                        <p:par>
                          <p:cTn id="21" fill="hold">
                            <p:stCondLst>
                              <p:cond delay="3500"/>
                            </p:stCondLst>
                            <p:childTnLst>
                              <p:par>
                                <p:cTn id="22" presetID="42"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sp>
        <p:nvSpPr>
          <p:cNvPr id="22" name="Text Box 7"/>
          <p:cNvSpPr txBox="1">
            <a:spLocks noChangeArrowheads="1"/>
          </p:cNvSpPr>
          <p:nvPr/>
        </p:nvSpPr>
        <p:spPr bwMode="auto">
          <a:xfrm>
            <a:off x="981824" y="661236"/>
            <a:ext cx="2265473"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PLANNING SCHEME FEATURES</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3" name="矩形 22"/>
          <p:cNvSpPr/>
          <p:nvPr/>
        </p:nvSpPr>
        <p:spPr>
          <a:xfrm>
            <a:off x="904417" y="332484"/>
            <a:ext cx="180241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策划方案特色</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5" name="矩形 4"/>
          <p:cNvSpPr/>
          <p:nvPr/>
        </p:nvSpPr>
        <p:spPr>
          <a:xfrm>
            <a:off x="4202691" y="1687459"/>
            <a:ext cx="4306309" cy="1884490"/>
          </a:xfrm>
          <a:prstGeom prst="rect">
            <a:avLst/>
          </a:prstGeom>
        </p:spPr>
        <p:txBody>
          <a:bodyPr wrap="square">
            <a:spAutoFit/>
          </a:bodyPr>
          <a:lstStyle/>
          <a:p>
            <a:r>
              <a:rPr lang="en-US" altLang="zh-CN" b="1" dirty="0" smtClean="0">
                <a:latin typeface="方正清刻本悦宋简体" panose="02000000000000000000" pitchFamily="2" charset="-122"/>
                <a:ea typeface="方正清刻本悦宋简体" panose="02000000000000000000" pitchFamily="2" charset="-122"/>
              </a:rPr>
              <a:t>2</a:t>
            </a:r>
            <a:r>
              <a:rPr lang="zh-CN" altLang="en-US" b="1" dirty="0" smtClean="0">
                <a:latin typeface="方正清刻本悦宋简体" panose="02000000000000000000" pitchFamily="2" charset="-122"/>
                <a:ea typeface="方正清刻本悦宋简体" panose="02000000000000000000" pitchFamily="2" charset="-122"/>
              </a:rPr>
              <a:t>、活动名称：孔明灯，月儿明</a:t>
            </a:r>
            <a:endParaRPr lang="zh-CN" altLang="en-US" b="1" dirty="0" smtClean="0">
              <a:latin typeface="方正清刻本悦宋简体" panose="02000000000000000000" pitchFamily="2" charset="-122"/>
              <a:ea typeface="方正清刻本悦宋简体" panose="02000000000000000000" pitchFamily="2" charset="-122"/>
            </a:endParaRPr>
          </a:p>
          <a:p>
            <a:r>
              <a:rPr lang="zh-CN" altLang="en-US" dirty="0" smtClean="0">
                <a:latin typeface="方正清刻本悦宋简体" panose="02000000000000000000" pitchFamily="2" charset="-122"/>
                <a:ea typeface="方正清刻本悦宋简体" panose="02000000000000000000" pitchFamily="2" charset="-122"/>
              </a:rPr>
              <a:t>　</a:t>
            </a:r>
            <a:r>
              <a:rPr lang="zh-CN" altLang="en-US" sz="1000" dirty="0" smtClean="0">
                <a:latin typeface="方正清刻本悦宋简体" panose="02000000000000000000" pitchFamily="2" charset="-122"/>
                <a:ea typeface="方正清刻本悦宋简体" panose="02000000000000000000" pitchFamily="2" charset="-122"/>
              </a:rPr>
              <a:t>  </a:t>
            </a:r>
            <a:endParaRPr lang="en-US" altLang="zh-CN" sz="100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 活动形式：由专门技师现场表演和有兴趣的员工制作</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smtClean="0">
                <a:latin typeface="方正清刻本悦宋简体" panose="02000000000000000000" pitchFamily="2" charset="-122"/>
                <a:ea typeface="方正清刻本悦宋简体" panose="02000000000000000000" pitchFamily="2" charset="-122"/>
              </a:rPr>
              <a:t>可以以组为单位进行</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smtClean="0">
                <a:latin typeface="方正清刻本悦宋简体" panose="02000000000000000000" pitchFamily="2" charset="-122"/>
                <a:ea typeface="方正清刻本悦宋简体" panose="02000000000000000000" pitchFamily="2" charset="-122"/>
              </a:rPr>
              <a:t>，为以后放飞做准备。</a:t>
            </a:r>
            <a:endParaRPr lang="zh-CN" altLang="en-US" sz="1000" dirty="0" smtClean="0">
              <a:latin typeface="方正清刻本悦宋简体" panose="02000000000000000000" pitchFamily="2" charset="-122"/>
              <a:ea typeface="方正清刻本悦宋简体" panose="02000000000000000000" pitchFamily="2" charset="-122"/>
            </a:endParaRPr>
          </a:p>
          <a:p>
            <a:endParaRPr lang="zh-CN" altLang="en-US" sz="100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　　与员工互动，调动员工的积极性与热情度。签字</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smtClean="0">
                <a:latin typeface="方正清刻本悦宋简体" panose="02000000000000000000" pitchFamily="2" charset="-122"/>
                <a:ea typeface="方正清刻本悦宋简体" panose="02000000000000000000" pitchFamily="2" charset="-122"/>
              </a:rPr>
              <a:t>员工在公司提前做好的大的孔明灯上签下愿望祝福等。放飞孔明灯</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smtClean="0">
                <a:latin typeface="方正清刻本悦宋简体" panose="02000000000000000000" pitchFamily="2" charset="-122"/>
                <a:ea typeface="方正清刻本悦宋简体" panose="02000000000000000000" pitchFamily="2" charset="-122"/>
              </a:rPr>
              <a:t>放飞心情。</a:t>
            </a:r>
            <a:endParaRPr lang="zh-CN" altLang="en-US" sz="1000" dirty="0" smtClean="0">
              <a:latin typeface="方正清刻本悦宋简体" panose="02000000000000000000" pitchFamily="2" charset="-122"/>
              <a:ea typeface="方正清刻本悦宋简体" panose="02000000000000000000" pitchFamily="2" charset="-122"/>
            </a:endParaRPr>
          </a:p>
          <a:p>
            <a:endParaRPr lang="zh-CN" altLang="en-US" sz="1000" dirty="0" smtClean="0">
              <a:latin typeface="方正清刻本悦宋简体" panose="02000000000000000000" pitchFamily="2" charset="-122"/>
              <a:ea typeface="方正清刻本悦宋简体" panose="02000000000000000000" pitchFamily="2" charset="-122"/>
            </a:endParaRPr>
          </a:p>
          <a:p>
            <a:r>
              <a:rPr lang="zh-CN" altLang="en-US" sz="1000" dirty="0" smtClean="0">
                <a:latin typeface="方正清刻本悦宋简体" panose="02000000000000000000" pitchFamily="2" charset="-122"/>
                <a:ea typeface="方正清刻本悦宋简体" panose="02000000000000000000" pitchFamily="2" charset="-122"/>
              </a:rPr>
              <a:t>　　孔明灯又称天灯、祈福灯或者平安灯，当精彩的节目演出后，大家将中秋心愿写在孔明灯上，看着挂在夜空里圆圆的月亮，趁着月色，一起点燃放飞。将节目拉向高潮。</a:t>
            </a:r>
            <a:endParaRPr lang="zh-CN" altLang="en-US" sz="1000" dirty="0">
              <a:latin typeface="方正清刻本悦宋简体" panose="02000000000000000000" pitchFamily="2" charset="-122"/>
              <a:ea typeface="方正清刻本悦宋简体" panose="02000000000000000000" pitchFamily="2" charset="-122"/>
            </a:endParaRPr>
          </a:p>
        </p:txBody>
      </p:sp>
      <p:pic>
        <p:nvPicPr>
          <p:cNvPr id="2" name="图片 1"/>
          <p:cNvPicPr>
            <a:picLocks noChangeAspect="1"/>
          </p:cNvPicPr>
          <p:nvPr/>
        </p:nvPicPr>
        <p:blipFill>
          <a:blip r:embed="rId2"/>
          <a:stretch>
            <a:fillRect/>
          </a:stretch>
        </p:blipFill>
        <p:spPr>
          <a:xfrm>
            <a:off x="614793" y="1687459"/>
            <a:ext cx="3392568" cy="1970142"/>
          </a:xfrm>
          <a:prstGeom prst="rect">
            <a:avLst/>
          </a:prstGeom>
          <a:ln>
            <a:noFill/>
          </a:ln>
          <a:effectLst>
            <a:outerShdw blurRad="292100" dist="139700" dir="2700000" algn="tl" rotWithShape="0">
              <a:srgbClr val="333333">
                <a:alpha val="65000"/>
              </a:srgbClr>
            </a:outerShdw>
          </a:effectLst>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21551" t="-3031" r="28724" b="54654"/>
          <a:stretch>
            <a:fillRect/>
          </a:stretch>
        </p:blipFill>
        <p:spPr>
          <a:xfrm>
            <a:off x="5266612" y="3200010"/>
            <a:ext cx="3581104" cy="2003815"/>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fade">
                                      <p:cBhvr>
                                        <p:cTn id="12" dur="500"/>
                                        <p:tgtEl>
                                          <p:spTgt spid="23">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6" presetClass="entr" presetSubtype="16"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circle(in)">
                                      <p:cBhvr>
                                        <p:cTn id="26" dur="2000"/>
                                        <p:tgtEl>
                                          <p:spTgt spid="2"/>
                                        </p:tgtEl>
                                      </p:cBhvr>
                                    </p:animEffect>
                                  </p:childTnLst>
                                </p:cTn>
                              </p:par>
                            </p:childTnLst>
                          </p:cTn>
                        </p:par>
                        <p:par>
                          <p:cTn id="27" fill="hold">
                            <p:stCondLst>
                              <p:cond delay="4500"/>
                            </p:stCondLst>
                            <p:childTnLst>
                              <p:par>
                                <p:cTn id="28" presetID="14" presetClass="entr" presetSubtype="1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27090" y="1341750"/>
            <a:ext cx="7727871" cy="3198032"/>
          </a:xfrm>
        </p:spPr>
        <p:txBody>
          <a:bodyPr/>
          <a:lstStyle/>
          <a:p>
            <a:endParaRPr lang="zh-CN" altLang="en-US"/>
          </a:p>
        </p:txBody>
      </p:sp>
      <p:pic>
        <p:nvPicPr>
          <p:cNvPr id="4" name="图片 3"/>
          <p:cNvPicPr>
            <a:picLocks noChangeAspect="1"/>
          </p:cNvPicPr>
          <p:nvPr/>
        </p:nvPicPr>
        <p:blipFill>
          <a:blip r:embed="rId1"/>
          <a:stretch>
            <a:fillRect/>
          </a:stretch>
        </p:blipFill>
        <p:spPr>
          <a:xfrm>
            <a:off x="0" y="198"/>
            <a:ext cx="8959850" cy="5060100"/>
          </a:xfrm>
          <a:prstGeom prst="rect">
            <a:avLst/>
          </a:prstGeom>
        </p:spPr>
      </p:pic>
      <p:sp>
        <p:nvSpPr>
          <p:cNvPr id="6" name="矩形 5"/>
          <p:cNvSpPr/>
          <p:nvPr/>
        </p:nvSpPr>
        <p:spPr>
          <a:xfrm>
            <a:off x="4605675" y="1877599"/>
            <a:ext cx="1432443" cy="544636"/>
          </a:xfrm>
          <a:prstGeom prst="rect">
            <a:avLst/>
          </a:prstGeom>
        </p:spPr>
        <p:txBody>
          <a:bodyPr wrap="none">
            <a:spAutoFit/>
          </a:bodyPr>
          <a:lstStyle/>
          <a:p>
            <a:pPr>
              <a:lnSpc>
                <a:spcPct val="150000"/>
              </a:lnSpc>
            </a:pPr>
            <a:r>
              <a:rPr lang="zh-CN" altLang="en-US" sz="2205" b="1" spc="220" dirty="0" smtClean="0">
                <a:latin typeface="方正清刻本悦宋简体" panose="02000000000000000000" pitchFamily="2" charset="-122"/>
                <a:ea typeface="方正清刻本悦宋简体" panose="02000000000000000000" pitchFamily="2" charset="-122"/>
              </a:rPr>
              <a:t>现场布置</a:t>
            </a:r>
            <a:endParaRPr lang="en-US" altLang="zh-CN" sz="2205" b="1" spc="220" dirty="0">
              <a:latin typeface="方正清刻本悦宋简体" panose="02000000000000000000" pitchFamily="2" charset="-122"/>
              <a:ea typeface="方正清刻本悦宋简体" panose="02000000000000000000" pitchFamily="2" charset="-122"/>
            </a:endParaRPr>
          </a:p>
        </p:txBody>
      </p:sp>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20938" t="583" r="29538" b="53810"/>
          <a:stretch>
            <a:fillRect/>
          </a:stretch>
        </p:blipFill>
        <p:spPr>
          <a:xfrm>
            <a:off x="945283" y="1219153"/>
            <a:ext cx="4437259" cy="2190463"/>
          </a:xfrm>
          <a:prstGeom prst="rect">
            <a:avLst/>
          </a:prstGeom>
        </p:spPr>
      </p:pic>
      <p:sp>
        <p:nvSpPr>
          <p:cNvPr id="8" name="矩形 7"/>
          <p:cNvSpPr/>
          <p:nvPr/>
        </p:nvSpPr>
        <p:spPr>
          <a:xfrm>
            <a:off x="4565317" y="2318633"/>
            <a:ext cx="1414490" cy="276999"/>
          </a:xfrm>
          <a:prstGeom prst="rect">
            <a:avLst/>
          </a:prstGeom>
        </p:spPr>
        <p:txBody>
          <a:bodyPr wrap="none">
            <a:spAutoFit/>
          </a:bodyPr>
          <a:lstStyle/>
          <a:p>
            <a:r>
              <a:rPr lang="en-US" altLang="zh-CN" sz="1200" spc="220" dirty="0" smtClean="0">
                <a:solidFill>
                  <a:srgbClr val="2B2B2B"/>
                </a:solidFill>
                <a:latin typeface="方正清刻本悦宋简体" panose="02000000000000000000" pitchFamily="2" charset="-122"/>
                <a:ea typeface="方正清刻本悦宋简体" panose="02000000000000000000" pitchFamily="2" charset="-122"/>
              </a:rPr>
              <a:t> SITE LAYOUT</a:t>
            </a:r>
            <a:endParaRPr lang="zh-CN" altLang="en-US" sz="1200" spc="220"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sp>
        <p:nvSpPr>
          <p:cNvPr id="22" name="Text Box 7"/>
          <p:cNvSpPr txBox="1">
            <a:spLocks noChangeArrowheads="1"/>
          </p:cNvSpPr>
          <p:nvPr/>
        </p:nvSpPr>
        <p:spPr bwMode="auto">
          <a:xfrm>
            <a:off x="977743" y="727638"/>
            <a:ext cx="1111695"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 SITE LAYOUT</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3" name="矩形 22"/>
          <p:cNvSpPr/>
          <p:nvPr/>
        </p:nvSpPr>
        <p:spPr>
          <a:xfrm>
            <a:off x="949168" y="338429"/>
            <a:ext cx="126316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现场布置</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pic>
        <p:nvPicPr>
          <p:cNvPr id="59" name="图片 58"/>
          <p:cNvPicPr>
            <a:picLocks noChangeAspect="1"/>
          </p:cNvPicPr>
          <p:nvPr/>
        </p:nvPicPr>
        <p:blipFill rotWithShape="1">
          <a:blip r:embed="rId2" cstate="print">
            <a:extLst>
              <a:ext uri="{28A0092B-C50C-407E-A947-70E740481C1C}">
                <a14:useLocalDpi xmlns:a14="http://schemas.microsoft.com/office/drawing/2010/main" val="0"/>
              </a:ext>
            </a:extLst>
          </a:blip>
          <a:srcRect l="21551" t="-3031" r="28724" b="54654"/>
          <a:stretch>
            <a:fillRect/>
          </a:stretch>
        </p:blipFill>
        <p:spPr>
          <a:xfrm>
            <a:off x="6537215" y="3588136"/>
            <a:ext cx="2660502" cy="1488690"/>
          </a:xfrm>
          <a:prstGeom prst="rect">
            <a:avLst/>
          </a:prstGeom>
        </p:spPr>
      </p:pic>
      <p:sp>
        <p:nvSpPr>
          <p:cNvPr id="3" name="矩形 2"/>
          <p:cNvSpPr/>
          <p:nvPr/>
        </p:nvSpPr>
        <p:spPr>
          <a:xfrm>
            <a:off x="4875214" y="2506436"/>
            <a:ext cx="3773487" cy="646331"/>
          </a:xfrm>
          <a:prstGeom prst="rect">
            <a:avLst/>
          </a:prstGeom>
        </p:spPr>
        <p:txBody>
          <a:bodyPr wrap="square">
            <a:spAutoFit/>
          </a:bodyPr>
          <a:lstStyle/>
          <a:p>
            <a:r>
              <a:rPr lang="zh-CN" altLang="en-US" sz="1800" dirty="0" smtClean="0">
                <a:latin typeface="方正清刻本悦宋简体" panose="02000000000000000000" pitchFamily="2" charset="-122"/>
                <a:ea typeface="方正清刻本悦宋简体" panose="02000000000000000000" pitchFamily="2" charset="-122"/>
              </a:rPr>
              <a:t>舞台布置——包括一个大型的背景屏，以供故事讲解是播放投影。</a:t>
            </a:r>
            <a:endParaRPr lang="zh-CN" altLang="en-US" sz="1800" dirty="0">
              <a:latin typeface="方正清刻本悦宋简体" panose="02000000000000000000" pitchFamily="2" charset="-122"/>
              <a:ea typeface="方正清刻本悦宋简体" panose="02000000000000000000" pitchFamily="2" charset="-122"/>
            </a:endParaRPr>
          </a:p>
        </p:txBody>
      </p:sp>
      <p:pic>
        <p:nvPicPr>
          <p:cNvPr id="2" name="图片 1"/>
          <p:cNvPicPr>
            <a:picLocks noChangeAspect="1"/>
          </p:cNvPicPr>
          <p:nvPr/>
        </p:nvPicPr>
        <p:blipFill>
          <a:blip r:embed="rId3"/>
          <a:stretch>
            <a:fillRect/>
          </a:stretch>
        </p:blipFill>
        <p:spPr>
          <a:xfrm>
            <a:off x="403600" y="1810843"/>
            <a:ext cx="4198144" cy="2099072"/>
          </a:xfrm>
          <a:prstGeom prst="rect">
            <a:avLst/>
          </a:prstGeom>
          <a:ln>
            <a:noFill/>
          </a:ln>
          <a:effectLst>
            <a:outerShdw blurRad="292100" dist="139700" dir="2700000" algn="tl" rotWithShape="0">
              <a:srgbClr val="333333">
                <a:alpha val="65000"/>
              </a:srgbClr>
            </a:outerShdw>
          </a:effectLst>
        </p:spPr>
      </p:pic>
      <p:sp>
        <p:nvSpPr>
          <p:cNvPr id="5" name="矩形 4"/>
          <p:cNvSpPr/>
          <p:nvPr/>
        </p:nvSpPr>
        <p:spPr>
          <a:xfrm>
            <a:off x="4875214" y="1870137"/>
            <a:ext cx="1627369" cy="523220"/>
          </a:xfrm>
          <a:prstGeom prst="rect">
            <a:avLst/>
          </a:prstGeom>
        </p:spPr>
        <p:txBody>
          <a:bodyPr wrap="none">
            <a:spAutoFit/>
          </a:bodyPr>
          <a:lstStyle/>
          <a:p>
            <a:r>
              <a:rPr lang="zh-CN" altLang="en-US" sz="2800" b="1" dirty="0">
                <a:latin typeface="方正清刻本悦宋简体" panose="02000000000000000000" pitchFamily="2" charset="-122"/>
                <a:ea typeface="方正清刻本悦宋简体" panose="02000000000000000000" pitchFamily="2" charset="-122"/>
              </a:rPr>
              <a:t>舞台布置</a:t>
            </a:r>
            <a:endParaRPr lang="zh-CN" altLang="en-US" sz="2800" b="1"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fade">
                                      <p:cBhvr>
                                        <p:cTn id="12" dur="500"/>
                                        <p:tgtEl>
                                          <p:spTgt spid="23">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1000"/>
                                        <p:tgtEl>
                                          <p:spTgt spid="59"/>
                                        </p:tgtEl>
                                      </p:cBhvr>
                                    </p:animEffect>
                                    <p:anim calcmode="lin" valueType="num">
                                      <p:cBhvr>
                                        <p:cTn id="21" dur="1000" fill="hold"/>
                                        <p:tgtEl>
                                          <p:spTgt spid="59"/>
                                        </p:tgtEl>
                                        <p:attrNameLst>
                                          <p:attrName>ppt_x</p:attrName>
                                        </p:attrNameLst>
                                      </p:cBhvr>
                                      <p:tavLst>
                                        <p:tav tm="0">
                                          <p:val>
                                            <p:strVal val="#ppt_x"/>
                                          </p:val>
                                        </p:tav>
                                        <p:tav tm="100000">
                                          <p:val>
                                            <p:strVal val="#ppt_x"/>
                                          </p:val>
                                        </p:tav>
                                      </p:tavLst>
                                    </p:anim>
                                    <p:anim calcmode="lin" valueType="num">
                                      <p:cBhvr>
                                        <p:cTn id="22" dur="1000" fill="hold"/>
                                        <p:tgtEl>
                                          <p:spTgt spid="59"/>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16" presetClass="entr" presetSubtype="21"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arn(inVertical)">
                                      <p:cBhvr>
                                        <p:cTn id="26" dur="500"/>
                                        <p:tgtEl>
                                          <p:spTgt spid="2"/>
                                        </p:tgtEl>
                                      </p:cBhvr>
                                    </p:animEffect>
                                  </p:childTnLst>
                                </p:cTn>
                              </p:par>
                            </p:childTnLst>
                          </p:cTn>
                        </p:par>
                        <p:par>
                          <p:cTn id="27" fill="hold">
                            <p:stCondLst>
                              <p:cond delay="3000"/>
                            </p:stCondLst>
                            <p:childTnLst>
                              <p:par>
                                <p:cTn id="28" presetID="14" presetClass="entr" presetSubtype="1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randombar(horizontal)">
                                      <p:cBhvr>
                                        <p:cTn id="30" dur="500"/>
                                        <p:tgtEl>
                                          <p:spTgt spid="3"/>
                                        </p:tgtEl>
                                      </p:cBhvr>
                                    </p:animEffect>
                                  </p:childTnLst>
                                </p:cTn>
                              </p:par>
                            </p:childTnLst>
                          </p:cTn>
                        </p:par>
                        <p:par>
                          <p:cTn id="31" fill="hold">
                            <p:stCondLst>
                              <p:cond delay="3500"/>
                            </p:stCondLst>
                            <p:childTnLst>
                              <p:par>
                                <p:cTn id="32" presetID="14" presetClass="entr" presetSubtype="1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randombar(horizontal)">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sp>
        <p:nvSpPr>
          <p:cNvPr id="22" name="Text Box 7"/>
          <p:cNvSpPr txBox="1">
            <a:spLocks noChangeArrowheads="1"/>
          </p:cNvSpPr>
          <p:nvPr/>
        </p:nvSpPr>
        <p:spPr bwMode="auto">
          <a:xfrm>
            <a:off x="977743" y="727638"/>
            <a:ext cx="1111695"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 SITE LAYOUT</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3" name="矩形 22"/>
          <p:cNvSpPr/>
          <p:nvPr/>
        </p:nvSpPr>
        <p:spPr>
          <a:xfrm>
            <a:off x="949168" y="338429"/>
            <a:ext cx="126316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现场布置</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pic>
        <p:nvPicPr>
          <p:cNvPr id="59" name="图片 58"/>
          <p:cNvPicPr>
            <a:picLocks noChangeAspect="1"/>
          </p:cNvPicPr>
          <p:nvPr/>
        </p:nvPicPr>
        <p:blipFill rotWithShape="1">
          <a:blip r:embed="rId2" cstate="print">
            <a:extLst>
              <a:ext uri="{28A0092B-C50C-407E-A947-70E740481C1C}">
                <a14:useLocalDpi xmlns:a14="http://schemas.microsoft.com/office/drawing/2010/main" val="0"/>
              </a:ext>
            </a:extLst>
          </a:blip>
          <a:srcRect l="21551" t="-3031" r="28724" b="54654"/>
          <a:stretch>
            <a:fillRect/>
          </a:stretch>
        </p:blipFill>
        <p:spPr>
          <a:xfrm>
            <a:off x="5355512" y="3047610"/>
            <a:ext cx="3581104" cy="2003815"/>
          </a:xfrm>
          <a:prstGeom prst="rect">
            <a:avLst/>
          </a:prstGeom>
        </p:spPr>
      </p:pic>
      <p:sp>
        <p:nvSpPr>
          <p:cNvPr id="3" name="矩形 2"/>
          <p:cNvSpPr/>
          <p:nvPr/>
        </p:nvSpPr>
        <p:spPr>
          <a:xfrm>
            <a:off x="4695825" y="2015382"/>
            <a:ext cx="3358401" cy="1692771"/>
          </a:xfrm>
          <a:prstGeom prst="rect">
            <a:avLst/>
          </a:prstGeom>
        </p:spPr>
        <p:txBody>
          <a:bodyPr wrap="square">
            <a:spAutoFit/>
          </a:bodyPr>
          <a:lstStyle/>
          <a:p>
            <a:r>
              <a:rPr lang="zh-CN" altLang="en-US" sz="2000" b="1" dirty="0" smtClean="0">
                <a:latin typeface="方正清刻本悦宋简体" panose="02000000000000000000" pitchFamily="2" charset="-122"/>
                <a:ea typeface="方正清刻本悦宋简体" panose="02000000000000000000" pitchFamily="2" charset="-122"/>
              </a:rPr>
              <a:t>观众席布置</a:t>
            </a:r>
            <a:endParaRPr lang="en-US" altLang="zh-CN" sz="2000" b="1" dirty="0" smtClean="0">
              <a:latin typeface="方正清刻本悦宋简体" panose="02000000000000000000" pitchFamily="2" charset="-122"/>
              <a:ea typeface="方正清刻本悦宋简体" panose="02000000000000000000" pitchFamily="2" charset="-122"/>
            </a:endParaRPr>
          </a:p>
          <a:p>
            <a:endParaRPr lang="en-US" altLang="zh-CN" sz="800" b="1" dirty="0" smtClean="0"/>
          </a:p>
          <a:p>
            <a:r>
              <a:rPr lang="zh-CN" altLang="en-US" sz="800" b="1" dirty="0" smtClean="0"/>
              <a:t>产</a:t>
            </a:r>
            <a:r>
              <a:rPr lang="zh-CN" altLang="en-US" sz="800" b="1" dirty="0"/>
              <a:t>品说明一</a:t>
            </a:r>
            <a:r>
              <a:rPr lang="en-US" altLang="zh-CN" sz="800" dirty="0"/>
              <a:t>……</a:t>
            </a:r>
            <a:r>
              <a:rPr lang="zh-CN" altLang="en-US" sz="800" dirty="0"/>
              <a:t>点击输入本栏的具体文字，简明扼要的说明分项内容，此为概念图解，请根据您的具体内容酌情修</a:t>
            </a:r>
            <a:r>
              <a:rPr lang="zh-CN" altLang="en-US" sz="800" dirty="0" smtClean="0"/>
              <a:t>改</a:t>
            </a:r>
            <a:endParaRPr lang="en-US" altLang="zh-CN" sz="800" dirty="0" smtClean="0"/>
          </a:p>
          <a:p>
            <a:r>
              <a:rPr lang="zh-CN" altLang="en-US" sz="800" b="1" dirty="0"/>
              <a:t>产品说明一</a:t>
            </a:r>
            <a:r>
              <a:rPr lang="en-US" altLang="zh-CN" sz="800" dirty="0"/>
              <a:t>……</a:t>
            </a:r>
            <a:r>
              <a:rPr lang="zh-CN" altLang="en-US" sz="800" dirty="0"/>
              <a:t>点击输入本栏的具体文字，简明扼要的说明分项内容，此为概念图解，请根据您的具体内容酌情修改</a:t>
            </a:r>
            <a:endParaRPr lang="en-US" altLang="zh-CN" sz="800" dirty="0"/>
          </a:p>
          <a:p>
            <a:r>
              <a:rPr lang="zh-CN" altLang="en-US" sz="800" b="1" dirty="0"/>
              <a:t>产品说明一</a:t>
            </a:r>
            <a:r>
              <a:rPr lang="en-US" altLang="zh-CN" sz="800" dirty="0"/>
              <a:t>……</a:t>
            </a:r>
            <a:r>
              <a:rPr lang="zh-CN" altLang="en-US" sz="800" dirty="0"/>
              <a:t>点击输入本栏的具体文字，简明扼要的说明分项内容，此为概念图解，请根据您的具体内容酌情修改</a:t>
            </a:r>
            <a:endParaRPr lang="en-US" altLang="zh-CN" sz="800" dirty="0"/>
          </a:p>
          <a:p>
            <a:endParaRPr lang="en-US" altLang="zh-CN" sz="800" dirty="0"/>
          </a:p>
          <a:p>
            <a:r>
              <a:rPr lang="zh-CN" altLang="en-US" sz="2000" dirty="0" smtClean="0">
                <a:latin typeface="方正清刻本悦宋简体" panose="02000000000000000000" pitchFamily="2" charset="-122"/>
                <a:ea typeface="方正清刻本悦宋简体" panose="02000000000000000000" pitchFamily="2" charset="-122"/>
              </a:rPr>
              <a:t> </a:t>
            </a:r>
            <a:endParaRPr lang="zh-CN" altLang="en-US" sz="2000" dirty="0">
              <a:latin typeface="方正清刻本悦宋简体" panose="02000000000000000000" pitchFamily="2" charset="-122"/>
              <a:ea typeface="方正清刻本悦宋简体" panose="02000000000000000000" pitchFamily="2" charset="-122"/>
            </a:endParaRPr>
          </a:p>
        </p:txBody>
      </p:sp>
      <p:pic>
        <p:nvPicPr>
          <p:cNvPr id="2" name="图片 1"/>
          <p:cNvPicPr>
            <a:picLocks noChangeAspect="1"/>
          </p:cNvPicPr>
          <p:nvPr/>
        </p:nvPicPr>
        <p:blipFill>
          <a:blip r:embed="rId3"/>
          <a:stretch>
            <a:fillRect/>
          </a:stretch>
        </p:blipFill>
        <p:spPr>
          <a:xfrm>
            <a:off x="1010399" y="1643697"/>
            <a:ext cx="3120998" cy="206445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fade">
                                      <p:cBhvr>
                                        <p:cTn id="12" dur="500"/>
                                        <p:tgtEl>
                                          <p:spTgt spid="23">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1000"/>
                                        <p:tgtEl>
                                          <p:spTgt spid="59"/>
                                        </p:tgtEl>
                                      </p:cBhvr>
                                    </p:animEffect>
                                    <p:anim calcmode="lin" valueType="num">
                                      <p:cBhvr>
                                        <p:cTn id="21" dur="1000" fill="hold"/>
                                        <p:tgtEl>
                                          <p:spTgt spid="59"/>
                                        </p:tgtEl>
                                        <p:attrNameLst>
                                          <p:attrName>ppt_x</p:attrName>
                                        </p:attrNameLst>
                                      </p:cBhvr>
                                      <p:tavLst>
                                        <p:tav tm="0">
                                          <p:val>
                                            <p:strVal val="#ppt_x"/>
                                          </p:val>
                                        </p:tav>
                                        <p:tav tm="100000">
                                          <p:val>
                                            <p:strVal val="#ppt_x"/>
                                          </p:val>
                                        </p:tav>
                                      </p:tavLst>
                                    </p:anim>
                                    <p:anim calcmode="lin" valueType="num">
                                      <p:cBhvr>
                                        <p:cTn id="22" dur="1000" fill="hold"/>
                                        <p:tgtEl>
                                          <p:spTgt spid="59"/>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anim calcmode="lin" valueType="num">
                                      <p:cBhvr>
                                        <p:cTn id="27" dur="1000" fill="hold"/>
                                        <p:tgtEl>
                                          <p:spTgt spid="2"/>
                                        </p:tgtEl>
                                        <p:attrNameLst>
                                          <p:attrName>ppt_x</p:attrName>
                                        </p:attrNameLst>
                                      </p:cBhvr>
                                      <p:tavLst>
                                        <p:tav tm="0">
                                          <p:val>
                                            <p:strVal val="#ppt_x"/>
                                          </p:val>
                                        </p:tav>
                                        <p:tav tm="100000">
                                          <p:val>
                                            <p:strVal val="#ppt_x"/>
                                          </p:val>
                                        </p:tav>
                                      </p:tavLst>
                                    </p:anim>
                                    <p:anim calcmode="lin" valueType="num">
                                      <p:cBhvr>
                                        <p:cTn id="28" dur="1000" fill="hold"/>
                                        <p:tgtEl>
                                          <p:spTgt spid="2"/>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sp>
        <p:nvSpPr>
          <p:cNvPr id="22" name="Text Box 7"/>
          <p:cNvSpPr txBox="1">
            <a:spLocks noChangeArrowheads="1"/>
          </p:cNvSpPr>
          <p:nvPr/>
        </p:nvSpPr>
        <p:spPr bwMode="auto">
          <a:xfrm>
            <a:off x="977743" y="727638"/>
            <a:ext cx="1111695"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 SITE LAYOUT</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3" name="矩形 22"/>
          <p:cNvSpPr/>
          <p:nvPr/>
        </p:nvSpPr>
        <p:spPr>
          <a:xfrm>
            <a:off x="949168" y="338429"/>
            <a:ext cx="126316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现场布置</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3" name="矩形 2"/>
          <p:cNvSpPr/>
          <p:nvPr/>
        </p:nvSpPr>
        <p:spPr>
          <a:xfrm>
            <a:off x="2945606" y="3937568"/>
            <a:ext cx="3525837" cy="400110"/>
          </a:xfrm>
          <a:prstGeom prst="rect">
            <a:avLst/>
          </a:prstGeom>
        </p:spPr>
        <p:txBody>
          <a:bodyPr wrap="square">
            <a:spAutoFit/>
          </a:bodyPr>
          <a:lstStyle/>
          <a:p>
            <a:r>
              <a:rPr lang="zh-CN" altLang="en-US" sz="2000" b="1" u="sng" dirty="0" smtClean="0">
                <a:latin typeface="方正清刻本悦宋简体" panose="02000000000000000000" pitchFamily="2" charset="-122"/>
                <a:ea typeface="方正清刻本悦宋简体" panose="02000000000000000000" pitchFamily="2" charset="-122"/>
              </a:rPr>
              <a:t>灯光照明布置   音响设备布置</a:t>
            </a:r>
            <a:endParaRPr lang="zh-CN" altLang="en-US" sz="2000" b="1" u="sng" dirty="0">
              <a:latin typeface="方正清刻本悦宋简体" panose="02000000000000000000" pitchFamily="2" charset="-122"/>
              <a:ea typeface="方正清刻本悦宋简体" panose="02000000000000000000" pitchFamily="2" charset="-122"/>
            </a:endParaRPr>
          </a:p>
        </p:txBody>
      </p:sp>
      <p:pic>
        <p:nvPicPr>
          <p:cNvPr id="2" name="图片 1"/>
          <p:cNvPicPr>
            <a:picLocks noChangeAspect="1"/>
          </p:cNvPicPr>
          <p:nvPr/>
        </p:nvPicPr>
        <p:blipFill>
          <a:blip r:embed="rId2"/>
          <a:stretch>
            <a:fillRect/>
          </a:stretch>
        </p:blipFill>
        <p:spPr>
          <a:xfrm>
            <a:off x="2244646" y="1396141"/>
            <a:ext cx="4902357" cy="222421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fade">
                                      <p:cBhvr>
                                        <p:cTn id="12" dur="500"/>
                                        <p:tgtEl>
                                          <p:spTgt spid="23">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4"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down)">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72306" t="583" r="313" b="53390"/>
          <a:stretch>
            <a:fillRect/>
          </a:stretch>
        </p:blipFill>
        <p:spPr>
          <a:xfrm flipH="1">
            <a:off x="0" y="221529"/>
            <a:ext cx="1010399" cy="791986"/>
          </a:xfrm>
          <a:prstGeom prst="rect">
            <a:avLst/>
          </a:prstGeom>
        </p:spPr>
      </p:pic>
      <p:sp>
        <p:nvSpPr>
          <p:cNvPr id="22" name="Text Box 7"/>
          <p:cNvSpPr txBox="1">
            <a:spLocks noChangeArrowheads="1"/>
          </p:cNvSpPr>
          <p:nvPr/>
        </p:nvSpPr>
        <p:spPr bwMode="auto">
          <a:xfrm>
            <a:off x="977743" y="727638"/>
            <a:ext cx="1111695" cy="139965"/>
          </a:xfrm>
          <a:prstGeom prst="rect">
            <a:avLst/>
          </a:prstGeom>
          <a:noFill/>
          <a:ln w="9525">
            <a:noFill/>
            <a:miter lim="800000"/>
          </a:ln>
        </p:spPr>
        <p:txBody>
          <a:bodyPr wrap="none" lIns="25200" tIns="12600" rIns="25200" bIns="12600">
            <a:spAutoFit/>
          </a:bodyPr>
          <a:lstStyle/>
          <a:p>
            <a:pPr algn="ctr" defTabSz="599440"/>
            <a:r>
              <a:rPr lang="en-CA" sz="745" spc="331"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 SITE LAYOUT</a:t>
            </a:r>
            <a:endParaRPr lang="en-CA" sz="745" spc="331"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sp>
        <p:nvSpPr>
          <p:cNvPr id="23" name="矩形 22"/>
          <p:cNvSpPr/>
          <p:nvPr/>
        </p:nvSpPr>
        <p:spPr>
          <a:xfrm>
            <a:off x="949168" y="338429"/>
            <a:ext cx="1263166" cy="389209"/>
          </a:xfrm>
          <a:prstGeom prst="rect">
            <a:avLst/>
          </a:prstGeom>
        </p:spPr>
        <p:txBody>
          <a:bodyPr wrap="none">
            <a:spAutoFit/>
          </a:bodyPr>
          <a:lstStyle/>
          <a:p>
            <a:pPr algn="ctr" defTabSz="599440"/>
            <a:r>
              <a:rPr lang="zh-CN" altLang="en-US" sz="1930" b="1" spc="165" dirty="0" smtClean="0">
                <a:latin typeface="方正清刻本悦宋简体" panose="02000000000000000000" pitchFamily="2" charset="-122"/>
                <a:ea typeface="方正清刻本悦宋简体" panose="02000000000000000000" pitchFamily="2" charset="-122"/>
                <a:cs typeface="Open Sans" panose="020B0606030504020204" pitchFamily="34" charset="0"/>
              </a:rPr>
              <a:t>现场布置</a:t>
            </a:r>
            <a:endParaRPr lang="en-CA" altLang="zh-CN" sz="1930" b="1" spc="165" dirty="0">
              <a:latin typeface="方正清刻本悦宋简体" panose="02000000000000000000" pitchFamily="2" charset="-122"/>
              <a:ea typeface="方正清刻本悦宋简体" panose="02000000000000000000" pitchFamily="2" charset="-122"/>
              <a:cs typeface="Open Sans" panose="020B0606030504020204" pitchFamily="34" charset="0"/>
            </a:endParaRPr>
          </a:p>
        </p:txBody>
      </p:sp>
      <p:pic>
        <p:nvPicPr>
          <p:cNvPr id="59" name="图片 58"/>
          <p:cNvPicPr>
            <a:picLocks noChangeAspect="1"/>
          </p:cNvPicPr>
          <p:nvPr/>
        </p:nvPicPr>
        <p:blipFill rotWithShape="1">
          <a:blip r:embed="rId2" cstate="print">
            <a:extLst>
              <a:ext uri="{28A0092B-C50C-407E-A947-70E740481C1C}">
                <a14:useLocalDpi xmlns:a14="http://schemas.microsoft.com/office/drawing/2010/main" val="0"/>
              </a:ext>
            </a:extLst>
          </a:blip>
          <a:srcRect l="37923" t="-3031" r="28724" b="54654"/>
          <a:stretch>
            <a:fillRect/>
          </a:stretch>
        </p:blipFill>
        <p:spPr>
          <a:xfrm>
            <a:off x="-44162" y="1051184"/>
            <a:ext cx="4171662" cy="3162690"/>
          </a:xfrm>
          <a:prstGeom prst="rect">
            <a:avLst/>
          </a:prstGeom>
        </p:spPr>
      </p:pic>
      <p:sp>
        <p:nvSpPr>
          <p:cNvPr id="3" name="矩形 2"/>
          <p:cNvSpPr/>
          <p:nvPr/>
        </p:nvSpPr>
        <p:spPr>
          <a:xfrm>
            <a:off x="3184369" y="1885381"/>
            <a:ext cx="5197632" cy="2400657"/>
          </a:xfrm>
          <a:prstGeom prst="rect">
            <a:avLst/>
          </a:prstGeom>
        </p:spPr>
        <p:txBody>
          <a:bodyPr wrap="square">
            <a:spAutoFit/>
          </a:bodyPr>
          <a:lstStyle/>
          <a:p>
            <a:r>
              <a:rPr lang="zh-CN" altLang="en-US" sz="2000" dirty="0" smtClean="0">
                <a:latin typeface="方正清刻本悦宋简体" panose="02000000000000000000" pitchFamily="2" charset="-122"/>
                <a:ea typeface="方正清刻本悦宋简体" panose="02000000000000000000" pitchFamily="2" charset="-122"/>
              </a:rPr>
              <a:t>舞台布置——包括一个大型的背景屏，以供故事讲解是播放投影。</a:t>
            </a:r>
            <a:endParaRPr lang="en-US" altLang="zh-CN" sz="2000" dirty="0" smtClean="0">
              <a:latin typeface="方正清刻本悦宋简体" panose="02000000000000000000" pitchFamily="2" charset="-122"/>
              <a:ea typeface="方正清刻本悦宋简体" panose="02000000000000000000" pitchFamily="2" charset="-122"/>
            </a:endParaRPr>
          </a:p>
          <a:p>
            <a:endParaRPr lang="en-US" altLang="zh-CN" sz="1000" b="1" dirty="0" smtClean="0"/>
          </a:p>
          <a:p>
            <a:r>
              <a:rPr lang="zh-CN" altLang="en-US" sz="1000" b="1" dirty="0" smtClean="0"/>
              <a:t>产</a:t>
            </a:r>
            <a:r>
              <a:rPr lang="zh-CN" altLang="en-US" sz="1000" b="1" dirty="0"/>
              <a:t>品说明一</a:t>
            </a:r>
            <a:r>
              <a:rPr lang="en-US" altLang="zh-CN" sz="1000" dirty="0"/>
              <a:t>……</a:t>
            </a:r>
            <a:r>
              <a:rPr lang="zh-CN" altLang="en-US" sz="1000" dirty="0"/>
              <a:t>点击输入本栏的具体文字，简明扼要的说明分项内容，此为概念图解，请根据您的具体内容酌情修改</a:t>
            </a:r>
            <a:endParaRPr lang="en-US" altLang="zh-CN" sz="1000" dirty="0"/>
          </a:p>
          <a:p>
            <a:r>
              <a:rPr lang="zh-CN" altLang="en-US" sz="1000" b="1" dirty="0"/>
              <a:t>产品说明一</a:t>
            </a:r>
            <a:r>
              <a:rPr lang="en-US" altLang="zh-CN" sz="1000" dirty="0"/>
              <a:t>……</a:t>
            </a:r>
            <a:r>
              <a:rPr lang="zh-CN" altLang="en-US" sz="1000" dirty="0"/>
              <a:t>点击输入本栏的具体文字，简明扼要的说明分项内容，此为概念图解，请根据您的具体内容酌情修改</a:t>
            </a:r>
            <a:endParaRPr lang="en-US" altLang="zh-CN" sz="1000" dirty="0"/>
          </a:p>
          <a:p>
            <a:r>
              <a:rPr lang="zh-CN" altLang="en-US" sz="1000" b="1" dirty="0"/>
              <a:t>产品说明一</a:t>
            </a:r>
            <a:r>
              <a:rPr lang="en-US" altLang="zh-CN" sz="1000" dirty="0"/>
              <a:t>……</a:t>
            </a:r>
            <a:r>
              <a:rPr lang="zh-CN" altLang="en-US" sz="1000" dirty="0"/>
              <a:t>点击输入本栏的具体文字，简明扼要的说明分项内容，此为概念图解，请根据您的具体内容酌情修改</a:t>
            </a:r>
            <a:endParaRPr lang="en-US" altLang="zh-CN" sz="1000" dirty="0"/>
          </a:p>
          <a:p>
            <a:endParaRPr lang="en-US" altLang="zh-CN" sz="2000" dirty="0" smtClean="0">
              <a:latin typeface="方正清刻本悦宋简体" panose="02000000000000000000" pitchFamily="2" charset="-122"/>
              <a:ea typeface="方正清刻本悦宋简体" panose="02000000000000000000" pitchFamily="2" charset="-122"/>
            </a:endParaRPr>
          </a:p>
          <a:p>
            <a:endParaRPr lang="zh-CN" altLang="en-US" sz="2000" dirty="0">
              <a:latin typeface="方正清刻本悦宋简体" panose="02000000000000000000" pitchFamily="2" charset="-122"/>
              <a:ea typeface="方正清刻本悦宋简体" panose="02000000000000000000" pitchFamily="2"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fade">
                                      <p:cBhvr>
                                        <p:cTn id="12" dur="500"/>
                                        <p:tgtEl>
                                          <p:spTgt spid="23">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1000"/>
                                        <p:tgtEl>
                                          <p:spTgt spid="59"/>
                                        </p:tgtEl>
                                      </p:cBhvr>
                                    </p:animEffect>
                                    <p:anim calcmode="lin" valueType="num">
                                      <p:cBhvr>
                                        <p:cTn id="21" dur="1000" fill="hold"/>
                                        <p:tgtEl>
                                          <p:spTgt spid="59"/>
                                        </p:tgtEl>
                                        <p:attrNameLst>
                                          <p:attrName>ppt_x</p:attrName>
                                        </p:attrNameLst>
                                      </p:cBhvr>
                                      <p:tavLst>
                                        <p:tav tm="0">
                                          <p:val>
                                            <p:strVal val="#ppt_x"/>
                                          </p:val>
                                        </p:tav>
                                        <p:tav tm="100000">
                                          <p:val>
                                            <p:strVal val="#ppt_x"/>
                                          </p:val>
                                        </p:tav>
                                      </p:tavLst>
                                    </p:anim>
                                    <p:anim calcmode="lin" valueType="num">
                                      <p:cBhvr>
                                        <p:cTn id="22" dur="1000" fill="hold"/>
                                        <p:tgtEl>
                                          <p:spTgt spid="59"/>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9" presetClass="entr" presetSubtype="0" decel="100000" fill="hold" nodeType="after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 calcmode="lin" valueType="num">
                                      <p:cBhvr>
                                        <p:cTn id="26"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8"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29" dur="500"/>
                                        <p:tgtEl>
                                          <p:spTgt spid="3">
                                            <p:txEl>
                                              <p:pRg st="0" end="0"/>
                                            </p:txEl>
                                          </p:spTgt>
                                        </p:tgtEl>
                                      </p:cBhvr>
                                    </p:animEffect>
                                  </p:childTnLst>
                                </p:cTn>
                              </p:par>
                            </p:childTnLst>
                          </p:cTn>
                        </p:par>
                        <p:par>
                          <p:cTn id="30" fill="hold">
                            <p:stCondLst>
                              <p:cond delay="3000"/>
                            </p:stCondLst>
                            <p:childTnLst>
                              <p:par>
                                <p:cTn id="31" presetID="49" presetClass="entr" presetSubtype="0" decel="100000" fill="hold" nodeType="after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 calcmode="lin" valueType="num">
                                      <p:cBhvr>
                                        <p:cTn id="3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5"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36" dur="500"/>
                                        <p:tgtEl>
                                          <p:spTgt spid="3">
                                            <p:txEl>
                                              <p:pRg st="2" end="2"/>
                                            </p:txEl>
                                          </p:spTgt>
                                        </p:tgtEl>
                                      </p:cBhvr>
                                    </p:animEffect>
                                  </p:childTnLst>
                                </p:cTn>
                              </p:par>
                            </p:childTnLst>
                          </p:cTn>
                        </p:par>
                        <p:par>
                          <p:cTn id="37" fill="hold">
                            <p:stCondLst>
                              <p:cond delay="3500"/>
                            </p:stCondLst>
                            <p:childTnLst>
                              <p:par>
                                <p:cTn id="38" presetID="49" presetClass="entr" presetSubtype="0" decel="100000" fill="hold" nodeType="after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 calcmode="lin" valueType="num">
                                      <p:cBhvr>
                                        <p:cTn id="40"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2" dur="500" fill="hold"/>
                                        <p:tgtEl>
                                          <p:spTgt spid="3">
                                            <p:txEl>
                                              <p:pRg st="3" end="3"/>
                                            </p:txEl>
                                          </p:spTgt>
                                        </p:tgtEl>
                                        <p:attrNameLst>
                                          <p:attrName>style.rotation</p:attrName>
                                        </p:attrNameLst>
                                      </p:cBhvr>
                                      <p:tavLst>
                                        <p:tav tm="0">
                                          <p:val>
                                            <p:fltVal val="360"/>
                                          </p:val>
                                        </p:tav>
                                        <p:tav tm="100000">
                                          <p:val>
                                            <p:fltVal val="0"/>
                                          </p:val>
                                        </p:tav>
                                      </p:tavLst>
                                    </p:anim>
                                    <p:animEffect transition="in" filter="fade">
                                      <p:cBhvr>
                                        <p:cTn id="43" dur="500"/>
                                        <p:tgtEl>
                                          <p:spTgt spid="3">
                                            <p:txEl>
                                              <p:pRg st="3" end="3"/>
                                            </p:txEl>
                                          </p:spTgt>
                                        </p:tgtEl>
                                      </p:cBhvr>
                                    </p:animEffect>
                                  </p:childTnLst>
                                </p:cTn>
                              </p:par>
                            </p:childTnLst>
                          </p:cTn>
                        </p:par>
                        <p:par>
                          <p:cTn id="44" fill="hold">
                            <p:stCondLst>
                              <p:cond delay="4000"/>
                            </p:stCondLst>
                            <p:childTnLst>
                              <p:par>
                                <p:cTn id="45" presetID="49" presetClass="entr" presetSubtype="0" decel="100000" fill="hold" nodeType="after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500" fill="hold"/>
                                        <p:tgtEl>
                                          <p:spTgt spid="3">
                                            <p:txEl>
                                              <p:pRg st="4" end="4"/>
                                            </p:txEl>
                                          </p:spTgt>
                                        </p:tgtEl>
                                        <p:attrNameLst>
                                          <p:attrName>style.rotation</p:attrName>
                                        </p:attrNameLst>
                                      </p:cBhvr>
                                      <p:tavLst>
                                        <p:tav tm="0">
                                          <p:val>
                                            <p:fltVal val="360"/>
                                          </p:val>
                                        </p:tav>
                                        <p:tav tm="100000">
                                          <p:val>
                                            <p:fltVal val="0"/>
                                          </p:val>
                                        </p:tav>
                                      </p:tavLst>
                                    </p:anim>
                                    <p:animEffect transition="in" filter="fade">
                                      <p:cBhvr>
                                        <p:cTn id="5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1"/>
          <a:stretch>
            <a:fillRect/>
          </a:stretch>
        </p:blipFill>
        <p:spPr>
          <a:xfrm>
            <a:off x="0" y="198"/>
            <a:ext cx="8959850" cy="5060100"/>
          </a:xfrm>
          <a:prstGeom prst="rect">
            <a:avLst/>
          </a:prstGeom>
        </p:spPr>
      </p:pic>
      <p:sp>
        <p:nvSpPr>
          <p:cNvPr id="6" name="矩形 5"/>
          <p:cNvSpPr/>
          <p:nvPr/>
        </p:nvSpPr>
        <p:spPr>
          <a:xfrm>
            <a:off x="4580275" y="1852199"/>
            <a:ext cx="1432443" cy="544636"/>
          </a:xfrm>
          <a:prstGeom prst="rect">
            <a:avLst/>
          </a:prstGeom>
        </p:spPr>
        <p:txBody>
          <a:bodyPr wrap="none">
            <a:spAutoFit/>
          </a:bodyPr>
          <a:lstStyle/>
          <a:p>
            <a:pPr>
              <a:lnSpc>
                <a:spcPct val="150000"/>
              </a:lnSpc>
            </a:pPr>
            <a:r>
              <a:rPr lang="zh-CN" altLang="en-US" sz="2205" b="1" spc="220" dirty="0" smtClean="0">
                <a:latin typeface="方正清刻本悦宋简体" panose="02000000000000000000" pitchFamily="2" charset="-122"/>
                <a:ea typeface="方正清刻本悦宋简体" panose="02000000000000000000" pitchFamily="2" charset="-122"/>
              </a:rPr>
              <a:t>活动结束</a:t>
            </a:r>
            <a:endParaRPr lang="en-US" altLang="zh-CN" sz="2205" b="1" spc="220" dirty="0">
              <a:latin typeface="方正清刻本悦宋简体" panose="02000000000000000000" pitchFamily="2" charset="-122"/>
              <a:ea typeface="方正清刻本悦宋简体" panose="02000000000000000000" pitchFamily="2" charset="-122"/>
            </a:endParaRPr>
          </a:p>
        </p:txBody>
      </p:sp>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20938" t="583" r="29538" b="53810"/>
          <a:stretch>
            <a:fillRect/>
          </a:stretch>
        </p:blipFill>
        <p:spPr>
          <a:xfrm>
            <a:off x="627783" y="1168353"/>
            <a:ext cx="4437259" cy="2190463"/>
          </a:xfrm>
          <a:prstGeom prst="rect">
            <a:avLst/>
          </a:prstGeom>
        </p:spPr>
      </p:pic>
      <p:sp>
        <p:nvSpPr>
          <p:cNvPr id="8" name="矩形 7"/>
          <p:cNvSpPr/>
          <p:nvPr/>
        </p:nvSpPr>
        <p:spPr>
          <a:xfrm>
            <a:off x="4539917" y="2293233"/>
            <a:ext cx="2223686" cy="276999"/>
          </a:xfrm>
          <a:prstGeom prst="rect">
            <a:avLst/>
          </a:prstGeom>
        </p:spPr>
        <p:txBody>
          <a:bodyPr wrap="none">
            <a:spAutoFit/>
          </a:bodyPr>
          <a:lstStyle/>
          <a:p>
            <a:r>
              <a:rPr lang="en-US" altLang="zh-CN" sz="1200" spc="220" dirty="0" smtClean="0">
                <a:solidFill>
                  <a:srgbClr val="2B2B2B"/>
                </a:solidFill>
                <a:latin typeface="方正清刻本悦宋简体" panose="02000000000000000000" pitchFamily="2" charset="-122"/>
                <a:ea typeface="方正清刻本悦宋简体" panose="02000000000000000000" pitchFamily="2" charset="-122"/>
              </a:rPr>
              <a:t> END OF THE ACTIVITY</a:t>
            </a:r>
            <a:endParaRPr lang="zh-CN" altLang="en-US" sz="1200" spc="220" dirty="0">
              <a:latin typeface="方正清刻本悦宋简体" panose="02000000000000000000" pitchFamily="2" charset="-122"/>
              <a:ea typeface="方正清刻本悦宋简体" panose="020000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187689" y="3224530"/>
            <a:ext cx="4759211" cy="1261884"/>
          </a:xfrm>
          <a:prstGeom prst="rect">
            <a:avLst/>
          </a:prstGeom>
        </p:spPr>
        <p:txBody>
          <a:bodyPr wrap="square">
            <a:spAutoFit/>
          </a:bodyPr>
          <a:lstStyle/>
          <a:p>
            <a:pPr algn="ctr"/>
            <a:endParaRPr lang="en-US" altLang="zh-CN" sz="1000" b="1" dirty="0">
              <a:latin typeface="方正清刻本悦宋简体" panose="02000000000000000000" pitchFamily="2" charset="-122"/>
              <a:ea typeface="方正清刻本悦宋简体" panose="02000000000000000000" pitchFamily="2" charset="-122"/>
            </a:endParaRPr>
          </a:p>
          <a:p>
            <a:pPr algn="ctr"/>
            <a:r>
              <a:rPr lang="zh-CN" altLang="en-US" sz="1200" b="1" dirty="0" smtClean="0">
                <a:latin typeface="方正清刻本悦宋简体" panose="02000000000000000000" pitchFamily="2" charset="-122"/>
                <a:ea typeface="方正清刻本悦宋简体" panose="02000000000000000000" pitchFamily="2" charset="-122"/>
              </a:rPr>
              <a:t>清理现场</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1000" dirty="0">
              <a:latin typeface="方正清刻本悦宋简体" panose="02000000000000000000" pitchFamily="2" charset="-122"/>
              <a:ea typeface="方正清刻本悦宋简体" panose="02000000000000000000" pitchFamily="2" charset="-122"/>
            </a:endParaRPr>
          </a:p>
          <a:p>
            <a:pPr algn="ctr"/>
            <a:r>
              <a:rPr lang="zh-CN" altLang="en-US" sz="1200" b="1" dirty="0" smtClean="0">
                <a:latin typeface="方正清刻本悦宋简体" panose="02000000000000000000" pitchFamily="2" charset="-122"/>
                <a:ea typeface="方正清刻本悦宋简体" panose="02000000000000000000" pitchFamily="2" charset="-122"/>
              </a:rPr>
              <a:t>观众撤离</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1000" dirty="0">
              <a:latin typeface="方正清刻本悦宋简体" panose="02000000000000000000" pitchFamily="2" charset="-122"/>
              <a:ea typeface="方正清刻本悦宋简体" panose="02000000000000000000" pitchFamily="2" charset="-122"/>
            </a:endParaRPr>
          </a:p>
          <a:p>
            <a:pPr algn="ctr"/>
            <a:r>
              <a:rPr lang="zh-CN" altLang="en-US" sz="1200" b="1" dirty="0" smtClean="0">
                <a:latin typeface="方正清刻本悦宋简体" panose="02000000000000000000" pitchFamily="2" charset="-122"/>
                <a:ea typeface="方正清刻本悦宋简体" panose="02000000000000000000" pitchFamily="2" charset="-122"/>
              </a:rPr>
              <a:t>结束</a:t>
            </a:r>
            <a:r>
              <a:rPr lang="en-US" altLang="zh-CN" sz="1000" dirty="0" smtClean="0">
                <a:latin typeface="方正清刻本悦宋简体" panose="02000000000000000000" pitchFamily="2" charset="-122"/>
                <a:ea typeface="方正清刻本悦宋简体" panose="02000000000000000000" pitchFamily="2" charset="-122"/>
              </a:rPr>
              <a:t>……</a:t>
            </a:r>
            <a:r>
              <a:rPr lang="zh-CN" altLang="en-US" sz="1000" dirty="0" smtClean="0">
                <a:latin typeface="方正清刻本悦宋简体" panose="02000000000000000000" pitchFamily="2" charset="-122"/>
                <a:ea typeface="方正清刻本悦宋简体" panose="02000000000000000000" pitchFamily="2" charset="-122"/>
              </a:rPr>
              <a:t>点击输入本栏的具体文字，简明扼要的说明分项内容，此为概念图解，请根据您的具体内容酌情修改</a:t>
            </a:r>
            <a:endParaRPr lang="en-US" altLang="zh-CN" sz="1000" dirty="0">
              <a:latin typeface="方正清刻本悦宋简体" panose="02000000000000000000" pitchFamily="2" charset="-122"/>
              <a:ea typeface="方正清刻本悦宋简体" panose="02000000000000000000" pitchFamily="2" charset="-122"/>
            </a:endParaRPr>
          </a:p>
        </p:txBody>
      </p:sp>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l="15781" t="583" r="313" b="45706"/>
          <a:stretch>
            <a:fillRect/>
          </a:stretch>
        </p:blipFill>
        <p:spPr>
          <a:xfrm>
            <a:off x="1441976" y="442919"/>
            <a:ext cx="7517874" cy="257968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2883</Words>
  <Application>WPS 演示</Application>
  <PresentationFormat>自定义</PresentationFormat>
  <Paragraphs>287</Paragraphs>
  <Slides>24</Slides>
  <Notes>24</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Arial</vt:lpstr>
      <vt:lpstr>宋体</vt:lpstr>
      <vt:lpstr>Wingdings</vt:lpstr>
      <vt:lpstr>方正清刻本悦宋简体</vt:lpstr>
      <vt:lpstr>Open Sans</vt:lpstr>
      <vt:lpstr>微软雅黑</vt:lpstr>
      <vt:lpstr>Calibri Light</vt:lpstr>
      <vt:lpstr>Calibri</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42</cp:revision>
  <dcterms:created xsi:type="dcterms:W3CDTF">2016-08-24T00:52:00Z</dcterms:created>
  <dcterms:modified xsi:type="dcterms:W3CDTF">2017-05-29T00:45:56Z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