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2" r:id="rId4"/>
    <p:sldMasterId id="2147483674" r:id="rId5"/>
    <p:sldMasterId id="2147483686" r:id="rId6"/>
    <p:sldMasterId id="2147483698" r:id="rId7"/>
  </p:sldMasterIdLst>
  <p:notesMasterIdLst>
    <p:notesMasterId r:id="rId9"/>
  </p:notesMasterIdLst>
  <p:sldIdLst>
    <p:sldId id="256" r:id="rId8"/>
    <p:sldId id="299" r:id="rId10"/>
    <p:sldId id="300" r:id="rId11"/>
    <p:sldId id="298" r:id="rId12"/>
    <p:sldId id="301" r:id="rId13"/>
    <p:sldId id="302" r:id="rId14"/>
    <p:sldId id="303" r:id="rId15"/>
    <p:sldId id="304" r:id="rId16"/>
    <p:sldId id="305" r:id="rId17"/>
    <p:sldId id="310" r:id="rId18"/>
    <p:sldId id="266" r:id="rId19"/>
    <p:sldId id="268" r:id="rId20"/>
    <p:sldId id="269" r:id="rId21"/>
    <p:sldId id="270" r:id="rId22"/>
    <p:sldId id="271" r:id="rId23"/>
    <p:sldId id="272" r:id="rId24"/>
    <p:sldId id="273" r:id="rId25"/>
    <p:sldId id="311" r:id="rId26"/>
    <p:sldId id="274" r:id="rId27"/>
    <p:sldId id="277" r:id="rId28"/>
    <p:sldId id="278" r:id="rId29"/>
    <p:sldId id="279" r:id="rId30"/>
    <p:sldId id="280" r:id="rId31"/>
    <p:sldId id="281" r:id="rId32"/>
    <p:sldId id="282" r:id="rId33"/>
    <p:sldId id="283" r:id="rId34"/>
    <p:sldId id="284" r:id="rId35"/>
    <p:sldId id="312" r:id="rId36"/>
    <p:sldId id="285" r:id="rId37"/>
    <p:sldId id="287" r:id="rId38"/>
    <p:sldId id="288" r:id="rId39"/>
    <p:sldId id="289" r:id="rId40"/>
    <p:sldId id="291" r:id="rId41"/>
    <p:sldId id="293" r:id="rId42"/>
    <p:sldId id="296" r:id="rId43"/>
    <p:sldId id="294" r:id="rId44"/>
    <p:sldId id="295" r:id="rId45"/>
    <p:sldId id="290" r:id="rId46"/>
    <p:sldId id="292" r:id="rId47"/>
    <p:sldId id="313" r:id="rId48"/>
  </p:sldIdLst>
  <p:sldSz cx="12190095" cy="6859270"/>
  <p:notesSz cx="6858000" cy="9144000"/>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CA93"/>
    <a:srgbClr val="FB6060"/>
    <a:srgbClr val="F3913F"/>
    <a:srgbClr val="6EADAA"/>
    <a:srgbClr val="5AA09D"/>
    <a:srgbClr val="60C07B"/>
    <a:srgbClr val="0194A3"/>
    <a:srgbClr val="5EB05C"/>
    <a:srgbClr val="87C486"/>
    <a:srgbClr val="4D42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914" y="1092"/>
      </p:cViewPr>
      <p:guideLst>
        <p:guide orient="horz" pos="2161"/>
        <p:guide pos="3840"/>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Master" Target="slideMasters/slideMaster4.xml"/><Relationship Id="rId49" Type="http://schemas.openxmlformats.org/officeDocument/2006/relationships/presProps" Target="presProps.xml"/><Relationship Id="rId48" Type="http://schemas.openxmlformats.org/officeDocument/2006/relationships/slide" Target="slides/slide40.xml"/><Relationship Id="rId47" Type="http://schemas.openxmlformats.org/officeDocument/2006/relationships/slide" Target="slides/slide39.xml"/><Relationship Id="rId46" Type="http://schemas.openxmlformats.org/officeDocument/2006/relationships/slide" Target="slides/slide38.xml"/><Relationship Id="rId45" Type="http://schemas.openxmlformats.org/officeDocument/2006/relationships/slide" Target="slides/slide37.xml"/><Relationship Id="rId44" Type="http://schemas.openxmlformats.org/officeDocument/2006/relationships/slide" Target="slides/slide36.xml"/><Relationship Id="rId43" Type="http://schemas.openxmlformats.org/officeDocument/2006/relationships/slide" Target="slides/slide35.xml"/><Relationship Id="rId42" Type="http://schemas.openxmlformats.org/officeDocument/2006/relationships/slide" Target="slides/slide34.xml"/><Relationship Id="rId41" Type="http://schemas.openxmlformats.org/officeDocument/2006/relationships/slide" Target="slides/slide33.xml"/><Relationship Id="rId40" Type="http://schemas.openxmlformats.org/officeDocument/2006/relationships/slide" Target="slides/slide32.xml"/><Relationship Id="rId4" Type="http://schemas.openxmlformats.org/officeDocument/2006/relationships/slideMaster" Target="slideMasters/slideMaster3.xml"/><Relationship Id="rId39" Type="http://schemas.openxmlformats.org/officeDocument/2006/relationships/slide" Target="slides/slide31.xml"/><Relationship Id="rId38" Type="http://schemas.openxmlformats.org/officeDocument/2006/relationships/slide" Target="slides/slide30.xml"/><Relationship Id="rId37" Type="http://schemas.openxmlformats.org/officeDocument/2006/relationships/slide" Target="slides/slide29.xml"/><Relationship Id="rId36" Type="http://schemas.openxmlformats.org/officeDocument/2006/relationships/slide" Target="slides/slide28.xml"/><Relationship Id="rId35" Type="http://schemas.openxmlformats.org/officeDocument/2006/relationships/slide" Target="slides/slide27.xml"/><Relationship Id="rId34" Type="http://schemas.openxmlformats.org/officeDocument/2006/relationships/slide" Target="slides/slide26.xml"/><Relationship Id="rId33" Type="http://schemas.openxmlformats.org/officeDocument/2006/relationships/slide" Target="slides/slide25.xml"/><Relationship Id="rId32" Type="http://schemas.openxmlformats.org/officeDocument/2006/relationships/slide" Target="slides/slide24.xml"/><Relationship Id="rId31" Type="http://schemas.openxmlformats.org/officeDocument/2006/relationships/slide" Target="slides/slide23.xml"/><Relationship Id="rId30" Type="http://schemas.openxmlformats.org/officeDocument/2006/relationships/slide" Target="slides/slide22.xml"/><Relationship Id="rId3" Type="http://schemas.openxmlformats.org/officeDocument/2006/relationships/slideMaster" Target="slideMasters/slideMaster2.xml"/><Relationship Id="rId29" Type="http://schemas.openxmlformats.org/officeDocument/2006/relationships/slide" Target="slides/slide21.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slide" Target="slides/slide18.xml"/><Relationship Id="rId25" Type="http://schemas.openxmlformats.org/officeDocument/2006/relationships/slide" Target="slides/slide17.xml"/><Relationship Id="rId24" Type="http://schemas.openxmlformats.org/officeDocument/2006/relationships/slide" Target="slides/slide16.xml"/><Relationship Id="rId23" Type="http://schemas.openxmlformats.org/officeDocument/2006/relationships/slide" Target="slides/slide15.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5268AA-B7C1-4FE9-BF11-F4DEA2AD2E4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34CA61-AD11-42F5-A31F-173C4D8F229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1218565" rtl="0" eaLnBrk="1" latinLnBrk="0" hangingPunct="1">
      <a:defRPr sz="1600" kern="1200">
        <a:solidFill>
          <a:schemeClr val="tx1"/>
        </a:solidFill>
        <a:latin typeface="+mn-lt"/>
        <a:ea typeface="+mn-ea"/>
        <a:cs typeface="+mn-cs"/>
      </a:defRPr>
    </a:lvl1pPr>
    <a:lvl2pPr marL="609600" algn="l" defTabSz="1218565" rtl="0" eaLnBrk="1" latinLnBrk="0" hangingPunct="1">
      <a:defRPr sz="1600" kern="1200">
        <a:solidFill>
          <a:schemeClr val="tx1"/>
        </a:solidFill>
        <a:latin typeface="+mn-lt"/>
        <a:ea typeface="+mn-ea"/>
        <a:cs typeface="+mn-cs"/>
      </a:defRPr>
    </a:lvl2pPr>
    <a:lvl3pPr marL="1219200" algn="l" defTabSz="1218565" rtl="0" eaLnBrk="1" latinLnBrk="0" hangingPunct="1">
      <a:defRPr sz="1600" kern="1200">
        <a:solidFill>
          <a:schemeClr val="tx1"/>
        </a:solidFill>
        <a:latin typeface="+mn-lt"/>
        <a:ea typeface="+mn-ea"/>
        <a:cs typeface="+mn-cs"/>
      </a:defRPr>
    </a:lvl3pPr>
    <a:lvl4pPr marL="1828800" algn="l" defTabSz="1218565" rtl="0" eaLnBrk="1" latinLnBrk="0" hangingPunct="1">
      <a:defRPr sz="1600" kern="1200">
        <a:solidFill>
          <a:schemeClr val="tx1"/>
        </a:solidFill>
        <a:latin typeface="+mn-lt"/>
        <a:ea typeface="+mn-ea"/>
        <a:cs typeface="+mn-cs"/>
      </a:defRPr>
    </a:lvl4pPr>
    <a:lvl5pPr marL="2438400" algn="l" defTabSz="1218565" rtl="0" eaLnBrk="1" latinLnBrk="0" hangingPunct="1">
      <a:defRPr sz="1600" kern="1200">
        <a:solidFill>
          <a:schemeClr val="tx1"/>
        </a:solidFill>
        <a:latin typeface="+mn-lt"/>
        <a:ea typeface="+mn-ea"/>
        <a:cs typeface="+mn-cs"/>
      </a:defRPr>
    </a:lvl5pPr>
    <a:lvl6pPr marL="3048000" algn="l" defTabSz="1218565" rtl="0" eaLnBrk="1" latinLnBrk="0" hangingPunct="1">
      <a:defRPr sz="1600" kern="1200">
        <a:solidFill>
          <a:schemeClr val="tx1"/>
        </a:solidFill>
        <a:latin typeface="+mn-lt"/>
        <a:ea typeface="+mn-ea"/>
        <a:cs typeface="+mn-cs"/>
      </a:defRPr>
    </a:lvl6pPr>
    <a:lvl7pPr marL="3657600" algn="l" defTabSz="1218565" rtl="0" eaLnBrk="1" latinLnBrk="0" hangingPunct="1">
      <a:defRPr sz="1600" kern="1200">
        <a:solidFill>
          <a:schemeClr val="tx1"/>
        </a:solidFill>
        <a:latin typeface="+mn-lt"/>
        <a:ea typeface="+mn-ea"/>
        <a:cs typeface="+mn-cs"/>
      </a:defRPr>
    </a:lvl7pPr>
    <a:lvl8pPr marL="4267200" algn="l" defTabSz="1218565" rtl="0" eaLnBrk="1" latinLnBrk="0" hangingPunct="1">
      <a:defRPr sz="1600" kern="1200">
        <a:solidFill>
          <a:schemeClr val="tx1"/>
        </a:solidFill>
        <a:latin typeface="+mn-lt"/>
        <a:ea typeface="+mn-ea"/>
        <a:cs typeface="+mn-cs"/>
      </a:defRPr>
    </a:lvl8pPr>
    <a:lvl9pPr marL="4876800"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34CA61-AD11-42F5-A31F-173C4D8F2295}"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21"/>
            <a:ext cx="10361851" cy="1470366"/>
          </a:xfrm>
          <a:prstGeom prst="rect">
            <a:avLst/>
          </a:prstGeom>
        </p:spPr>
        <p:txBody>
          <a:bodyPr lIns="121917" tIns="60958" rIns="121917" bIns="60958"/>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7100"/>
            <a:ext cx="8533289" cy="1753006"/>
          </a:xfrm>
          <a:prstGeom prst="rect">
            <a:avLst/>
          </a:prstGeom>
        </p:spPr>
        <p:txBody>
          <a:bodyPr lIns="121917" tIns="60958" rIns="121917" bIns="60958"/>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idx="1"/>
          </p:nvPr>
        </p:nvSpPr>
        <p:spPr>
          <a:xfrm>
            <a:off x="609521" y="1600572"/>
            <a:ext cx="10971372" cy="4527011"/>
          </a:xfrm>
          <a:prstGeom prst="rect">
            <a:avLst/>
          </a:prstGeom>
        </p:spPr>
        <p:txBody>
          <a:bodyPr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a:prstGeom prst="rect">
            <a:avLst/>
          </a:prstGeom>
        </p:spPr>
        <p:txBody>
          <a:bodyPr lIns="121917" tIns="60958" rIns="121917" bIns="60958"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7386"/>
            <a:ext cx="10361851" cy="1500534"/>
          </a:xfrm>
          <a:prstGeom prst="rect">
            <a:avLst/>
          </a:prstGeom>
        </p:spPr>
        <p:txBody>
          <a:bodyPr lIns="121917" tIns="60958" rIns="121917" bIns="60958"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6793"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521" y="2175378"/>
            <a:ext cx="5386216"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564" y="1535469"/>
            <a:ext cx="5388332"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564" y="2175378"/>
            <a:ext cx="5388332"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9" name="灯片编号占位符 8"/>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5" name="灯片编号占位符 4"/>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4" name="灯片编号占位符 3"/>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4" y="273112"/>
            <a:ext cx="4010562" cy="116232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6"/>
            <a:ext cx="6814779" cy="5854469"/>
          </a:xfrm>
          <a:prstGeom prst="rect">
            <a:avLst/>
          </a:prstGeom>
        </p:spPr>
        <p:txBody>
          <a:bodyPr lIns="121917" tIns="60958" rIns="121917" bIns="60958"/>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524" y="1435436"/>
            <a:ext cx="4010562" cy="46921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3"/>
            <a:ext cx="7314248" cy="56687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6"/>
            <a:ext cx="7314248" cy="4115753"/>
          </a:xfrm>
          <a:prstGeom prst="rect">
            <a:avLst/>
          </a:prstGeom>
        </p:spPr>
        <p:txBody>
          <a:bodyPr lIns="121917" tIns="60958" rIns="121917" bIns="60958"/>
          <a:lstStyle>
            <a:lvl1pPr marL="0" indent="0">
              <a:buNone/>
              <a:defRPr sz="4300"/>
            </a:lvl1pPr>
            <a:lvl2pPr marL="609600" indent="0">
              <a:buNone/>
              <a:defRPr sz="37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zh-CN" altLang="en-US"/>
          </a:p>
        </p:txBody>
      </p:sp>
      <p:sp>
        <p:nvSpPr>
          <p:cNvPr id="4" name="文本占位符 3"/>
          <p:cNvSpPr>
            <a:spLocks noGrp="1"/>
          </p:cNvSpPr>
          <p:nvPr>
            <p:ph type="body" sz="half" idx="2"/>
          </p:nvPr>
        </p:nvSpPr>
        <p:spPr>
          <a:xfrm>
            <a:off x="2389406" y="5368582"/>
            <a:ext cx="7314248" cy="8050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1600572"/>
            <a:ext cx="10971372" cy="4527011"/>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4" name="组合 3"/>
          <p:cNvGrpSpPr/>
          <p:nvPr userDrawn="1"/>
        </p:nvGrpSpPr>
        <p:grpSpPr>
          <a:xfrm>
            <a:off x="4691234" y="333527"/>
            <a:ext cx="2807946" cy="576197"/>
            <a:chOff x="406574" y="333450"/>
            <a:chExt cx="2808312" cy="576064"/>
          </a:xfrm>
        </p:grpSpPr>
        <p:sp>
          <p:nvSpPr>
            <p:cNvPr id="2" name="圆角矩形 1"/>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sp>
          <p:nvSpPr>
            <p:cNvPr id="3" name="TextBox 2"/>
            <p:cNvSpPr txBox="1"/>
            <p:nvPr userDrawn="1"/>
          </p:nvSpPr>
          <p:spPr>
            <a:xfrm>
              <a:off x="563501" y="442761"/>
              <a:ext cx="2493315" cy="400018"/>
            </a:xfrm>
            <a:prstGeom prst="rect">
              <a:avLst/>
            </a:prstGeom>
            <a:noFill/>
          </p:spPr>
          <p:txBody>
            <a:bodyPr wrap="none" rtlCol="0">
              <a:spAutoFit/>
            </a:bodyPr>
            <a:lstStyle/>
            <a:p>
              <a:pPr defTabSz="913765"/>
              <a:r>
                <a:rPr lang="zh-CN" altLang="en-US" sz="2000" dirty="0" smtClean="0">
                  <a:solidFill>
                    <a:srgbClr val="4BACC6"/>
                  </a:solidFill>
                  <a:latin typeface="方正准圆简体" panose="02010601030101010101" pitchFamily="2" charset="-122"/>
                  <a:ea typeface="方正准圆简体" panose="02010601030101010101" pitchFamily="2" charset="-122"/>
                </a:rPr>
                <a:t>时尚微立体图表合集</a:t>
              </a:r>
              <a:endParaRPr lang="zh-CN" altLang="en-US" sz="2000" dirty="0">
                <a:solidFill>
                  <a:srgbClr val="4BACC6"/>
                </a:solidFill>
                <a:latin typeface="方正准圆简体" panose="02010601030101010101" pitchFamily="2" charset="-122"/>
                <a:ea typeface="方正准圆简体" panose="02010601030101010101" pitchFamily="2" charset="-122"/>
              </a:endParaRPr>
            </a:p>
          </p:txBody>
        </p:sp>
      </p:grpSp>
      <p:cxnSp>
        <p:nvCxnSpPr>
          <p:cNvPr id="6" name="直接连接符 5"/>
          <p:cNvCxnSpPr/>
          <p:nvPr userDrawn="1"/>
        </p:nvCxnSpPr>
        <p:spPr>
          <a:xfrm flipH="1">
            <a:off x="-126983" y="621625"/>
            <a:ext cx="4774578" cy="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7504723" y="621625"/>
            <a:ext cx="4774578" cy="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250" advTm="0"/>
    </mc:Choice>
    <mc:Fallback>
      <p:transition advTm="0"/>
    </mc:Fallback>
  </mc:AlternateContent>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21"/>
            <a:ext cx="10361851" cy="1470366"/>
          </a:xfrm>
          <a:prstGeom prst="rect">
            <a:avLst/>
          </a:prstGeom>
        </p:spPr>
        <p:txBody>
          <a:bodyPr lIns="121917" tIns="60958" rIns="121917" bIns="60958"/>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7100"/>
            <a:ext cx="8533289" cy="1753006"/>
          </a:xfrm>
          <a:prstGeom prst="rect">
            <a:avLst/>
          </a:prstGeom>
        </p:spPr>
        <p:txBody>
          <a:bodyPr lIns="121917" tIns="60958" rIns="121917" bIns="60958"/>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idx="1"/>
          </p:nvPr>
        </p:nvSpPr>
        <p:spPr>
          <a:xfrm>
            <a:off x="609521" y="1600572"/>
            <a:ext cx="10971372" cy="4527011"/>
          </a:xfrm>
          <a:prstGeom prst="rect">
            <a:avLst/>
          </a:prstGeom>
        </p:spPr>
        <p:txBody>
          <a:bodyPr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a:prstGeom prst="rect">
            <a:avLst/>
          </a:prstGeom>
        </p:spPr>
        <p:txBody>
          <a:bodyPr lIns="121917" tIns="60958" rIns="121917" bIns="60958"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7386"/>
            <a:ext cx="10361851" cy="1500534"/>
          </a:xfrm>
          <a:prstGeom prst="rect">
            <a:avLst/>
          </a:prstGeom>
        </p:spPr>
        <p:txBody>
          <a:bodyPr lIns="121917" tIns="60958" rIns="121917" bIns="60958"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6793"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521" y="2175378"/>
            <a:ext cx="5386216"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564" y="1535469"/>
            <a:ext cx="5388332"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564" y="2175378"/>
            <a:ext cx="5388332"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9" name="灯片编号占位符 8"/>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5" name="灯片编号占位符 4"/>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4" name="灯片编号占位符 3"/>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4" y="273112"/>
            <a:ext cx="4010562" cy="116232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6"/>
            <a:ext cx="6814779" cy="5854469"/>
          </a:xfrm>
          <a:prstGeom prst="rect">
            <a:avLst/>
          </a:prstGeom>
        </p:spPr>
        <p:txBody>
          <a:bodyPr lIns="121917" tIns="60958" rIns="121917" bIns="60958"/>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524" y="1435436"/>
            <a:ext cx="4010562" cy="46921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3"/>
            <a:ext cx="7314248" cy="56687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6"/>
            <a:ext cx="7314248" cy="4115753"/>
          </a:xfrm>
          <a:prstGeom prst="rect">
            <a:avLst/>
          </a:prstGeom>
        </p:spPr>
        <p:txBody>
          <a:bodyPr lIns="121917" tIns="60958" rIns="121917" bIns="60958"/>
          <a:lstStyle>
            <a:lvl1pPr marL="0" indent="0">
              <a:buNone/>
              <a:defRPr sz="4300"/>
            </a:lvl1pPr>
            <a:lvl2pPr marL="609600" indent="0">
              <a:buNone/>
              <a:defRPr sz="37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zh-CN" altLang="en-US"/>
          </a:p>
        </p:txBody>
      </p:sp>
      <p:sp>
        <p:nvSpPr>
          <p:cNvPr id="4" name="文本占位符 3"/>
          <p:cNvSpPr>
            <a:spLocks noGrp="1"/>
          </p:cNvSpPr>
          <p:nvPr>
            <p:ph type="body" sz="half" idx="2"/>
          </p:nvPr>
        </p:nvSpPr>
        <p:spPr>
          <a:xfrm>
            <a:off x="2389406" y="5368582"/>
            <a:ext cx="7314248" cy="8050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1600572"/>
            <a:ext cx="10971372" cy="4527011"/>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21"/>
            <a:ext cx="10361851" cy="1470366"/>
          </a:xfrm>
          <a:prstGeom prst="rect">
            <a:avLst/>
          </a:prstGeom>
        </p:spPr>
        <p:txBody>
          <a:bodyPr lIns="121917" tIns="60958" rIns="121917" bIns="60958"/>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7100"/>
            <a:ext cx="8533289" cy="1753006"/>
          </a:xfrm>
          <a:prstGeom prst="rect">
            <a:avLst/>
          </a:prstGeom>
        </p:spPr>
        <p:txBody>
          <a:bodyPr lIns="121917" tIns="60958" rIns="121917" bIns="60958"/>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idx="1"/>
          </p:nvPr>
        </p:nvSpPr>
        <p:spPr>
          <a:xfrm>
            <a:off x="609521" y="1600572"/>
            <a:ext cx="10971372" cy="4527011"/>
          </a:xfrm>
          <a:prstGeom prst="rect">
            <a:avLst/>
          </a:prstGeom>
        </p:spPr>
        <p:txBody>
          <a:bodyPr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a:prstGeom prst="rect">
            <a:avLst/>
          </a:prstGeom>
        </p:spPr>
        <p:txBody>
          <a:bodyPr lIns="121917" tIns="60958" rIns="121917" bIns="60958"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7386"/>
            <a:ext cx="10361851" cy="1500534"/>
          </a:xfrm>
          <a:prstGeom prst="rect">
            <a:avLst/>
          </a:prstGeom>
        </p:spPr>
        <p:txBody>
          <a:bodyPr lIns="121917" tIns="60958" rIns="121917" bIns="60958"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6793"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521" y="2175378"/>
            <a:ext cx="5386216"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564" y="1535469"/>
            <a:ext cx="5388332"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564" y="2175378"/>
            <a:ext cx="5388332"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9" name="灯片编号占位符 8"/>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5" name="灯片编号占位符 4"/>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4" name="灯片编号占位符 3"/>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4" y="273112"/>
            <a:ext cx="4010562" cy="116232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6"/>
            <a:ext cx="6814779" cy="5854469"/>
          </a:xfrm>
          <a:prstGeom prst="rect">
            <a:avLst/>
          </a:prstGeom>
        </p:spPr>
        <p:txBody>
          <a:bodyPr lIns="121917" tIns="60958" rIns="121917" bIns="60958"/>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524" y="1435436"/>
            <a:ext cx="4010562" cy="46921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3"/>
            <a:ext cx="7314248" cy="56687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6"/>
            <a:ext cx="7314248" cy="4115753"/>
          </a:xfrm>
          <a:prstGeom prst="rect">
            <a:avLst/>
          </a:prstGeom>
        </p:spPr>
        <p:txBody>
          <a:bodyPr lIns="121917" tIns="60958" rIns="121917" bIns="60958"/>
          <a:lstStyle>
            <a:lvl1pPr marL="0" indent="0">
              <a:buNone/>
              <a:defRPr sz="4300"/>
            </a:lvl1pPr>
            <a:lvl2pPr marL="609600" indent="0">
              <a:buNone/>
              <a:defRPr sz="37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zh-CN" altLang="en-US"/>
          </a:p>
        </p:txBody>
      </p:sp>
      <p:sp>
        <p:nvSpPr>
          <p:cNvPr id="4" name="文本占位符 3"/>
          <p:cNvSpPr>
            <a:spLocks noGrp="1"/>
          </p:cNvSpPr>
          <p:nvPr>
            <p:ph type="body" sz="half" idx="2"/>
          </p:nvPr>
        </p:nvSpPr>
        <p:spPr>
          <a:xfrm>
            <a:off x="2389406" y="5368582"/>
            <a:ext cx="7314248" cy="8050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1600572"/>
            <a:ext cx="10971372" cy="4527011"/>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21"/>
            <a:ext cx="10361851" cy="1470366"/>
          </a:xfrm>
          <a:prstGeom prst="rect">
            <a:avLst/>
          </a:prstGeom>
        </p:spPr>
        <p:txBody>
          <a:bodyPr lIns="121917" tIns="60958" rIns="121917" bIns="60958"/>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7100"/>
            <a:ext cx="8533289" cy="1753006"/>
          </a:xfrm>
          <a:prstGeom prst="rect">
            <a:avLst/>
          </a:prstGeom>
        </p:spPr>
        <p:txBody>
          <a:bodyPr lIns="121917" tIns="60958" rIns="121917" bIns="60958"/>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idx="1"/>
          </p:nvPr>
        </p:nvSpPr>
        <p:spPr>
          <a:xfrm>
            <a:off x="609521" y="1600572"/>
            <a:ext cx="10971372" cy="4527011"/>
          </a:xfrm>
          <a:prstGeom prst="rect">
            <a:avLst/>
          </a:prstGeom>
        </p:spPr>
        <p:txBody>
          <a:bodyPr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a:prstGeom prst="rect">
            <a:avLst/>
          </a:prstGeom>
        </p:spPr>
        <p:txBody>
          <a:bodyPr lIns="121917" tIns="60958" rIns="121917" bIns="60958"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7386"/>
            <a:ext cx="10361851" cy="1500534"/>
          </a:xfrm>
          <a:prstGeom prst="rect">
            <a:avLst/>
          </a:prstGeom>
        </p:spPr>
        <p:txBody>
          <a:bodyPr lIns="121917" tIns="60958" rIns="121917" bIns="60958"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6793"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521" y="2175378"/>
            <a:ext cx="5386216"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564" y="1535469"/>
            <a:ext cx="5388332"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564" y="2175378"/>
            <a:ext cx="5388332"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9" name="灯片编号占位符 8"/>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5" name="灯片编号占位符 4"/>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4" name="灯片编号占位符 3"/>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4" y="273112"/>
            <a:ext cx="4010562" cy="116232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6"/>
            <a:ext cx="6814779" cy="5854469"/>
          </a:xfrm>
          <a:prstGeom prst="rect">
            <a:avLst/>
          </a:prstGeom>
        </p:spPr>
        <p:txBody>
          <a:bodyPr lIns="121917" tIns="60958" rIns="121917" bIns="60958"/>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524" y="1435436"/>
            <a:ext cx="4010562" cy="46921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3"/>
            <a:ext cx="7314248" cy="56687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6"/>
            <a:ext cx="7314248" cy="4115753"/>
          </a:xfrm>
          <a:prstGeom prst="rect">
            <a:avLst/>
          </a:prstGeom>
        </p:spPr>
        <p:txBody>
          <a:bodyPr lIns="121917" tIns="60958" rIns="121917" bIns="60958"/>
          <a:lstStyle>
            <a:lvl1pPr marL="0" indent="0">
              <a:buNone/>
              <a:defRPr sz="4300"/>
            </a:lvl1pPr>
            <a:lvl2pPr marL="609600" indent="0">
              <a:buNone/>
              <a:defRPr sz="37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zh-CN" altLang="en-US"/>
          </a:p>
        </p:txBody>
      </p:sp>
      <p:sp>
        <p:nvSpPr>
          <p:cNvPr id="4" name="文本占位符 3"/>
          <p:cNvSpPr>
            <a:spLocks noGrp="1"/>
          </p:cNvSpPr>
          <p:nvPr>
            <p:ph type="body" sz="half" idx="2"/>
          </p:nvPr>
        </p:nvSpPr>
        <p:spPr>
          <a:xfrm>
            <a:off x="2389406" y="5368582"/>
            <a:ext cx="7314248" cy="8050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1600572"/>
            <a:ext cx="10971372" cy="4527011"/>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21"/>
            <a:ext cx="10361851" cy="1470366"/>
          </a:xfrm>
          <a:prstGeom prst="rect">
            <a:avLst/>
          </a:prstGeom>
        </p:spPr>
        <p:txBody>
          <a:bodyPr lIns="121917" tIns="60958" rIns="121917" bIns="60958"/>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7100"/>
            <a:ext cx="8533289" cy="1753006"/>
          </a:xfrm>
          <a:prstGeom prst="rect">
            <a:avLst/>
          </a:prstGeom>
        </p:spPr>
        <p:txBody>
          <a:bodyPr lIns="121917" tIns="60958" rIns="121917" bIns="60958"/>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idx="1"/>
          </p:nvPr>
        </p:nvSpPr>
        <p:spPr>
          <a:xfrm>
            <a:off x="609521" y="1600572"/>
            <a:ext cx="10971372" cy="4527011"/>
          </a:xfrm>
          <a:prstGeom prst="rect">
            <a:avLst/>
          </a:prstGeom>
        </p:spPr>
        <p:txBody>
          <a:bodyPr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7922"/>
            <a:ext cx="10361851" cy="1362390"/>
          </a:xfrm>
          <a:prstGeom prst="rect">
            <a:avLst/>
          </a:prstGeom>
        </p:spPr>
        <p:txBody>
          <a:bodyPr lIns="121917" tIns="60958" rIns="121917" bIns="60958"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7386"/>
            <a:ext cx="10361851" cy="1500534"/>
          </a:xfrm>
          <a:prstGeom prst="rect">
            <a:avLst/>
          </a:prstGeom>
        </p:spPr>
        <p:txBody>
          <a:bodyPr lIns="121917" tIns="60958" rIns="121917" bIns="60958"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6793" y="1600572"/>
            <a:ext cx="5384099" cy="4527011"/>
          </a:xfrm>
          <a:prstGeom prst="rect">
            <a:avLst/>
          </a:prstGeom>
        </p:spPr>
        <p:txBody>
          <a:bodyPr lIns="121917" tIns="60958" rIns="121917" bIns="60958"/>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521" y="2175378"/>
            <a:ext cx="5386216"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564" y="1535469"/>
            <a:ext cx="5388332" cy="639911"/>
          </a:xfrm>
          <a:prstGeom prst="rect">
            <a:avLst/>
          </a:prstGeom>
        </p:spPr>
        <p:txBody>
          <a:bodyPr lIns="121917" tIns="60958" rIns="121917" bIns="60958"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564" y="2175378"/>
            <a:ext cx="5388332" cy="3952203"/>
          </a:xfrm>
          <a:prstGeom prst="rect">
            <a:avLst/>
          </a:prstGeom>
        </p:spPr>
        <p:txBody>
          <a:bodyPr lIns="121917" tIns="60958" rIns="121917" bIns="60958"/>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9" name="灯片编号占位符 8"/>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5" name="灯片编号占位符 4"/>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4" name="灯片编号占位符 3"/>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4" y="273112"/>
            <a:ext cx="4010562" cy="116232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6"/>
            <a:ext cx="6814779" cy="5854469"/>
          </a:xfrm>
          <a:prstGeom prst="rect">
            <a:avLst/>
          </a:prstGeom>
        </p:spPr>
        <p:txBody>
          <a:bodyPr lIns="121917" tIns="60958" rIns="121917" bIns="60958"/>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524" y="1435436"/>
            <a:ext cx="4010562" cy="46921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3"/>
            <a:ext cx="7314248" cy="566870"/>
          </a:xfrm>
          <a:prstGeom prst="rect">
            <a:avLst/>
          </a:prstGeom>
        </p:spPr>
        <p:txBody>
          <a:bodyPr lIns="121917" tIns="60958" rIns="121917" bIns="60958"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6"/>
            <a:ext cx="7314248" cy="4115753"/>
          </a:xfrm>
          <a:prstGeom prst="rect">
            <a:avLst/>
          </a:prstGeom>
        </p:spPr>
        <p:txBody>
          <a:bodyPr lIns="121917" tIns="60958" rIns="121917" bIns="60958"/>
          <a:lstStyle>
            <a:lvl1pPr marL="0" indent="0">
              <a:buNone/>
              <a:defRPr sz="4300"/>
            </a:lvl1pPr>
            <a:lvl2pPr marL="609600" indent="0">
              <a:buNone/>
              <a:defRPr sz="37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zh-CN" altLang="en-US"/>
          </a:p>
        </p:txBody>
      </p:sp>
      <p:sp>
        <p:nvSpPr>
          <p:cNvPr id="4" name="文本占位符 3"/>
          <p:cNvSpPr>
            <a:spLocks noGrp="1"/>
          </p:cNvSpPr>
          <p:nvPr>
            <p:ph type="body" sz="half" idx="2"/>
          </p:nvPr>
        </p:nvSpPr>
        <p:spPr>
          <a:xfrm>
            <a:off x="2389406" y="5368582"/>
            <a:ext cx="7314248" cy="805049"/>
          </a:xfrm>
          <a:prstGeom prst="rect">
            <a:avLst/>
          </a:prstGeom>
        </p:spPr>
        <p:txBody>
          <a:bodyPr lIns="121917" tIns="60958" rIns="121917" bIns="60958"/>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7" name="灯片编号占位符 6"/>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1600572"/>
            <a:ext cx="10971372" cy="4527011"/>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lIns="121917" tIns="60958" rIns="121917" bIns="60958"/>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lIns="121917" tIns="60958" rIns="121917" bIns="60958"/>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521" y="6357824"/>
            <a:ext cx="2844430" cy="365210"/>
          </a:xfrm>
          <a:prstGeom prst="rect">
            <a:avLst/>
          </a:prstGeom>
        </p:spPr>
        <p:txBody>
          <a:bodyPr lIns="121917" tIns="60958" rIns="121917" bIns="60958"/>
          <a:lstStyle/>
          <a:p>
            <a:fld id="{530820CF-B880-4189-942D-D702A7CBA730}"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058" y="6357824"/>
            <a:ext cx="3860297" cy="365210"/>
          </a:xfrm>
          <a:prstGeom prst="rect">
            <a:avLst/>
          </a:prstGeom>
        </p:spPr>
        <p:txBody>
          <a:bodyPr lIns="121917" tIns="60958" rIns="121917" bIns="60958"/>
          <a:lstStyle/>
          <a:p>
            <a:endParaRPr lang="zh-CN" altLang="en-US">
              <a:solidFill>
                <a:prstClr val="black"/>
              </a:solidFill>
            </a:endParaRPr>
          </a:p>
        </p:txBody>
      </p:sp>
      <p:sp>
        <p:nvSpPr>
          <p:cNvPr id="6" name="灯片编号占位符 5"/>
          <p:cNvSpPr>
            <a:spLocks noGrp="1"/>
          </p:cNvSpPr>
          <p:nvPr>
            <p:ph type="sldNum" sz="quarter" idx="12"/>
          </p:nvPr>
        </p:nvSpPr>
        <p:spPr>
          <a:xfrm>
            <a:off x="8736463" y="6357824"/>
            <a:ext cx="2844430" cy="365210"/>
          </a:xfrm>
          <a:prstGeom prst="rect">
            <a:avLst/>
          </a:prstGeom>
        </p:spPr>
        <p:txBody>
          <a:bodyPr lIns="121917" tIns="60958" rIns="121917" bIns="60958"/>
          <a:lstStyle/>
          <a:p>
            <a:fld id="{0C913308-F349-4B6D-A68A-DD1791B4A57B}"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7.png"/><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8" Type="http://schemas.openxmlformats.org/officeDocument/2006/relationships/theme" Target="../theme/theme3.xml"/><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8" Type="http://schemas.openxmlformats.org/officeDocument/2006/relationships/theme" Target="../theme/theme4.xml"/><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8" Type="http://schemas.openxmlformats.org/officeDocument/2006/relationships/theme" Target="../theme/theme5.xml"/><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54.xml"/><Relationship Id="rId8" Type="http://schemas.openxmlformats.org/officeDocument/2006/relationships/slideLayout" Target="../slideLayouts/slideLayout53.xml"/><Relationship Id="rId7" Type="http://schemas.openxmlformats.org/officeDocument/2006/relationships/slideLayout" Target="../slideLayouts/slideLayout52.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3" Type="http://schemas.openxmlformats.org/officeDocument/2006/relationships/slideLayout" Target="../slideLayouts/slideLayout48.xml"/><Relationship Id="rId2" Type="http://schemas.openxmlformats.org/officeDocument/2006/relationships/slideLayout" Target="../slideLayouts/slideLayout47.xml"/><Relationship Id="rId18" Type="http://schemas.openxmlformats.org/officeDocument/2006/relationships/theme" Target="../theme/theme6.xml"/><Relationship Id="rId17" Type="http://schemas.openxmlformats.org/officeDocument/2006/relationships/image" Target="../media/image6.png"/><Relationship Id="rId16" Type="http://schemas.openxmlformats.org/officeDocument/2006/relationships/image" Target="../media/image5.png"/><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56.xml"/><Relationship Id="rId10" Type="http://schemas.openxmlformats.org/officeDocument/2006/relationships/slideLayout" Target="../slideLayouts/slideLayout55.xml"/><Relationship Id="rId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4D423C"/>
        </a:solidFill>
        <a:effectLst/>
      </p:bgPr>
    </p:bg>
    <p:spTree>
      <p:nvGrpSpPr>
        <p:cNvPr id="1" name=""/>
        <p:cNvGrpSpPr/>
        <p:nvPr/>
      </p:nvGrpSpPr>
      <p:grpSpPr>
        <a:xfrm>
          <a:off x="0" y="0"/>
          <a:ext cx="0" cy="0"/>
          <a:chOff x="0" y="0"/>
          <a:chExt cx="0" cy="0"/>
        </a:xfrm>
      </p:grpSpPr>
      <p:grpSp>
        <p:nvGrpSpPr>
          <p:cNvPr id="11" name="组合 10"/>
          <p:cNvGrpSpPr/>
          <p:nvPr userDrawn="1"/>
        </p:nvGrpSpPr>
        <p:grpSpPr>
          <a:xfrm rot="16200000">
            <a:off x="-2935725" y="2916970"/>
            <a:ext cx="7001769" cy="1130317"/>
            <a:chOff x="-168927" y="-152400"/>
            <a:chExt cx="9312927" cy="1530946"/>
          </a:xfrm>
        </p:grpSpPr>
        <p:pic>
          <p:nvPicPr>
            <p:cNvPr id="13" name="图片 12"/>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16" name="图片 15"/>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17" name="图片 16"/>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18" name="图片 17"/>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9" name="图片 18"/>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0" name="图片 19"/>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21" name="图片 20"/>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22" name="图片 21"/>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23" name="图片 22"/>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24" name="图片 23"/>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25" name="图片 24"/>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26" name="图片 25"/>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27" name="图片 26"/>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28" name="图片 27"/>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29" name="图片 28"/>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0" name="图片 29"/>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31" name="图片 30"/>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32" name="图片 31"/>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33" name="图片 32"/>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34" name="图片 33"/>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35" name="组合 34"/>
          <p:cNvGrpSpPr/>
          <p:nvPr userDrawn="1"/>
        </p:nvGrpSpPr>
        <p:grpSpPr>
          <a:xfrm rot="5400000" flipH="1">
            <a:off x="8124371" y="2881920"/>
            <a:ext cx="7001769" cy="1130318"/>
            <a:chOff x="-168927" y="-152400"/>
            <a:chExt cx="9312927" cy="1530947"/>
          </a:xfrm>
        </p:grpSpPr>
        <p:pic>
          <p:nvPicPr>
            <p:cNvPr id="36" name="图片 35"/>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37" name="图片 36"/>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38" name="图片 37"/>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39" name="图片 38"/>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40" name="图片 39"/>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41" name="图片 40"/>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42" name="图片 41"/>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43" name="图片 42"/>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44" name="图片 43"/>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45" name="图片 44"/>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46" name="图片 45"/>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47" name="图片 46"/>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48" name="图片 47"/>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49" name="图片 48"/>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50" name="图片 49"/>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51" name="图片 50"/>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52" name="图片 51"/>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53" name="图片 52"/>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54" name="图片 53"/>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55" name="图片 54"/>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56" name="组合 55"/>
          <p:cNvGrpSpPr/>
          <p:nvPr userDrawn="1"/>
        </p:nvGrpSpPr>
        <p:grpSpPr>
          <a:xfrm>
            <a:off x="1130320" y="422499"/>
            <a:ext cx="3068756" cy="215907"/>
            <a:chOff x="847850" y="316800"/>
            <a:chExt cx="2301867" cy="161893"/>
          </a:xfrm>
        </p:grpSpPr>
        <p:cxnSp>
          <p:nvCxnSpPr>
            <p:cNvPr id="57" name="直接连接符 56"/>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userDrawn="1"/>
        </p:nvGrpSpPr>
        <p:grpSpPr>
          <a:xfrm>
            <a:off x="7884933" y="408866"/>
            <a:ext cx="3079162" cy="215907"/>
            <a:chOff x="5914470" y="306578"/>
            <a:chExt cx="2309672" cy="161893"/>
          </a:xfrm>
        </p:grpSpPr>
        <p:cxnSp>
          <p:nvCxnSpPr>
            <p:cNvPr id="60" name="直接连接符 59"/>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0-#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1+#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mc:Choice xmlns:p14="http://schemas.microsoft.com/office/powerpoint/2010/main" Requires="p14">
      <p:transition p14:dur="250" advTm="0"/>
    </mc:Choice>
    <mc:Fallback>
      <p:transition advTm="0"/>
    </mc:Fallback>
  </mc:AlternateContent>
  <p:timing>
    <p:tnLst>
      <p:par>
        <p:cTn id="1" dur="indefinite" restart="never" nodeType="tmRoot"/>
      </p:par>
    </p:tnLst>
  </p:timing>
  <p:hf hdr="0" ftr="0" dt="0"/>
  <p:txStyles>
    <p:titleStyle>
      <a:lvl1pPr algn="l" defTabSz="1218565" rtl="0" eaLnBrk="1" latinLnBrk="0" hangingPunct="1">
        <a:spcBef>
          <a:spcPct val="0"/>
        </a:spcBef>
        <a:buNone/>
        <a:defRPr sz="45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1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4D423C"/>
        </a:solidFill>
        <a:effectLst/>
      </p:bgPr>
    </p:bg>
    <p:spTree>
      <p:nvGrpSpPr>
        <p:cNvPr id="1" name=""/>
        <p:cNvGrpSpPr/>
        <p:nvPr/>
      </p:nvGrpSpPr>
      <p:grpSpPr>
        <a:xfrm>
          <a:off x="0" y="0"/>
          <a:ext cx="0" cy="0"/>
          <a:chOff x="0" y="0"/>
          <a:chExt cx="0" cy="0"/>
        </a:xfrm>
      </p:grpSpPr>
      <p:grpSp>
        <p:nvGrpSpPr>
          <p:cNvPr id="11" name="组合 10"/>
          <p:cNvGrpSpPr/>
          <p:nvPr userDrawn="1"/>
        </p:nvGrpSpPr>
        <p:grpSpPr>
          <a:xfrm rot="16200000">
            <a:off x="-2935725" y="2916970"/>
            <a:ext cx="7001769" cy="1130317"/>
            <a:chOff x="-168927" y="-152400"/>
            <a:chExt cx="9312927" cy="1530946"/>
          </a:xfrm>
        </p:grpSpPr>
        <p:pic>
          <p:nvPicPr>
            <p:cNvPr id="13" name="图片 12"/>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16" name="图片 15"/>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17" name="图片 16"/>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18" name="图片 17"/>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9" name="图片 18"/>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0" name="图片 19"/>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21" name="图片 20"/>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22" name="图片 21"/>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23" name="图片 22"/>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24" name="图片 23"/>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25" name="图片 24"/>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26" name="图片 25"/>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27" name="图片 26"/>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28" name="图片 27"/>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29" name="图片 28"/>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0" name="图片 29"/>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31" name="图片 30"/>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32" name="图片 31"/>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33" name="图片 32"/>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34" name="图片 33"/>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35" name="组合 34"/>
          <p:cNvGrpSpPr/>
          <p:nvPr userDrawn="1"/>
        </p:nvGrpSpPr>
        <p:grpSpPr>
          <a:xfrm rot="5400000" flipH="1">
            <a:off x="8124371" y="2881920"/>
            <a:ext cx="7001769" cy="1130318"/>
            <a:chOff x="-168927" y="-152400"/>
            <a:chExt cx="9312927" cy="1530947"/>
          </a:xfrm>
        </p:grpSpPr>
        <p:pic>
          <p:nvPicPr>
            <p:cNvPr id="36" name="图片 35"/>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37" name="图片 36"/>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38" name="图片 37"/>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39" name="图片 38"/>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40" name="图片 39"/>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41" name="图片 40"/>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42" name="图片 41"/>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43" name="图片 42"/>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44" name="图片 43"/>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45" name="图片 44"/>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46" name="图片 45"/>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47" name="图片 46"/>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48" name="图片 47"/>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49" name="图片 48"/>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50" name="图片 49"/>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51" name="图片 50"/>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52" name="图片 51"/>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53" name="图片 52"/>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54" name="图片 53"/>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55" name="图片 54"/>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56" name="组合 55"/>
          <p:cNvGrpSpPr/>
          <p:nvPr userDrawn="1"/>
        </p:nvGrpSpPr>
        <p:grpSpPr>
          <a:xfrm>
            <a:off x="1130320" y="422499"/>
            <a:ext cx="3068756" cy="215907"/>
            <a:chOff x="847850" y="316800"/>
            <a:chExt cx="2301867" cy="161893"/>
          </a:xfrm>
        </p:grpSpPr>
        <p:cxnSp>
          <p:nvCxnSpPr>
            <p:cNvPr id="57" name="直接连接符 56"/>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9" name="组合 58"/>
          <p:cNvGrpSpPr/>
          <p:nvPr userDrawn="1"/>
        </p:nvGrpSpPr>
        <p:grpSpPr>
          <a:xfrm>
            <a:off x="7884933" y="408866"/>
            <a:ext cx="3079162" cy="215907"/>
            <a:chOff x="5914470" y="306578"/>
            <a:chExt cx="2309672" cy="161893"/>
          </a:xfrm>
        </p:grpSpPr>
        <p:cxnSp>
          <p:nvCxnSpPr>
            <p:cNvPr id="60" name="直接连接符 59"/>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0-#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1+#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4D423C"/>
        </a:solidFill>
        <a:effectLst/>
      </p:bgPr>
    </p:bg>
    <p:spTree>
      <p:nvGrpSpPr>
        <p:cNvPr id="1" name=""/>
        <p:cNvGrpSpPr/>
        <p:nvPr/>
      </p:nvGrpSpPr>
      <p:grpSpPr>
        <a:xfrm>
          <a:off x="0" y="0"/>
          <a:ext cx="0" cy="0"/>
          <a:chOff x="0" y="0"/>
          <a:chExt cx="0" cy="0"/>
        </a:xfrm>
      </p:grpSpPr>
      <p:grpSp>
        <p:nvGrpSpPr>
          <p:cNvPr id="11" name="组合 10"/>
          <p:cNvGrpSpPr/>
          <p:nvPr userDrawn="1"/>
        </p:nvGrpSpPr>
        <p:grpSpPr>
          <a:xfrm rot="16200000">
            <a:off x="-2935725" y="2916970"/>
            <a:ext cx="7001769" cy="1130317"/>
            <a:chOff x="-168927" y="-152400"/>
            <a:chExt cx="9312927" cy="1530946"/>
          </a:xfrm>
        </p:grpSpPr>
        <p:pic>
          <p:nvPicPr>
            <p:cNvPr id="13" name="图片 12"/>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16" name="图片 15"/>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17" name="图片 16"/>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18" name="图片 17"/>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9" name="图片 18"/>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0" name="图片 19"/>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21" name="图片 20"/>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22" name="图片 21"/>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23" name="图片 22"/>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24" name="图片 23"/>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25" name="图片 24"/>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26" name="图片 25"/>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27" name="图片 26"/>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28" name="图片 27"/>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29" name="图片 28"/>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0" name="图片 29"/>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31" name="图片 30"/>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32" name="图片 31"/>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33" name="图片 32"/>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34" name="图片 33"/>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35" name="组合 34"/>
          <p:cNvGrpSpPr/>
          <p:nvPr userDrawn="1"/>
        </p:nvGrpSpPr>
        <p:grpSpPr>
          <a:xfrm rot="5400000" flipH="1">
            <a:off x="8124371" y="2881920"/>
            <a:ext cx="7001769" cy="1130318"/>
            <a:chOff x="-168927" y="-152400"/>
            <a:chExt cx="9312927" cy="1530947"/>
          </a:xfrm>
        </p:grpSpPr>
        <p:pic>
          <p:nvPicPr>
            <p:cNvPr id="36" name="图片 35"/>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37" name="图片 36"/>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38" name="图片 37"/>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39" name="图片 38"/>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40" name="图片 39"/>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41" name="图片 40"/>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42" name="图片 41"/>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43" name="图片 42"/>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44" name="图片 43"/>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45" name="图片 44"/>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46" name="图片 45"/>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47" name="图片 46"/>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48" name="图片 47"/>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49" name="图片 48"/>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50" name="图片 49"/>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51" name="图片 50"/>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52" name="图片 51"/>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53" name="图片 52"/>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54" name="图片 53"/>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55" name="图片 54"/>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56" name="组合 55"/>
          <p:cNvGrpSpPr/>
          <p:nvPr userDrawn="1"/>
        </p:nvGrpSpPr>
        <p:grpSpPr>
          <a:xfrm>
            <a:off x="1130320" y="422499"/>
            <a:ext cx="3068756" cy="215907"/>
            <a:chOff x="847850" y="316800"/>
            <a:chExt cx="2301867" cy="161893"/>
          </a:xfrm>
        </p:grpSpPr>
        <p:cxnSp>
          <p:nvCxnSpPr>
            <p:cNvPr id="57" name="直接连接符 56"/>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9" name="组合 58"/>
          <p:cNvGrpSpPr/>
          <p:nvPr userDrawn="1"/>
        </p:nvGrpSpPr>
        <p:grpSpPr>
          <a:xfrm>
            <a:off x="7884933" y="408866"/>
            <a:ext cx="3079162" cy="215907"/>
            <a:chOff x="5914470" y="306578"/>
            <a:chExt cx="2309672" cy="161893"/>
          </a:xfrm>
        </p:grpSpPr>
        <p:cxnSp>
          <p:nvCxnSpPr>
            <p:cNvPr id="60" name="直接连接符 59"/>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0-#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1+#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4D423C"/>
        </a:solidFill>
        <a:effectLst/>
      </p:bgPr>
    </p:bg>
    <p:spTree>
      <p:nvGrpSpPr>
        <p:cNvPr id="1" name=""/>
        <p:cNvGrpSpPr/>
        <p:nvPr/>
      </p:nvGrpSpPr>
      <p:grpSpPr>
        <a:xfrm>
          <a:off x="0" y="0"/>
          <a:ext cx="0" cy="0"/>
          <a:chOff x="0" y="0"/>
          <a:chExt cx="0" cy="0"/>
        </a:xfrm>
      </p:grpSpPr>
      <p:grpSp>
        <p:nvGrpSpPr>
          <p:cNvPr id="11" name="组合 10"/>
          <p:cNvGrpSpPr/>
          <p:nvPr userDrawn="1"/>
        </p:nvGrpSpPr>
        <p:grpSpPr>
          <a:xfrm rot="16200000">
            <a:off x="-2935725" y="2916970"/>
            <a:ext cx="7001769" cy="1130317"/>
            <a:chOff x="-168927" y="-152400"/>
            <a:chExt cx="9312927" cy="1530946"/>
          </a:xfrm>
        </p:grpSpPr>
        <p:pic>
          <p:nvPicPr>
            <p:cNvPr id="13" name="图片 12"/>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16" name="图片 15"/>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17" name="图片 16"/>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18" name="图片 17"/>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9" name="图片 18"/>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0" name="图片 19"/>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21" name="图片 20"/>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22" name="图片 21"/>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23" name="图片 22"/>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24" name="图片 23"/>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25" name="图片 24"/>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26" name="图片 25"/>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27" name="图片 26"/>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28" name="图片 27"/>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29" name="图片 28"/>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0" name="图片 29"/>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31" name="图片 30"/>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32" name="图片 31"/>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33" name="图片 32"/>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34" name="图片 33"/>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35" name="组合 34"/>
          <p:cNvGrpSpPr/>
          <p:nvPr userDrawn="1"/>
        </p:nvGrpSpPr>
        <p:grpSpPr>
          <a:xfrm rot="5400000" flipH="1">
            <a:off x="8124371" y="2881920"/>
            <a:ext cx="7001769" cy="1130318"/>
            <a:chOff x="-168927" y="-152400"/>
            <a:chExt cx="9312927" cy="1530947"/>
          </a:xfrm>
        </p:grpSpPr>
        <p:pic>
          <p:nvPicPr>
            <p:cNvPr id="36" name="图片 35"/>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37" name="图片 36"/>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38" name="图片 37"/>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39" name="图片 38"/>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40" name="图片 39"/>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41" name="图片 40"/>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42" name="图片 41"/>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43" name="图片 42"/>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44" name="图片 43"/>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45" name="图片 44"/>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46" name="图片 45"/>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47" name="图片 46"/>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48" name="图片 47"/>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49" name="图片 48"/>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50" name="图片 49"/>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51" name="图片 50"/>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52" name="图片 51"/>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53" name="图片 52"/>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54" name="图片 53"/>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55" name="图片 54"/>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56" name="组合 55"/>
          <p:cNvGrpSpPr/>
          <p:nvPr userDrawn="1"/>
        </p:nvGrpSpPr>
        <p:grpSpPr>
          <a:xfrm>
            <a:off x="1130320" y="422499"/>
            <a:ext cx="3068756" cy="215907"/>
            <a:chOff x="847850" y="316800"/>
            <a:chExt cx="2301867" cy="161893"/>
          </a:xfrm>
        </p:grpSpPr>
        <p:cxnSp>
          <p:nvCxnSpPr>
            <p:cNvPr id="57" name="直接连接符 56"/>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9" name="组合 58"/>
          <p:cNvGrpSpPr/>
          <p:nvPr userDrawn="1"/>
        </p:nvGrpSpPr>
        <p:grpSpPr>
          <a:xfrm>
            <a:off x="7884933" y="408866"/>
            <a:ext cx="3079162" cy="215907"/>
            <a:chOff x="5914470" y="306578"/>
            <a:chExt cx="2309672" cy="161893"/>
          </a:xfrm>
        </p:grpSpPr>
        <p:cxnSp>
          <p:nvCxnSpPr>
            <p:cNvPr id="60" name="直接连接符 59"/>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0-#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1+#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4D423C"/>
        </a:solidFill>
        <a:effectLst/>
      </p:bgPr>
    </p:bg>
    <p:spTree>
      <p:nvGrpSpPr>
        <p:cNvPr id="1" name=""/>
        <p:cNvGrpSpPr/>
        <p:nvPr/>
      </p:nvGrpSpPr>
      <p:grpSpPr>
        <a:xfrm>
          <a:off x="0" y="0"/>
          <a:ext cx="0" cy="0"/>
          <a:chOff x="0" y="0"/>
          <a:chExt cx="0" cy="0"/>
        </a:xfrm>
      </p:grpSpPr>
      <p:grpSp>
        <p:nvGrpSpPr>
          <p:cNvPr id="11" name="组合 10"/>
          <p:cNvGrpSpPr/>
          <p:nvPr userDrawn="1"/>
        </p:nvGrpSpPr>
        <p:grpSpPr>
          <a:xfrm rot="16200000">
            <a:off x="-2935725" y="2916970"/>
            <a:ext cx="7001769" cy="1130317"/>
            <a:chOff x="-168927" y="-152400"/>
            <a:chExt cx="9312927" cy="1530946"/>
          </a:xfrm>
        </p:grpSpPr>
        <p:pic>
          <p:nvPicPr>
            <p:cNvPr id="13" name="图片 12"/>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16" name="图片 15"/>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17" name="图片 16"/>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18" name="图片 17"/>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9" name="图片 18"/>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0" name="图片 19"/>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21" name="图片 20"/>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22" name="图片 21"/>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23" name="图片 22"/>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24" name="图片 23"/>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25" name="图片 24"/>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26" name="图片 25"/>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27" name="图片 26"/>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28" name="图片 27"/>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29" name="图片 28"/>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0" name="图片 29"/>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31" name="图片 30"/>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32" name="图片 31"/>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33" name="图片 32"/>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34" name="图片 33"/>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35" name="组合 34"/>
          <p:cNvGrpSpPr/>
          <p:nvPr userDrawn="1"/>
        </p:nvGrpSpPr>
        <p:grpSpPr>
          <a:xfrm rot="5400000" flipH="1">
            <a:off x="8124371" y="2881920"/>
            <a:ext cx="7001769" cy="1130318"/>
            <a:chOff x="-168927" y="-152400"/>
            <a:chExt cx="9312927" cy="1530947"/>
          </a:xfrm>
        </p:grpSpPr>
        <p:pic>
          <p:nvPicPr>
            <p:cNvPr id="36" name="图片 35"/>
            <p:cNvPicPr>
              <a:picLocks noChangeAspect="1"/>
            </p:cNvPicPr>
            <p:nvPr/>
          </p:nvPicPr>
          <p:blipFill rotWithShape="1">
            <a:blip r:embed="rId12"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37" name="图片 36"/>
            <p:cNvPicPr>
              <a:picLocks noChangeAspect="1"/>
            </p:cNvPicPr>
            <p:nvPr/>
          </p:nvPicPr>
          <p:blipFill rotWithShape="1">
            <a:blip r:embed="rId13"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38" name="图片 37"/>
            <p:cNvPicPr>
              <a:picLocks noChangeAspect="1"/>
            </p:cNvPicPr>
            <p:nvPr/>
          </p:nvPicPr>
          <p:blipFill rotWithShape="1">
            <a:blip r:embed="rId14"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39" name="图片 38"/>
            <p:cNvPicPr>
              <a:picLocks noChangeAspect="1"/>
            </p:cNvPicPr>
            <p:nvPr/>
          </p:nvPicPr>
          <p:blipFill rotWithShape="1">
            <a:blip r:embed="rId15"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40" name="图片 39"/>
            <p:cNvPicPr>
              <a:picLocks noChangeAspect="1"/>
            </p:cNvPicPr>
            <p:nvPr/>
          </p:nvPicPr>
          <p:blipFill rotWithShape="1">
            <a:blip r:embed="rId12"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41" name="图片 40"/>
            <p:cNvPicPr>
              <a:picLocks noChangeAspect="1"/>
            </p:cNvPicPr>
            <p:nvPr/>
          </p:nvPicPr>
          <p:blipFill rotWithShape="1">
            <a:blip r:embed="rId13"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42" name="图片 41"/>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43" name="图片 42"/>
            <p:cNvPicPr>
              <a:picLocks noChangeAspect="1"/>
            </p:cNvPicPr>
            <p:nvPr/>
          </p:nvPicPr>
          <p:blipFill rotWithShape="1">
            <a:blip r:embed="rId15"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44" name="图片 43"/>
            <p:cNvPicPr>
              <a:picLocks noChangeAspect="1"/>
            </p:cNvPicPr>
            <p:nvPr/>
          </p:nvPicPr>
          <p:blipFill rotWithShape="1">
            <a:blip r:embed="rId12"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45" name="图片 44"/>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46" name="图片 45"/>
            <p:cNvPicPr>
              <a:picLocks noChangeAspect="1"/>
            </p:cNvPicPr>
            <p:nvPr/>
          </p:nvPicPr>
          <p:blipFill rotWithShape="1">
            <a:blip r:embed="rId1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47" name="图片 46"/>
            <p:cNvPicPr>
              <a:picLocks noChangeAspect="1"/>
            </p:cNvPicPr>
            <p:nvPr/>
          </p:nvPicPr>
          <p:blipFill rotWithShape="1">
            <a:blip r:embed="rId1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48" name="图片 47"/>
            <p:cNvPicPr>
              <a:picLocks noChangeAspect="1"/>
            </p:cNvPicPr>
            <p:nvPr/>
          </p:nvPicPr>
          <p:blipFill rotWithShape="1">
            <a:blip r:embed="rId12"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49" name="图片 48"/>
            <p:cNvPicPr>
              <a:picLocks noChangeAspect="1"/>
            </p:cNvPicPr>
            <p:nvPr/>
          </p:nvPicPr>
          <p:blipFill rotWithShape="1">
            <a:blip r:embed="rId13"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50" name="图片 49"/>
            <p:cNvPicPr>
              <a:picLocks noChangeAspect="1"/>
            </p:cNvPicPr>
            <p:nvPr/>
          </p:nvPicPr>
          <p:blipFill rotWithShape="1">
            <a:blip r:embed="rId14"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51" name="图片 50"/>
            <p:cNvPicPr>
              <a:picLocks noChangeAspect="1"/>
            </p:cNvPicPr>
            <p:nvPr/>
          </p:nvPicPr>
          <p:blipFill rotWithShape="1">
            <a:blip r:embed="rId15"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52" name="图片 51"/>
            <p:cNvPicPr>
              <a:picLocks noChangeAspect="1"/>
            </p:cNvPicPr>
            <p:nvPr/>
          </p:nvPicPr>
          <p:blipFill rotWithShape="1">
            <a:blip r:embed="rId12"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53" name="图片 52"/>
            <p:cNvPicPr>
              <a:picLocks noChangeAspect="1"/>
            </p:cNvPicPr>
            <p:nvPr/>
          </p:nvPicPr>
          <p:blipFill rotWithShape="1">
            <a:blip r:embed="rId13"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54" name="图片 53"/>
            <p:cNvPicPr>
              <a:picLocks noChangeAspect="1"/>
            </p:cNvPicPr>
            <p:nvPr/>
          </p:nvPicPr>
          <p:blipFill rotWithShape="1">
            <a:blip r:embed="rId14"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55" name="图片 54"/>
            <p:cNvPicPr>
              <a:picLocks noChangeAspect="1"/>
            </p:cNvPicPr>
            <p:nvPr/>
          </p:nvPicPr>
          <p:blipFill rotWithShape="1">
            <a:blip r:embed="rId15"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56" name="组合 55"/>
          <p:cNvGrpSpPr/>
          <p:nvPr userDrawn="1"/>
        </p:nvGrpSpPr>
        <p:grpSpPr>
          <a:xfrm>
            <a:off x="1130320" y="422499"/>
            <a:ext cx="3068756" cy="215907"/>
            <a:chOff x="847850" y="316800"/>
            <a:chExt cx="2301867" cy="161893"/>
          </a:xfrm>
        </p:grpSpPr>
        <p:cxnSp>
          <p:nvCxnSpPr>
            <p:cNvPr id="57" name="直接连接符 56"/>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9" name="组合 58"/>
          <p:cNvGrpSpPr/>
          <p:nvPr userDrawn="1"/>
        </p:nvGrpSpPr>
        <p:grpSpPr>
          <a:xfrm>
            <a:off x="7884933" y="408866"/>
            <a:ext cx="3079162" cy="215907"/>
            <a:chOff x="5914470" y="306578"/>
            <a:chExt cx="2309672" cy="161893"/>
          </a:xfrm>
        </p:grpSpPr>
        <p:cxnSp>
          <p:nvCxnSpPr>
            <p:cNvPr id="60" name="直接连接符 59"/>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0-#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1+#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microsoft.com/office/2007/relationships/media" Target="../media/media1.mp3"/><Relationship Id="rId10" Type="http://schemas.openxmlformats.org/officeDocument/2006/relationships/notesSlide" Target="../notesSlides/notesSlide1.xml"/><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xml"/><Relationship Id="rId7" Type="http://schemas.openxmlformats.org/officeDocument/2006/relationships/image" Target="../media/image14.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microsoft.com/office/2007/relationships/hdphoto" Target="../media/hdphoto1.wdp"/><Relationship Id="rId7" Type="http://schemas.openxmlformats.org/officeDocument/2006/relationships/image" Target="../media/image15.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4.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25.jpe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2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notesSlide" Target="../notesSlides/notesSlide19.xml"/><Relationship Id="rId13" Type="http://schemas.openxmlformats.org/officeDocument/2006/relationships/slideLayout" Target="../slideLayouts/slideLayout1.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2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3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image" Target="../media/image27.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46.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microsoft.com/office/2007/relationships/media" Target="../media/media1.mp3"/><Relationship Id="rId10" Type="http://schemas.openxmlformats.org/officeDocument/2006/relationships/notesSlide" Target="../notesSlides/notesSlide40.xml"/><Relationship Id="rId1" Type="http://schemas.openxmlformats.org/officeDocument/2006/relationships/audio" Target="../media/media1.mp3"/></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pic>
        <p:nvPicPr>
          <p:cNvPr id="9" name="Bandari-Give Me Your Hand.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3216616" y="4610511"/>
            <a:ext cx="812694" cy="812988"/>
          </a:xfrm>
          <a:prstGeom prst="rect">
            <a:avLst/>
          </a:prstGeom>
        </p:spPr>
      </p:pic>
      <p:grpSp>
        <p:nvGrpSpPr>
          <p:cNvPr id="43" name="组合 42"/>
          <p:cNvGrpSpPr/>
          <p:nvPr/>
        </p:nvGrpSpPr>
        <p:grpSpPr>
          <a:xfrm>
            <a:off x="2968954" y="2897636"/>
            <a:ext cx="1412672" cy="1413183"/>
            <a:chOff x="5309025" y="2094564"/>
            <a:chExt cx="1461661" cy="1461661"/>
          </a:xfrm>
        </p:grpSpPr>
        <p:sp>
          <p:nvSpPr>
            <p:cNvPr id="44"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sym typeface="宋体" panose="02010600030101010101" pitchFamily="2" charset="-122"/>
              </a:endParaRPr>
            </a:p>
          </p:txBody>
        </p:sp>
        <p:sp>
          <p:nvSpPr>
            <p:cNvPr id="45" name="Oval 8"/>
            <p:cNvSpPr>
              <a:spLocks noChangeArrowheads="1"/>
            </p:cNvSpPr>
            <p:nvPr/>
          </p:nvSpPr>
          <p:spPr bwMode="auto">
            <a:xfrm>
              <a:off x="5410323" y="2195862"/>
              <a:ext cx="1259066" cy="1259064"/>
            </a:xfrm>
            <a:prstGeom prst="ellipse">
              <a:avLst/>
            </a:prstGeom>
            <a:solidFill>
              <a:srgbClr val="6EADAA"/>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grpSp>
      <p:grpSp>
        <p:nvGrpSpPr>
          <p:cNvPr id="46" name="组合 45"/>
          <p:cNvGrpSpPr/>
          <p:nvPr/>
        </p:nvGrpSpPr>
        <p:grpSpPr>
          <a:xfrm>
            <a:off x="4627490" y="2886299"/>
            <a:ext cx="1412672" cy="1413183"/>
            <a:chOff x="5309025" y="2094564"/>
            <a:chExt cx="1461661" cy="1461661"/>
          </a:xfrm>
        </p:grpSpPr>
        <p:sp>
          <p:nvSpPr>
            <p:cNvPr id="47"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sym typeface="宋体" panose="02010600030101010101" pitchFamily="2" charset="-122"/>
              </a:endParaRPr>
            </a:p>
          </p:txBody>
        </p:sp>
        <p:sp>
          <p:nvSpPr>
            <p:cNvPr id="48" name="Oval 8"/>
            <p:cNvSpPr>
              <a:spLocks noChangeArrowheads="1"/>
            </p:cNvSpPr>
            <p:nvPr/>
          </p:nvSpPr>
          <p:spPr bwMode="auto">
            <a:xfrm>
              <a:off x="5410323" y="2195862"/>
              <a:ext cx="1259066" cy="1259064"/>
            </a:xfrm>
            <a:prstGeom prst="ellipse">
              <a:avLst/>
            </a:prstGeom>
            <a:solidFill>
              <a:srgbClr val="F3913F"/>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grpSp>
      <p:grpSp>
        <p:nvGrpSpPr>
          <p:cNvPr id="49" name="组合 48"/>
          <p:cNvGrpSpPr/>
          <p:nvPr/>
        </p:nvGrpSpPr>
        <p:grpSpPr>
          <a:xfrm>
            <a:off x="6451851" y="2858275"/>
            <a:ext cx="1412672" cy="1413183"/>
            <a:chOff x="5309025" y="2094564"/>
            <a:chExt cx="1461661" cy="1461661"/>
          </a:xfrm>
        </p:grpSpPr>
        <p:sp>
          <p:nvSpPr>
            <p:cNvPr id="50"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sym typeface="宋体" panose="02010600030101010101" pitchFamily="2" charset="-122"/>
              </a:endParaRPr>
            </a:p>
          </p:txBody>
        </p:sp>
        <p:sp>
          <p:nvSpPr>
            <p:cNvPr id="51" name="Oval 8"/>
            <p:cNvSpPr>
              <a:spLocks noChangeArrowheads="1"/>
            </p:cNvSpPr>
            <p:nvPr/>
          </p:nvSpPr>
          <p:spPr bwMode="auto">
            <a:xfrm>
              <a:off x="5410323" y="2195862"/>
              <a:ext cx="1259066" cy="1259064"/>
            </a:xfrm>
            <a:prstGeom prst="ellipse">
              <a:avLst/>
            </a:prstGeom>
            <a:solidFill>
              <a:srgbClr val="56CA9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grpSp>
      <p:grpSp>
        <p:nvGrpSpPr>
          <p:cNvPr id="52" name="组合 51"/>
          <p:cNvGrpSpPr/>
          <p:nvPr/>
        </p:nvGrpSpPr>
        <p:grpSpPr>
          <a:xfrm>
            <a:off x="8130270" y="2843105"/>
            <a:ext cx="1412672" cy="1413183"/>
            <a:chOff x="5309025" y="2094564"/>
            <a:chExt cx="1461661" cy="1461661"/>
          </a:xfrm>
        </p:grpSpPr>
        <p:sp>
          <p:nvSpPr>
            <p:cNvPr id="53"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sym typeface="宋体" panose="02010600030101010101" pitchFamily="2" charset="-122"/>
              </a:endParaRPr>
            </a:p>
          </p:txBody>
        </p:sp>
        <p:sp>
          <p:nvSpPr>
            <p:cNvPr id="54" name="Oval 8"/>
            <p:cNvSpPr>
              <a:spLocks noChangeArrowheads="1"/>
            </p:cNvSpPr>
            <p:nvPr/>
          </p:nvSpPr>
          <p:spPr bwMode="auto">
            <a:xfrm>
              <a:off x="5410323" y="2195862"/>
              <a:ext cx="1259066" cy="1259064"/>
            </a:xfrm>
            <a:prstGeom prst="ellipse">
              <a:avLst/>
            </a:prstGeom>
            <a:solidFill>
              <a:srgbClr val="FB606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grpSp>
      <p:sp>
        <p:nvSpPr>
          <p:cNvPr id="55" name="文本框 26"/>
          <p:cNvSpPr txBox="1"/>
          <p:nvPr/>
        </p:nvSpPr>
        <p:spPr>
          <a:xfrm>
            <a:off x="3207055" y="3083759"/>
            <a:ext cx="931963" cy="1026159"/>
          </a:xfrm>
          <a:prstGeom prst="rect">
            <a:avLst/>
          </a:prstGeom>
          <a:noFill/>
        </p:spPr>
        <p:txBody>
          <a:bodyPr wrap="square" lIns="121917" tIns="60958" rIns="121917" bIns="60958" rtlCol="0">
            <a:spAutoFit/>
          </a:bodyPr>
          <a:lstStyle/>
          <a:p>
            <a:pPr algn="ctr"/>
            <a:r>
              <a:rPr lang="zh-CN" altLang="en-US" sz="590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rPr>
              <a:t>教</a:t>
            </a:r>
            <a:endParaRPr lang="zh-CN" altLang="en-US" sz="5900" dirty="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sp>
        <p:nvSpPr>
          <p:cNvPr id="56" name="文本框 26"/>
          <p:cNvSpPr txBox="1"/>
          <p:nvPr/>
        </p:nvSpPr>
        <p:spPr>
          <a:xfrm>
            <a:off x="4867844" y="3079810"/>
            <a:ext cx="931963" cy="1026159"/>
          </a:xfrm>
          <a:prstGeom prst="rect">
            <a:avLst/>
          </a:prstGeom>
          <a:noFill/>
        </p:spPr>
        <p:txBody>
          <a:bodyPr wrap="square" lIns="121917" tIns="60958" rIns="121917" bIns="60958" rtlCol="0">
            <a:spAutoFit/>
          </a:bodyPr>
          <a:lstStyle/>
          <a:p>
            <a:pPr algn="ctr"/>
            <a:r>
              <a:rPr lang="zh-CN" altLang="en-US" sz="590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rPr>
              <a:t>师</a:t>
            </a:r>
            <a:endParaRPr lang="zh-CN" altLang="en-US" sz="5900" dirty="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sp>
        <p:nvSpPr>
          <p:cNvPr id="57" name="矩形 56"/>
          <p:cNvSpPr/>
          <p:nvPr/>
        </p:nvSpPr>
        <p:spPr>
          <a:xfrm>
            <a:off x="6628329" y="3051787"/>
            <a:ext cx="998435" cy="1026159"/>
          </a:xfrm>
          <a:prstGeom prst="rect">
            <a:avLst/>
          </a:prstGeom>
        </p:spPr>
        <p:txBody>
          <a:bodyPr wrap="none" lIns="121917" tIns="60958" rIns="121917" bIns="60958">
            <a:spAutoFit/>
          </a:bodyPr>
          <a:lstStyle/>
          <a:p>
            <a:pPr algn="ctr"/>
            <a:r>
              <a:rPr lang="zh-CN" altLang="en-US" sz="590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rPr>
              <a:t>说</a:t>
            </a:r>
            <a:endParaRPr lang="zh-CN" altLang="en-US" sz="5900" dirty="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sp>
        <p:nvSpPr>
          <p:cNvPr id="58" name="矩形 57"/>
          <p:cNvSpPr/>
          <p:nvPr/>
        </p:nvSpPr>
        <p:spPr>
          <a:xfrm>
            <a:off x="8357473" y="3036617"/>
            <a:ext cx="998435" cy="1026159"/>
          </a:xfrm>
          <a:prstGeom prst="rect">
            <a:avLst/>
          </a:prstGeom>
        </p:spPr>
        <p:txBody>
          <a:bodyPr wrap="none" lIns="121917" tIns="60958" rIns="121917" bIns="60958">
            <a:spAutoFit/>
          </a:bodyPr>
          <a:lstStyle/>
          <a:p>
            <a:pPr algn="ctr"/>
            <a:r>
              <a:rPr lang="zh-CN" altLang="en-US" sz="590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rPr>
              <a:t>课</a:t>
            </a:r>
            <a:endParaRPr lang="zh-CN" altLang="en-US" sz="5900" dirty="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sp>
        <p:nvSpPr>
          <p:cNvPr id="59" name="TextBox 58"/>
          <p:cNvSpPr txBox="1"/>
          <p:nvPr/>
        </p:nvSpPr>
        <p:spPr>
          <a:xfrm>
            <a:off x="3738050" y="2092217"/>
            <a:ext cx="4976436" cy="533573"/>
          </a:xfrm>
          <a:prstGeom prst="rect">
            <a:avLst/>
          </a:prstGeom>
          <a:noFill/>
        </p:spPr>
        <p:txBody>
          <a:bodyPr wrap="square" lIns="121885" tIns="60944" rIns="121885" bIns="60944" rtlCol="0">
            <a:spAutoFit/>
          </a:bodyPr>
          <a:lstStyle/>
          <a:p>
            <a:pPr algn="ctr"/>
            <a:r>
              <a:rPr lang="en-US" altLang="zh-CN" sz="2700" b="1">
                <a:gradFill flip="none" rotWithShape="1">
                  <a:gsLst>
                    <a:gs pos="9000">
                      <a:srgbClr val="0194A3"/>
                    </a:gs>
                    <a:gs pos="42000">
                      <a:srgbClr val="FF9A05"/>
                    </a:gs>
                    <a:gs pos="67000">
                      <a:srgbClr val="71B96F"/>
                    </a:gs>
                    <a:gs pos="92000">
                      <a:srgbClr val="D3443C"/>
                    </a:gs>
                  </a:gsLst>
                  <a:path path="circle">
                    <a:fillToRect l="100000" t="100000"/>
                  </a:path>
                  <a:tileRect r="-100000" b="-100000"/>
                </a:gradFill>
                <a:latin typeface="微软雅黑" panose="020B0503020204020204" pitchFamily="34" charset="-122"/>
                <a:ea typeface="微软雅黑" panose="020B0503020204020204" pitchFamily="34" charset="-122"/>
              </a:rPr>
              <a:t>《</a:t>
            </a:r>
            <a:r>
              <a:rPr lang="zh-CN" altLang="en-US" sz="2700" b="1">
                <a:gradFill flip="none" rotWithShape="1">
                  <a:gsLst>
                    <a:gs pos="9000">
                      <a:srgbClr val="0194A3"/>
                    </a:gs>
                    <a:gs pos="42000">
                      <a:srgbClr val="FF9A05"/>
                    </a:gs>
                    <a:gs pos="67000">
                      <a:srgbClr val="71B96F"/>
                    </a:gs>
                    <a:gs pos="92000">
                      <a:srgbClr val="D3443C"/>
                    </a:gs>
                  </a:gsLst>
                  <a:path path="circle">
                    <a:fillToRect l="100000" t="100000"/>
                  </a:path>
                  <a:tileRect r="-100000" b="-100000"/>
                </a:gradFill>
                <a:latin typeface="微软雅黑" panose="020B0503020204020204" pitchFamily="34" charset="-122"/>
                <a:ea typeface="微软雅黑" panose="020B0503020204020204" pitchFamily="34" charset="-122"/>
              </a:rPr>
              <a:t>课程名称</a:t>
            </a:r>
            <a:r>
              <a:rPr lang="en-US" altLang="zh-CN" sz="2700" b="1">
                <a:gradFill flip="none" rotWithShape="1">
                  <a:gsLst>
                    <a:gs pos="9000">
                      <a:srgbClr val="0194A3"/>
                    </a:gs>
                    <a:gs pos="42000">
                      <a:srgbClr val="FF9A05"/>
                    </a:gs>
                    <a:gs pos="67000">
                      <a:srgbClr val="71B96F"/>
                    </a:gs>
                    <a:gs pos="92000">
                      <a:srgbClr val="D3443C"/>
                    </a:gs>
                  </a:gsLst>
                  <a:path path="circle">
                    <a:fillToRect l="100000" t="100000"/>
                  </a:path>
                  <a:tileRect r="-100000" b="-100000"/>
                </a:gradFill>
                <a:latin typeface="微软雅黑" panose="020B0503020204020204" pitchFamily="34" charset="-122"/>
                <a:ea typeface="微软雅黑" panose="020B0503020204020204" pitchFamily="34" charset="-122"/>
              </a:rPr>
              <a:t>》.</a:t>
            </a:r>
            <a:r>
              <a:rPr lang="zh-CN" altLang="en-US" sz="2700" b="1">
                <a:gradFill flip="none" rotWithShape="1">
                  <a:gsLst>
                    <a:gs pos="9000">
                      <a:srgbClr val="0194A3"/>
                    </a:gs>
                    <a:gs pos="42000">
                      <a:srgbClr val="FF9A05"/>
                    </a:gs>
                    <a:gs pos="67000">
                      <a:srgbClr val="71B96F"/>
                    </a:gs>
                    <a:gs pos="92000">
                      <a:srgbClr val="D3443C"/>
                    </a:gs>
                  </a:gsLst>
                  <a:path path="circle">
                    <a:fillToRect l="100000" t="100000"/>
                  </a:path>
                  <a:tileRect r="-100000" b="-100000"/>
                </a:gradFill>
                <a:latin typeface="微软雅黑" panose="020B0503020204020204" pitchFamily="34" charset="-122"/>
                <a:ea typeface="微软雅黑" panose="020B0503020204020204" pitchFamily="34" charset="-122"/>
              </a:rPr>
              <a:t>副标题</a:t>
            </a:r>
            <a:endParaRPr lang="zh-CN" altLang="en-US" sz="2700" b="1" dirty="0">
              <a:gradFill flip="none" rotWithShape="1">
                <a:gsLst>
                  <a:gs pos="9000">
                    <a:srgbClr val="0194A3"/>
                  </a:gs>
                  <a:gs pos="42000">
                    <a:srgbClr val="FF9A05"/>
                  </a:gs>
                  <a:gs pos="67000">
                    <a:srgbClr val="71B96F"/>
                  </a:gs>
                  <a:gs pos="92000">
                    <a:srgbClr val="D3443C"/>
                  </a:gs>
                </a:gsLst>
                <a:path path="circle">
                  <a:fillToRect l="100000" t="100000"/>
                </a:path>
                <a:tileRect r="-100000" b="-100000"/>
              </a:gradFill>
              <a:latin typeface="微软雅黑" panose="020B0503020204020204" pitchFamily="34" charset="-122"/>
              <a:ea typeface="微软雅黑" panose="020B0503020204020204" pitchFamily="34" charset="-122"/>
            </a:endParaRPr>
          </a:p>
        </p:txBody>
      </p:sp>
      <p:sp>
        <p:nvSpPr>
          <p:cNvPr id="60" name="TextBox 59"/>
          <p:cNvSpPr txBox="1"/>
          <p:nvPr/>
        </p:nvSpPr>
        <p:spPr>
          <a:xfrm>
            <a:off x="3562896" y="4832310"/>
            <a:ext cx="5652741" cy="369300"/>
          </a:xfrm>
          <a:prstGeom prst="rect">
            <a:avLst/>
          </a:prstGeom>
          <a:noFill/>
        </p:spPr>
        <p:txBody>
          <a:bodyPr wrap="square" lIns="121885" tIns="60944" rIns="121885" bIns="60944" rtlCol="0">
            <a:spAutoFit/>
          </a:bodyPr>
          <a:lstStyle/>
          <a:p>
            <a:pPr algn="ctr"/>
            <a:r>
              <a:rPr lang="zh-CN" altLang="en-US" sz="1600" smtClean="0">
                <a:solidFill>
                  <a:schemeClr val="bg1"/>
                </a:solidFill>
                <a:latin typeface="微软雅黑" panose="020B0503020204020204" pitchFamily="34" charset="-122"/>
                <a:ea typeface="微软雅黑" panose="020B0503020204020204" pitchFamily="34" charset="-122"/>
              </a:rPr>
              <a:t>适用于教师竞聘</a:t>
            </a:r>
            <a:r>
              <a:rPr lang="zh-CN" altLang="en-US" sz="1600">
                <a:solidFill>
                  <a:schemeClr val="bg1"/>
                </a:solidFill>
                <a:latin typeface="微软雅黑" panose="020B0503020204020204" pitchFamily="34" charset="-122"/>
                <a:ea typeface="微软雅黑" panose="020B0503020204020204" pitchFamily="34" charset="-122"/>
              </a:rPr>
              <a:t>、</a:t>
            </a:r>
            <a:r>
              <a:rPr lang="zh-CN" altLang="en-US" sz="1600" smtClean="0">
                <a:solidFill>
                  <a:schemeClr val="bg1"/>
                </a:solidFill>
                <a:latin typeface="微软雅黑" panose="020B0503020204020204" pitchFamily="34" charset="-122"/>
                <a:ea typeface="微软雅黑" panose="020B0503020204020204" pitchFamily="34" charset="-122"/>
              </a:rPr>
              <a:t>教学</a:t>
            </a:r>
            <a:r>
              <a:rPr lang="zh-CN" altLang="en-US" sz="1600">
                <a:solidFill>
                  <a:schemeClr val="bg1"/>
                </a:solidFill>
                <a:latin typeface="微软雅黑" panose="020B0503020204020204" pitchFamily="34" charset="-122"/>
                <a:ea typeface="微软雅黑" panose="020B0503020204020204" pitchFamily="34" charset="-122"/>
              </a:rPr>
              <a:t>设计、教育教学培训、信息化</a:t>
            </a:r>
            <a:r>
              <a:rPr lang="en-US" altLang="zh-CN" sz="1600">
                <a:solidFill>
                  <a:schemeClr val="bg1"/>
                </a:solidFill>
                <a:latin typeface="微软雅黑" panose="020B0503020204020204" pitchFamily="34" charset="-122"/>
                <a:ea typeface="微软雅黑" panose="020B0503020204020204" pitchFamily="34" charset="-122"/>
              </a:rPr>
              <a:t>PPT</a:t>
            </a:r>
            <a:r>
              <a:rPr lang="zh-CN" altLang="en-US" sz="1600">
                <a:solidFill>
                  <a:schemeClr val="bg1"/>
                </a:solidFill>
                <a:latin typeface="微软雅黑" panose="020B0503020204020204" pitchFamily="34" charset="-122"/>
                <a:ea typeface="微软雅黑" panose="020B0503020204020204" pitchFamily="34" charset="-122"/>
              </a:rPr>
              <a:t>等</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223550" y="-746760"/>
            <a:ext cx="12415620" cy="2041734"/>
            <a:chOff x="-168927" y="-152400"/>
            <a:chExt cx="9312927" cy="1530946"/>
          </a:xfrm>
        </p:grpSpPr>
        <p:pic>
          <p:nvPicPr>
            <p:cNvPr id="117" name="图片 116"/>
            <p:cNvPicPr>
              <a:picLocks noChangeAspect="1"/>
            </p:cNvPicPr>
            <p:nvPr/>
          </p:nvPicPr>
          <p:blipFill rotWithShape="1">
            <a:blip r:embed="rId4"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118" name="图片 117"/>
            <p:cNvPicPr>
              <a:picLocks noChangeAspect="1"/>
            </p:cNvPicPr>
            <p:nvPr/>
          </p:nvPicPr>
          <p:blipFill rotWithShape="1">
            <a:blip r:embed="rId5"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119" name="图片 118"/>
            <p:cNvPicPr>
              <a:picLocks noChangeAspect="1"/>
            </p:cNvPicPr>
            <p:nvPr/>
          </p:nvPicPr>
          <p:blipFill rotWithShape="1">
            <a:blip r:embed="rId6"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120" name="图片 119"/>
            <p:cNvPicPr>
              <a:picLocks noChangeAspect="1"/>
            </p:cNvPicPr>
            <p:nvPr/>
          </p:nvPicPr>
          <p:blipFill rotWithShape="1">
            <a:blip r:embed="rId7"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21" name="图片 120"/>
            <p:cNvPicPr>
              <a:picLocks noChangeAspect="1"/>
            </p:cNvPicPr>
            <p:nvPr/>
          </p:nvPicPr>
          <p:blipFill rotWithShape="1">
            <a:blip r:embed="rId4"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122" name="图片 121"/>
            <p:cNvPicPr>
              <a:picLocks noChangeAspect="1"/>
            </p:cNvPicPr>
            <p:nvPr/>
          </p:nvPicPr>
          <p:blipFill rotWithShape="1">
            <a:blip r:embed="rId8"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123" name="图片 122"/>
            <p:cNvPicPr>
              <a:picLocks noChangeAspect="1"/>
            </p:cNvPicPr>
            <p:nvPr/>
          </p:nvPicPr>
          <p:blipFill rotWithShape="1">
            <a:blip r:embed="rId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24" name="图片 123"/>
            <p:cNvPicPr>
              <a:picLocks noChangeAspect="1"/>
            </p:cNvPicPr>
            <p:nvPr/>
          </p:nvPicPr>
          <p:blipFill rotWithShape="1">
            <a:blip r:embed="rId7"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25" name="图片 124"/>
            <p:cNvPicPr>
              <a:picLocks noChangeAspect="1"/>
            </p:cNvPicPr>
            <p:nvPr/>
          </p:nvPicPr>
          <p:blipFill rotWithShape="1">
            <a:blip r:embed="rId4"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6" name="图片 125"/>
            <p:cNvPicPr>
              <a:picLocks noChangeAspect="1"/>
            </p:cNvPicPr>
            <p:nvPr/>
          </p:nvPicPr>
          <p:blipFill rotWithShape="1">
            <a:blip r:embed="rId8"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27" name="图片 126"/>
            <p:cNvPicPr>
              <a:picLocks noChangeAspect="1"/>
            </p:cNvPicPr>
            <p:nvPr/>
          </p:nvPicPr>
          <p:blipFill rotWithShape="1">
            <a:blip r:embed="rId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28" name="图片 127"/>
            <p:cNvPicPr>
              <a:picLocks noChangeAspect="1"/>
            </p:cNvPicPr>
            <p:nvPr/>
          </p:nvPicPr>
          <p:blipFill rotWithShape="1">
            <a:blip r:embed="rId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29" name="图片 128"/>
            <p:cNvPicPr>
              <a:picLocks noChangeAspect="1"/>
            </p:cNvPicPr>
            <p:nvPr/>
          </p:nvPicPr>
          <p:blipFill rotWithShape="1">
            <a:blip r:embed="rId4"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30" name="图片 129"/>
            <p:cNvPicPr>
              <a:picLocks noChangeAspect="1"/>
            </p:cNvPicPr>
            <p:nvPr/>
          </p:nvPicPr>
          <p:blipFill rotWithShape="1">
            <a:blip r:embed="rId8"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31" name="图片 130"/>
            <p:cNvPicPr>
              <a:picLocks noChangeAspect="1"/>
            </p:cNvPicPr>
            <p:nvPr/>
          </p:nvPicPr>
          <p:blipFill rotWithShape="1">
            <a:blip r:embed="rId6"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32" name="图片 131"/>
            <p:cNvPicPr>
              <a:picLocks noChangeAspect="1"/>
            </p:cNvPicPr>
            <p:nvPr/>
          </p:nvPicPr>
          <p:blipFill rotWithShape="1">
            <a:blip r:embed="rId7"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33" name="图片 132"/>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134" name="图片 133"/>
            <p:cNvPicPr>
              <a:picLocks noChangeAspect="1"/>
            </p:cNvPicPr>
            <p:nvPr/>
          </p:nvPicPr>
          <p:blipFill rotWithShape="1">
            <a:blip r:embed="rId8"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135" name="图片 134"/>
            <p:cNvPicPr>
              <a:picLocks noChangeAspect="1"/>
            </p:cNvPicPr>
            <p:nvPr/>
          </p:nvPicPr>
          <p:blipFill rotWithShape="1">
            <a:blip r:embed="rId6"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137" name="组合 136"/>
          <p:cNvGrpSpPr/>
          <p:nvPr/>
        </p:nvGrpSpPr>
        <p:grpSpPr>
          <a:xfrm flipV="1">
            <a:off x="-198154" y="5638551"/>
            <a:ext cx="12415620" cy="2041734"/>
            <a:chOff x="-168927" y="-152400"/>
            <a:chExt cx="9312927" cy="1530946"/>
          </a:xfrm>
        </p:grpSpPr>
        <p:pic>
          <p:nvPicPr>
            <p:cNvPr id="138" name="图片 137"/>
            <p:cNvPicPr>
              <a:picLocks noChangeAspect="1"/>
            </p:cNvPicPr>
            <p:nvPr/>
          </p:nvPicPr>
          <p:blipFill rotWithShape="1">
            <a:blip r:embed="rId4"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139" name="图片 138"/>
            <p:cNvPicPr>
              <a:picLocks noChangeAspect="1"/>
            </p:cNvPicPr>
            <p:nvPr/>
          </p:nvPicPr>
          <p:blipFill rotWithShape="1">
            <a:blip r:embed="rId5"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140" name="图片 139"/>
            <p:cNvPicPr>
              <a:picLocks noChangeAspect="1"/>
            </p:cNvPicPr>
            <p:nvPr/>
          </p:nvPicPr>
          <p:blipFill rotWithShape="1">
            <a:blip r:embed="rId6"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141" name="图片 140"/>
            <p:cNvPicPr>
              <a:picLocks noChangeAspect="1"/>
            </p:cNvPicPr>
            <p:nvPr/>
          </p:nvPicPr>
          <p:blipFill rotWithShape="1">
            <a:blip r:embed="rId7"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143" name="图片 142"/>
            <p:cNvPicPr>
              <a:picLocks noChangeAspect="1"/>
            </p:cNvPicPr>
            <p:nvPr/>
          </p:nvPicPr>
          <p:blipFill rotWithShape="1">
            <a:blip r:embed="rId8"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144" name="图片 143"/>
            <p:cNvPicPr>
              <a:picLocks noChangeAspect="1"/>
            </p:cNvPicPr>
            <p:nvPr/>
          </p:nvPicPr>
          <p:blipFill rotWithShape="1">
            <a:blip r:embed="rId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45" name="图片 144"/>
            <p:cNvPicPr>
              <a:picLocks noChangeAspect="1"/>
            </p:cNvPicPr>
            <p:nvPr/>
          </p:nvPicPr>
          <p:blipFill rotWithShape="1">
            <a:blip r:embed="rId7"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46" name="图片 145"/>
            <p:cNvPicPr>
              <a:picLocks noChangeAspect="1"/>
            </p:cNvPicPr>
            <p:nvPr/>
          </p:nvPicPr>
          <p:blipFill rotWithShape="1">
            <a:blip r:embed="rId4"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47" name="图片 146"/>
            <p:cNvPicPr>
              <a:picLocks noChangeAspect="1"/>
            </p:cNvPicPr>
            <p:nvPr/>
          </p:nvPicPr>
          <p:blipFill rotWithShape="1">
            <a:blip r:embed="rId8"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48" name="图片 147"/>
            <p:cNvPicPr>
              <a:picLocks noChangeAspect="1"/>
            </p:cNvPicPr>
            <p:nvPr/>
          </p:nvPicPr>
          <p:blipFill rotWithShape="1">
            <a:blip r:embed="rId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9" name="图片 148"/>
            <p:cNvPicPr>
              <a:picLocks noChangeAspect="1"/>
            </p:cNvPicPr>
            <p:nvPr/>
          </p:nvPicPr>
          <p:blipFill rotWithShape="1">
            <a:blip r:embed="rId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0" name="图片 149"/>
            <p:cNvPicPr>
              <a:picLocks noChangeAspect="1"/>
            </p:cNvPicPr>
            <p:nvPr/>
          </p:nvPicPr>
          <p:blipFill rotWithShape="1">
            <a:blip r:embed="rId4"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51" name="图片 150"/>
            <p:cNvPicPr>
              <a:picLocks noChangeAspect="1"/>
            </p:cNvPicPr>
            <p:nvPr/>
          </p:nvPicPr>
          <p:blipFill rotWithShape="1">
            <a:blip r:embed="rId8"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52" name="图片 151"/>
            <p:cNvPicPr>
              <a:picLocks noChangeAspect="1"/>
            </p:cNvPicPr>
            <p:nvPr/>
          </p:nvPicPr>
          <p:blipFill rotWithShape="1">
            <a:blip r:embed="rId6"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53" name="图片 152"/>
            <p:cNvPicPr>
              <a:picLocks noChangeAspect="1"/>
            </p:cNvPicPr>
            <p:nvPr/>
          </p:nvPicPr>
          <p:blipFill rotWithShape="1">
            <a:blip r:embed="rId7"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54" name="图片 153"/>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155" name="图片 154"/>
            <p:cNvPicPr>
              <a:picLocks noChangeAspect="1"/>
            </p:cNvPicPr>
            <p:nvPr/>
          </p:nvPicPr>
          <p:blipFill rotWithShape="1">
            <a:blip r:embed="rId8"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156" name="图片 155"/>
            <p:cNvPicPr>
              <a:picLocks noChangeAspect="1"/>
            </p:cNvPicPr>
            <p:nvPr/>
          </p:nvPicPr>
          <p:blipFill rotWithShape="1">
            <a:blip r:embed="rId6"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157" name="图片 156"/>
            <p:cNvPicPr>
              <a:picLocks noChangeAspect="1"/>
            </p:cNvPicPr>
            <p:nvPr/>
          </p:nvPicPr>
          <p:blipFill rotWithShape="1">
            <a:blip r:embed="rId7"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fade">
                                      <p:cBhvr>
                                        <p:cTn id="10" dur="1000"/>
                                        <p:tgtEl>
                                          <p:spTgt spid="116"/>
                                        </p:tgtEl>
                                      </p:cBhvr>
                                    </p:animEffect>
                                    <p:anim calcmode="lin" valueType="num">
                                      <p:cBhvr>
                                        <p:cTn id="11" dur="1000" fill="hold"/>
                                        <p:tgtEl>
                                          <p:spTgt spid="116"/>
                                        </p:tgtEl>
                                        <p:attrNameLst>
                                          <p:attrName>ppt_x</p:attrName>
                                        </p:attrNameLst>
                                      </p:cBhvr>
                                      <p:tavLst>
                                        <p:tav tm="0">
                                          <p:val>
                                            <p:strVal val="#ppt_x"/>
                                          </p:val>
                                        </p:tav>
                                        <p:tav tm="100000">
                                          <p:val>
                                            <p:strVal val="#ppt_x"/>
                                          </p:val>
                                        </p:tav>
                                      </p:tavLst>
                                    </p:anim>
                                    <p:anim calcmode="lin" valueType="num">
                                      <p:cBhvr>
                                        <p:cTn id="12" dur="1000" fill="hold"/>
                                        <p:tgtEl>
                                          <p:spTgt spid="116"/>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37"/>
                                        </p:tgtEl>
                                        <p:attrNameLst>
                                          <p:attrName>style.visibility</p:attrName>
                                        </p:attrNameLst>
                                      </p:cBhvr>
                                      <p:to>
                                        <p:strVal val="visible"/>
                                      </p:to>
                                    </p:set>
                                    <p:animEffect transition="in" filter="fade">
                                      <p:cBhvr>
                                        <p:cTn id="15" dur="1000"/>
                                        <p:tgtEl>
                                          <p:spTgt spid="137"/>
                                        </p:tgtEl>
                                      </p:cBhvr>
                                    </p:animEffect>
                                    <p:anim calcmode="lin" valueType="num">
                                      <p:cBhvr>
                                        <p:cTn id="16" dur="1000" fill="hold"/>
                                        <p:tgtEl>
                                          <p:spTgt spid="137"/>
                                        </p:tgtEl>
                                        <p:attrNameLst>
                                          <p:attrName>ppt_x</p:attrName>
                                        </p:attrNameLst>
                                      </p:cBhvr>
                                      <p:tavLst>
                                        <p:tav tm="0">
                                          <p:val>
                                            <p:strVal val="#ppt_x"/>
                                          </p:val>
                                        </p:tav>
                                        <p:tav tm="100000">
                                          <p:val>
                                            <p:strVal val="#ppt_x"/>
                                          </p:val>
                                        </p:tav>
                                      </p:tavLst>
                                    </p:anim>
                                    <p:anim calcmode="lin" valueType="num">
                                      <p:cBhvr>
                                        <p:cTn id="17" dur="1000" fill="hold"/>
                                        <p:tgtEl>
                                          <p:spTgt spid="137"/>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5" presetClass="entr" presetSubtype="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1000" fill="hold"/>
                                        <p:tgtEl>
                                          <p:spTgt spid="43"/>
                                        </p:tgtEl>
                                        <p:attrNameLst>
                                          <p:attrName>ppt_w</p:attrName>
                                        </p:attrNameLst>
                                      </p:cBhvr>
                                      <p:tavLst>
                                        <p:tav tm="0">
                                          <p:val>
                                            <p:fltVal val="0"/>
                                          </p:val>
                                        </p:tav>
                                        <p:tav tm="100000">
                                          <p:val>
                                            <p:strVal val="#ppt_w"/>
                                          </p:val>
                                        </p:tav>
                                      </p:tavLst>
                                    </p:anim>
                                    <p:anim calcmode="lin" valueType="num">
                                      <p:cBhvr>
                                        <p:cTn id="22" dur="1000" fill="hold"/>
                                        <p:tgtEl>
                                          <p:spTgt spid="43"/>
                                        </p:tgtEl>
                                        <p:attrNameLst>
                                          <p:attrName>ppt_h</p:attrName>
                                        </p:attrNameLst>
                                      </p:cBhvr>
                                      <p:tavLst>
                                        <p:tav tm="0">
                                          <p:val>
                                            <p:fltVal val="0"/>
                                          </p:val>
                                        </p:tav>
                                        <p:tav tm="100000">
                                          <p:val>
                                            <p:strVal val="#ppt_h"/>
                                          </p:val>
                                        </p:tav>
                                      </p:tavLst>
                                    </p:anim>
                                    <p:anim calcmode="lin" valueType="num">
                                      <p:cBhvr>
                                        <p:cTn id="23"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43"/>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2000"/>
                            </p:stCondLst>
                            <p:childTnLst>
                              <p:par>
                                <p:cTn id="26" presetID="55" presetClass="entr" presetSubtype="0"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1000" fill="hold"/>
                                        <p:tgtEl>
                                          <p:spTgt spid="55"/>
                                        </p:tgtEl>
                                        <p:attrNameLst>
                                          <p:attrName>ppt_w</p:attrName>
                                        </p:attrNameLst>
                                      </p:cBhvr>
                                      <p:tavLst>
                                        <p:tav tm="0">
                                          <p:val>
                                            <p:strVal val="#ppt_w*0.70"/>
                                          </p:val>
                                        </p:tav>
                                        <p:tav tm="100000">
                                          <p:val>
                                            <p:strVal val="#ppt_w"/>
                                          </p:val>
                                        </p:tav>
                                      </p:tavLst>
                                    </p:anim>
                                    <p:anim calcmode="lin" valueType="num">
                                      <p:cBhvr>
                                        <p:cTn id="29" dur="1000" fill="hold"/>
                                        <p:tgtEl>
                                          <p:spTgt spid="55"/>
                                        </p:tgtEl>
                                        <p:attrNameLst>
                                          <p:attrName>ppt_h</p:attrName>
                                        </p:attrNameLst>
                                      </p:cBhvr>
                                      <p:tavLst>
                                        <p:tav tm="0">
                                          <p:val>
                                            <p:strVal val="#ppt_h"/>
                                          </p:val>
                                        </p:tav>
                                        <p:tav tm="100000">
                                          <p:val>
                                            <p:strVal val="#ppt_h"/>
                                          </p:val>
                                        </p:tav>
                                      </p:tavLst>
                                    </p:anim>
                                    <p:animEffect transition="in" filter="fade">
                                      <p:cBhvr>
                                        <p:cTn id="30" dur="1000"/>
                                        <p:tgtEl>
                                          <p:spTgt spid="55"/>
                                        </p:tgtEl>
                                      </p:cBhvr>
                                    </p:animEffect>
                                  </p:childTnLst>
                                </p:cTn>
                              </p:par>
                            </p:childTnLst>
                          </p:cTn>
                        </p:par>
                        <p:par>
                          <p:cTn id="31" fill="hold">
                            <p:stCondLst>
                              <p:cond delay="3000"/>
                            </p:stCondLst>
                            <p:childTnLst>
                              <p:par>
                                <p:cTn id="32" presetID="15" presetClass="entr" presetSubtype="0"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 calcmode="lin" valueType="num">
                                      <p:cBhvr>
                                        <p:cTn id="34" dur="1000" fill="hold"/>
                                        <p:tgtEl>
                                          <p:spTgt spid="46"/>
                                        </p:tgtEl>
                                        <p:attrNameLst>
                                          <p:attrName>ppt_w</p:attrName>
                                        </p:attrNameLst>
                                      </p:cBhvr>
                                      <p:tavLst>
                                        <p:tav tm="0">
                                          <p:val>
                                            <p:fltVal val="0"/>
                                          </p:val>
                                        </p:tav>
                                        <p:tav tm="100000">
                                          <p:val>
                                            <p:strVal val="#ppt_w"/>
                                          </p:val>
                                        </p:tav>
                                      </p:tavLst>
                                    </p:anim>
                                    <p:anim calcmode="lin" valueType="num">
                                      <p:cBhvr>
                                        <p:cTn id="35" dur="1000" fill="hold"/>
                                        <p:tgtEl>
                                          <p:spTgt spid="46"/>
                                        </p:tgtEl>
                                        <p:attrNameLst>
                                          <p:attrName>ppt_h</p:attrName>
                                        </p:attrNameLst>
                                      </p:cBhvr>
                                      <p:tavLst>
                                        <p:tav tm="0">
                                          <p:val>
                                            <p:fltVal val="0"/>
                                          </p:val>
                                        </p:tav>
                                        <p:tav tm="100000">
                                          <p:val>
                                            <p:strVal val="#ppt_h"/>
                                          </p:val>
                                        </p:tav>
                                      </p:tavLst>
                                    </p:anim>
                                    <p:anim calcmode="lin" valueType="num">
                                      <p:cBhvr>
                                        <p:cTn id="36" dur="1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46"/>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4000"/>
                            </p:stCondLst>
                            <p:childTnLst>
                              <p:par>
                                <p:cTn id="39" presetID="55" presetClass="entr" presetSubtype="0"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p:cTn id="41" dur="1000" fill="hold"/>
                                        <p:tgtEl>
                                          <p:spTgt spid="56"/>
                                        </p:tgtEl>
                                        <p:attrNameLst>
                                          <p:attrName>ppt_w</p:attrName>
                                        </p:attrNameLst>
                                      </p:cBhvr>
                                      <p:tavLst>
                                        <p:tav tm="0">
                                          <p:val>
                                            <p:strVal val="#ppt_w*0.70"/>
                                          </p:val>
                                        </p:tav>
                                        <p:tav tm="100000">
                                          <p:val>
                                            <p:strVal val="#ppt_w"/>
                                          </p:val>
                                        </p:tav>
                                      </p:tavLst>
                                    </p:anim>
                                    <p:anim calcmode="lin" valueType="num">
                                      <p:cBhvr>
                                        <p:cTn id="42" dur="1000" fill="hold"/>
                                        <p:tgtEl>
                                          <p:spTgt spid="56"/>
                                        </p:tgtEl>
                                        <p:attrNameLst>
                                          <p:attrName>ppt_h</p:attrName>
                                        </p:attrNameLst>
                                      </p:cBhvr>
                                      <p:tavLst>
                                        <p:tav tm="0">
                                          <p:val>
                                            <p:strVal val="#ppt_h"/>
                                          </p:val>
                                        </p:tav>
                                        <p:tav tm="100000">
                                          <p:val>
                                            <p:strVal val="#ppt_h"/>
                                          </p:val>
                                        </p:tav>
                                      </p:tavLst>
                                    </p:anim>
                                    <p:animEffect transition="in" filter="fade">
                                      <p:cBhvr>
                                        <p:cTn id="43" dur="1000"/>
                                        <p:tgtEl>
                                          <p:spTgt spid="56"/>
                                        </p:tgtEl>
                                      </p:cBhvr>
                                    </p:animEffect>
                                  </p:childTnLst>
                                </p:cTn>
                              </p:par>
                            </p:childTnLst>
                          </p:cTn>
                        </p:par>
                        <p:par>
                          <p:cTn id="44" fill="hold">
                            <p:stCondLst>
                              <p:cond delay="5000"/>
                            </p:stCondLst>
                            <p:childTnLst>
                              <p:par>
                                <p:cTn id="45" presetID="15" presetClass="entr" presetSubtype="0"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1000" fill="hold"/>
                                        <p:tgtEl>
                                          <p:spTgt spid="49"/>
                                        </p:tgtEl>
                                        <p:attrNameLst>
                                          <p:attrName>ppt_w</p:attrName>
                                        </p:attrNameLst>
                                      </p:cBhvr>
                                      <p:tavLst>
                                        <p:tav tm="0">
                                          <p:val>
                                            <p:fltVal val="0"/>
                                          </p:val>
                                        </p:tav>
                                        <p:tav tm="100000">
                                          <p:val>
                                            <p:strVal val="#ppt_w"/>
                                          </p:val>
                                        </p:tav>
                                      </p:tavLst>
                                    </p:anim>
                                    <p:anim calcmode="lin" valueType="num">
                                      <p:cBhvr>
                                        <p:cTn id="48" dur="1000" fill="hold"/>
                                        <p:tgtEl>
                                          <p:spTgt spid="49"/>
                                        </p:tgtEl>
                                        <p:attrNameLst>
                                          <p:attrName>ppt_h</p:attrName>
                                        </p:attrNameLst>
                                      </p:cBhvr>
                                      <p:tavLst>
                                        <p:tav tm="0">
                                          <p:val>
                                            <p:fltVal val="0"/>
                                          </p:val>
                                        </p:tav>
                                        <p:tav tm="100000">
                                          <p:val>
                                            <p:strVal val="#ppt_h"/>
                                          </p:val>
                                        </p:tav>
                                      </p:tavLst>
                                    </p:anim>
                                    <p:anim calcmode="lin" valueType="num">
                                      <p:cBhvr>
                                        <p:cTn id="49"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51" fill="hold">
                            <p:stCondLst>
                              <p:cond delay="6000"/>
                            </p:stCondLst>
                            <p:childTnLst>
                              <p:par>
                                <p:cTn id="52" presetID="55" presetClass="entr" presetSubtype="0" fill="hold" grpId="0" nodeType="afterEffect">
                                  <p:stCondLst>
                                    <p:cond delay="0"/>
                                  </p:stCondLst>
                                  <p:childTnLst>
                                    <p:set>
                                      <p:cBhvr>
                                        <p:cTn id="53" dur="1" fill="hold">
                                          <p:stCondLst>
                                            <p:cond delay="0"/>
                                          </p:stCondLst>
                                        </p:cTn>
                                        <p:tgtEl>
                                          <p:spTgt spid="57"/>
                                        </p:tgtEl>
                                        <p:attrNameLst>
                                          <p:attrName>style.visibility</p:attrName>
                                        </p:attrNameLst>
                                      </p:cBhvr>
                                      <p:to>
                                        <p:strVal val="visible"/>
                                      </p:to>
                                    </p:set>
                                    <p:anim calcmode="lin" valueType="num">
                                      <p:cBhvr>
                                        <p:cTn id="54" dur="1000" fill="hold"/>
                                        <p:tgtEl>
                                          <p:spTgt spid="57"/>
                                        </p:tgtEl>
                                        <p:attrNameLst>
                                          <p:attrName>ppt_w</p:attrName>
                                        </p:attrNameLst>
                                      </p:cBhvr>
                                      <p:tavLst>
                                        <p:tav tm="0">
                                          <p:val>
                                            <p:strVal val="#ppt_w*0.70"/>
                                          </p:val>
                                        </p:tav>
                                        <p:tav tm="100000">
                                          <p:val>
                                            <p:strVal val="#ppt_w"/>
                                          </p:val>
                                        </p:tav>
                                      </p:tavLst>
                                    </p:anim>
                                    <p:anim calcmode="lin" valueType="num">
                                      <p:cBhvr>
                                        <p:cTn id="55" dur="1000" fill="hold"/>
                                        <p:tgtEl>
                                          <p:spTgt spid="57"/>
                                        </p:tgtEl>
                                        <p:attrNameLst>
                                          <p:attrName>ppt_h</p:attrName>
                                        </p:attrNameLst>
                                      </p:cBhvr>
                                      <p:tavLst>
                                        <p:tav tm="0">
                                          <p:val>
                                            <p:strVal val="#ppt_h"/>
                                          </p:val>
                                        </p:tav>
                                        <p:tav tm="100000">
                                          <p:val>
                                            <p:strVal val="#ppt_h"/>
                                          </p:val>
                                        </p:tav>
                                      </p:tavLst>
                                    </p:anim>
                                    <p:animEffect transition="in" filter="fade">
                                      <p:cBhvr>
                                        <p:cTn id="56" dur="1000"/>
                                        <p:tgtEl>
                                          <p:spTgt spid="57"/>
                                        </p:tgtEl>
                                      </p:cBhvr>
                                    </p:animEffect>
                                  </p:childTnLst>
                                </p:cTn>
                              </p:par>
                            </p:childTnLst>
                          </p:cTn>
                        </p:par>
                        <p:par>
                          <p:cTn id="57" fill="hold">
                            <p:stCondLst>
                              <p:cond delay="7000"/>
                            </p:stCondLst>
                            <p:childTnLst>
                              <p:par>
                                <p:cTn id="58" presetID="15" presetClass="entr" presetSubtype="0" fill="hold" nodeType="after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p:cTn id="60" dur="1000" fill="hold"/>
                                        <p:tgtEl>
                                          <p:spTgt spid="52"/>
                                        </p:tgtEl>
                                        <p:attrNameLst>
                                          <p:attrName>ppt_w</p:attrName>
                                        </p:attrNameLst>
                                      </p:cBhvr>
                                      <p:tavLst>
                                        <p:tav tm="0">
                                          <p:val>
                                            <p:fltVal val="0"/>
                                          </p:val>
                                        </p:tav>
                                        <p:tav tm="100000">
                                          <p:val>
                                            <p:strVal val="#ppt_w"/>
                                          </p:val>
                                        </p:tav>
                                      </p:tavLst>
                                    </p:anim>
                                    <p:anim calcmode="lin" valueType="num">
                                      <p:cBhvr>
                                        <p:cTn id="61" dur="1000" fill="hold"/>
                                        <p:tgtEl>
                                          <p:spTgt spid="52"/>
                                        </p:tgtEl>
                                        <p:attrNameLst>
                                          <p:attrName>ppt_h</p:attrName>
                                        </p:attrNameLst>
                                      </p:cBhvr>
                                      <p:tavLst>
                                        <p:tav tm="0">
                                          <p:val>
                                            <p:fltVal val="0"/>
                                          </p:val>
                                        </p:tav>
                                        <p:tav tm="100000">
                                          <p:val>
                                            <p:strVal val="#ppt_h"/>
                                          </p:val>
                                        </p:tav>
                                      </p:tavLst>
                                    </p:anim>
                                    <p:anim calcmode="lin" valueType="num">
                                      <p:cBhvr>
                                        <p:cTn id="62" dur="1000" fill="hold"/>
                                        <p:tgtEl>
                                          <p:spTgt spid="52"/>
                                        </p:tgtEl>
                                        <p:attrNameLst>
                                          <p:attrName>ppt_x</p:attrName>
                                        </p:attrNameLst>
                                      </p:cBhvr>
                                      <p:tavLst>
                                        <p:tav tm="0" fmla="#ppt_x+(cos(-2*pi*(1-$))*-#ppt_x-sin(-2*pi*(1-$))*(1-#ppt_y))*(1-$)">
                                          <p:val>
                                            <p:fltVal val="0"/>
                                          </p:val>
                                        </p:tav>
                                        <p:tav tm="100000">
                                          <p:val>
                                            <p:fltVal val="1"/>
                                          </p:val>
                                        </p:tav>
                                      </p:tavLst>
                                    </p:anim>
                                    <p:anim calcmode="lin" valueType="num">
                                      <p:cBhvr>
                                        <p:cTn id="63" dur="1000" fill="hold"/>
                                        <p:tgtEl>
                                          <p:spTgt spid="52"/>
                                        </p:tgtEl>
                                        <p:attrNameLst>
                                          <p:attrName>ppt_y</p:attrName>
                                        </p:attrNameLst>
                                      </p:cBhvr>
                                      <p:tavLst>
                                        <p:tav tm="0" fmla="#ppt_y+(sin(-2*pi*(1-$))*-#ppt_x+cos(-2*pi*(1-$))*(1-#ppt_y))*(1-$)">
                                          <p:val>
                                            <p:fltVal val="0"/>
                                          </p:val>
                                        </p:tav>
                                        <p:tav tm="100000">
                                          <p:val>
                                            <p:fltVal val="1"/>
                                          </p:val>
                                        </p:tav>
                                      </p:tavLst>
                                    </p:anim>
                                  </p:childTnLst>
                                </p:cTn>
                              </p:par>
                            </p:childTnLst>
                          </p:cTn>
                        </p:par>
                        <p:par>
                          <p:cTn id="64" fill="hold">
                            <p:stCondLst>
                              <p:cond delay="8000"/>
                            </p:stCondLst>
                            <p:childTnLst>
                              <p:par>
                                <p:cTn id="65" presetID="55"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1000" fill="hold"/>
                                        <p:tgtEl>
                                          <p:spTgt spid="58"/>
                                        </p:tgtEl>
                                        <p:attrNameLst>
                                          <p:attrName>ppt_w</p:attrName>
                                        </p:attrNameLst>
                                      </p:cBhvr>
                                      <p:tavLst>
                                        <p:tav tm="0">
                                          <p:val>
                                            <p:strVal val="#ppt_w*0.70"/>
                                          </p:val>
                                        </p:tav>
                                        <p:tav tm="100000">
                                          <p:val>
                                            <p:strVal val="#ppt_w"/>
                                          </p:val>
                                        </p:tav>
                                      </p:tavLst>
                                    </p:anim>
                                    <p:anim calcmode="lin" valueType="num">
                                      <p:cBhvr>
                                        <p:cTn id="68" dur="1000" fill="hold"/>
                                        <p:tgtEl>
                                          <p:spTgt spid="58"/>
                                        </p:tgtEl>
                                        <p:attrNameLst>
                                          <p:attrName>ppt_h</p:attrName>
                                        </p:attrNameLst>
                                      </p:cBhvr>
                                      <p:tavLst>
                                        <p:tav tm="0">
                                          <p:val>
                                            <p:strVal val="#ppt_h"/>
                                          </p:val>
                                        </p:tav>
                                        <p:tav tm="100000">
                                          <p:val>
                                            <p:strVal val="#ppt_h"/>
                                          </p:val>
                                        </p:tav>
                                      </p:tavLst>
                                    </p:anim>
                                    <p:animEffect transition="in" filter="fade">
                                      <p:cBhvr>
                                        <p:cTn id="69" dur="1000"/>
                                        <p:tgtEl>
                                          <p:spTgt spid="58"/>
                                        </p:tgtEl>
                                      </p:cBhvr>
                                    </p:animEffect>
                                  </p:childTnLst>
                                </p:cTn>
                              </p:par>
                            </p:childTnLst>
                          </p:cTn>
                        </p:par>
                        <p:par>
                          <p:cTn id="70" fill="hold">
                            <p:stCondLst>
                              <p:cond delay="9000"/>
                            </p:stCondLst>
                            <p:childTnLst>
                              <p:par>
                                <p:cTn id="71" presetID="22" presetClass="entr" presetSubtype="8" fill="hold" grpId="0" nodeType="after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wipe(left)">
                                      <p:cBhvr>
                                        <p:cTn id="73" dur="500"/>
                                        <p:tgtEl>
                                          <p:spTgt spid="59"/>
                                        </p:tgtEl>
                                      </p:cBhvr>
                                    </p:animEffect>
                                  </p:childTnLst>
                                </p:cTn>
                              </p:par>
                            </p:childTnLst>
                          </p:cTn>
                        </p:par>
                        <p:par>
                          <p:cTn id="74" fill="hold">
                            <p:stCondLst>
                              <p:cond delay="9500"/>
                            </p:stCondLst>
                            <p:childTnLst>
                              <p:par>
                                <p:cTn id="75" presetID="42" presetClass="entr" presetSubtype="0" fill="hold" grpId="0" nodeType="after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0" repeatCount="indefinite" fill="hold" display="0">
                  <p:stCondLst>
                    <p:cond delay="indefinite"/>
                  </p:stCondLst>
                  <p:endCondLst>
                    <p:cond evt="onStopAudio" delay="0">
                      <p:tgtEl>
                        <p:sldTgt/>
                      </p:tgtEl>
                    </p:cond>
                  </p:endCondLst>
                </p:cTn>
                <p:tgtEl>
                  <p:spTgt spid="9"/>
                </p:tgtEl>
              </p:cMediaNode>
            </p:audio>
          </p:childTnLst>
        </p:cTn>
      </p:par>
    </p:tnLst>
    <p:bldLst>
      <p:bldP spid="55" grpId="0"/>
      <p:bldP spid="56" grpId="0"/>
      <p:bldP spid="57" grpId="0"/>
      <p:bldP spid="58" grpId="0"/>
      <p:bldP spid="59" grpId="0"/>
      <p:bldP spid="6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8407052">
            <a:off x="-3300476" y="198980"/>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23" name="组合 22"/>
          <p:cNvGrpSpPr/>
          <p:nvPr/>
        </p:nvGrpSpPr>
        <p:grpSpPr>
          <a:xfrm rot="3116660" flipH="1">
            <a:off x="8689529" y="349461"/>
            <a:ext cx="7001769" cy="1130318"/>
            <a:chOff x="-168927" y="-152400"/>
            <a:chExt cx="9312927" cy="1530947"/>
          </a:xfrm>
        </p:grpSpPr>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9" name="图片 28"/>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32" name="图片 31"/>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35" name="图片 34"/>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44" name="组合 43"/>
          <p:cNvGrpSpPr/>
          <p:nvPr/>
        </p:nvGrpSpPr>
        <p:grpSpPr>
          <a:xfrm>
            <a:off x="851098" y="2312948"/>
            <a:ext cx="4807361" cy="1467472"/>
            <a:chOff x="638407" y="1734309"/>
            <a:chExt cx="3605990" cy="1100349"/>
          </a:xfrm>
        </p:grpSpPr>
        <p:grpSp>
          <p:nvGrpSpPr>
            <p:cNvPr id="45" name="组合 44"/>
            <p:cNvGrpSpPr/>
            <p:nvPr/>
          </p:nvGrpSpPr>
          <p:grpSpPr>
            <a:xfrm>
              <a:off x="638407" y="1821686"/>
              <a:ext cx="3525651" cy="945000"/>
              <a:chOff x="423507" y="1004527"/>
              <a:chExt cx="4700868" cy="1260000"/>
            </a:xfrm>
          </p:grpSpPr>
          <p:grpSp>
            <p:nvGrpSpPr>
              <p:cNvPr id="52" name="组合 51"/>
              <p:cNvGrpSpPr/>
              <p:nvPr/>
            </p:nvGrpSpPr>
            <p:grpSpPr>
              <a:xfrm>
                <a:off x="423507" y="1099323"/>
                <a:ext cx="4671894" cy="1073239"/>
                <a:chOff x="1427375" y="2999099"/>
                <a:chExt cx="7947212" cy="1691857"/>
              </a:xfrm>
            </p:grpSpPr>
            <p:sp>
              <p:nvSpPr>
                <p:cNvPr id="56" name="圆角矩形 55"/>
                <p:cNvSpPr/>
                <p:nvPr/>
              </p:nvSpPr>
              <p:spPr>
                <a:xfrm>
                  <a:off x="1427375" y="2999099"/>
                  <a:ext cx="7947212" cy="1691857"/>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ln>
                <a:effectLst>
                  <a:outerShdw blurRad="279400" dist="152400" dir="2700000" sx="102000" sy="102000" algn="tl" rotWithShape="0">
                    <a:prstClr val="black">
                      <a:alpha val="38000"/>
                    </a:prstClr>
                  </a:outerShdw>
                </a:effectLst>
              </p:spPr>
              <p:txBody>
                <a:bodyPr vert="horz" wrap="square" lIns="91440" tIns="45720" rIns="91440" bIns="45720" numCol="1" anchor="ctr" anchorCtr="0" compatLnSpc="1"/>
                <a:lstStyle/>
                <a:p>
                  <a:pPr algn="ctr" defTabSz="913765"/>
                  <a:endParaRPr lang="zh-CN" altLang="en-US">
                    <a:solidFill>
                      <a:prstClr val="black">
                        <a:lumMod val="65000"/>
                        <a:lumOff val="35000"/>
                      </a:prstClr>
                    </a:solidFill>
                  </a:endParaRPr>
                </a:p>
              </p:txBody>
            </p:sp>
            <p:sp>
              <p:nvSpPr>
                <p:cNvPr id="57" name="圆角矩形 56"/>
                <p:cNvSpPr/>
                <p:nvPr/>
              </p:nvSpPr>
              <p:spPr>
                <a:xfrm>
                  <a:off x="1625868" y="3154230"/>
                  <a:ext cx="7510665" cy="1377134"/>
                </a:xfrm>
                <a:prstGeom prst="roundRect">
                  <a:avLst>
                    <a:gd name="adj" fmla="val 50000"/>
                  </a:avLst>
                </a:prstGeom>
                <a:solidFill>
                  <a:srgbClr val="FB606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grpSp>
            <p:nvGrpSpPr>
              <p:cNvPr id="53" name="组合 52"/>
              <p:cNvGrpSpPr/>
              <p:nvPr/>
            </p:nvGrpSpPr>
            <p:grpSpPr>
              <a:xfrm>
                <a:off x="3864375" y="1004527"/>
                <a:ext cx="1260000" cy="1260000"/>
                <a:chOff x="4006193" y="973259"/>
                <a:chExt cx="1224129" cy="1224130"/>
              </a:xfrm>
            </p:grpSpPr>
            <p:pic>
              <p:nvPicPr>
                <p:cNvPr id="54" name="图片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06193" y="973259"/>
                  <a:ext cx="1224129" cy="1224130"/>
                </a:xfrm>
                <a:prstGeom prst="rect">
                  <a:avLst/>
                </a:prstGeom>
                <a:effectLst>
                  <a:outerShdw blurRad="279400" dist="152400" dir="2700000" sx="102000" sy="102000" algn="tl" rotWithShape="0">
                    <a:prstClr val="black">
                      <a:alpha val="28000"/>
                    </a:prstClr>
                  </a:outerShdw>
                </a:effectLst>
              </p:spPr>
            </p:pic>
            <p:sp>
              <p:nvSpPr>
                <p:cNvPr id="55" name="椭圆 54"/>
                <p:cNvSpPr/>
                <p:nvPr/>
              </p:nvSpPr>
              <p:spPr>
                <a:xfrm>
                  <a:off x="4132257" y="1099324"/>
                  <a:ext cx="972000" cy="972000"/>
                </a:xfrm>
                <a:prstGeom prst="ellipse">
                  <a:avLst/>
                </a:prstGeom>
                <a:solidFill>
                  <a:srgbClr val="FB606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grpSp>
        <p:grpSp>
          <p:nvGrpSpPr>
            <p:cNvPr id="46" name="组合 45"/>
            <p:cNvGrpSpPr/>
            <p:nvPr/>
          </p:nvGrpSpPr>
          <p:grpSpPr>
            <a:xfrm>
              <a:off x="3490001" y="2070013"/>
              <a:ext cx="663192" cy="610564"/>
              <a:chOff x="5722963" y="2742166"/>
              <a:chExt cx="500062" cy="460378"/>
            </a:xfrm>
          </p:grpSpPr>
          <p:sp>
            <p:nvSpPr>
              <p:cNvPr id="49" name="Freeform 55"/>
              <p:cNvSpPr/>
              <p:nvPr/>
            </p:nvSpPr>
            <p:spPr bwMode="auto">
              <a:xfrm>
                <a:off x="5742012" y="2745343"/>
                <a:ext cx="481013" cy="457201"/>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50" name="Freeform 56"/>
              <p:cNvSpPr>
                <a:spLocks noEditPoints="1"/>
              </p:cNvSpPr>
              <p:nvPr/>
            </p:nvSpPr>
            <p:spPr bwMode="auto">
              <a:xfrm>
                <a:off x="5722963" y="2742166"/>
                <a:ext cx="115888" cy="290513"/>
              </a:xfrm>
              <a:custGeom>
                <a:avLst/>
                <a:gdLst>
                  <a:gd name="T0" fmla="*/ 17 w 31"/>
                  <a:gd name="T1" fmla="*/ 0 h 77"/>
                  <a:gd name="T2" fmla="*/ 28 w 31"/>
                  <a:gd name="T3" fmla="*/ 5 h 77"/>
                  <a:gd name="T4" fmla="*/ 31 w 31"/>
                  <a:gd name="T5" fmla="*/ 18 h 77"/>
                  <a:gd name="T6" fmla="*/ 31 w 31"/>
                  <a:gd name="T7" fmla="*/ 63 h 77"/>
                  <a:gd name="T8" fmla="*/ 27 w 31"/>
                  <a:gd name="T9" fmla="*/ 74 h 77"/>
                  <a:gd name="T10" fmla="*/ 16 w 31"/>
                  <a:gd name="T11" fmla="*/ 77 h 77"/>
                  <a:gd name="T12" fmla="*/ 2 w 31"/>
                  <a:gd name="T13" fmla="*/ 72 h 77"/>
                  <a:gd name="T14" fmla="*/ 0 w 31"/>
                  <a:gd name="T15" fmla="*/ 57 h 77"/>
                  <a:gd name="T16" fmla="*/ 0 w 31"/>
                  <a:gd name="T17" fmla="*/ 21 h 77"/>
                  <a:gd name="T18" fmla="*/ 3 w 31"/>
                  <a:gd name="T19" fmla="*/ 6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51" name="Freeform 57"/>
              <p:cNvSpPr/>
              <p:nvPr/>
            </p:nvSpPr>
            <p:spPr bwMode="auto">
              <a:xfrm>
                <a:off x="5876951" y="2745340"/>
                <a:ext cx="68263" cy="287338"/>
              </a:xfrm>
              <a:custGeom>
                <a:avLst/>
                <a:gdLst>
                  <a:gd name="T0" fmla="*/ 0 w 18"/>
                  <a:gd name="T1" fmla="*/ 11 h 76"/>
                  <a:gd name="T2" fmla="*/ 11 w 18"/>
                  <a:gd name="T3" fmla="*/ 0 h 76"/>
                  <a:gd name="T4" fmla="*/ 18 w 18"/>
                  <a:gd name="T5" fmla="*/ 0 h 76"/>
                  <a:gd name="T6" fmla="*/ 18 w 18"/>
                  <a:gd name="T7" fmla="*/ 76 h 76"/>
                  <a:gd name="T8" fmla="*/ 8 w 18"/>
                  <a:gd name="T9" fmla="*/ 76 h 76"/>
                  <a:gd name="T10" fmla="*/ 8 w 18"/>
                  <a:gd name="T11" fmla="*/ 19 h 76"/>
                  <a:gd name="T12" fmla="*/ 0 w 18"/>
                  <a:gd name="T13" fmla="*/ 19 h 76"/>
                  <a:gd name="T14" fmla="*/ 0 w 18"/>
                  <a:gd name="T15" fmla="*/ 11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defTabSz="913765"/>
                <a:endParaRPr lang="zh-CN" altLang="en-US" sz="1900">
                  <a:solidFill>
                    <a:prstClr val="black"/>
                  </a:solidFill>
                </a:endParaRPr>
              </a:p>
            </p:txBody>
          </p:sp>
        </p:grpSp>
        <p:sp>
          <p:nvSpPr>
            <p:cNvPr id="47" name="文本框 75"/>
            <p:cNvSpPr txBox="1"/>
            <p:nvPr/>
          </p:nvSpPr>
          <p:spPr>
            <a:xfrm>
              <a:off x="1328092" y="2081555"/>
              <a:ext cx="1181245" cy="375014"/>
            </a:xfrm>
            <a:prstGeom prst="rect">
              <a:avLst/>
            </a:prstGeom>
            <a:noFill/>
          </p:spPr>
          <p:txBody>
            <a:bodyPr wrap="none" lIns="68579" tIns="34289" rIns="68579" bIns="34289" rtlCol="0">
              <a:spAutoFit/>
            </a:bodyPr>
            <a:lstStyle/>
            <a:p>
              <a:pPr algn="ctr" defTabSz="913765"/>
              <a:r>
                <a:rPr lang="zh-CN" altLang="en-US" sz="2800">
                  <a:solidFill>
                    <a:prstClr val="white"/>
                  </a:solidFill>
                  <a:latin typeface="微软雅黑" panose="020B0503020204020204" pitchFamily="34" charset="-122"/>
                  <a:ea typeface="微软雅黑" panose="020B0503020204020204" pitchFamily="34" charset="-122"/>
                </a:rPr>
                <a:t>教学分析</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48" name="椭圆 47"/>
            <p:cNvSpPr/>
            <p:nvPr/>
          </p:nvSpPr>
          <p:spPr>
            <a:xfrm>
              <a:off x="3144048" y="1734309"/>
              <a:ext cx="1100349" cy="1100349"/>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913765"/>
              <a:endParaRPr lang="zh-CN" altLang="en-US" sz="1900">
                <a:solidFill>
                  <a:prstClr val="white"/>
                </a:solidFill>
              </a:endParaRPr>
            </a:p>
          </p:txBody>
        </p:sp>
      </p:grpSp>
      <p:grpSp>
        <p:nvGrpSpPr>
          <p:cNvPr id="58" name="组合 57"/>
          <p:cNvGrpSpPr/>
          <p:nvPr/>
        </p:nvGrpSpPr>
        <p:grpSpPr>
          <a:xfrm>
            <a:off x="874563" y="3972497"/>
            <a:ext cx="4803809" cy="1467472"/>
            <a:chOff x="656008" y="2978683"/>
            <a:chExt cx="3603325" cy="1100349"/>
          </a:xfrm>
        </p:grpSpPr>
        <p:sp>
          <p:nvSpPr>
            <p:cNvPr id="59" name="圆角矩形 58"/>
            <p:cNvSpPr/>
            <p:nvPr/>
          </p:nvSpPr>
          <p:spPr>
            <a:xfrm>
              <a:off x="656008" y="3126393"/>
              <a:ext cx="3503921" cy="80492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ln>
            <a:effectLst>
              <a:outerShdw blurRad="279400" dist="152400" dir="2700000" sx="102000" sy="102000" algn="tl" rotWithShape="0">
                <a:prstClr val="black">
                  <a:alpha val="38000"/>
                </a:prstClr>
              </a:outerShdw>
            </a:effectLst>
          </p:spPr>
          <p:txBody>
            <a:bodyPr vert="horz" wrap="square" lIns="91440" tIns="45720" rIns="91440" bIns="45720" numCol="1" anchor="ctr" anchorCtr="0" compatLnSpc="1"/>
            <a:lstStyle/>
            <a:p>
              <a:pPr algn="ctr" defTabSz="913765"/>
              <a:endParaRPr lang="zh-CN" altLang="en-US">
                <a:solidFill>
                  <a:prstClr val="black">
                    <a:lumMod val="65000"/>
                    <a:lumOff val="35000"/>
                  </a:prstClr>
                </a:solidFill>
              </a:endParaRPr>
            </a:p>
          </p:txBody>
        </p:sp>
        <p:sp>
          <p:nvSpPr>
            <p:cNvPr id="60" name="圆角矩形 59"/>
            <p:cNvSpPr/>
            <p:nvPr/>
          </p:nvSpPr>
          <p:spPr>
            <a:xfrm>
              <a:off x="743523" y="3200199"/>
              <a:ext cx="3311447" cy="655195"/>
            </a:xfrm>
            <a:prstGeom prst="roundRect">
              <a:avLst>
                <a:gd name="adj" fmla="val 50000"/>
              </a:avLst>
            </a:prstGeom>
            <a:solidFill>
              <a:srgbClr val="6EADAA"/>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pic>
          <p:nvPicPr>
            <p:cNvPr id="61" name="图片 6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6659" y="3055296"/>
              <a:ext cx="945000" cy="945000"/>
            </a:xfrm>
            <a:prstGeom prst="rect">
              <a:avLst/>
            </a:prstGeom>
            <a:effectLst>
              <a:outerShdw blurRad="279400" dist="152400" dir="2700000" sx="102000" sy="102000" algn="tl" rotWithShape="0">
                <a:prstClr val="black">
                  <a:alpha val="28000"/>
                </a:prstClr>
              </a:outerShdw>
            </a:effectLst>
          </p:spPr>
        </p:pic>
        <p:sp>
          <p:nvSpPr>
            <p:cNvPr id="62" name="椭圆 61"/>
            <p:cNvSpPr/>
            <p:nvPr/>
          </p:nvSpPr>
          <p:spPr>
            <a:xfrm>
              <a:off x="3333978" y="3152615"/>
              <a:ext cx="750362" cy="750362"/>
            </a:xfrm>
            <a:prstGeom prst="ellipse">
              <a:avLst/>
            </a:prstGeom>
            <a:solidFill>
              <a:srgbClr val="6EADAA"/>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nvGrpSpPr>
            <p:cNvPr id="63" name="组合 62"/>
            <p:cNvGrpSpPr/>
            <p:nvPr/>
          </p:nvGrpSpPr>
          <p:grpSpPr>
            <a:xfrm>
              <a:off x="3499596" y="3347926"/>
              <a:ext cx="677933" cy="610560"/>
              <a:chOff x="952501" y="6013451"/>
              <a:chExt cx="511175" cy="460375"/>
            </a:xfrm>
          </p:grpSpPr>
          <p:sp>
            <p:nvSpPr>
              <p:cNvPr id="66"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67" name="Freeform 59"/>
              <p:cNvSpPr>
                <a:spLocks noEditPoints="1"/>
              </p:cNvSpPr>
              <p:nvPr/>
            </p:nvSpPr>
            <p:spPr bwMode="auto">
              <a:xfrm>
                <a:off x="952501" y="6013451"/>
                <a:ext cx="115888" cy="290513"/>
              </a:xfrm>
              <a:custGeom>
                <a:avLst/>
                <a:gdLst>
                  <a:gd name="T0" fmla="*/ 17 w 31"/>
                  <a:gd name="T1" fmla="*/ 0 h 77"/>
                  <a:gd name="T2" fmla="*/ 28 w 31"/>
                  <a:gd name="T3" fmla="*/ 5 h 77"/>
                  <a:gd name="T4" fmla="*/ 31 w 31"/>
                  <a:gd name="T5" fmla="*/ 18 h 77"/>
                  <a:gd name="T6" fmla="*/ 31 w 31"/>
                  <a:gd name="T7" fmla="*/ 62 h 77"/>
                  <a:gd name="T8" fmla="*/ 27 w 31"/>
                  <a:gd name="T9" fmla="*/ 73 h 77"/>
                  <a:gd name="T10" fmla="*/ 16 w 31"/>
                  <a:gd name="T11" fmla="*/ 77 h 77"/>
                  <a:gd name="T12" fmla="*/ 3 w 31"/>
                  <a:gd name="T13" fmla="*/ 71 h 77"/>
                  <a:gd name="T14" fmla="*/ 0 w 31"/>
                  <a:gd name="T15" fmla="*/ 56 h 77"/>
                  <a:gd name="T16" fmla="*/ 0 w 31"/>
                  <a:gd name="T17" fmla="*/ 21 h 77"/>
                  <a:gd name="T18" fmla="*/ 3 w 31"/>
                  <a:gd name="T19" fmla="*/ 5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68" name="Freeform 60"/>
              <p:cNvSpPr/>
              <p:nvPr/>
            </p:nvSpPr>
            <p:spPr bwMode="auto">
              <a:xfrm>
                <a:off x="1090613" y="6013451"/>
                <a:ext cx="117475" cy="290513"/>
              </a:xfrm>
              <a:custGeom>
                <a:avLst/>
                <a:gdLst>
                  <a:gd name="T0" fmla="*/ 0 w 31"/>
                  <a:gd name="T1" fmla="*/ 16 h 77"/>
                  <a:gd name="T2" fmla="*/ 4 w 31"/>
                  <a:gd name="T3" fmla="*/ 4 h 77"/>
                  <a:gd name="T4" fmla="*/ 16 w 31"/>
                  <a:gd name="T5" fmla="*/ 0 h 77"/>
                  <a:gd name="T6" fmla="*/ 29 w 31"/>
                  <a:gd name="T7" fmla="*/ 6 h 77"/>
                  <a:gd name="T8" fmla="*/ 31 w 31"/>
                  <a:gd name="T9" fmla="*/ 22 h 77"/>
                  <a:gd name="T10" fmla="*/ 30 w 31"/>
                  <a:gd name="T11" fmla="*/ 30 h 77"/>
                  <a:gd name="T12" fmla="*/ 27 w 31"/>
                  <a:gd name="T13" fmla="*/ 38 h 77"/>
                  <a:gd name="T14" fmla="*/ 18 w 31"/>
                  <a:gd name="T15" fmla="*/ 52 h 77"/>
                  <a:gd name="T16" fmla="*/ 11 w 31"/>
                  <a:gd name="T17" fmla="*/ 68 h 77"/>
                  <a:gd name="T18" fmla="*/ 31 w 31"/>
                  <a:gd name="T19" fmla="*/ 68 h 77"/>
                  <a:gd name="T20" fmla="*/ 31 w 31"/>
                  <a:gd name="T21" fmla="*/ 76 h 77"/>
                  <a:gd name="T22" fmla="*/ 8 w 31"/>
                  <a:gd name="T23" fmla="*/ 77 h 77"/>
                  <a:gd name="T24" fmla="*/ 0 w 31"/>
                  <a:gd name="T25" fmla="*/ 76 h 77"/>
                  <a:gd name="T26" fmla="*/ 0 w 31"/>
                  <a:gd name="T27" fmla="*/ 76 h 77"/>
                  <a:gd name="T28" fmla="*/ 5 w 31"/>
                  <a:gd name="T29" fmla="*/ 55 h 77"/>
                  <a:gd name="T30" fmla="*/ 17 w 31"/>
                  <a:gd name="T31" fmla="*/ 37 h 77"/>
                  <a:gd name="T32" fmla="*/ 21 w 31"/>
                  <a:gd name="T33" fmla="*/ 20 h 77"/>
                  <a:gd name="T34" fmla="*/ 21 w 31"/>
                  <a:gd name="T35" fmla="*/ 19 h 77"/>
                  <a:gd name="T36" fmla="*/ 21 w 31"/>
                  <a:gd name="T37" fmla="*/ 17 h 77"/>
                  <a:gd name="T38" fmla="*/ 21 w 31"/>
                  <a:gd name="T39" fmla="*/ 12 h 77"/>
                  <a:gd name="T40" fmla="*/ 15 w 31"/>
                  <a:gd name="T41" fmla="*/ 7 h 77"/>
                  <a:gd name="T42" fmla="*/ 10 w 31"/>
                  <a:gd name="T43" fmla="*/ 16 h 77"/>
                  <a:gd name="T44" fmla="*/ 10 w 31"/>
                  <a:gd name="T45" fmla="*/ 19 h 77"/>
                  <a:gd name="T46" fmla="*/ 10 w 31"/>
                  <a:gd name="T47" fmla="*/ 21 h 77"/>
                  <a:gd name="T48" fmla="*/ 10 w 31"/>
                  <a:gd name="T49" fmla="*/ 23 h 77"/>
                  <a:gd name="T50" fmla="*/ 10 w 31"/>
                  <a:gd name="T51" fmla="*/ 26 h 77"/>
                  <a:gd name="T52" fmla="*/ 0 w 31"/>
                  <a:gd name="T53" fmla="*/ 26 h 77"/>
                  <a:gd name="T54" fmla="*/ 0 w 31"/>
                  <a:gd name="T55" fmla="*/ 1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defTabSz="913765"/>
                <a:endParaRPr lang="zh-CN" altLang="en-US" sz="1900">
                  <a:solidFill>
                    <a:prstClr val="black"/>
                  </a:solidFill>
                </a:endParaRPr>
              </a:p>
            </p:txBody>
          </p:sp>
        </p:grpSp>
        <p:sp>
          <p:nvSpPr>
            <p:cNvPr id="64" name="文本框 77"/>
            <p:cNvSpPr txBox="1"/>
            <p:nvPr/>
          </p:nvSpPr>
          <p:spPr>
            <a:xfrm>
              <a:off x="1364037" y="3355643"/>
              <a:ext cx="1181245" cy="375014"/>
            </a:xfrm>
            <a:prstGeom prst="rect">
              <a:avLst/>
            </a:prstGeom>
            <a:noFill/>
          </p:spPr>
          <p:txBody>
            <a:bodyPr wrap="none" lIns="68579" tIns="34289" rIns="68579" bIns="34289" rtlCol="0">
              <a:spAutoFit/>
            </a:bodyPr>
            <a:lstStyle/>
            <a:p>
              <a:pPr algn="ctr" defTabSz="913765"/>
              <a:r>
                <a:rPr lang="zh-CN" altLang="en-US" sz="2800">
                  <a:solidFill>
                    <a:prstClr val="white"/>
                  </a:solidFill>
                  <a:latin typeface="微软雅黑" panose="020B0503020204020204" pitchFamily="34" charset="-122"/>
                  <a:ea typeface="微软雅黑" panose="020B0503020204020204" pitchFamily="34" charset="-122"/>
                </a:rPr>
                <a:t>教学设计</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65" name="椭圆 64"/>
            <p:cNvSpPr/>
            <p:nvPr/>
          </p:nvSpPr>
          <p:spPr>
            <a:xfrm>
              <a:off x="3158984" y="2978683"/>
              <a:ext cx="1100349" cy="1100349"/>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913765"/>
              <a:endParaRPr lang="zh-CN" altLang="en-US" sz="1900">
                <a:solidFill>
                  <a:prstClr val="white"/>
                </a:solidFill>
              </a:endParaRPr>
            </a:p>
          </p:txBody>
        </p:sp>
      </p:grpSp>
      <p:grpSp>
        <p:nvGrpSpPr>
          <p:cNvPr id="69" name="组合 68"/>
          <p:cNvGrpSpPr/>
          <p:nvPr/>
        </p:nvGrpSpPr>
        <p:grpSpPr>
          <a:xfrm>
            <a:off x="6270828" y="2327302"/>
            <a:ext cx="4814135" cy="1467472"/>
            <a:chOff x="4703733" y="1745072"/>
            <a:chExt cx="3611071" cy="1100349"/>
          </a:xfrm>
        </p:grpSpPr>
        <p:grpSp>
          <p:nvGrpSpPr>
            <p:cNvPr id="70" name="组合 69"/>
            <p:cNvGrpSpPr/>
            <p:nvPr/>
          </p:nvGrpSpPr>
          <p:grpSpPr>
            <a:xfrm>
              <a:off x="4781408" y="1821686"/>
              <a:ext cx="3533396" cy="945000"/>
              <a:chOff x="431142" y="4294153"/>
              <a:chExt cx="4711195" cy="1260000"/>
            </a:xfrm>
          </p:grpSpPr>
          <p:sp>
            <p:nvSpPr>
              <p:cNvPr id="77" name="圆角矩形 76"/>
              <p:cNvSpPr/>
              <p:nvPr/>
            </p:nvSpPr>
            <p:spPr>
              <a:xfrm>
                <a:off x="470443" y="4388949"/>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ln>
              <a:effectLst>
                <a:outerShdw blurRad="279400" dist="152400" dir="2700000" sx="102000" sy="102000" algn="tl" rotWithShape="0">
                  <a:prstClr val="black">
                    <a:alpha val="38000"/>
                  </a:prstClr>
                </a:outerShdw>
              </a:effectLst>
            </p:spPr>
            <p:txBody>
              <a:bodyPr vert="horz" wrap="square" lIns="91440" tIns="45720" rIns="91440" bIns="45720" numCol="1" anchor="ctr" anchorCtr="0" compatLnSpc="1"/>
              <a:lstStyle/>
              <a:p>
                <a:pPr algn="ctr" defTabSz="913765"/>
                <a:endParaRPr lang="zh-CN" altLang="en-US">
                  <a:solidFill>
                    <a:prstClr val="black">
                      <a:lumMod val="65000"/>
                      <a:lumOff val="35000"/>
                    </a:prstClr>
                  </a:solidFill>
                </a:endParaRPr>
              </a:p>
            </p:txBody>
          </p:sp>
          <p:sp>
            <p:nvSpPr>
              <p:cNvPr id="78" name="圆角矩形 77"/>
              <p:cNvSpPr/>
              <p:nvPr/>
            </p:nvSpPr>
            <p:spPr>
              <a:xfrm>
                <a:off x="616626" y="4487357"/>
                <a:ext cx="4415263" cy="873593"/>
              </a:xfrm>
              <a:prstGeom prst="roundRect">
                <a:avLst>
                  <a:gd name="adj" fmla="val 50000"/>
                </a:avLst>
              </a:prstGeom>
              <a:solidFill>
                <a:srgbClr val="56CA9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nvGrpSpPr>
              <p:cNvPr id="79" name="组合 78"/>
              <p:cNvGrpSpPr/>
              <p:nvPr/>
            </p:nvGrpSpPr>
            <p:grpSpPr>
              <a:xfrm>
                <a:off x="431142" y="4294153"/>
                <a:ext cx="1260000" cy="1260000"/>
                <a:chOff x="3911311" y="4294153"/>
                <a:chExt cx="1260000" cy="1260000"/>
              </a:xfrm>
            </p:grpSpPr>
            <p:pic>
              <p:nvPicPr>
                <p:cNvPr id="80" name="图片 7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11311" y="4294153"/>
                  <a:ext cx="1260000" cy="1260000"/>
                </a:xfrm>
                <a:prstGeom prst="rect">
                  <a:avLst/>
                </a:prstGeom>
                <a:effectLst>
                  <a:outerShdw blurRad="279400" dist="152400" dir="2700000" sx="102000" sy="102000" algn="tl" rotWithShape="0">
                    <a:prstClr val="black">
                      <a:alpha val="28000"/>
                    </a:prstClr>
                  </a:outerShdw>
                </a:effectLst>
              </p:spPr>
            </p:pic>
            <p:sp>
              <p:nvSpPr>
                <p:cNvPr id="81" name="椭圆 80"/>
                <p:cNvSpPr/>
                <p:nvPr/>
              </p:nvSpPr>
              <p:spPr>
                <a:xfrm>
                  <a:off x="4041069" y="4423912"/>
                  <a:ext cx="1000483" cy="1000482"/>
                </a:xfrm>
                <a:prstGeom prst="ellipse">
                  <a:avLst/>
                </a:prstGeom>
                <a:solidFill>
                  <a:srgbClr val="56CA9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grpSp>
        <p:grpSp>
          <p:nvGrpSpPr>
            <p:cNvPr id="71" name="组合 70"/>
            <p:cNvGrpSpPr/>
            <p:nvPr/>
          </p:nvGrpSpPr>
          <p:grpSpPr>
            <a:xfrm>
              <a:off x="5092270" y="2089977"/>
              <a:ext cx="677933" cy="610560"/>
              <a:chOff x="5405438" y="6815138"/>
              <a:chExt cx="511175" cy="460375"/>
            </a:xfrm>
          </p:grpSpPr>
          <p:sp>
            <p:nvSpPr>
              <p:cNvPr id="74"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75" name="Freeform 62"/>
              <p:cNvSpPr>
                <a:spLocks noEditPoints="1"/>
              </p:cNvSpPr>
              <p:nvPr/>
            </p:nvSpPr>
            <p:spPr bwMode="auto">
              <a:xfrm>
                <a:off x="5405438" y="6815138"/>
                <a:ext cx="117475" cy="290513"/>
              </a:xfrm>
              <a:custGeom>
                <a:avLst/>
                <a:gdLst>
                  <a:gd name="T0" fmla="*/ 17 w 31"/>
                  <a:gd name="T1" fmla="*/ 0 h 77"/>
                  <a:gd name="T2" fmla="*/ 29 w 31"/>
                  <a:gd name="T3" fmla="*/ 5 h 77"/>
                  <a:gd name="T4" fmla="*/ 31 w 31"/>
                  <a:gd name="T5" fmla="*/ 18 h 77"/>
                  <a:gd name="T6" fmla="*/ 31 w 31"/>
                  <a:gd name="T7" fmla="*/ 62 h 77"/>
                  <a:gd name="T8" fmla="*/ 27 w 31"/>
                  <a:gd name="T9" fmla="*/ 73 h 77"/>
                  <a:gd name="T10" fmla="*/ 16 w 31"/>
                  <a:gd name="T11" fmla="*/ 77 h 77"/>
                  <a:gd name="T12" fmla="*/ 3 w 31"/>
                  <a:gd name="T13" fmla="*/ 72 h 77"/>
                  <a:gd name="T14" fmla="*/ 0 w 31"/>
                  <a:gd name="T15" fmla="*/ 56 h 77"/>
                  <a:gd name="T16" fmla="*/ 0 w 31"/>
                  <a:gd name="T17" fmla="*/ 21 h 77"/>
                  <a:gd name="T18" fmla="*/ 3 w 31"/>
                  <a:gd name="T19" fmla="*/ 5 h 77"/>
                  <a:gd name="T20" fmla="*/ 17 w 31"/>
                  <a:gd name="T21" fmla="*/ 0 h 77"/>
                  <a:gd name="T22" fmla="*/ 16 w 31"/>
                  <a:gd name="T23" fmla="*/ 70 h 77"/>
                  <a:gd name="T24" fmla="*/ 23 w 31"/>
                  <a:gd name="T25" fmla="*/ 59 h 77"/>
                  <a:gd name="T26" fmla="*/ 23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76" name="Freeform 63"/>
              <p:cNvSpPr/>
              <p:nvPr/>
            </p:nvSpPr>
            <p:spPr bwMode="auto">
              <a:xfrm>
                <a:off x="5545138" y="6815138"/>
                <a:ext cx="112713" cy="290513"/>
              </a:xfrm>
              <a:custGeom>
                <a:avLst/>
                <a:gdLst>
                  <a:gd name="T0" fmla="*/ 9 w 30"/>
                  <a:gd name="T1" fmla="*/ 54 h 77"/>
                  <a:gd name="T2" fmla="*/ 9 w 30"/>
                  <a:gd name="T3" fmla="*/ 62 h 77"/>
                  <a:gd name="T4" fmla="*/ 10 w 30"/>
                  <a:gd name="T5" fmla="*/ 68 h 77"/>
                  <a:gd name="T6" fmla="*/ 16 w 30"/>
                  <a:gd name="T7" fmla="*/ 70 h 77"/>
                  <a:gd name="T8" fmla="*/ 21 w 30"/>
                  <a:gd name="T9" fmla="*/ 65 h 77"/>
                  <a:gd name="T10" fmla="*/ 21 w 30"/>
                  <a:gd name="T11" fmla="*/ 58 h 77"/>
                  <a:gd name="T12" fmla="*/ 21 w 30"/>
                  <a:gd name="T13" fmla="*/ 52 h 77"/>
                  <a:gd name="T14" fmla="*/ 20 w 30"/>
                  <a:gd name="T15" fmla="*/ 43 h 77"/>
                  <a:gd name="T16" fmla="*/ 12 w 30"/>
                  <a:gd name="T17" fmla="*/ 39 h 77"/>
                  <a:gd name="T18" fmla="*/ 10 w 30"/>
                  <a:gd name="T19" fmla="*/ 39 h 77"/>
                  <a:gd name="T20" fmla="*/ 7 w 30"/>
                  <a:gd name="T21" fmla="*/ 40 h 77"/>
                  <a:gd name="T22" fmla="*/ 7 w 30"/>
                  <a:gd name="T23" fmla="*/ 31 h 77"/>
                  <a:gd name="T24" fmla="*/ 9 w 30"/>
                  <a:gd name="T25" fmla="*/ 31 h 77"/>
                  <a:gd name="T26" fmla="*/ 19 w 30"/>
                  <a:gd name="T27" fmla="*/ 22 h 77"/>
                  <a:gd name="T28" fmla="*/ 19 w 30"/>
                  <a:gd name="T29" fmla="*/ 14 h 77"/>
                  <a:gd name="T30" fmla="*/ 14 w 30"/>
                  <a:gd name="T31" fmla="*/ 7 h 77"/>
                  <a:gd name="T32" fmla="*/ 9 w 30"/>
                  <a:gd name="T33" fmla="*/ 15 h 77"/>
                  <a:gd name="T34" fmla="*/ 9 w 30"/>
                  <a:gd name="T35" fmla="*/ 17 h 77"/>
                  <a:gd name="T36" fmla="*/ 9 w 30"/>
                  <a:gd name="T37" fmla="*/ 19 h 77"/>
                  <a:gd name="T38" fmla="*/ 0 w 30"/>
                  <a:gd name="T39" fmla="*/ 19 h 77"/>
                  <a:gd name="T40" fmla="*/ 0 w 30"/>
                  <a:gd name="T41" fmla="*/ 12 h 77"/>
                  <a:gd name="T42" fmla="*/ 15 w 30"/>
                  <a:gd name="T43" fmla="*/ 0 h 77"/>
                  <a:gd name="T44" fmla="*/ 29 w 30"/>
                  <a:gd name="T45" fmla="*/ 13 h 77"/>
                  <a:gd name="T46" fmla="*/ 29 w 30"/>
                  <a:gd name="T47" fmla="*/ 17 h 77"/>
                  <a:gd name="T48" fmla="*/ 29 w 30"/>
                  <a:gd name="T49" fmla="*/ 20 h 77"/>
                  <a:gd name="T50" fmla="*/ 22 w 30"/>
                  <a:gd name="T51" fmla="*/ 34 h 77"/>
                  <a:gd name="T52" fmla="*/ 28 w 30"/>
                  <a:gd name="T53" fmla="*/ 39 h 77"/>
                  <a:gd name="T54" fmla="*/ 30 w 30"/>
                  <a:gd name="T55" fmla="*/ 48 h 77"/>
                  <a:gd name="T56" fmla="*/ 30 w 30"/>
                  <a:gd name="T57" fmla="*/ 64 h 77"/>
                  <a:gd name="T58" fmla="*/ 14 w 30"/>
                  <a:gd name="T59" fmla="*/ 77 h 77"/>
                  <a:gd name="T60" fmla="*/ 0 w 30"/>
                  <a:gd name="T61" fmla="*/ 64 h 77"/>
                  <a:gd name="T62" fmla="*/ 0 w 30"/>
                  <a:gd name="T63" fmla="*/ 54 h 77"/>
                  <a:gd name="T64" fmla="*/ 9 w 30"/>
                  <a:gd name="T65"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defTabSz="913765"/>
                <a:endParaRPr lang="zh-CN" altLang="en-US" sz="1900">
                  <a:solidFill>
                    <a:prstClr val="black"/>
                  </a:solidFill>
                </a:endParaRPr>
              </a:p>
            </p:txBody>
          </p:sp>
        </p:grpSp>
        <p:sp>
          <p:nvSpPr>
            <p:cNvPr id="72" name="文本框 78"/>
            <p:cNvSpPr txBox="1"/>
            <p:nvPr/>
          </p:nvSpPr>
          <p:spPr>
            <a:xfrm>
              <a:off x="6427417" y="2081555"/>
              <a:ext cx="1181245" cy="375014"/>
            </a:xfrm>
            <a:prstGeom prst="rect">
              <a:avLst/>
            </a:prstGeom>
            <a:noFill/>
          </p:spPr>
          <p:txBody>
            <a:bodyPr wrap="none" lIns="68579" tIns="34289" rIns="68579" bIns="34289" rtlCol="0">
              <a:spAutoFit/>
            </a:bodyPr>
            <a:lstStyle/>
            <a:p>
              <a:pPr algn="ctr" defTabSz="913765"/>
              <a:r>
                <a:rPr lang="zh-CN" altLang="en-US" sz="2800">
                  <a:solidFill>
                    <a:prstClr val="white"/>
                  </a:solidFill>
                  <a:latin typeface="微软雅黑" panose="020B0503020204020204" pitchFamily="34" charset="-122"/>
                  <a:ea typeface="微软雅黑" panose="020B0503020204020204" pitchFamily="34" charset="-122"/>
                </a:rPr>
                <a:t>教学过程</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73" name="椭圆 72"/>
            <p:cNvSpPr/>
            <p:nvPr/>
          </p:nvSpPr>
          <p:spPr>
            <a:xfrm>
              <a:off x="4703733" y="1745072"/>
              <a:ext cx="1100349" cy="1100349"/>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913765"/>
              <a:endParaRPr lang="zh-CN" altLang="en-US" sz="1900">
                <a:solidFill>
                  <a:prstClr val="white"/>
                </a:solidFill>
              </a:endParaRPr>
            </a:p>
          </p:txBody>
        </p:sp>
      </p:grpSp>
      <p:grpSp>
        <p:nvGrpSpPr>
          <p:cNvPr id="82" name="组合 81"/>
          <p:cNvGrpSpPr/>
          <p:nvPr/>
        </p:nvGrpSpPr>
        <p:grpSpPr>
          <a:xfrm>
            <a:off x="6282898" y="3972399"/>
            <a:ext cx="4825530" cy="1467472"/>
            <a:chOff x="4712786" y="2978609"/>
            <a:chExt cx="3619619" cy="1100349"/>
          </a:xfrm>
        </p:grpSpPr>
        <p:grpSp>
          <p:nvGrpSpPr>
            <p:cNvPr id="83" name="组合 82"/>
            <p:cNvGrpSpPr/>
            <p:nvPr/>
          </p:nvGrpSpPr>
          <p:grpSpPr>
            <a:xfrm>
              <a:off x="4799009" y="3055296"/>
              <a:ext cx="3533396" cy="945000"/>
              <a:chOff x="454610" y="5938966"/>
              <a:chExt cx="4711195" cy="1260000"/>
            </a:xfrm>
          </p:grpSpPr>
          <p:sp>
            <p:nvSpPr>
              <p:cNvPr id="90" name="圆角矩形 89"/>
              <p:cNvSpPr/>
              <p:nvPr/>
            </p:nvSpPr>
            <p:spPr>
              <a:xfrm>
                <a:off x="493911" y="6033762"/>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ln>
              <a:effectLst>
                <a:outerShdw blurRad="279400" dist="152400" dir="2700000" sx="102000" sy="102000" algn="tl" rotWithShape="0">
                  <a:prstClr val="black">
                    <a:alpha val="38000"/>
                  </a:prstClr>
                </a:outerShdw>
              </a:effectLst>
            </p:spPr>
            <p:txBody>
              <a:bodyPr vert="horz" wrap="square" lIns="91440" tIns="45720" rIns="91440" bIns="45720" numCol="1" anchor="ctr" anchorCtr="0" compatLnSpc="1"/>
              <a:lstStyle/>
              <a:p>
                <a:pPr algn="ctr" defTabSz="913765"/>
                <a:endParaRPr lang="zh-CN" altLang="en-US">
                  <a:solidFill>
                    <a:prstClr val="black">
                      <a:lumMod val="65000"/>
                      <a:lumOff val="35000"/>
                    </a:prstClr>
                  </a:solidFill>
                </a:endParaRPr>
              </a:p>
            </p:txBody>
          </p:sp>
          <p:sp>
            <p:nvSpPr>
              <p:cNvPr id="91" name="圆角矩形 90"/>
              <p:cNvSpPr/>
              <p:nvPr/>
            </p:nvSpPr>
            <p:spPr>
              <a:xfrm>
                <a:off x="640094" y="6132170"/>
                <a:ext cx="4415263" cy="873593"/>
              </a:xfrm>
              <a:prstGeom prst="roundRect">
                <a:avLst>
                  <a:gd name="adj" fmla="val 50000"/>
                </a:avLst>
              </a:prstGeom>
              <a:solidFill>
                <a:srgbClr val="FF9A05"/>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nvGrpSpPr>
              <p:cNvPr id="92" name="组合 91"/>
              <p:cNvGrpSpPr/>
              <p:nvPr/>
            </p:nvGrpSpPr>
            <p:grpSpPr>
              <a:xfrm>
                <a:off x="454610" y="5938966"/>
                <a:ext cx="1260000" cy="1260000"/>
                <a:chOff x="3934779" y="5938966"/>
                <a:chExt cx="1260000" cy="1260000"/>
              </a:xfrm>
            </p:grpSpPr>
            <p:pic>
              <p:nvPicPr>
                <p:cNvPr id="93" name="图片 9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4779" y="5938966"/>
                  <a:ext cx="1260000" cy="1260000"/>
                </a:xfrm>
                <a:prstGeom prst="rect">
                  <a:avLst/>
                </a:prstGeom>
                <a:effectLst>
                  <a:outerShdw blurRad="279400" dist="152400" dir="2700000" sx="102000" sy="102000" algn="tl" rotWithShape="0">
                    <a:prstClr val="black">
                      <a:alpha val="28000"/>
                    </a:prstClr>
                  </a:outerShdw>
                </a:effectLst>
              </p:spPr>
            </p:pic>
            <p:sp>
              <p:nvSpPr>
                <p:cNvPr id="94" name="椭圆 93"/>
                <p:cNvSpPr/>
                <p:nvPr/>
              </p:nvSpPr>
              <p:spPr>
                <a:xfrm>
                  <a:off x="4064537" y="6068725"/>
                  <a:ext cx="1000483" cy="1000482"/>
                </a:xfrm>
                <a:prstGeom prst="ellipse">
                  <a:avLst/>
                </a:prstGeom>
                <a:solidFill>
                  <a:srgbClr val="FF9A05"/>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grpSp>
        <p:grpSp>
          <p:nvGrpSpPr>
            <p:cNvPr id="84" name="组合 83"/>
            <p:cNvGrpSpPr/>
            <p:nvPr/>
          </p:nvGrpSpPr>
          <p:grpSpPr>
            <a:xfrm>
              <a:off x="5074375" y="3313824"/>
              <a:ext cx="688459" cy="612667"/>
              <a:chOff x="688976" y="7240588"/>
              <a:chExt cx="519113" cy="461963"/>
            </a:xfrm>
          </p:grpSpPr>
          <p:sp>
            <p:nvSpPr>
              <p:cNvPr id="87" name="Freeform 64"/>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88" name="Freeform 65"/>
              <p:cNvSpPr>
                <a:spLocks noEditPoints="1"/>
              </p:cNvSpPr>
              <p:nvPr/>
            </p:nvSpPr>
            <p:spPr bwMode="auto">
              <a:xfrm>
                <a:off x="688976" y="7240588"/>
                <a:ext cx="115888" cy="295275"/>
              </a:xfrm>
              <a:custGeom>
                <a:avLst/>
                <a:gdLst>
                  <a:gd name="T0" fmla="*/ 17 w 31"/>
                  <a:gd name="T1" fmla="*/ 0 h 78"/>
                  <a:gd name="T2" fmla="*/ 29 w 31"/>
                  <a:gd name="T3" fmla="*/ 5 h 78"/>
                  <a:gd name="T4" fmla="*/ 31 w 31"/>
                  <a:gd name="T5" fmla="*/ 18 h 78"/>
                  <a:gd name="T6" fmla="*/ 31 w 31"/>
                  <a:gd name="T7" fmla="*/ 63 h 78"/>
                  <a:gd name="T8" fmla="*/ 27 w 31"/>
                  <a:gd name="T9" fmla="*/ 74 h 78"/>
                  <a:gd name="T10" fmla="*/ 16 w 31"/>
                  <a:gd name="T11" fmla="*/ 78 h 78"/>
                  <a:gd name="T12" fmla="*/ 3 w 31"/>
                  <a:gd name="T13" fmla="*/ 72 h 78"/>
                  <a:gd name="T14" fmla="*/ 0 w 31"/>
                  <a:gd name="T15" fmla="*/ 57 h 78"/>
                  <a:gd name="T16" fmla="*/ 0 w 31"/>
                  <a:gd name="T17" fmla="*/ 21 h 78"/>
                  <a:gd name="T18" fmla="*/ 3 w 31"/>
                  <a:gd name="T19" fmla="*/ 6 h 78"/>
                  <a:gd name="T20" fmla="*/ 17 w 31"/>
                  <a:gd name="T21" fmla="*/ 0 h 78"/>
                  <a:gd name="T22" fmla="*/ 16 w 31"/>
                  <a:gd name="T23" fmla="*/ 70 h 78"/>
                  <a:gd name="T24" fmla="*/ 23 w 31"/>
                  <a:gd name="T25" fmla="*/ 60 h 78"/>
                  <a:gd name="T26" fmla="*/ 23 w 31"/>
                  <a:gd name="T27" fmla="*/ 17 h 78"/>
                  <a:gd name="T28" fmla="*/ 16 w 31"/>
                  <a:gd name="T29" fmla="*/ 7 h 78"/>
                  <a:gd name="T30" fmla="*/ 9 w 31"/>
                  <a:gd name="T31" fmla="*/ 17 h 78"/>
                  <a:gd name="T32" fmla="*/ 9 w 31"/>
                  <a:gd name="T33" fmla="*/ 20 h 78"/>
                  <a:gd name="T34" fmla="*/ 9 w 31"/>
                  <a:gd name="T35" fmla="*/ 23 h 78"/>
                  <a:gd name="T36" fmla="*/ 9 w 31"/>
                  <a:gd name="T37" fmla="*/ 36 h 78"/>
                  <a:gd name="T38" fmla="*/ 9 w 31"/>
                  <a:gd name="T39" fmla="*/ 48 h 78"/>
                  <a:gd name="T40" fmla="*/ 9 w 31"/>
                  <a:gd name="T41" fmla="*/ 59 h 78"/>
                  <a:gd name="T42" fmla="*/ 16 w 31"/>
                  <a:gd name="T43"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89" name="Freeform 66"/>
              <p:cNvSpPr>
                <a:spLocks noEditPoints="1"/>
              </p:cNvSpPr>
              <p:nvPr/>
            </p:nvSpPr>
            <p:spPr bwMode="auto">
              <a:xfrm>
                <a:off x="817563" y="7245351"/>
                <a:ext cx="134938" cy="287338"/>
              </a:xfrm>
              <a:custGeom>
                <a:avLst/>
                <a:gdLst>
                  <a:gd name="T0" fmla="*/ 17 w 36"/>
                  <a:gd name="T1" fmla="*/ 0 h 76"/>
                  <a:gd name="T2" fmla="*/ 30 w 36"/>
                  <a:gd name="T3" fmla="*/ 0 h 76"/>
                  <a:gd name="T4" fmla="*/ 30 w 36"/>
                  <a:gd name="T5" fmla="*/ 51 h 76"/>
                  <a:gd name="T6" fmla="*/ 36 w 36"/>
                  <a:gd name="T7" fmla="*/ 51 h 76"/>
                  <a:gd name="T8" fmla="*/ 36 w 36"/>
                  <a:gd name="T9" fmla="*/ 58 h 76"/>
                  <a:gd name="T10" fmla="*/ 30 w 36"/>
                  <a:gd name="T11" fmla="*/ 58 h 76"/>
                  <a:gd name="T12" fmla="*/ 30 w 36"/>
                  <a:gd name="T13" fmla="*/ 76 h 76"/>
                  <a:gd name="T14" fmla="*/ 21 w 36"/>
                  <a:gd name="T15" fmla="*/ 76 h 76"/>
                  <a:gd name="T16" fmla="*/ 21 w 36"/>
                  <a:gd name="T17" fmla="*/ 58 h 76"/>
                  <a:gd name="T18" fmla="*/ 0 w 36"/>
                  <a:gd name="T19" fmla="*/ 58 h 76"/>
                  <a:gd name="T20" fmla="*/ 0 w 36"/>
                  <a:gd name="T21" fmla="*/ 51 h 76"/>
                  <a:gd name="T22" fmla="*/ 17 w 36"/>
                  <a:gd name="T23" fmla="*/ 0 h 76"/>
                  <a:gd name="T24" fmla="*/ 21 w 36"/>
                  <a:gd name="T25" fmla="*/ 51 h 76"/>
                  <a:gd name="T26" fmla="*/ 21 w 36"/>
                  <a:gd name="T27" fmla="*/ 11 h 76"/>
                  <a:gd name="T28" fmla="*/ 15 w 36"/>
                  <a:gd name="T29" fmla="*/ 31 h 76"/>
                  <a:gd name="T30" fmla="*/ 9 w 36"/>
                  <a:gd name="T31" fmla="*/ 51 h 76"/>
                  <a:gd name="T32" fmla="*/ 21 w 36"/>
                  <a:gd name="T33" fmla="*/ 5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defTabSz="913765"/>
                <a:endParaRPr lang="zh-CN" altLang="en-US" sz="1900">
                  <a:solidFill>
                    <a:prstClr val="black"/>
                  </a:solidFill>
                </a:endParaRPr>
              </a:p>
            </p:txBody>
          </p:sp>
        </p:grpSp>
        <p:sp>
          <p:nvSpPr>
            <p:cNvPr id="85" name="文本框 79"/>
            <p:cNvSpPr txBox="1"/>
            <p:nvPr/>
          </p:nvSpPr>
          <p:spPr>
            <a:xfrm>
              <a:off x="6427417" y="3355643"/>
              <a:ext cx="1181245" cy="375014"/>
            </a:xfrm>
            <a:prstGeom prst="rect">
              <a:avLst/>
            </a:prstGeom>
            <a:noFill/>
          </p:spPr>
          <p:txBody>
            <a:bodyPr wrap="none" lIns="68579" tIns="34289" rIns="68579" bIns="34289" rtlCol="0">
              <a:spAutoFit/>
            </a:bodyPr>
            <a:lstStyle/>
            <a:p>
              <a:pPr algn="ctr" defTabSz="913765"/>
              <a:r>
                <a:rPr lang="zh-CN" altLang="en-US" sz="2800">
                  <a:solidFill>
                    <a:prstClr val="white"/>
                  </a:solidFill>
                  <a:latin typeface="微软雅黑" panose="020B0503020204020204" pitchFamily="34" charset="-122"/>
                  <a:ea typeface="微软雅黑" panose="020B0503020204020204" pitchFamily="34" charset="-122"/>
                </a:rPr>
                <a:t>教学反思</a:t>
              </a:r>
              <a:endParaRPr lang="zh-CN" altLang="en-US" sz="2800" dirty="0">
                <a:solidFill>
                  <a:prstClr val="white"/>
                </a:solidFill>
                <a:latin typeface="微软雅黑" panose="020B0503020204020204" pitchFamily="34" charset="-122"/>
                <a:ea typeface="微软雅黑" panose="020B0503020204020204" pitchFamily="34" charset="-122"/>
              </a:endParaRPr>
            </a:p>
          </p:txBody>
        </p:sp>
        <p:sp>
          <p:nvSpPr>
            <p:cNvPr id="86" name="椭圆 85"/>
            <p:cNvSpPr/>
            <p:nvPr/>
          </p:nvSpPr>
          <p:spPr>
            <a:xfrm>
              <a:off x="4712786" y="2978609"/>
              <a:ext cx="1100349" cy="1100349"/>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913765"/>
              <a:endParaRPr lang="zh-CN" altLang="en-US" sz="1900">
                <a:solidFill>
                  <a:prstClr val="white"/>
                </a:solidFill>
              </a:endParaRPr>
            </a:p>
          </p:txBody>
        </p:sp>
      </p:grpSp>
      <p:sp>
        <p:nvSpPr>
          <p:cNvPr id="95" name="TextBox 94"/>
          <p:cNvSpPr txBox="1"/>
          <p:nvPr/>
        </p:nvSpPr>
        <p:spPr>
          <a:xfrm>
            <a:off x="4425531" y="424906"/>
            <a:ext cx="2505682" cy="1015663"/>
          </a:xfrm>
          <a:prstGeom prst="rect">
            <a:avLst/>
          </a:prstGeom>
          <a:noFill/>
        </p:spPr>
        <p:txBody>
          <a:bodyPr wrap="square" rtlCol="0">
            <a:spAutoFit/>
          </a:bodyPr>
          <a:lstStyle/>
          <a:p>
            <a:r>
              <a:rPr lang="zh-CN" altLang="en-US" sz="6000" b="1" smtClean="0">
                <a:solidFill>
                  <a:schemeClr val="bg1"/>
                </a:solidFill>
                <a:latin typeface="微软雅黑" panose="020B0503020204020204" pitchFamily="34" charset="-122"/>
                <a:ea typeface="微软雅黑" panose="020B0503020204020204" pitchFamily="34" charset="-122"/>
              </a:rPr>
              <a:t>目录</a:t>
            </a:r>
            <a:endParaRPr lang="zh-CN" altLang="en-US" sz="6000" b="1">
              <a:solidFill>
                <a:schemeClr val="bg1"/>
              </a:solidFill>
              <a:latin typeface="微软雅黑" panose="020B0503020204020204" pitchFamily="34" charset="-122"/>
              <a:ea typeface="微软雅黑" panose="020B0503020204020204" pitchFamily="34" charset="-122"/>
            </a:endParaRPr>
          </a:p>
        </p:txBody>
      </p:sp>
      <p:sp>
        <p:nvSpPr>
          <p:cNvPr id="96" name="矩形 95"/>
          <p:cNvSpPr/>
          <p:nvPr/>
        </p:nvSpPr>
        <p:spPr>
          <a:xfrm>
            <a:off x="6192644" y="856954"/>
            <a:ext cx="1509388" cy="461665"/>
          </a:xfrm>
          <a:prstGeom prst="rect">
            <a:avLst/>
          </a:prstGeom>
        </p:spPr>
        <p:txBody>
          <a:bodyPr wrap="none">
            <a:spAutoFit/>
          </a:bodyPr>
          <a:lstStyle/>
          <a:p>
            <a:pPr fontAlgn="base">
              <a:spcBef>
                <a:spcPct val="0"/>
              </a:spcBef>
              <a:spcAft>
                <a:spcPct val="0"/>
              </a:spcAft>
              <a:buFont typeface="Arial" panose="020B0604020202020204" pitchFamily="34" charset="0"/>
              <a:buNone/>
            </a:pPr>
            <a:r>
              <a:rPr lang="zh-CN" altLang="en-US" sz="2400">
                <a:solidFill>
                  <a:schemeClr val="bg1"/>
                </a:solidFill>
                <a:latin typeface="微软雅黑" panose="020B0503020204020204" pitchFamily="34" charset="-122"/>
              </a:rPr>
              <a:t>Contents</a:t>
            </a:r>
            <a:endParaRPr lang="zh-CN" altLang="en-US" sz="2400" dirty="0">
              <a:solidFill>
                <a:schemeClr val="bg1"/>
              </a:solidFill>
              <a:latin typeface="微软雅黑" panose="020B0503020204020204" pitchFamily="34" charset="-122"/>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5"/>
                                        </p:tgtEl>
                                        <p:attrNameLst>
                                          <p:attrName>style.visibility</p:attrName>
                                        </p:attrNameLst>
                                      </p:cBhvr>
                                      <p:to>
                                        <p:strVal val="visible"/>
                                      </p:to>
                                    </p:set>
                                    <p:anim calcmode="lin" valueType="num">
                                      <p:cBhvr>
                                        <p:cTn id="16" dur="500" fill="hold"/>
                                        <p:tgtEl>
                                          <p:spTgt spid="9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5"/>
                                        </p:tgtEl>
                                        <p:attrNameLst>
                                          <p:attrName>ppt_y</p:attrName>
                                        </p:attrNameLst>
                                      </p:cBhvr>
                                      <p:tavLst>
                                        <p:tav tm="0">
                                          <p:val>
                                            <p:strVal val="#ppt_y"/>
                                          </p:val>
                                        </p:tav>
                                        <p:tav tm="100000">
                                          <p:val>
                                            <p:strVal val="#ppt_y"/>
                                          </p:val>
                                        </p:tav>
                                      </p:tavLst>
                                    </p:anim>
                                    <p:anim calcmode="lin" valueType="num">
                                      <p:cBhvr>
                                        <p:cTn id="18" dur="500" fill="hold"/>
                                        <p:tgtEl>
                                          <p:spTgt spid="9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95"/>
                                        </p:tgtEl>
                                      </p:cBhvr>
                                    </p:animEffect>
                                  </p:childTnLst>
                                </p:cTn>
                              </p:par>
                            </p:childTnLst>
                          </p:cTn>
                        </p:par>
                        <p:par>
                          <p:cTn id="21" fill="hold">
                            <p:stCondLst>
                              <p:cond delay="1049"/>
                            </p:stCondLst>
                            <p:childTnLst>
                              <p:par>
                                <p:cTn id="22" presetID="42" presetClass="entr" presetSubtype="0" fill="hold" grpId="0"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049"/>
                            </p:stCondLst>
                            <p:childTnLst>
                              <p:par>
                                <p:cTn id="28" presetID="2" presetClass="entr" presetSubtype="2" fill="hold"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fill="hold"/>
                                        <p:tgtEl>
                                          <p:spTgt spid="44"/>
                                        </p:tgtEl>
                                        <p:attrNameLst>
                                          <p:attrName>ppt_x</p:attrName>
                                        </p:attrNameLst>
                                      </p:cBhvr>
                                      <p:tavLst>
                                        <p:tav tm="0">
                                          <p:val>
                                            <p:strVal val="1+#ppt_w/2"/>
                                          </p:val>
                                        </p:tav>
                                        <p:tav tm="100000">
                                          <p:val>
                                            <p:strVal val="#ppt_x"/>
                                          </p:val>
                                        </p:tav>
                                      </p:tavLst>
                                    </p:anim>
                                    <p:anim calcmode="lin" valueType="num">
                                      <p:cBhvr additive="base">
                                        <p:cTn id="31" dur="500" fill="hold"/>
                                        <p:tgtEl>
                                          <p:spTgt spid="44"/>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additive="base">
                                        <p:cTn id="34" dur="500" fill="hold"/>
                                        <p:tgtEl>
                                          <p:spTgt spid="58"/>
                                        </p:tgtEl>
                                        <p:attrNameLst>
                                          <p:attrName>ppt_x</p:attrName>
                                        </p:attrNameLst>
                                      </p:cBhvr>
                                      <p:tavLst>
                                        <p:tav tm="0">
                                          <p:val>
                                            <p:strVal val="1+#ppt_w/2"/>
                                          </p:val>
                                        </p:tav>
                                        <p:tav tm="100000">
                                          <p:val>
                                            <p:strVal val="#ppt_x"/>
                                          </p:val>
                                        </p:tav>
                                      </p:tavLst>
                                    </p:anim>
                                    <p:anim calcmode="lin" valueType="num">
                                      <p:cBhvr additive="base">
                                        <p:cTn id="35" dur="500" fill="hold"/>
                                        <p:tgtEl>
                                          <p:spTgt spid="58"/>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0-#ppt_w/2"/>
                                          </p:val>
                                        </p:tav>
                                        <p:tav tm="100000">
                                          <p:val>
                                            <p:strVal val="#ppt_x"/>
                                          </p:val>
                                        </p:tav>
                                      </p:tavLst>
                                    </p:anim>
                                    <p:anim calcmode="lin" valueType="num">
                                      <p:cBhvr additive="base">
                                        <p:cTn id="39" dur="500" fill="hold"/>
                                        <p:tgtEl>
                                          <p:spTgt spid="69"/>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82"/>
                                        </p:tgtEl>
                                        <p:attrNameLst>
                                          <p:attrName>style.visibility</p:attrName>
                                        </p:attrNameLst>
                                      </p:cBhvr>
                                      <p:to>
                                        <p:strVal val="visible"/>
                                      </p:to>
                                    </p:set>
                                    <p:anim calcmode="lin" valueType="num">
                                      <p:cBhvr additive="base">
                                        <p:cTn id="42" dur="500" fill="hold"/>
                                        <p:tgtEl>
                                          <p:spTgt spid="82"/>
                                        </p:tgtEl>
                                        <p:attrNameLst>
                                          <p:attrName>ppt_x</p:attrName>
                                        </p:attrNameLst>
                                      </p:cBhvr>
                                      <p:tavLst>
                                        <p:tav tm="0">
                                          <p:val>
                                            <p:strVal val="0-#ppt_w/2"/>
                                          </p:val>
                                        </p:tav>
                                        <p:tav tm="100000">
                                          <p:val>
                                            <p:strVal val="#ppt_x"/>
                                          </p:val>
                                        </p:tav>
                                      </p:tavLst>
                                    </p:anim>
                                    <p:anim calcmode="lin" valueType="num">
                                      <p:cBhvr additive="base">
                                        <p:cTn id="43"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22299" y="2935726"/>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95" name="组合 94"/>
          <p:cNvGrpSpPr/>
          <p:nvPr/>
        </p:nvGrpSpPr>
        <p:grpSpPr>
          <a:xfrm rot="5400000" flipH="1">
            <a:off x="8109907" y="2935725"/>
            <a:ext cx="7001769" cy="1130318"/>
            <a:chOff x="-168927" y="-152400"/>
            <a:chExt cx="9312927" cy="1530947"/>
          </a:xfrm>
        </p:grpSpPr>
        <p:pic>
          <p:nvPicPr>
            <p:cNvPr id="96" name="图片 95"/>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97" name="图片 96"/>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98" name="图片 97"/>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99" name="图片 98"/>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00" name="图片 99"/>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101" name="图片 100"/>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102" name="图片 101"/>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3" name="图片 102"/>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04" name="图片 103"/>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9" y="-152399"/>
              <a:ext cx="642802" cy="1530946"/>
            </a:xfrm>
            <a:prstGeom prst="rect">
              <a:avLst/>
            </a:prstGeom>
          </p:spPr>
        </p:pic>
        <p:pic>
          <p:nvPicPr>
            <p:cNvPr id="105" name="图片 104"/>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06" name="图片 105"/>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07" name="图片 106"/>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08" name="图片 107"/>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09" name="图片 108"/>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10" name="图片 109"/>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11" name="图片 110"/>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12" name="图片 111"/>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113" name="图片 112"/>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114" name="图片 113"/>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115" name="图片 114"/>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122" name="组合 121"/>
          <p:cNvGrpSpPr/>
          <p:nvPr/>
        </p:nvGrpSpPr>
        <p:grpSpPr>
          <a:xfrm>
            <a:off x="3278254" y="2370599"/>
            <a:ext cx="1412672" cy="1600809"/>
            <a:chOff x="2555776" y="1358203"/>
            <a:chExt cx="1059642" cy="1200329"/>
          </a:xfrm>
        </p:grpSpPr>
        <p:grpSp>
          <p:nvGrpSpPr>
            <p:cNvPr id="123" name="组合 122"/>
            <p:cNvGrpSpPr/>
            <p:nvPr/>
          </p:nvGrpSpPr>
          <p:grpSpPr>
            <a:xfrm>
              <a:off x="2555776" y="1405914"/>
              <a:ext cx="1059642" cy="1059642"/>
              <a:chOff x="5309025" y="2094564"/>
              <a:chExt cx="1461661" cy="1461661"/>
            </a:xfrm>
          </p:grpSpPr>
          <p:sp>
            <p:nvSpPr>
              <p:cNvPr id="125"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sym typeface="宋体" panose="02010600030101010101" pitchFamily="2" charset="-122"/>
                </a:endParaRPr>
              </a:p>
            </p:txBody>
          </p:sp>
          <p:sp>
            <p:nvSpPr>
              <p:cNvPr id="126" name="Oval 8"/>
              <p:cNvSpPr>
                <a:spLocks noChangeArrowheads="1"/>
              </p:cNvSpPr>
              <p:nvPr/>
            </p:nvSpPr>
            <p:spPr bwMode="auto">
              <a:xfrm>
                <a:off x="5410323" y="2195862"/>
                <a:ext cx="1259066" cy="1259064"/>
              </a:xfrm>
              <a:prstGeom prst="ellipse">
                <a:avLst/>
              </a:prstGeom>
              <a:solidFill>
                <a:srgbClr val="6EADAA"/>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4" name="文本框 26"/>
            <p:cNvSpPr txBox="1"/>
            <p:nvPr/>
          </p:nvSpPr>
          <p:spPr>
            <a:xfrm>
              <a:off x="2708656" y="1358203"/>
              <a:ext cx="699063" cy="1200329"/>
            </a:xfrm>
            <a:prstGeom prst="rect">
              <a:avLst/>
            </a:prstGeom>
            <a:noFill/>
          </p:spPr>
          <p:txBody>
            <a:bodyPr wrap="square" rtlCol="0">
              <a:spAutoFit/>
            </a:bodyPr>
            <a:lstStyle/>
            <a:p>
              <a:pPr algn="ctr"/>
              <a:r>
                <a:rPr lang="en-US" altLang="zh-CN" sz="9600">
                  <a:solidFill>
                    <a:prstClr val="white"/>
                  </a:solidFill>
                  <a:latin typeface="Impact" panose="020B0806030902050204" pitchFamily="34" charset="0"/>
                  <a:ea typeface="方正粗圆简体" panose="03000509000000000000" pitchFamily="65" charset="-122"/>
                </a:rPr>
                <a:t>1</a:t>
              </a:r>
              <a:endParaRPr lang="zh-CN" altLang="en-US" sz="9600" dirty="0">
                <a:solidFill>
                  <a:prstClr val="white"/>
                </a:solidFill>
                <a:latin typeface="Impact" panose="020B0806030902050204" pitchFamily="34" charset="0"/>
                <a:ea typeface="方正粗圆简体" panose="03000509000000000000" pitchFamily="65" charset="-122"/>
              </a:endParaRPr>
            </a:p>
          </p:txBody>
        </p:sp>
      </p:grpSp>
      <p:sp>
        <p:nvSpPr>
          <p:cNvPr id="127" name="矩形 126"/>
          <p:cNvSpPr/>
          <p:nvPr/>
        </p:nvSpPr>
        <p:spPr>
          <a:xfrm>
            <a:off x="4997026" y="2657923"/>
            <a:ext cx="3255168" cy="1026159"/>
          </a:xfrm>
          <a:prstGeom prst="rect">
            <a:avLst/>
          </a:prstGeom>
        </p:spPr>
        <p:txBody>
          <a:bodyPr wrap="none" lIns="121917" tIns="60958" rIns="121917" bIns="60958">
            <a:spAutoFit/>
          </a:bodyPr>
          <a:lstStyle/>
          <a:p>
            <a:pPr algn="ctr" defTabSz="913765"/>
            <a:r>
              <a:rPr lang="zh-CN" altLang="en-US" sz="5900">
                <a:solidFill>
                  <a:srgbClr val="6EADAA"/>
                </a:solidFill>
                <a:effectLst>
                  <a:innerShdw blurRad="63500" dist="50800" dir="16200000">
                    <a:prstClr val="black">
                      <a:alpha val="50000"/>
                    </a:prstClr>
                  </a:innerShdw>
                </a:effectLst>
                <a:latin typeface="方正大黑简体" panose="02010601030101010101" pitchFamily="2" charset="-122"/>
                <a:ea typeface="方正大黑简体" panose="02010601030101010101" pitchFamily="2" charset="-122"/>
              </a:rPr>
              <a:t>教学分析</a:t>
            </a:r>
            <a:endParaRPr lang="zh-CN" altLang="en-US" sz="5900" dirty="0">
              <a:solidFill>
                <a:srgbClr val="6EADAA"/>
              </a:solidFill>
              <a:effectLst>
                <a:innerShdw blurRad="63500" dist="50800" dir="16200000">
                  <a:prstClr val="black">
                    <a:alpha val="50000"/>
                  </a:prstClr>
                </a:innerShdw>
              </a:effectLst>
              <a:latin typeface="方正大黑简体" panose="02010601030101010101" pitchFamily="2" charset="-122"/>
              <a:ea typeface="方正大黑简体" panose="02010601030101010101" pitchFamily="2" charset="-122"/>
            </a:endParaRPr>
          </a:p>
        </p:txBody>
      </p:sp>
      <p:sp>
        <p:nvSpPr>
          <p:cNvPr id="129" name="TextBox 128"/>
          <p:cNvSpPr txBox="1"/>
          <p:nvPr/>
        </p:nvSpPr>
        <p:spPr>
          <a:xfrm>
            <a:off x="5188872" y="3684082"/>
            <a:ext cx="1856406" cy="353939"/>
          </a:xfrm>
          <a:prstGeom prst="rect">
            <a:avLst/>
          </a:prstGeom>
          <a:noFill/>
          <a:effectLst/>
        </p:spPr>
        <p:txBody>
          <a:bodyPr wrap="square" lIns="121917" tIns="60958" rIns="121917" bIns="60958" rtlCol="0">
            <a:spAutoFit/>
          </a:bodyPr>
          <a:lstStyle/>
          <a:p>
            <a:r>
              <a:rPr lang="zh-CN" altLang="en-US" sz="1500" smtClean="0">
                <a:solidFill>
                  <a:schemeClr val="bg1"/>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schemeClr val="bg1"/>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0" name="TextBox 129"/>
          <p:cNvSpPr txBox="1"/>
          <p:nvPr/>
        </p:nvSpPr>
        <p:spPr>
          <a:xfrm>
            <a:off x="6723356" y="3703553"/>
            <a:ext cx="1856406" cy="353939"/>
          </a:xfrm>
          <a:prstGeom prst="rect">
            <a:avLst/>
          </a:prstGeom>
          <a:noFill/>
          <a:effectLst/>
        </p:spPr>
        <p:txBody>
          <a:bodyPr wrap="square" lIns="121917" tIns="60958" rIns="121917" bIns="60958" rtlCol="0">
            <a:spAutoFit/>
          </a:bodyPr>
          <a:lstStyle/>
          <a:p>
            <a:r>
              <a:rPr lang="zh-CN" altLang="en-US" sz="1500" smtClean="0">
                <a:solidFill>
                  <a:schemeClr val="bg1"/>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schemeClr val="bg1"/>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1" name="TextBox 130"/>
          <p:cNvSpPr txBox="1"/>
          <p:nvPr/>
        </p:nvSpPr>
        <p:spPr>
          <a:xfrm>
            <a:off x="5188872" y="4079701"/>
            <a:ext cx="1856406" cy="353939"/>
          </a:xfrm>
          <a:prstGeom prst="rect">
            <a:avLst/>
          </a:prstGeom>
          <a:noFill/>
          <a:effectLst/>
        </p:spPr>
        <p:txBody>
          <a:bodyPr wrap="square" lIns="121917" tIns="60958" rIns="121917" bIns="60958" rtlCol="0">
            <a:spAutoFit/>
          </a:bodyPr>
          <a:lstStyle/>
          <a:p>
            <a:r>
              <a:rPr lang="zh-CN" altLang="en-US" sz="1500" smtClean="0">
                <a:solidFill>
                  <a:schemeClr val="bg1"/>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schemeClr val="bg1"/>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2" name="TextBox 131"/>
          <p:cNvSpPr txBox="1"/>
          <p:nvPr/>
        </p:nvSpPr>
        <p:spPr>
          <a:xfrm>
            <a:off x="6723356" y="4050322"/>
            <a:ext cx="1856406" cy="353939"/>
          </a:xfrm>
          <a:prstGeom prst="rect">
            <a:avLst/>
          </a:prstGeom>
          <a:noFill/>
          <a:effectLst/>
        </p:spPr>
        <p:txBody>
          <a:bodyPr wrap="square" lIns="121917" tIns="60958" rIns="121917" bIns="60958" rtlCol="0">
            <a:spAutoFit/>
          </a:bodyPr>
          <a:lstStyle/>
          <a:p>
            <a:r>
              <a:rPr lang="zh-CN" altLang="en-US" sz="1500" smtClean="0">
                <a:solidFill>
                  <a:schemeClr val="bg1"/>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schemeClr val="bg1"/>
              </a:solidFill>
              <a:latin typeface="Cordia New" panose="020B0304020202020204" pitchFamily="34" charset="-34"/>
              <a:ea typeface="微软雅黑" panose="020B0503020204020204" pitchFamily="34" charset="-122"/>
              <a:cs typeface="Cordia New" panose="020B0304020202020204" pitchFamily="34" charset="-34"/>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5"/>
                                        </p:tgtEl>
                                        <p:attrNameLst>
                                          <p:attrName>style.visibility</p:attrName>
                                        </p:attrNameLst>
                                      </p:cBhvr>
                                      <p:to>
                                        <p:strVal val="visible"/>
                                      </p:to>
                                    </p:set>
                                    <p:anim calcmode="lin" valueType="num">
                                      <p:cBhvr additive="base">
                                        <p:cTn id="11" dur="500" fill="hold"/>
                                        <p:tgtEl>
                                          <p:spTgt spid="95"/>
                                        </p:tgtEl>
                                        <p:attrNameLst>
                                          <p:attrName>ppt_x</p:attrName>
                                        </p:attrNameLst>
                                      </p:cBhvr>
                                      <p:tavLst>
                                        <p:tav tm="0">
                                          <p:val>
                                            <p:strVal val="1+#ppt_w/2"/>
                                          </p:val>
                                        </p:tav>
                                        <p:tav tm="100000">
                                          <p:val>
                                            <p:strVal val="#ppt_x"/>
                                          </p:val>
                                        </p:tav>
                                      </p:tavLst>
                                    </p:anim>
                                    <p:anim calcmode="lin" valueType="num">
                                      <p:cBhvr additive="base">
                                        <p:cTn id="12" dur="500" fill="hold"/>
                                        <p:tgtEl>
                                          <p:spTgt spid="9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p:cTn id="16" dur="500" fill="hold"/>
                                        <p:tgtEl>
                                          <p:spTgt spid="122"/>
                                        </p:tgtEl>
                                        <p:attrNameLst>
                                          <p:attrName>ppt_w</p:attrName>
                                        </p:attrNameLst>
                                      </p:cBhvr>
                                      <p:tavLst>
                                        <p:tav tm="0">
                                          <p:val>
                                            <p:fltVal val="0"/>
                                          </p:val>
                                        </p:tav>
                                        <p:tav tm="100000">
                                          <p:val>
                                            <p:strVal val="#ppt_w"/>
                                          </p:val>
                                        </p:tav>
                                      </p:tavLst>
                                    </p:anim>
                                    <p:anim calcmode="lin" valueType="num">
                                      <p:cBhvr>
                                        <p:cTn id="17" dur="500" fill="hold"/>
                                        <p:tgtEl>
                                          <p:spTgt spid="122"/>
                                        </p:tgtEl>
                                        <p:attrNameLst>
                                          <p:attrName>ppt_h</p:attrName>
                                        </p:attrNameLst>
                                      </p:cBhvr>
                                      <p:tavLst>
                                        <p:tav tm="0">
                                          <p:val>
                                            <p:fltVal val="0"/>
                                          </p:val>
                                        </p:tav>
                                        <p:tav tm="100000">
                                          <p:val>
                                            <p:strVal val="#ppt_h"/>
                                          </p:val>
                                        </p:tav>
                                      </p:tavLst>
                                    </p:anim>
                                    <p:animEffect transition="in" filter="fade">
                                      <p:cBhvr>
                                        <p:cTn id="18" dur="500"/>
                                        <p:tgtEl>
                                          <p:spTgt spid="122"/>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left)">
                                      <p:cBhvr>
                                        <p:cTn id="22" dur="500"/>
                                        <p:tgtEl>
                                          <p:spTgt spid="127"/>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29"/>
                                        </p:tgtEl>
                                        <p:attrNameLst>
                                          <p:attrName>style.visibility</p:attrName>
                                        </p:attrNameLst>
                                      </p:cBhvr>
                                      <p:to>
                                        <p:strVal val="visible"/>
                                      </p:to>
                                    </p:set>
                                    <p:animEffect transition="in" filter="wipe(left)">
                                      <p:cBhvr>
                                        <p:cTn id="26" dur="500"/>
                                        <p:tgtEl>
                                          <p:spTgt spid="129"/>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30"/>
                                        </p:tgtEl>
                                        <p:attrNameLst>
                                          <p:attrName>style.visibility</p:attrName>
                                        </p:attrNameLst>
                                      </p:cBhvr>
                                      <p:to>
                                        <p:strVal val="visible"/>
                                      </p:to>
                                    </p:set>
                                    <p:animEffect transition="in" filter="wipe(left)">
                                      <p:cBhvr>
                                        <p:cTn id="29" dur="500"/>
                                        <p:tgtEl>
                                          <p:spTgt spid="13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31"/>
                                        </p:tgtEl>
                                        <p:attrNameLst>
                                          <p:attrName>style.visibility</p:attrName>
                                        </p:attrNameLst>
                                      </p:cBhvr>
                                      <p:to>
                                        <p:strVal val="visible"/>
                                      </p:to>
                                    </p:set>
                                    <p:animEffect transition="in" filter="wipe(left)">
                                      <p:cBhvr>
                                        <p:cTn id="32" dur="500"/>
                                        <p:tgtEl>
                                          <p:spTgt spid="13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wipe(left)">
                                      <p:cBhvr>
                                        <p:cTn id="35"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9" grpId="0"/>
      <p:bldP spid="130" grpId="0"/>
      <p:bldP spid="131" grpId="0"/>
      <p:bldP spid="13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39496" y="2935726"/>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23" name="组合 22"/>
          <p:cNvGrpSpPr/>
          <p:nvPr/>
        </p:nvGrpSpPr>
        <p:grpSpPr>
          <a:xfrm rot="5400000" flipH="1">
            <a:off x="8124371" y="2881920"/>
            <a:ext cx="7001769" cy="1130318"/>
            <a:chOff x="-168927" y="-152400"/>
            <a:chExt cx="9312927" cy="1530947"/>
          </a:xfrm>
        </p:grpSpPr>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9" name="图片 28"/>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32" name="图片 31"/>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35" name="图片 34"/>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49" name="组合 48"/>
          <p:cNvGrpSpPr/>
          <p:nvPr/>
        </p:nvGrpSpPr>
        <p:grpSpPr>
          <a:xfrm>
            <a:off x="1130320" y="422499"/>
            <a:ext cx="3068756" cy="215907"/>
            <a:chOff x="847850" y="316800"/>
            <a:chExt cx="2301867" cy="161893"/>
          </a:xfrm>
        </p:grpSpPr>
        <p:cxnSp>
          <p:nvCxnSpPr>
            <p:cNvPr id="44" name="直接连接符 43"/>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7884933" y="408866"/>
            <a:ext cx="3079162" cy="215907"/>
            <a:chOff x="5914470" y="306578"/>
            <a:chExt cx="2309672" cy="161893"/>
          </a:xfrm>
        </p:grpSpPr>
        <p:cxnSp>
          <p:nvCxnSpPr>
            <p:cNvPr id="46" name="直接连接符 45"/>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4476614" y="263649"/>
            <a:ext cx="3346560" cy="533604"/>
          </a:xfrm>
          <a:prstGeom prst="rect">
            <a:avLst/>
          </a:prstGeom>
          <a:noFill/>
        </p:spPr>
        <p:txBody>
          <a:bodyPr wrap="square" lIns="121917" tIns="60958" rIns="121917" bIns="60958" rtlCol="0">
            <a:spAutoFit/>
          </a:bodyPr>
          <a:lstStyle/>
          <a:p>
            <a:r>
              <a:rPr lang="zh-CN" altLang="en-US" sz="2700" b="1">
                <a:solidFill>
                  <a:srgbClr val="56CA93"/>
                </a:solidFill>
                <a:latin typeface="微软雅黑" panose="020B0503020204020204" pitchFamily="34" charset="-122"/>
                <a:ea typeface="微软雅黑" panose="020B0503020204020204" pitchFamily="34" charset="-122"/>
              </a:rPr>
              <a:t>教学分析</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课程分析</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166" name="组合 165"/>
          <p:cNvGrpSpPr/>
          <p:nvPr/>
        </p:nvGrpSpPr>
        <p:grpSpPr>
          <a:xfrm>
            <a:off x="4367583" y="879069"/>
            <a:ext cx="2037658" cy="4909898"/>
            <a:chOff x="1318582" y="1445159"/>
            <a:chExt cx="2037393" cy="4911035"/>
          </a:xfrm>
        </p:grpSpPr>
        <p:sp>
          <p:nvSpPr>
            <p:cNvPr id="167" name="直角三角形 166"/>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8" name="直角三角形 167"/>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9" name="同侧圆角矩形 168"/>
            <p:cNvSpPr/>
            <p:nvPr/>
          </p:nvSpPr>
          <p:spPr>
            <a:xfrm rot="16200000">
              <a:off x="541305" y="3041940"/>
              <a:ext cx="3272027" cy="1717474"/>
            </a:xfrm>
            <a:prstGeom prst="round2SameRect">
              <a:avLst>
                <a:gd name="adj1" fmla="val 23877"/>
                <a:gd name="adj2" fmla="val 0"/>
              </a:avLst>
            </a:prstGeom>
            <a:solidFill>
              <a:srgbClr val="FB6060"/>
            </a:solidFill>
            <a:ln w="15875">
              <a:gradFill flip="none" rotWithShape="1">
                <a:gsLst>
                  <a:gs pos="49000">
                    <a:srgbClr val="E87071"/>
                  </a:gs>
                  <a:gs pos="0">
                    <a:srgbClr val="F5C3C3"/>
                  </a:gs>
                  <a:gs pos="100000">
                    <a:srgbClr val="D723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70" name="图片 169"/>
            <p:cNvPicPr>
              <a:picLocks noChangeAspect="1"/>
            </p:cNvPicPr>
            <p:nvPr/>
          </p:nvPicPr>
          <p:blipFill rotWithShape="1">
            <a:blip r:embed="rId7">
              <a:grayscl/>
              <a:extLst>
                <a:ext uri="{BEBA8EAE-BF5A-486C-A8C5-ECC9F3942E4B}">
                  <a14:imgProps xmlns:a14="http://schemas.microsoft.com/office/drawing/2010/main">
                    <a14:imgLayer r:embed="rId8">
                      <a14:imgEffect>
                        <a14:colorTemperature colorTemp="2000"/>
                      </a14:imgEffect>
                      <a14:imgEffect>
                        <a14:saturation sat="400000"/>
                      </a14:imgEffect>
                    </a14:imgLayer>
                  </a14:imgProps>
                </a:ext>
              </a:extLst>
            </a:blip>
            <a:srcRect b="72279"/>
            <a:stretch>
              <a:fillRect/>
            </a:stretch>
          </p:blipFill>
          <p:spPr>
            <a:xfrm rot="16200000" flipH="1">
              <a:off x="475221" y="3782802"/>
              <a:ext cx="4911035" cy="235749"/>
            </a:xfrm>
            <a:prstGeom prst="rect">
              <a:avLst/>
            </a:prstGeom>
          </p:spPr>
        </p:pic>
      </p:grpSp>
      <p:grpSp>
        <p:nvGrpSpPr>
          <p:cNvPr id="171" name="组合 170"/>
          <p:cNvGrpSpPr/>
          <p:nvPr/>
        </p:nvGrpSpPr>
        <p:grpSpPr>
          <a:xfrm>
            <a:off x="5963758" y="1349819"/>
            <a:ext cx="2037658" cy="4909898"/>
            <a:chOff x="1318582" y="1445159"/>
            <a:chExt cx="2037393" cy="4911035"/>
          </a:xfrm>
        </p:grpSpPr>
        <p:sp>
          <p:nvSpPr>
            <p:cNvPr id="172" name="直角三角形 171"/>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3" name="直角三角形 172"/>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4" name="同侧圆角矩形 173"/>
            <p:cNvSpPr/>
            <p:nvPr/>
          </p:nvSpPr>
          <p:spPr>
            <a:xfrm rot="16200000">
              <a:off x="541305" y="3041940"/>
              <a:ext cx="3272027" cy="1717474"/>
            </a:xfrm>
            <a:prstGeom prst="round2SameRect">
              <a:avLst>
                <a:gd name="adj1" fmla="val 23877"/>
                <a:gd name="adj2" fmla="val 0"/>
              </a:avLst>
            </a:prstGeom>
            <a:solidFill>
              <a:srgbClr val="F3913F"/>
            </a:solidFill>
            <a:ln w="15875">
              <a:gradFill flip="none" rotWithShape="1">
                <a:gsLst>
                  <a:gs pos="50000">
                    <a:srgbClr val="F3B65D"/>
                  </a:gs>
                  <a:gs pos="0">
                    <a:srgbClr val="FFE3B9"/>
                  </a:gs>
                  <a:gs pos="100000">
                    <a:srgbClr val="E6890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75" name="图片 174"/>
            <p:cNvPicPr>
              <a:picLocks noChangeAspect="1"/>
            </p:cNvPicPr>
            <p:nvPr/>
          </p:nvPicPr>
          <p:blipFill rotWithShape="1">
            <a:blip r:embed="rId7">
              <a:grayscl/>
              <a:extLst>
                <a:ext uri="{BEBA8EAE-BF5A-486C-A8C5-ECC9F3942E4B}">
                  <a14:imgProps xmlns:a14="http://schemas.microsoft.com/office/drawing/2010/main">
                    <a14:imgLayer r:embed="rId8">
                      <a14:imgEffect>
                        <a14:colorTemperature colorTemp="2000"/>
                      </a14:imgEffect>
                      <a14:imgEffect>
                        <a14:saturation sat="400000"/>
                      </a14:imgEffect>
                    </a14:imgLayer>
                  </a14:imgProps>
                </a:ext>
              </a:extLst>
            </a:blip>
            <a:srcRect b="72279"/>
            <a:stretch>
              <a:fillRect/>
            </a:stretch>
          </p:blipFill>
          <p:spPr>
            <a:xfrm rot="16200000" flipH="1">
              <a:off x="475221" y="3782802"/>
              <a:ext cx="4911035" cy="235749"/>
            </a:xfrm>
            <a:prstGeom prst="rect">
              <a:avLst/>
            </a:prstGeom>
          </p:spPr>
        </p:pic>
      </p:grpSp>
      <p:grpSp>
        <p:nvGrpSpPr>
          <p:cNvPr id="176" name="组合 175"/>
          <p:cNvGrpSpPr/>
          <p:nvPr/>
        </p:nvGrpSpPr>
        <p:grpSpPr>
          <a:xfrm>
            <a:off x="7559933" y="1845004"/>
            <a:ext cx="2037658" cy="4909898"/>
            <a:chOff x="1318582" y="1445159"/>
            <a:chExt cx="2037393" cy="4911035"/>
          </a:xfrm>
        </p:grpSpPr>
        <p:sp>
          <p:nvSpPr>
            <p:cNvPr id="177" name="直角三角形 176"/>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8" name="直角三角形 177"/>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9" name="同侧圆角矩形 178"/>
            <p:cNvSpPr/>
            <p:nvPr/>
          </p:nvSpPr>
          <p:spPr>
            <a:xfrm rot="16200000">
              <a:off x="541305" y="3041940"/>
              <a:ext cx="3272027" cy="1717474"/>
            </a:xfrm>
            <a:prstGeom prst="round2SameRect">
              <a:avLst>
                <a:gd name="adj1" fmla="val 23877"/>
                <a:gd name="adj2" fmla="val 0"/>
              </a:avLst>
            </a:prstGeom>
            <a:solidFill>
              <a:srgbClr val="6EADAA"/>
            </a:solidFill>
            <a:ln w="15875">
              <a:gradFill flip="none" rotWithShape="1">
                <a:gsLst>
                  <a:gs pos="49000">
                    <a:srgbClr val="5DBAC4"/>
                  </a:gs>
                  <a:gs pos="0">
                    <a:srgbClr val="B9F8FF"/>
                  </a:gs>
                  <a:gs pos="100000">
                    <a:srgbClr val="017C8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80" name="图片 179"/>
            <p:cNvPicPr>
              <a:picLocks noChangeAspect="1"/>
            </p:cNvPicPr>
            <p:nvPr/>
          </p:nvPicPr>
          <p:blipFill rotWithShape="1">
            <a:blip r:embed="rId7">
              <a:grayscl/>
              <a:extLst>
                <a:ext uri="{BEBA8EAE-BF5A-486C-A8C5-ECC9F3942E4B}">
                  <a14:imgProps xmlns:a14="http://schemas.microsoft.com/office/drawing/2010/main">
                    <a14:imgLayer r:embed="rId8">
                      <a14:imgEffect>
                        <a14:colorTemperature colorTemp="2000"/>
                      </a14:imgEffect>
                      <a14:imgEffect>
                        <a14:saturation sat="400000"/>
                      </a14:imgEffect>
                    </a14:imgLayer>
                  </a14:imgProps>
                </a:ext>
              </a:extLst>
            </a:blip>
            <a:srcRect b="72279"/>
            <a:stretch>
              <a:fillRect/>
            </a:stretch>
          </p:blipFill>
          <p:spPr>
            <a:xfrm rot="16200000" flipH="1">
              <a:off x="475221" y="3782802"/>
              <a:ext cx="4911035" cy="235749"/>
            </a:xfrm>
            <a:prstGeom prst="rect">
              <a:avLst/>
            </a:prstGeom>
          </p:spPr>
        </p:pic>
      </p:grpSp>
      <p:grpSp>
        <p:nvGrpSpPr>
          <p:cNvPr id="181" name="组合 180"/>
          <p:cNvGrpSpPr/>
          <p:nvPr/>
        </p:nvGrpSpPr>
        <p:grpSpPr>
          <a:xfrm>
            <a:off x="9156106" y="2340189"/>
            <a:ext cx="2037658" cy="4909898"/>
            <a:chOff x="1318582" y="1445159"/>
            <a:chExt cx="2037393" cy="4911035"/>
          </a:xfrm>
        </p:grpSpPr>
        <p:sp>
          <p:nvSpPr>
            <p:cNvPr id="182" name="直角三角形 181"/>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3" name="直角三角形 182"/>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4" name="同侧圆角矩形 183"/>
            <p:cNvSpPr/>
            <p:nvPr/>
          </p:nvSpPr>
          <p:spPr>
            <a:xfrm rot="16200000">
              <a:off x="541305" y="3041940"/>
              <a:ext cx="3272027" cy="1717474"/>
            </a:xfrm>
            <a:prstGeom prst="round2SameRect">
              <a:avLst>
                <a:gd name="adj1" fmla="val 23877"/>
                <a:gd name="adj2" fmla="val 0"/>
              </a:avLst>
            </a:prstGeom>
            <a:solidFill>
              <a:srgbClr val="56CA93"/>
            </a:solidFill>
            <a:ln w="15875">
              <a:gradFill flip="none" rotWithShape="1">
                <a:gsLst>
                  <a:gs pos="49000">
                    <a:srgbClr val="00C4A3"/>
                  </a:gs>
                  <a:gs pos="0">
                    <a:srgbClr val="09FFD6"/>
                  </a:gs>
                  <a:gs pos="100000">
                    <a:srgbClr val="007E6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85" name="图片 184"/>
            <p:cNvPicPr>
              <a:picLocks noChangeAspect="1"/>
            </p:cNvPicPr>
            <p:nvPr/>
          </p:nvPicPr>
          <p:blipFill rotWithShape="1">
            <a:blip r:embed="rId7">
              <a:grayscl/>
              <a:extLst>
                <a:ext uri="{BEBA8EAE-BF5A-486C-A8C5-ECC9F3942E4B}">
                  <a14:imgProps xmlns:a14="http://schemas.microsoft.com/office/drawing/2010/main">
                    <a14:imgLayer r:embed="rId8">
                      <a14:imgEffect>
                        <a14:colorTemperature colorTemp="2000"/>
                      </a14:imgEffect>
                      <a14:imgEffect>
                        <a14:saturation sat="400000"/>
                      </a14:imgEffect>
                    </a14:imgLayer>
                  </a14:imgProps>
                </a:ext>
              </a:extLst>
            </a:blip>
            <a:srcRect b="72279"/>
            <a:stretch>
              <a:fillRect/>
            </a:stretch>
          </p:blipFill>
          <p:spPr>
            <a:xfrm rot="16200000" flipH="1">
              <a:off x="475221" y="3782802"/>
              <a:ext cx="4911035" cy="235749"/>
            </a:xfrm>
            <a:prstGeom prst="rect">
              <a:avLst/>
            </a:prstGeom>
          </p:spPr>
        </p:pic>
      </p:grpSp>
      <p:grpSp>
        <p:nvGrpSpPr>
          <p:cNvPr id="186" name="组合 185"/>
          <p:cNvGrpSpPr/>
          <p:nvPr/>
        </p:nvGrpSpPr>
        <p:grpSpPr>
          <a:xfrm>
            <a:off x="4561402" y="1876493"/>
            <a:ext cx="674528" cy="769263"/>
            <a:chOff x="4560808" y="1584759"/>
            <a:chExt cx="674440" cy="769441"/>
          </a:xfrm>
        </p:grpSpPr>
        <p:sp>
          <p:nvSpPr>
            <p:cNvPr id="187" name="椭圆 186"/>
            <p:cNvSpPr/>
            <p:nvPr/>
          </p:nvSpPr>
          <p:spPr>
            <a:xfrm>
              <a:off x="4560808" y="1618057"/>
              <a:ext cx="674440" cy="674440"/>
            </a:xfrm>
            <a:prstGeom prst="ellipse">
              <a:avLst/>
            </a:prstGeom>
            <a:solidFill>
              <a:schemeClr val="bg1">
                <a:lumMod val="95000"/>
              </a:schemeClr>
            </a:solidFill>
            <a:ln w="22225">
              <a:gradFill flip="none" rotWithShape="1">
                <a:gsLst>
                  <a:gs pos="0">
                    <a:srgbClr val="D12121"/>
                  </a:gs>
                  <a:gs pos="100000">
                    <a:srgbClr val="F0A6A6"/>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8" name="文本框 63"/>
            <p:cNvSpPr txBox="1"/>
            <p:nvPr/>
          </p:nvSpPr>
          <p:spPr>
            <a:xfrm>
              <a:off x="4619487" y="1584759"/>
              <a:ext cx="561699" cy="769441"/>
            </a:xfrm>
            <a:prstGeom prst="rect">
              <a:avLst/>
            </a:prstGeom>
            <a:noFill/>
          </p:spPr>
          <p:txBody>
            <a:bodyPr wrap="square" rtlCol="0">
              <a:spAutoFit/>
            </a:bodyPr>
            <a:lstStyle/>
            <a:p>
              <a:pPr algn="ctr"/>
              <a:r>
                <a:rPr lang="en-US" altLang="zh-CN" sz="4400" dirty="0">
                  <a:solidFill>
                    <a:srgbClr val="E87071"/>
                  </a:solidFill>
                  <a:latin typeface="Impact" panose="020B0806030902050204" pitchFamily="34" charset="0"/>
                </a:rPr>
                <a:t>1</a:t>
              </a:r>
              <a:endParaRPr lang="zh-CN" altLang="en-US" sz="4400" dirty="0">
                <a:solidFill>
                  <a:srgbClr val="E87071"/>
                </a:solidFill>
                <a:latin typeface="Impact" panose="020B0806030902050204" pitchFamily="34" charset="0"/>
              </a:endParaRPr>
            </a:p>
          </p:txBody>
        </p:sp>
      </p:grpSp>
      <p:grpSp>
        <p:nvGrpSpPr>
          <p:cNvPr id="189" name="组合 188"/>
          <p:cNvGrpSpPr/>
          <p:nvPr/>
        </p:nvGrpSpPr>
        <p:grpSpPr>
          <a:xfrm>
            <a:off x="6198281" y="2389552"/>
            <a:ext cx="674528" cy="769263"/>
            <a:chOff x="6197474" y="2097937"/>
            <a:chExt cx="674440" cy="769441"/>
          </a:xfrm>
        </p:grpSpPr>
        <p:sp>
          <p:nvSpPr>
            <p:cNvPr id="190" name="椭圆 189"/>
            <p:cNvSpPr/>
            <p:nvPr/>
          </p:nvSpPr>
          <p:spPr>
            <a:xfrm>
              <a:off x="6197474" y="2139438"/>
              <a:ext cx="674440" cy="674440"/>
            </a:xfrm>
            <a:prstGeom prst="ellipse">
              <a:avLst/>
            </a:prstGeom>
            <a:solidFill>
              <a:schemeClr val="bg1">
                <a:lumMod val="95000"/>
              </a:schemeClr>
            </a:solidFill>
            <a:ln w="22225">
              <a:gradFill flip="none" rotWithShape="1">
                <a:gsLst>
                  <a:gs pos="0">
                    <a:srgbClr val="FFA41F"/>
                  </a:gs>
                  <a:gs pos="100000">
                    <a:srgbClr val="FFD59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1" name="文本框 64"/>
            <p:cNvSpPr txBox="1"/>
            <p:nvPr/>
          </p:nvSpPr>
          <p:spPr>
            <a:xfrm>
              <a:off x="6253844" y="2097937"/>
              <a:ext cx="561699" cy="769441"/>
            </a:xfrm>
            <a:prstGeom prst="rect">
              <a:avLst/>
            </a:prstGeom>
            <a:noFill/>
          </p:spPr>
          <p:txBody>
            <a:bodyPr wrap="square" rtlCol="0">
              <a:spAutoFit/>
            </a:bodyPr>
            <a:lstStyle/>
            <a:p>
              <a:pPr algn="ctr"/>
              <a:r>
                <a:rPr lang="en-US" altLang="zh-CN" sz="4400" dirty="0">
                  <a:solidFill>
                    <a:srgbClr val="FFB850"/>
                  </a:solidFill>
                  <a:latin typeface="Impact" panose="020B0806030902050204" pitchFamily="34" charset="0"/>
                </a:rPr>
                <a:t>2</a:t>
              </a:r>
              <a:endParaRPr lang="zh-CN" altLang="en-US" sz="4400" dirty="0">
                <a:solidFill>
                  <a:srgbClr val="FFB850"/>
                </a:solidFill>
                <a:latin typeface="Impact" panose="020B0806030902050204" pitchFamily="34" charset="0"/>
              </a:endParaRPr>
            </a:p>
          </p:txBody>
        </p:sp>
      </p:grpSp>
      <p:grpSp>
        <p:nvGrpSpPr>
          <p:cNvPr id="192" name="组合 191"/>
          <p:cNvGrpSpPr/>
          <p:nvPr/>
        </p:nvGrpSpPr>
        <p:grpSpPr>
          <a:xfrm>
            <a:off x="7769099" y="2871120"/>
            <a:ext cx="674528" cy="769263"/>
            <a:chOff x="7768088" y="2579617"/>
            <a:chExt cx="674440" cy="769441"/>
          </a:xfrm>
        </p:grpSpPr>
        <p:sp>
          <p:nvSpPr>
            <p:cNvPr id="193" name="椭圆 192"/>
            <p:cNvSpPr/>
            <p:nvPr/>
          </p:nvSpPr>
          <p:spPr>
            <a:xfrm>
              <a:off x="7768088" y="2614418"/>
              <a:ext cx="674440" cy="674440"/>
            </a:xfrm>
            <a:prstGeom prst="ellipse">
              <a:avLst/>
            </a:prstGeom>
            <a:solidFill>
              <a:schemeClr val="bg1">
                <a:lumMod val="95000"/>
              </a:schemeClr>
            </a:solidFill>
            <a:ln w="22225">
              <a:gradFill flip="none" rotWithShape="1">
                <a:gsLst>
                  <a:gs pos="0">
                    <a:srgbClr val="019DAD"/>
                  </a:gs>
                  <a:gs pos="100000">
                    <a:srgbClr val="2AEAFE"/>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4" name="文本框 65"/>
            <p:cNvSpPr txBox="1"/>
            <p:nvPr/>
          </p:nvSpPr>
          <p:spPr>
            <a:xfrm>
              <a:off x="7834075" y="2579617"/>
              <a:ext cx="561699" cy="769441"/>
            </a:xfrm>
            <a:prstGeom prst="rect">
              <a:avLst/>
            </a:prstGeom>
            <a:noFill/>
          </p:spPr>
          <p:txBody>
            <a:bodyPr wrap="square" rtlCol="0">
              <a:spAutoFit/>
            </a:bodyPr>
            <a:lstStyle/>
            <a:p>
              <a:pPr algn="ctr"/>
              <a:r>
                <a:rPr lang="en-US" altLang="zh-CN" sz="4400" dirty="0">
                  <a:solidFill>
                    <a:srgbClr val="01ACBE"/>
                  </a:solidFill>
                  <a:latin typeface="Impact" panose="020B0806030902050204" pitchFamily="34" charset="0"/>
                </a:rPr>
                <a:t>3</a:t>
              </a:r>
              <a:endParaRPr lang="zh-CN" altLang="en-US" sz="4400" dirty="0">
                <a:solidFill>
                  <a:srgbClr val="01ACBE"/>
                </a:solidFill>
                <a:latin typeface="Impact" panose="020B0806030902050204" pitchFamily="34" charset="0"/>
              </a:endParaRPr>
            </a:p>
          </p:txBody>
        </p:sp>
      </p:grpSp>
      <p:grpSp>
        <p:nvGrpSpPr>
          <p:cNvPr id="195" name="组合 194"/>
          <p:cNvGrpSpPr/>
          <p:nvPr/>
        </p:nvGrpSpPr>
        <p:grpSpPr>
          <a:xfrm>
            <a:off x="9373698" y="3332735"/>
            <a:ext cx="674528" cy="769263"/>
            <a:chOff x="9372478" y="3041339"/>
            <a:chExt cx="674440" cy="769441"/>
          </a:xfrm>
        </p:grpSpPr>
        <p:sp>
          <p:nvSpPr>
            <p:cNvPr id="196" name="椭圆 195"/>
            <p:cNvSpPr/>
            <p:nvPr/>
          </p:nvSpPr>
          <p:spPr>
            <a:xfrm>
              <a:off x="9372478" y="3094380"/>
              <a:ext cx="674440" cy="674440"/>
            </a:xfrm>
            <a:prstGeom prst="ellipse">
              <a:avLst/>
            </a:prstGeom>
            <a:solidFill>
              <a:schemeClr val="bg1">
                <a:lumMod val="95000"/>
              </a:schemeClr>
            </a:solidFill>
            <a:ln w="22225">
              <a:gradFill flip="none" rotWithShape="1">
                <a:gsLst>
                  <a:gs pos="0">
                    <a:srgbClr val="00AC8F"/>
                  </a:gs>
                  <a:gs pos="100000">
                    <a:srgbClr val="11FFD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7" name="文本框 66"/>
            <p:cNvSpPr txBox="1"/>
            <p:nvPr/>
          </p:nvSpPr>
          <p:spPr>
            <a:xfrm>
              <a:off x="9428848" y="3041339"/>
              <a:ext cx="561699" cy="769441"/>
            </a:xfrm>
            <a:prstGeom prst="rect">
              <a:avLst/>
            </a:prstGeom>
            <a:noFill/>
          </p:spPr>
          <p:txBody>
            <a:bodyPr wrap="square" rtlCol="0">
              <a:spAutoFit/>
            </a:bodyPr>
            <a:lstStyle/>
            <a:p>
              <a:pPr algn="ctr"/>
              <a:r>
                <a:rPr lang="en-US" altLang="zh-CN" sz="4400" dirty="0">
                  <a:solidFill>
                    <a:srgbClr val="00AF92"/>
                  </a:solidFill>
                  <a:latin typeface="Impact" panose="020B0806030902050204" pitchFamily="34" charset="0"/>
                </a:rPr>
                <a:t>4</a:t>
              </a:r>
              <a:endParaRPr lang="zh-CN" altLang="en-US" sz="4400" dirty="0">
                <a:solidFill>
                  <a:srgbClr val="00AF92"/>
                </a:solidFill>
                <a:latin typeface="Impact" panose="020B0806030902050204" pitchFamily="34" charset="0"/>
              </a:endParaRPr>
            </a:p>
          </p:txBody>
        </p:sp>
      </p:grpSp>
      <p:grpSp>
        <p:nvGrpSpPr>
          <p:cNvPr id="198" name="组合 197"/>
          <p:cNvGrpSpPr/>
          <p:nvPr/>
        </p:nvGrpSpPr>
        <p:grpSpPr>
          <a:xfrm>
            <a:off x="4560167" y="4252392"/>
            <a:ext cx="484995" cy="476388"/>
            <a:chOff x="5037571" y="856343"/>
            <a:chExt cx="715006" cy="702571"/>
          </a:xfrm>
        </p:grpSpPr>
        <p:sp>
          <p:nvSpPr>
            <p:cNvPr id="199"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0"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1"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202" name="组合 201"/>
          <p:cNvGrpSpPr/>
          <p:nvPr/>
        </p:nvGrpSpPr>
        <p:grpSpPr>
          <a:xfrm>
            <a:off x="6207236" y="4780067"/>
            <a:ext cx="481977" cy="454967"/>
            <a:chOff x="6460269" y="872801"/>
            <a:chExt cx="709154" cy="669655"/>
          </a:xfrm>
          <a:solidFill>
            <a:schemeClr val="bg1"/>
          </a:solidFill>
        </p:grpSpPr>
        <p:sp>
          <p:nvSpPr>
            <p:cNvPr id="20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05" name="组合 204"/>
          <p:cNvGrpSpPr/>
          <p:nvPr/>
        </p:nvGrpSpPr>
        <p:grpSpPr>
          <a:xfrm>
            <a:off x="7821441" y="5198551"/>
            <a:ext cx="456334" cy="459254"/>
            <a:chOff x="5042691" y="2273920"/>
            <a:chExt cx="702937" cy="707692"/>
          </a:xfrm>
          <a:solidFill>
            <a:schemeClr val="bg1"/>
          </a:solidFill>
        </p:grpSpPr>
        <p:sp>
          <p:nvSpPr>
            <p:cNvPr id="206"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08" name="组合 207"/>
          <p:cNvGrpSpPr/>
          <p:nvPr/>
        </p:nvGrpSpPr>
        <p:grpSpPr>
          <a:xfrm>
            <a:off x="9417371" y="5695706"/>
            <a:ext cx="403967" cy="401108"/>
            <a:chOff x="6463926" y="2278309"/>
            <a:chExt cx="708057" cy="703302"/>
          </a:xfrm>
        </p:grpSpPr>
        <p:sp>
          <p:nvSpPr>
            <p:cNvPr id="209"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0"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1"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2"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13" name="文本框 194"/>
          <p:cNvSpPr txBox="1"/>
          <p:nvPr/>
        </p:nvSpPr>
        <p:spPr>
          <a:xfrm>
            <a:off x="1307247" y="1658765"/>
            <a:ext cx="3026055" cy="584640"/>
          </a:xfrm>
          <a:prstGeom prst="rect">
            <a:avLst/>
          </a:prstGeom>
          <a:noFill/>
        </p:spPr>
        <p:txBody>
          <a:bodyPr wrap="square" rtlCol="0">
            <a:spAutoFit/>
          </a:bodyPr>
          <a:lstStyle/>
          <a:p>
            <a:r>
              <a:rPr lang="zh-CN" altLang="en-US" sz="3200" dirty="0">
                <a:solidFill>
                  <a:srgbClr val="01ACBE"/>
                </a:solidFill>
                <a:latin typeface="微软雅黑" panose="020B0503020204020204" pitchFamily="34" charset="-122"/>
                <a:ea typeface="微软雅黑" panose="020B0503020204020204" pitchFamily="34" charset="-122"/>
              </a:rPr>
              <a:t>在此添加标题</a:t>
            </a:r>
            <a:endParaRPr lang="zh-CN" altLang="en-US" sz="3200" dirty="0">
              <a:solidFill>
                <a:srgbClr val="01ACBE"/>
              </a:solidFill>
              <a:latin typeface="微软雅黑" panose="020B0503020204020204" pitchFamily="34" charset="-122"/>
              <a:ea typeface="微软雅黑" panose="020B0503020204020204" pitchFamily="34" charset="-122"/>
            </a:endParaRPr>
          </a:p>
        </p:txBody>
      </p:sp>
      <p:cxnSp>
        <p:nvCxnSpPr>
          <p:cNvPr id="214" name="直接连接符 213"/>
          <p:cNvCxnSpPr/>
          <p:nvPr/>
        </p:nvCxnSpPr>
        <p:spPr>
          <a:xfrm>
            <a:off x="1395358" y="2400463"/>
            <a:ext cx="2792584"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215" name="文本框 107"/>
          <p:cNvSpPr txBox="1"/>
          <p:nvPr/>
        </p:nvSpPr>
        <p:spPr>
          <a:xfrm>
            <a:off x="1307247" y="2616437"/>
            <a:ext cx="3026055" cy="2865122"/>
          </a:xfrm>
          <a:prstGeom prst="rect">
            <a:avLst/>
          </a:prstGeom>
          <a:noFill/>
        </p:spPr>
        <p:txBody>
          <a:bodyPr wrap="square" rtlCol="0">
            <a:spAutoFit/>
          </a:bodyPr>
          <a:lstStyle/>
          <a:p>
            <a:pPr algn="just">
              <a:lnSpc>
                <a:spcPct val="130000"/>
              </a:lnSpc>
            </a:pPr>
            <a:r>
              <a:rPr lang="zh-CN" altLang="en-US" sz="1400" dirty="0" smtClean="0">
                <a:solidFill>
                  <a:schemeClr val="bg1"/>
                </a:solidFill>
                <a:latin typeface="微软雅黑" panose="020B0503020204020204" pitchFamily="34" charset="-122"/>
                <a:ea typeface="微软雅黑" panose="020B0503020204020204" pitchFamily="34" charset="-122"/>
              </a:rPr>
              <a:t>      点击</a:t>
            </a:r>
            <a:r>
              <a:rPr lang="zh-CN" altLang="en-US" sz="1400" dirty="0">
                <a:solidFill>
                  <a:schemeClr val="bg1"/>
                </a:solidFill>
                <a:latin typeface="微软雅黑" panose="020B0503020204020204" pitchFamily="34" charset="-122"/>
                <a:ea typeface="微软雅黑" panose="020B0503020204020204" pitchFamily="34" charset="-122"/>
              </a:rPr>
              <a:t>添加文字说明详情介绍点击添加文字说明详情介绍点击添加文字说明详情介绍点击添加文字说明详情介绍</a:t>
            </a:r>
            <a:endParaRPr lang="zh-CN" altLang="en-US" sz="1400" dirty="0">
              <a:solidFill>
                <a:schemeClr val="bg1"/>
              </a:solidFill>
              <a:latin typeface="微软雅黑" panose="020B0503020204020204" pitchFamily="34" charset="-122"/>
              <a:ea typeface="微软雅黑" panose="020B0503020204020204" pitchFamily="34" charset="-122"/>
            </a:endParaRPr>
          </a:p>
          <a:p>
            <a:pPr algn="just">
              <a:lnSpc>
                <a:spcPct val="130000"/>
              </a:lnSpc>
            </a:pP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just">
              <a:lnSpc>
                <a:spcPct val="130000"/>
              </a:lnSpc>
            </a:pPr>
            <a:r>
              <a:rPr lang="zh-CN" altLang="en-US" sz="1400" dirty="0" smtClean="0">
                <a:solidFill>
                  <a:schemeClr val="bg1"/>
                </a:solidFill>
                <a:latin typeface="微软雅黑" panose="020B0503020204020204" pitchFamily="34" charset="-122"/>
                <a:ea typeface="微软雅黑" panose="020B0503020204020204" pitchFamily="34" charset="-122"/>
              </a:rPr>
              <a:t>        点击</a:t>
            </a:r>
            <a:r>
              <a:rPr lang="zh-CN" altLang="en-US" sz="1400" dirty="0">
                <a:solidFill>
                  <a:schemeClr val="bg1"/>
                </a:solidFill>
                <a:latin typeface="微软雅黑" panose="020B0503020204020204" pitchFamily="34" charset="-122"/>
                <a:ea typeface="微软雅黑" panose="020B0503020204020204" pitchFamily="34" charset="-122"/>
              </a:rPr>
              <a:t>添加文字说明详情介绍点击添加文字说明详情介绍</a:t>
            </a:r>
            <a:endParaRPr lang="zh-CN" altLang="en-US" sz="1400" dirty="0">
              <a:solidFill>
                <a:schemeClr val="bg1"/>
              </a:solidFill>
              <a:latin typeface="微软雅黑" panose="020B0503020204020204" pitchFamily="34" charset="-122"/>
              <a:ea typeface="微软雅黑" panose="020B0503020204020204" pitchFamily="34" charset="-122"/>
            </a:endParaRPr>
          </a:p>
          <a:p>
            <a:pPr algn="just">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1400" dirty="0">
              <a:solidFill>
                <a:schemeClr val="bg1"/>
              </a:solidFill>
              <a:latin typeface="微软雅黑" panose="020B0503020204020204" pitchFamily="34" charset="-122"/>
              <a:ea typeface="微软雅黑" panose="020B0503020204020204" pitchFamily="34" charset="-122"/>
            </a:endParaRPr>
          </a:p>
          <a:p>
            <a:pPr algn="just">
              <a:lnSpc>
                <a:spcPct val="130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16" name="组合 215"/>
          <p:cNvGrpSpPr/>
          <p:nvPr/>
        </p:nvGrpSpPr>
        <p:grpSpPr>
          <a:xfrm>
            <a:off x="4466494" y="2890420"/>
            <a:ext cx="1472917" cy="1137466"/>
            <a:chOff x="4465912" y="2598921"/>
            <a:chExt cx="1472725" cy="1137729"/>
          </a:xfrm>
        </p:grpSpPr>
        <p:sp>
          <p:nvSpPr>
            <p:cNvPr id="217" name="文本框 68"/>
            <p:cNvSpPr txBox="1"/>
            <p:nvPr/>
          </p:nvSpPr>
          <p:spPr>
            <a:xfrm>
              <a:off x="4465912" y="2598921"/>
              <a:ext cx="1472725" cy="338554"/>
            </a:xfrm>
            <a:prstGeom prst="rect">
              <a:avLst/>
            </a:prstGeom>
            <a:noFill/>
          </p:spPr>
          <p:txBody>
            <a:bodyPr wrap="square" rtlCol="0">
              <a:spAutoFit/>
            </a:bodyPr>
            <a:lstStyle/>
            <a:p>
              <a:r>
                <a:rPr lang="zh-CN" altLang="en-US" sz="1600" dirty="0">
                  <a:solidFill>
                    <a:prstClr val="white"/>
                  </a:solidFill>
                  <a:latin typeface="时尚中黑简体" panose="01010104010101010101" pitchFamily="2" charset="-122"/>
                  <a:ea typeface="时尚中黑简体" panose="01010104010101010101" pitchFamily="2" charset="-122"/>
                </a:rPr>
                <a:t>在此添加标题</a:t>
              </a:r>
              <a:endParaRPr lang="zh-CN" altLang="en-US" sz="1600" dirty="0">
                <a:solidFill>
                  <a:prstClr val="white"/>
                </a:solidFill>
                <a:latin typeface="时尚中黑简体" panose="01010104010101010101" pitchFamily="2" charset="-122"/>
                <a:ea typeface="时尚中黑简体" panose="01010104010101010101" pitchFamily="2" charset="-122"/>
              </a:endParaRPr>
            </a:p>
          </p:txBody>
        </p:sp>
        <p:sp>
          <p:nvSpPr>
            <p:cNvPr id="218" name="文本框 129"/>
            <p:cNvSpPr txBox="1"/>
            <p:nvPr/>
          </p:nvSpPr>
          <p:spPr>
            <a:xfrm>
              <a:off x="4548345" y="2951638"/>
              <a:ext cx="1312951" cy="785012"/>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1000" dirty="0" smtClean="0">
                  <a:solidFill>
                    <a:schemeClr val="bg1"/>
                  </a:solidFill>
                  <a:latin typeface="微软雅黑" panose="020B0503020204020204" pitchFamily="34" charset="-122"/>
                  <a:ea typeface="微软雅黑" panose="020B0503020204020204" pitchFamily="34" charset="-122"/>
                </a:rPr>
                <a:t>介绍</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219" name="组合 218"/>
          <p:cNvGrpSpPr/>
          <p:nvPr/>
        </p:nvGrpSpPr>
        <p:grpSpPr>
          <a:xfrm>
            <a:off x="6106039" y="3391643"/>
            <a:ext cx="1472917" cy="1148725"/>
            <a:chOff x="6105244" y="3100260"/>
            <a:chExt cx="1472725" cy="1148991"/>
          </a:xfrm>
        </p:grpSpPr>
        <p:sp>
          <p:nvSpPr>
            <p:cNvPr id="220" name="文本框 71"/>
            <p:cNvSpPr txBox="1"/>
            <p:nvPr/>
          </p:nvSpPr>
          <p:spPr>
            <a:xfrm>
              <a:off x="6105244" y="3100260"/>
              <a:ext cx="1472725" cy="338554"/>
            </a:xfrm>
            <a:prstGeom prst="rect">
              <a:avLst/>
            </a:prstGeom>
            <a:noFill/>
          </p:spPr>
          <p:txBody>
            <a:bodyPr wrap="square" rtlCol="0">
              <a:spAutoFit/>
            </a:bodyPr>
            <a:lstStyle/>
            <a:p>
              <a:r>
                <a:rPr lang="zh-CN" altLang="en-US" sz="1600" dirty="0">
                  <a:solidFill>
                    <a:prstClr val="white"/>
                  </a:solidFill>
                  <a:latin typeface="时尚中黑简体" panose="01010104010101010101" pitchFamily="2" charset="-122"/>
                  <a:ea typeface="时尚中黑简体" panose="01010104010101010101" pitchFamily="2" charset="-122"/>
                </a:rPr>
                <a:t>在此添加标题</a:t>
              </a:r>
              <a:endParaRPr lang="zh-CN" altLang="en-US" sz="1600" dirty="0">
                <a:solidFill>
                  <a:prstClr val="white"/>
                </a:solidFill>
                <a:latin typeface="时尚中黑简体" panose="01010104010101010101" pitchFamily="2" charset="-122"/>
                <a:ea typeface="时尚中黑简体" panose="01010104010101010101" pitchFamily="2" charset="-122"/>
              </a:endParaRPr>
            </a:p>
          </p:txBody>
        </p:sp>
        <p:sp>
          <p:nvSpPr>
            <p:cNvPr id="221" name="文本框 129"/>
            <p:cNvSpPr txBox="1"/>
            <p:nvPr/>
          </p:nvSpPr>
          <p:spPr>
            <a:xfrm>
              <a:off x="6159067" y="3464239"/>
              <a:ext cx="1312951" cy="785012"/>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1000" dirty="0" smtClean="0">
                  <a:solidFill>
                    <a:schemeClr val="bg1"/>
                  </a:solidFill>
                  <a:latin typeface="微软雅黑" panose="020B0503020204020204" pitchFamily="34" charset="-122"/>
                  <a:ea typeface="微软雅黑" panose="020B0503020204020204" pitchFamily="34" charset="-122"/>
                </a:rPr>
                <a:t>介绍</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222" name="组合 221"/>
          <p:cNvGrpSpPr/>
          <p:nvPr/>
        </p:nvGrpSpPr>
        <p:grpSpPr>
          <a:xfrm>
            <a:off x="7716163" y="3829692"/>
            <a:ext cx="1472917" cy="1108188"/>
            <a:chOff x="7715158" y="3538410"/>
            <a:chExt cx="1472725" cy="1108444"/>
          </a:xfrm>
        </p:grpSpPr>
        <p:sp>
          <p:nvSpPr>
            <p:cNvPr id="223" name="文本框 74"/>
            <p:cNvSpPr txBox="1"/>
            <p:nvPr/>
          </p:nvSpPr>
          <p:spPr>
            <a:xfrm>
              <a:off x="7715158" y="3538410"/>
              <a:ext cx="1472725" cy="338554"/>
            </a:xfrm>
            <a:prstGeom prst="rect">
              <a:avLst/>
            </a:prstGeom>
            <a:noFill/>
          </p:spPr>
          <p:txBody>
            <a:bodyPr wrap="square" rtlCol="0">
              <a:spAutoFit/>
            </a:bodyPr>
            <a:lstStyle/>
            <a:p>
              <a:r>
                <a:rPr lang="zh-CN" altLang="en-US" sz="1600" dirty="0">
                  <a:solidFill>
                    <a:prstClr val="white"/>
                  </a:solidFill>
                  <a:latin typeface="时尚中黑简体" panose="01010104010101010101" pitchFamily="2" charset="-122"/>
                  <a:ea typeface="时尚中黑简体" panose="01010104010101010101" pitchFamily="2" charset="-122"/>
                </a:rPr>
                <a:t>在此添加标题</a:t>
              </a:r>
              <a:endParaRPr lang="zh-CN" altLang="en-US" sz="1600" dirty="0">
                <a:solidFill>
                  <a:prstClr val="white"/>
                </a:solidFill>
                <a:latin typeface="时尚中黑简体" panose="01010104010101010101" pitchFamily="2" charset="-122"/>
                <a:ea typeface="时尚中黑简体" panose="01010104010101010101" pitchFamily="2" charset="-122"/>
              </a:endParaRPr>
            </a:p>
          </p:txBody>
        </p:sp>
        <p:sp>
          <p:nvSpPr>
            <p:cNvPr id="224" name="文本框 129"/>
            <p:cNvSpPr txBox="1"/>
            <p:nvPr/>
          </p:nvSpPr>
          <p:spPr>
            <a:xfrm>
              <a:off x="7806591" y="3861842"/>
              <a:ext cx="1312951" cy="785012"/>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1000" dirty="0" smtClean="0">
                  <a:solidFill>
                    <a:schemeClr val="bg1"/>
                  </a:solidFill>
                  <a:latin typeface="微软雅黑" panose="020B0503020204020204" pitchFamily="34" charset="-122"/>
                  <a:ea typeface="微软雅黑" panose="020B0503020204020204" pitchFamily="34" charset="-122"/>
                </a:rPr>
                <a:t>介绍</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225" name="组合 224"/>
          <p:cNvGrpSpPr/>
          <p:nvPr/>
        </p:nvGrpSpPr>
        <p:grpSpPr>
          <a:xfrm>
            <a:off x="9304212" y="4323063"/>
            <a:ext cx="1472917" cy="1154087"/>
            <a:chOff x="9303001" y="4031895"/>
            <a:chExt cx="1472725" cy="1154354"/>
          </a:xfrm>
        </p:grpSpPr>
        <p:sp>
          <p:nvSpPr>
            <p:cNvPr id="226" name="文本框 77"/>
            <p:cNvSpPr txBox="1"/>
            <p:nvPr/>
          </p:nvSpPr>
          <p:spPr>
            <a:xfrm>
              <a:off x="9303001" y="4031895"/>
              <a:ext cx="1472725" cy="338554"/>
            </a:xfrm>
            <a:prstGeom prst="rect">
              <a:avLst/>
            </a:prstGeom>
            <a:noFill/>
          </p:spPr>
          <p:txBody>
            <a:bodyPr wrap="square" rtlCol="0">
              <a:spAutoFit/>
            </a:bodyPr>
            <a:lstStyle/>
            <a:p>
              <a:r>
                <a:rPr lang="zh-CN" altLang="en-US" sz="1600" dirty="0">
                  <a:solidFill>
                    <a:prstClr val="white"/>
                  </a:solidFill>
                  <a:latin typeface="时尚中黑简体" panose="01010104010101010101" pitchFamily="2" charset="-122"/>
                  <a:ea typeface="时尚中黑简体" panose="01010104010101010101" pitchFamily="2" charset="-122"/>
                </a:rPr>
                <a:t>在此添加标题</a:t>
              </a:r>
              <a:endParaRPr lang="zh-CN" altLang="en-US" sz="1600" dirty="0">
                <a:solidFill>
                  <a:prstClr val="white"/>
                </a:solidFill>
                <a:latin typeface="时尚中黑简体" panose="01010104010101010101" pitchFamily="2" charset="-122"/>
                <a:ea typeface="时尚中黑简体" panose="01010104010101010101" pitchFamily="2" charset="-122"/>
              </a:endParaRPr>
            </a:p>
          </p:txBody>
        </p:sp>
        <p:sp>
          <p:nvSpPr>
            <p:cNvPr id="227" name="文本框 129"/>
            <p:cNvSpPr txBox="1"/>
            <p:nvPr/>
          </p:nvSpPr>
          <p:spPr>
            <a:xfrm>
              <a:off x="9390767" y="4401237"/>
              <a:ext cx="1312951" cy="785012"/>
            </a:xfrm>
            <a:prstGeom prst="rect">
              <a:avLst/>
            </a:prstGeom>
            <a:noFill/>
          </p:spPr>
          <p:txBody>
            <a:bodyPr wrap="square" rtlCol="0">
              <a:spAutoFit/>
            </a:bodyPr>
            <a:lstStyle/>
            <a:p>
              <a:pP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1000" dirty="0" smtClean="0">
                  <a:solidFill>
                    <a:schemeClr val="bg1"/>
                  </a:solidFill>
                  <a:latin typeface="微软雅黑" panose="020B0503020204020204" pitchFamily="34" charset="-122"/>
                  <a:ea typeface="微软雅黑" panose="020B0503020204020204" pitchFamily="34" charset="-122"/>
                </a:rPr>
                <a:t>介绍</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accel="40000" fill="hold" nodeType="afterEffect" p14:presetBounceEnd="40000">
                                      <p:stCondLst>
                                        <p:cond delay="0"/>
                                      </p:stCondLst>
                                      <p:childTnLst>
                                        <p:set>
                                          <p:cBhvr>
                                            <p:cTn id="11" dur="1" fill="hold">
                                              <p:stCondLst>
                                                <p:cond delay="0"/>
                                              </p:stCondLst>
                                            </p:cTn>
                                            <p:tgtEl>
                                              <p:spTgt spid="166"/>
                                            </p:tgtEl>
                                            <p:attrNameLst>
                                              <p:attrName>style.visibility</p:attrName>
                                            </p:attrNameLst>
                                          </p:cBhvr>
                                          <p:to>
                                            <p:strVal val="visible"/>
                                          </p:to>
                                        </p:set>
                                        <p:anim calcmode="lin" valueType="num" p14:bounceEnd="40000">
                                          <p:cBhvr additive="base">
                                            <p:cTn id="12" dur="1500" fill="hold"/>
                                            <p:tgtEl>
                                              <p:spTgt spid="166"/>
                                            </p:tgtEl>
                                            <p:attrNameLst>
                                              <p:attrName>ppt_x</p:attrName>
                                            </p:attrNameLst>
                                          </p:cBhvr>
                                          <p:tavLst>
                                            <p:tav tm="0">
                                              <p:val>
                                                <p:strVal val="1+#ppt_w/2"/>
                                              </p:val>
                                            </p:tav>
                                            <p:tav tm="100000">
                                              <p:val>
                                                <p:strVal val="#ppt_x"/>
                                              </p:val>
                                            </p:tav>
                                          </p:tavLst>
                                        </p:anim>
                                        <p:anim calcmode="lin" valueType="num" p14:bounceEnd="40000">
                                          <p:cBhvr additive="base">
                                            <p:cTn id="13" dur="1500" fill="hold"/>
                                            <p:tgtEl>
                                              <p:spTgt spid="166"/>
                                            </p:tgtEl>
                                            <p:attrNameLst>
                                              <p:attrName>ppt_y</p:attrName>
                                            </p:attrNameLst>
                                          </p:cBhvr>
                                          <p:tavLst>
                                            <p:tav tm="0">
                                              <p:val>
                                                <p:strVal val="#ppt_y"/>
                                              </p:val>
                                            </p:tav>
                                            <p:tav tm="100000">
                                              <p:val>
                                                <p:strVal val="#ppt_y"/>
                                              </p:val>
                                            </p:tav>
                                          </p:tavLst>
                                        </p:anim>
                                      </p:childTnLst>
                                    </p:cTn>
                                  </p:par>
                                  <p:par>
                                    <p:cTn id="14" presetID="2" presetClass="entr" presetSubtype="2" accel="40000" fill="hold" nodeType="withEffect" p14:presetBounceEnd="40000">
                                      <p:stCondLst>
                                        <p:cond delay="250"/>
                                      </p:stCondLst>
                                      <p:childTnLst>
                                        <p:set>
                                          <p:cBhvr>
                                            <p:cTn id="15" dur="1" fill="hold">
                                              <p:stCondLst>
                                                <p:cond delay="0"/>
                                              </p:stCondLst>
                                            </p:cTn>
                                            <p:tgtEl>
                                              <p:spTgt spid="171"/>
                                            </p:tgtEl>
                                            <p:attrNameLst>
                                              <p:attrName>style.visibility</p:attrName>
                                            </p:attrNameLst>
                                          </p:cBhvr>
                                          <p:to>
                                            <p:strVal val="visible"/>
                                          </p:to>
                                        </p:set>
                                        <p:anim calcmode="lin" valueType="num" p14:bounceEnd="40000">
                                          <p:cBhvr additive="base">
                                            <p:cTn id="16" dur="1500" fill="hold"/>
                                            <p:tgtEl>
                                              <p:spTgt spid="171"/>
                                            </p:tgtEl>
                                            <p:attrNameLst>
                                              <p:attrName>ppt_x</p:attrName>
                                            </p:attrNameLst>
                                          </p:cBhvr>
                                          <p:tavLst>
                                            <p:tav tm="0">
                                              <p:val>
                                                <p:strVal val="1+#ppt_w/2"/>
                                              </p:val>
                                            </p:tav>
                                            <p:tav tm="100000">
                                              <p:val>
                                                <p:strVal val="#ppt_x"/>
                                              </p:val>
                                            </p:tav>
                                          </p:tavLst>
                                        </p:anim>
                                        <p:anim calcmode="lin" valueType="num" p14:bounceEnd="40000">
                                          <p:cBhvr additive="base">
                                            <p:cTn id="17" dur="1500" fill="hold"/>
                                            <p:tgtEl>
                                              <p:spTgt spid="171"/>
                                            </p:tgtEl>
                                            <p:attrNameLst>
                                              <p:attrName>ppt_y</p:attrName>
                                            </p:attrNameLst>
                                          </p:cBhvr>
                                          <p:tavLst>
                                            <p:tav tm="0">
                                              <p:val>
                                                <p:strVal val="#ppt_y"/>
                                              </p:val>
                                            </p:tav>
                                            <p:tav tm="100000">
                                              <p:val>
                                                <p:strVal val="#ppt_y"/>
                                              </p:val>
                                            </p:tav>
                                          </p:tavLst>
                                        </p:anim>
                                      </p:childTnLst>
                                    </p:cTn>
                                  </p:par>
                                  <p:par>
                                    <p:cTn id="18" presetID="2" presetClass="entr" presetSubtype="2" accel="40000" fill="hold" nodeType="withEffect" p14:presetBounceEnd="40000">
                                      <p:stCondLst>
                                        <p:cond delay="500"/>
                                      </p:stCondLst>
                                      <p:childTnLst>
                                        <p:set>
                                          <p:cBhvr>
                                            <p:cTn id="19" dur="1" fill="hold">
                                              <p:stCondLst>
                                                <p:cond delay="0"/>
                                              </p:stCondLst>
                                            </p:cTn>
                                            <p:tgtEl>
                                              <p:spTgt spid="176"/>
                                            </p:tgtEl>
                                            <p:attrNameLst>
                                              <p:attrName>style.visibility</p:attrName>
                                            </p:attrNameLst>
                                          </p:cBhvr>
                                          <p:to>
                                            <p:strVal val="visible"/>
                                          </p:to>
                                        </p:set>
                                        <p:anim calcmode="lin" valueType="num" p14:bounceEnd="40000">
                                          <p:cBhvr additive="base">
                                            <p:cTn id="20" dur="1500" fill="hold"/>
                                            <p:tgtEl>
                                              <p:spTgt spid="176"/>
                                            </p:tgtEl>
                                            <p:attrNameLst>
                                              <p:attrName>ppt_x</p:attrName>
                                            </p:attrNameLst>
                                          </p:cBhvr>
                                          <p:tavLst>
                                            <p:tav tm="0">
                                              <p:val>
                                                <p:strVal val="1+#ppt_w/2"/>
                                              </p:val>
                                            </p:tav>
                                            <p:tav tm="100000">
                                              <p:val>
                                                <p:strVal val="#ppt_x"/>
                                              </p:val>
                                            </p:tav>
                                          </p:tavLst>
                                        </p:anim>
                                        <p:anim calcmode="lin" valueType="num" p14:bounceEnd="40000">
                                          <p:cBhvr additive="base">
                                            <p:cTn id="21" dur="1500" fill="hold"/>
                                            <p:tgtEl>
                                              <p:spTgt spid="176"/>
                                            </p:tgtEl>
                                            <p:attrNameLst>
                                              <p:attrName>ppt_y</p:attrName>
                                            </p:attrNameLst>
                                          </p:cBhvr>
                                          <p:tavLst>
                                            <p:tav tm="0">
                                              <p:val>
                                                <p:strVal val="#ppt_y"/>
                                              </p:val>
                                            </p:tav>
                                            <p:tav tm="100000">
                                              <p:val>
                                                <p:strVal val="#ppt_y"/>
                                              </p:val>
                                            </p:tav>
                                          </p:tavLst>
                                        </p:anim>
                                      </p:childTnLst>
                                    </p:cTn>
                                  </p:par>
                                  <p:par>
                                    <p:cTn id="22" presetID="2" presetClass="entr" presetSubtype="2" accel="40000" fill="hold" nodeType="withEffect" p14:presetBounceEnd="40000">
                                      <p:stCondLst>
                                        <p:cond delay="750"/>
                                      </p:stCondLst>
                                      <p:childTnLst>
                                        <p:set>
                                          <p:cBhvr>
                                            <p:cTn id="23" dur="1" fill="hold">
                                              <p:stCondLst>
                                                <p:cond delay="0"/>
                                              </p:stCondLst>
                                            </p:cTn>
                                            <p:tgtEl>
                                              <p:spTgt spid="181"/>
                                            </p:tgtEl>
                                            <p:attrNameLst>
                                              <p:attrName>style.visibility</p:attrName>
                                            </p:attrNameLst>
                                          </p:cBhvr>
                                          <p:to>
                                            <p:strVal val="visible"/>
                                          </p:to>
                                        </p:set>
                                        <p:anim calcmode="lin" valueType="num" p14:bounceEnd="40000">
                                          <p:cBhvr additive="base">
                                            <p:cTn id="24" dur="1500" fill="hold"/>
                                            <p:tgtEl>
                                              <p:spTgt spid="181"/>
                                            </p:tgtEl>
                                            <p:attrNameLst>
                                              <p:attrName>ppt_x</p:attrName>
                                            </p:attrNameLst>
                                          </p:cBhvr>
                                          <p:tavLst>
                                            <p:tav tm="0">
                                              <p:val>
                                                <p:strVal val="1+#ppt_w/2"/>
                                              </p:val>
                                            </p:tav>
                                            <p:tav tm="100000">
                                              <p:val>
                                                <p:strVal val="#ppt_x"/>
                                              </p:val>
                                            </p:tav>
                                          </p:tavLst>
                                        </p:anim>
                                        <p:anim calcmode="lin" valueType="num" p14:bounceEnd="40000">
                                          <p:cBhvr additive="base">
                                            <p:cTn id="25" dur="1500" fill="hold"/>
                                            <p:tgtEl>
                                              <p:spTgt spid="18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1" presetClass="entr" presetSubtype="1" fill="hold" nodeType="afterEffect">
                                      <p:stCondLst>
                                        <p:cond delay="0"/>
                                      </p:stCondLst>
                                      <p:childTnLst>
                                        <p:set>
                                          <p:cBhvr>
                                            <p:cTn id="28" dur="1" fill="hold">
                                              <p:stCondLst>
                                                <p:cond delay="0"/>
                                              </p:stCondLst>
                                            </p:cTn>
                                            <p:tgtEl>
                                              <p:spTgt spid="186"/>
                                            </p:tgtEl>
                                            <p:attrNameLst>
                                              <p:attrName>style.visibility</p:attrName>
                                            </p:attrNameLst>
                                          </p:cBhvr>
                                          <p:to>
                                            <p:strVal val="visible"/>
                                          </p:to>
                                        </p:set>
                                        <p:animEffect transition="in" filter="wheel(1)">
                                          <p:cBhvr>
                                            <p:cTn id="29" dur="1250"/>
                                            <p:tgtEl>
                                              <p:spTgt spid="186"/>
                                            </p:tgtEl>
                                          </p:cBhvr>
                                        </p:animEffect>
                                      </p:childTnLst>
                                    </p:cTn>
                                  </p:par>
                                  <p:par>
                                    <p:cTn id="30" presetID="21" presetClass="entr" presetSubtype="1" fill="hold" nodeType="withEffect">
                                      <p:stCondLst>
                                        <p:cond delay="250"/>
                                      </p:stCondLst>
                                      <p:childTnLst>
                                        <p:set>
                                          <p:cBhvr>
                                            <p:cTn id="31" dur="1" fill="hold">
                                              <p:stCondLst>
                                                <p:cond delay="0"/>
                                              </p:stCondLst>
                                            </p:cTn>
                                            <p:tgtEl>
                                              <p:spTgt spid="189"/>
                                            </p:tgtEl>
                                            <p:attrNameLst>
                                              <p:attrName>style.visibility</p:attrName>
                                            </p:attrNameLst>
                                          </p:cBhvr>
                                          <p:to>
                                            <p:strVal val="visible"/>
                                          </p:to>
                                        </p:set>
                                        <p:animEffect transition="in" filter="wheel(1)">
                                          <p:cBhvr>
                                            <p:cTn id="32" dur="1250"/>
                                            <p:tgtEl>
                                              <p:spTgt spid="189"/>
                                            </p:tgtEl>
                                          </p:cBhvr>
                                        </p:animEffect>
                                      </p:childTnLst>
                                    </p:cTn>
                                  </p:par>
                                  <p:par>
                                    <p:cTn id="33" presetID="21" presetClass="entr" presetSubtype="1" fill="hold" nodeType="withEffect">
                                      <p:stCondLst>
                                        <p:cond delay="500"/>
                                      </p:stCondLst>
                                      <p:childTnLst>
                                        <p:set>
                                          <p:cBhvr>
                                            <p:cTn id="34" dur="1" fill="hold">
                                              <p:stCondLst>
                                                <p:cond delay="0"/>
                                              </p:stCondLst>
                                            </p:cTn>
                                            <p:tgtEl>
                                              <p:spTgt spid="192"/>
                                            </p:tgtEl>
                                            <p:attrNameLst>
                                              <p:attrName>style.visibility</p:attrName>
                                            </p:attrNameLst>
                                          </p:cBhvr>
                                          <p:to>
                                            <p:strVal val="visible"/>
                                          </p:to>
                                        </p:set>
                                        <p:animEffect transition="in" filter="wheel(1)">
                                          <p:cBhvr>
                                            <p:cTn id="35" dur="1250"/>
                                            <p:tgtEl>
                                              <p:spTgt spid="192"/>
                                            </p:tgtEl>
                                          </p:cBhvr>
                                        </p:animEffect>
                                      </p:childTnLst>
                                    </p:cTn>
                                  </p:par>
                                  <p:par>
                                    <p:cTn id="36" presetID="21" presetClass="entr" presetSubtype="1" fill="hold" nodeType="withEffect">
                                      <p:stCondLst>
                                        <p:cond delay="750"/>
                                      </p:stCondLst>
                                      <p:childTnLst>
                                        <p:set>
                                          <p:cBhvr>
                                            <p:cTn id="37" dur="1" fill="hold">
                                              <p:stCondLst>
                                                <p:cond delay="0"/>
                                              </p:stCondLst>
                                            </p:cTn>
                                            <p:tgtEl>
                                              <p:spTgt spid="195"/>
                                            </p:tgtEl>
                                            <p:attrNameLst>
                                              <p:attrName>style.visibility</p:attrName>
                                            </p:attrNameLst>
                                          </p:cBhvr>
                                          <p:to>
                                            <p:strVal val="visible"/>
                                          </p:to>
                                        </p:set>
                                        <p:animEffect transition="in" filter="wheel(1)">
                                          <p:cBhvr>
                                            <p:cTn id="38" dur="1250"/>
                                            <p:tgtEl>
                                              <p:spTgt spid="195"/>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208"/>
                                            </p:tgtEl>
                                            <p:attrNameLst>
                                              <p:attrName>style.visibility</p:attrName>
                                            </p:attrNameLst>
                                          </p:cBhvr>
                                          <p:to>
                                            <p:strVal val="visible"/>
                                          </p:to>
                                        </p:set>
                                        <p:anim calcmode="lin" valueType="num">
                                          <p:cBhvr>
                                            <p:cTn id="42" dur="500" fill="hold"/>
                                            <p:tgtEl>
                                              <p:spTgt spid="208"/>
                                            </p:tgtEl>
                                            <p:attrNameLst>
                                              <p:attrName>ppt_w</p:attrName>
                                            </p:attrNameLst>
                                          </p:cBhvr>
                                          <p:tavLst>
                                            <p:tav tm="0">
                                              <p:val>
                                                <p:fltVal val="0"/>
                                              </p:val>
                                            </p:tav>
                                            <p:tav tm="100000">
                                              <p:val>
                                                <p:strVal val="#ppt_w"/>
                                              </p:val>
                                            </p:tav>
                                          </p:tavLst>
                                        </p:anim>
                                        <p:anim calcmode="lin" valueType="num">
                                          <p:cBhvr>
                                            <p:cTn id="43" dur="500" fill="hold"/>
                                            <p:tgtEl>
                                              <p:spTgt spid="208"/>
                                            </p:tgtEl>
                                            <p:attrNameLst>
                                              <p:attrName>ppt_h</p:attrName>
                                            </p:attrNameLst>
                                          </p:cBhvr>
                                          <p:tavLst>
                                            <p:tav tm="0">
                                              <p:val>
                                                <p:fltVal val="0"/>
                                              </p:val>
                                            </p:tav>
                                            <p:tav tm="100000">
                                              <p:val>
                                                <p:strVal val="#ppt_h"/>
                                              </p:val>
                                            </p:tav>
                                          </p:tavLst>
                                        </p:anim>
                                        <p:animEffect transition="in" filter="fade">
                                          <p:cBhvr>
                                            <p:cTn id="44" dur="500"/>
                                            <p:tgtEl>
                                              <p:spTgt spid="208"/>
                                            </p:tgtEl>
                                          </p:cBhvr>
                                        </p:animEffect>
                                      </p:childTnLst>
                                    </p:cTn>
                                  </p:par>
                                  <p:par>
                                    <p:cTn id="45" presetID="53" presetClass="entr" presetSubtype="16" fill="hold" nodeType="withEffect">
                                      <p:stCondLst>
                                        <p:cond delay="0"/>
                                      </p:stCondLst>
                                      <p:childTnLst>
                                        <p:set>
                                          <p:cBhvr>
                                            <p:cTn id="46" dur="1" fill="hold">
                                              <p:stCondLst>
                                                <p:cond delay="0"/>
                                              </p:stCondLst>
                                            </p:cTn>
                                            <p:tgtEl>
                                              <p:spTgt spid="205"/>
                                            </p:tgtEl>
                                            <p:attrNameLst>
                                              <p:attrName>style.visibility</p:attrName>
                                            </p:attrNameLst>
                                          </p:cBhvr>
                                          <p:to>
                                            <p:strVal val="visible"/>
                                          </p:to>
                                        </p:set>
                                        <p:anim calcmode="lin" valueType="num">
                                          <p:cBhvr>
                                            <p:cTn id="47" dur="500" fill="hold"/>
                                            <p:tgtEl>
                                              <p:spTgt spid="205"/>
                                            </p:tgtEl>
                                            <p:attrNameLst>
                                              <p:attrName>ppt_w</p:attrName>
                                            </p:attrNameLst>
                                          </p:cBhvr>
                                          <p:tavLst>
                                            <p:tav tm="0">
                                              <p:val>
                                                <p:fltVal val="0"/>
                                              </p:val>
                                            </p:tav>
                                            <p:tav tm="100000">
                                              <p:val>
                                                <p:strVal val="#ppt_w"/>
                                              </p:val>
                                            </p:tav>
                                          </p:tavLst>
                                        </p:anim>
                                        <p:anim calcmode="lin" valueType="num">
                                          <p:cBhvr>
                                            <p:cTn id="48" dur="500" fill="hold"/>
                                            <p:tgtEl>
                                              <p:spTgt spid="205"/>
                                            </p:tgtEl>
                                            <p:attrNameLst>
                                              <p:attrName>ppt_h</p:attrName>
                                            </p:attrNameLst>
                                          </p:cBhvr>
                                          <p:tavLst>
                                            <p:tav tm="0">
                                              <p:val>
                                                <p:fltVal val="0"/>
                                              </p:val>
                                            </p:tav>
                                            <p:tav tm="100000">
                                              <p:val>
                                                <p:strVal val="#ppt_h"/>
                                              </p:val>
                                            </p:tav>
                                          </p:tavLst>
                                        </p:anim>
                                        <p:animEffect transition="in" filter="fade">
                                          <p:cBhvr>
                                            <p:cTn id="49" dur="500"/>
                                            <p:tgtEl>
                                              <p:spTgt spid="205"/>
                                            </p:tgtEl>
                                          </p:cBhvr>
                                        </p:animEffect>
                                      </p:childTnLst>
                                    </p:cTn>
                                  </p:par>
                                  <p:par>
                                    <p:cTn id="50" presetID="53" presetClass="entr" presetSubtype="16" fill="hold" nodeType="withEffect">
                                      <p:stCondLst>
                                        <p:cond delay="0"/>
                                      </p:stCondLst>
                                      <p:childTnLst>
                                        <p:set>
                                          <p:cBhvr>
                                            <p:cTn id="51" dur="1" fill="hold">
                                              <p:stCondLst>
                                                <p:cond delay="0"/>
                                              </p:stCondLst>
                                            </p:cTn>
                                            <p:tgtEl>
                                              <p:spTgt spid="202"/>
                                            </p:tgtEl>
                                            <p:attrNameLst>
                                              <p:attrName>style.visibility</p:attrName>
                                            </p:attrNameLst>
                                          </p:cBhvr>
                                          <p:to>
                                            <p:strVal val="visible"/>
                                          </p:to>
                                        </p:set>
                                        <p:anim calcmode="lin" valueType="num">
                                          <p:cBhvr>
                                            <p:cTn id="52" dur="500" fill="hold"/>
                                            <p:tgtEl>
                                              <p:spTgt spid="202"/>
                                            </p:tgtEl>
                                            <p:attrNameLst>
                                              <p:attrName>ppt_w</p:attrName>
                                            </p:attrNameLst>
                                          </p:cBhvr>
                                          <p:tavLst>
                                            <p:tav tm="0">
                                              <p:val>
                                                <p:fltVal val="0"/>
                                              </p:val>
                                            </p:tav>
                                            <p:tav tm="100000">
                                              <p:val>
                                                <p:strVal val="#ppt_w"/>
                                              </p:val>
                                            </p:tav>
                                          </p:tavLst>
                                        </p:anim>
                                        <p:anim calcmode="lin" valueType="num">
                                          <p:cBhvr>
                                            <p:cTn id="53" dur="500" fill="hold"/>
                                            <p:tgtEl>
                                              <p:spTgt spid="202"/>
                                            </p:tgtEl>
                                            <p:attrNameLst>
                                              <p:attrName>ppt_h</p:attrName>
                                            </p:attrNameLst>
                                          </p:cBhvr>
                                          <p:tavLst>
                                            <p:tav tm="0">
                                              <p:val>
                                                <p:fltVal val="0"/>
                                              </p:val>
                                            </p:tav>
                                            <p:tav tm="100000">
                                              <p:val>
                                                <p:strVal val="#ppt_h"/>
                                              </p:val>
                                            </p:tav>
                                          </p:tavLst>
                                        </p:anim>
                                        <p:animEffect transition="in" filter="fade">
                                          <p:cBhvr>
                                            <p:cTn id="54" dur="500"/>
                                            <p:tgtEl>
                                              <p:spTgt spid="202"/>
                                            </p:tgtEl>
                                          </p:cBhvr>
                                        </p:animEffect>
                                      </p:childTnLst>
                                    </p:cTn>
                                  </p:par>
                                  <p:par>
                                    <p:cTn id="55" presetID="53" presetClass="entr" presetSubtype="16" fill="hold" nodeType="withEffect">
                                      <p:stCondLst>
                                        <p:cond delay="0"/>
                                      </p:stCondLst>
                                      <p:childTnLst>
                                        <p:set>
                                          <p:cBhvr>
                                            <p:cTn id="56" dur="1" fill="hold">
                                              <p:stCondLst>
                                                <p:cond delay="0"/>
                                              </p:stCondLst>
                                            </p:cTn>
                                            <p:tgtEl>
                                              <p:spTgt spid="198"/>
                                            </p:tgtEl>
                                            <p:attrNameLst>
                                              <p:attrName>style.visibility</p:attrName>
                                            </p:attrNameLst>
                                          </p:cBhvr>
                                          <p:to>
                                            <p:strVal val="visible"/>
                                          </p:to>
                                        </p:set>
                                        <p:anim calcmode="lin" valueType="num">
                                          <p:cBhvr>
                                            <p:cTn id="57" dur="500" fill="hold"/>
                                            <p:tgtEl>
                                              <p:spTgt spid="198"/>
                                            </p:tgtEl>
                                            <p:attrNameLst>
                                              <p:attrName>ppt_w</p:attrName>
                                            </p:attrNameLst>
                                          </p:cBhvr>
                                          <p:tavLst>
                                            <p:tav tm="0">
                                              <p:val>
                                                <p:fltVal val="0"/>
                                              </p:val>
                                            </p:tav>
                                            <p:tav tm="100000">
                                              <p:val>
                                                <p:strVal val="#ppt_w"/>
                                              </p:val>
                                            </p:tav>
                                          </p:tavLst>
                                        </p:anim>
                                        <p:anim calcmode="lin" valueType="num">
                                          <p:cBhvr>
                                            <p:cTn id="58" dur="500" fill="hold"/>
                                            <p:tgtEl>
                                              <p:spTgt spid="198"/>
                                            </p:tgtEl>
                                            <p:attrNameLst>
                                              <p:attrName>ppt_h</p:attrName>
                                            </p:attrNameLst>
                                          </p:cBhvr>
                                          <p:tavLst>
                                            <p:tav tm="0">
                                              <p:val>
                                                <p:fltVal val="0"/>
                                              </p:val>
                                            </p:tav>
                                            <p:tav tm="100000">
                                              <p:val>
                                                <p:strVal val="#ppt_h"/>
                                              </p:val>
                                            </p:tav>
                                          </p:tavLst>
                                        </p:anim>
                                        <p:animEffect transition="in" filter="fade">
                                          <p:cBhvr>
                                            <p:cTn id="59" dur="500"/>
                                            <p:tgtEl>
                                              <p:spTgt spid="198"/>
                                            </p:tgtEl>
                                          </p:cBhvr>
                                        </p:animEffect>
                                      </p:childTnLst>
                                    </p:cTn>
                                  </p:par>
                                </p:childTnLst>
                              </p:cTn>
                            </p:par>
                            <p:par>
                              <p:cTn id="60" fill="hold">
                                <p:stCondLst>
                                  <p:cond delay="4000"/>
                                </p:stCondLst>
                                <p:childTnLst>
                                  <p:par>
                                    <p:cTn id="61" presetID="16" presetClass="entr" presetSubtype="37" fill="hold" nodeType="afterEffect">
                                      <p:stCondLst>
                                        <p:cond delay="0"/>
                                      </p:stCondLst>
                                      <p:childTnLst>
                                        <p:set>
                                          <p:cBhvr>
                                            <p:cTn id="62" dur="1" fill="hold">
                                              <p:stCondLst>
                                                <p:cond delay="0"/>
                                              </p:stCondLst>
                                            </p:cTn>
                                            <p:tgtEl>
                                              <p:spTgt spid="216"/>
                                            </p:tgtEl>
                                            <p:attrNameLst>
                                              <p:attrName>style.visibility</p:attrName>
                                            </p:attrNameLst>
                                          </p:cBhvr>
                                          <p:to>
                                            <p:strVal val="visible"/>
                                          </p:to>
                                        </p:set>
                                        <p:animEffect transition="in" filter="barn(outVertical)">
                                          <p:cBhvr>
                                            <p:cTn id="63" dur="500"/>
                                            <p:tgtEl>
                                              <p:spTgt spid="216"/>
                                            </p:tgtEl>
                                          </p:cBhvr>
                                        </p:animEffect>
                                      </p:childTnLst>
                                    </p:cTn>
                                  </p:par>
                                  <p:par>
                                    <p:cTn id="64" presetID="16" presetClass="entr" presetSubtype="37" fill="hold" nodeType="withEffect">
                                      <p:stCondLst>
                                        <p:cond delay="0"/>
                                      </p:stCondLst>
                                      <p:childTnLst>
                                        <p:set>
                                          <p:cBhvr>
                                            <p:cTn id="65" dur="1" fill="hold">
                                              <p:stCondLst>
                                                <p:cond delay="0"/>
                                              </p:stCondLst>
                                            </p:cTn>
                                            <p:tgtEl>
                                              <p:spTgt spid="219"/>
                                            </p:tgtEl>
                                            <p:attrNameLst>
                                              <p:attrName>style.visibility</p:attrName>
                                            </p:attrNameLst>
                                          </p:cBhvr>
                                          <p:to>
                                            <p:strVal val="visible"/>
                                          </p:to>
                                        </p:set>
                                        <p:animEffect transition="in" filter="barn(outVertical)">
                                          <p:cBhvr>
                                            <p:cTn id="66" dur="500"/>
                                            <p:tgtEl>
                                              <p:spTgt spid="219"/>
                                            </p:tgtEl>
                                          </p:cBhvr>
                                        </p:animEffect>
                                      </p:childTnLst>
                                    </p:cTn>
                                  </p:par>
                                  <p:par>
                                    <p:cTn id="67" presetID="16" presetClass="entr" presetSubtype="37" fill="hold" nodeType="withEffect">
                                      <p:stCondLst>
                                        <p:cond delay="0"/>
                                      </p:stCondLst>
                                      <p:childTnLst>
                                        <p:set>
                                          <p:cBhvr>
                                            <p:cTn id="68" dur="1" fill="hold">
                                              <p:stCondLst>
                                                <p:cond delay="0"/>
                                              </p:stCondLst>
                                            </p:cTn>
                                            <p:tgtEl>
                                              <p:spTgt spid="222"/>
                                            </p:tgtEl>
                                            <p:attrNameLst>
                                              <p:attrName>style.visibility</p:attrName>
                                            </p:attrNameLst>
                                          </p:cBhvr>
                                          <p:to>
                                            <p:strVal val="visible"/>
                                          </p:to>
                                        </p:set>
                                        <p:animEffect transition="in" filter="barn(outVertical)">
                                          <p:cBhvr>
                                            <p:cTn id="69" dur="500"/>
                                            <p:tgtEl>
                                              <p:spTgt spid="222"/>
                                            </p:tgtEl>
                                          </p:cBhvr>
                                        </p:animEffect>
                                      </p:childTnLst>
                                    </p:cTn>
                                  </p:par>
                                  <p:par>
                                    <p:cTn id="70" presetID="16" presetClass="entr" presetSubtype="37" fill="hold" nodeType="withEffect">
                                      <p:stCondLst>
                                        <p:cond delay="0"/>
                                      </p:stCondLst>
                                      <p:childTnLst>
                                        <p:set>
                                          <p:cBhvr>
                                            <p:cTn id="71" dur="1" fill="hold">
                                              <p:stCondLst>
                                                <p:cond delay="0"/>
                                              </p:stCondLst>
                                            </p:cTn>
                                            <p:tgtEl>
                                              <p:spTgt spid="225"/>
                                            </p:tgtEl>
                                            <p:attrNameLst>
                                              <p:attrName>style.visibility</p:attrName>
                                            </p:attrNameLst>
                                          </p:cBhvr>
                                          <p:to>
                                            <p:strVal val="visible"/>
                                          </p:to>
                                        </p:set>
                                        <p:animEffect transition="in" filter="barn(outVertical)">
                                          <p:cBhvr>
                                            <p:cTn id="72" dur="500"/>
                                            <p:tgtEl>
                                              <p:spTgt spid="225"/>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213"/>
                                            </p:tgtEl>
                                            <p:attrNameLst>
                                              <p:attrName>style.visibility</p:attrName>
                                            </p:attrNameLst>
                                          </p:cBhvr>
                                          <p:to>
                                            <p:strVal val="visible"/>
                                          </p:to>
                                        </p:set>
                                        <p:animEffect transition="in" filter="wipe(left)">
                                          <p:cBhvr>
                                            <p:cTn id="76" dur="500"/>
                                            <p:tgtEl>
                                              <p:spTgt spid="213"/>
                                            </p:tgtEl>
                                          </p:cBhvr>
                                        </p:animEffect>
                                      </p:childTnLst>
                                    </p:cTn>
                                  </p:par>
                                </p:childTnLst>
                              </p:cTn>
                            </p:par>
                            <p:par>
                              <p:cTn id="77" fill="hold">
                                <p:stCondLst>
                                  <p:cond delay="5000"/>
                                </p:stCondLst>
                                <p:childTnLst>
                                  <p:par>
                                    <p:cTn id="78" presetID="22" presetClass="entr" presetSubtype="8" fill="hold" nodeType="afterEffect">
                                      <p:stCondLst>
                                        <p:cond delay="0"/>
                                      </p:stCondLst>
                                      <p:childTnLst>
                                        <p:set>
                                          <p:cBhvr>
                                            <p:cTn id="79" dur="1" fill="hold">
                                              <p:stCondLst>
                                                <p:cond delay="0"/>
                                              </p:stCondLst>
                                            </p:cTn>
                                            <p:tgtEl>
                                              <p:spTgt spid="214"/>
                                            </p:tgtEl>
                                            <p:attrNameLst>
                                              <p:attrName>style.visibility</p:attrName>
                                            </p:attrNameLst>
                                          </p:cBhvr>
                                          <p:to>
                                            <p:strVal val="visible"/>
                                          </p:to>
                                        </p:set>
                                        <p:animEffect transition="in" filter="wipe(left)">
                                          <p:cBhvr>
                                            <p:cTn id="80" dur="500"/>
                                            <p:tgtEl>
                                              <p:spTgt spid="214"/>
                                            </p:tgtEl>
                                          </p:cBhvr>
                                        </p:animEffect>
                                      </p:childTnLst>
                                    </p:cTn>
                                  </p:par>
                                  <p:par>
                                    <p:cTn id="81" presetID="10" presetClass="entr" presetSubtype="0" fill="hold" grpId="0" nodeType="withEffect">
                                      <p:stCondLst>
                                        <p:cond delay="0"/>
                                      </p:stCondLst>
                                      <p:iterate type="lt">
                                        <p:tmPct val="10000"/>
                                      </p:iterate>
                                      <p:childTnLst>
                                        <p:set>
                                          <p:cBhvr>
                                            <p:cTn id="82" dur="1" fill="hold">
                                              <p:stCondLst>
                                                <p:cond delay="0"/>
                                              </p:stCondLst>
                                            </p:cTn>
                                            <p:tgtEl>
                                              <p:spTgt spid="215"/>
                                            </p:tgtEl>
                                            <p:attrNameLst>
                                              <p:attrName>style.visibility</p:attrName>
                                            </p:attrNameLst>
                                          </p:cBhvr>
                                          <p:to>
                                            <p:strVal val="visible"/>
                                          </p:to>
                                        </p:set>
                                        <p:animEffect transition="in" filter="fade">
                                          <p:cBhvr>
                                            <p:cTn id="83"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13" grpId="0"/>
          <p:bldP spid="2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accel="40000" fill="hold" nodeType="afterEffect">
                                      <p:stCondLst>
                                        <p:cond delay="0"/>
                                      </p:stCondLst>
                                      <p:childTnLst>
                                        <p:set>
                                          <p:cBhvr>
                                            <p:cTn id="11" dur="1" fill="hold">
                                              <p:stCondLst>
                                                <p:cond delay="0"/>
                                              </p:stCondLst>
                                            </p:cTn>
                                            <p:tgtEl>
                                              <p:spTgt spid="166"/>
                                            </p:tgtEl>
                                            <p:attrNameLst>
                                              <p:attrName>style.visibility</p:attrName>
                                            </p:attrNameLst>
                                          </p:cBhvr>
                                          <p:to>
                                            <p:strVal val="visible"/>
                                          </p:to>
                                        </p:set>
                                        <p:anim calcmode="lin" valueType="num">
                                          <p:cBhvr additive="base">
                                            <p:cTn id="12" dur="1500" fill="hold"/>
                                            <p:tgtEl>
                                              <p:spTgt spid="166"/>
                                            </p:tgtEl>
                                            <p:attrNameLst>
                                              <p:attrName>ppt_x</p:attrName>
                                            </p:attrNameLst>
                                          </p:cBhvr>
                                          <p:tavLst>
                                            <p:tav tm="0">
                                              <p:val>
                                                <p:strVal val="1+#ppt_w/2"/>
                                              </p:val>
                                            </p:tav>
                                            <p:tav tm="100000">
                                              <p:val>
                                                <p:strVal val="#ppt_x"/>
                                              </p:val>
                                            </p:tav>
                                          </p:tavLst>
                                        </p:anim>
                                        <p:anim calcmode="lin" valueType="num">
                                          <p:cBhvr additive="base">
                                            <p:cTn id="13" dur="1500" fill="hold"/>
                                            <p:tgtEl>
                                              <p:spTgt spid="166"/>
                                            </p:tgtEl>
                                            <p:attrNameLst>
                                              <p:attrName>ppt_y</p:attrName>
                                            </p:attrNameLst>
                                          </p:cBhvr>
                                          <p:tavLst>
                                            <p:tav tm="0">
                                              <p:val>
                                                <p:strVal val="#ppt_y"/>
                                              </p:val>
                                            </p:tav>
                                            <p:tav tm="100000">
                                              <p:val>
                                                <p:strVal val="#ppt_y"/>
                                              </p:val>
                                            </p:tav>
                                          </p:tavLst>
                                        </p:anim>
                                      </p:childTnLst>
                                    </p:cTn>
                                  </p:par>
                                  <p:par>
                                    <p:cTn id="14" presetID="2" presetClass="entr" presetSubtype="2" accel="40000" fill="hold" nodeType="withEffect">
                                      <p:stCondLst>
                                        <p:cond delay="250"/>
                                      </p:stCondLst>
                                      <p:childTnLst>
                                        <p:set>
                                          <p:cBhvr>
                                            <p:cTn id="15" dur="1" fill="hold">
                                              <p:stCondLst>
                                                <p:cond delay="0"/>
                                              </p:stCondLst>
                                            </p:cTn>
                                            <p:tgtEl>
                                              <p:spTgt spid="171"/>
                                            </p:tgtEl>
                                            <p:attrNameLst>
                                              <p:attrName>style.visibility</p:attrName>
                                            </p:attrNameLst>
                                          </p:cBhvr>
                                          <p:to>
                                            <p:strVal val="visible"/>
                                          </p:to>
                                        </p:set>
                                        <p:anim calcmode="lin" valueType="num">
                                          <p:cBhvr additive="base">
                                            <p:cTn id="16" dur="1500" fill="hold"/>
                                            <p:tgtEl>
                                              <p:spTgt spid="171"/>
                                            </p:tgtEl>
                                            <p:attrNameLst>
                                              <p:attrName>ppt_x</p:attrName>
                                            </p:attrNameLst>
                                          </p:cBhvr>
                                          <p:tavLst>
                                            <p:tav tm="0">
                                              <p:val>
                                                <p:strVal val="1+#ppt_w/2"/>
                                              </p:val>
                                            </p:tav>
                                            <p:tav tm="100000">
                                              <p:val>
                                                <p:strVal val="#ppt_x"/>
                                              </p:val>
                                            </p:tav>
                                          </p:tavLst>
                                        </p:anim>
                                        <p:anim calcmode="lin" valueType="num">
                                          <p:cBhvr additive="base">
                                            <p:cTn id="17" dur="1500" fill="hold"/>
                                            <p:tgtEl>
                                              <p:spTgt spid="171"/>
                                            </p:tgtEl>
                                            <p:attrNameLst>
                                              <p:attrName>ppt_y</p:attrName>
                                            </p:attrNameLst>
                                          </p:cBhvr>
                                          <p:tavLst>
                                            <p:tav tm="0">
                                              <p:val>
                                                <p:strVal val="#ppt_y"/>
                                              </p:val>
                                            </p:tav>
                                            <p:tav tm="100000">
                                              <p:val>
                                                <p:strVal val="#ppt_y"/>
                                              </p:val>
                                            </p:tav>
                                          </p:tavLst>
                                        </p:anim>
                                      </p:childTnLst>
                                    </p:cTn>
                                  </p:par>
                                  <p:par>
                                    <p:cTn id="18" presetID="2" presetClass="entr" presetSubtype="2" accel="40000" fill="hold" nodeType="withEffect">
                                      <p:stCondLst>
                                        <p:cond delay="500"/>
                                      </p:stCondLst>
                                      <p:childTnLst>
                                        <p:set>
                                          <p:cBhvr>
                                            <p:cTn id="19" dur="1" fill="hold">
                                              <p:stCondLst>
                                                <p:cond delay="0"/>
                                              </p:stCondLst>
                                            </p:cTn>
                                            <p:tgtEl>
                                              <p:spTgt spid="176"/>
                                            </p:tgtEl>
                                            <p:attrNameLst>
                                              <p:attrName>style.visibility</p:attrName>
                                            </p:attrNameLst>
                                          </p:cBhvr>
                                          <p:to>
                                            <p:strVal val="visible"/>
                                          </p:to>
                                        </p:set>
                                        <p:anim calcmode="lin" valueType="num">
                                          <p:cBhvr additive="base">
                                            <p:cTn id="20" dur="1500" fill="hold"/>
                                            <p:tgtEl>
                                              <p:spTgt spid="176"/>
                                            </p:tgtEl>
                                            <p:attrNameLst>
                                              <p:attrName>ppt_x</p:attrName>
                                            </p:attrNameLst>
                                          </p:cBhvr>
                                          <p:tavLst>
                                            <p:tav tm="0">
                                              <p:val>
                                                <p:strVal val="1+#ppt_w/2"/>
                                              </p:val>
                                            </p:tav>
                                            <p:tav tm="100000">
                                              <p:val>
                                                <p:strVal val="#ppt_x"/>
                                              </p:val>
                                            </p:tav>
                                          </p:tavLst>
                                        </p:anim>
                                        <p:anim calcmode="lin" valueType="num">
                                          <p:cBhvr additive="base">
                                            <p:cTn id="21" dur="1500" fill="hold"/>
                                            <p:tgtEl>
                                              <p:spTgt spid="176"/>
                                            </p:tgtEl>
                                            <p:attrNameLst>
                                              <p:attrName>ppt_y</p:attrName>
                                            </p:attrNameLst>
                                          </p:cBhvr>
                                          <p:tavLst>
                                            <p:tav tm="0">
                                              <p:val>
                                                <p:strVal val="#ppt_y"/>
                                              </p:val>
                                            </p:tav>
                                            <p:tav tm="100000">
                                              <p:val>
                                                <p:strVal val="#ppt_y"/>
                                              </p:val>
                                            </p:tav>
                                          </p:tavLst>
                                        </p:anim>
                                      </p:childTnLst>
                                    </p:cTn>
                                  </p:par>
                                  <p:par>
                                    <p:cTn id="22" presetID="2" presetClass="entr" presetSubtype="2" accel="40000" fill="hold" nodeType="withEffect">
                                      <p:stCondLst>
                                        <p:cond delay="750"/>
                                      </p:stCondLst>
                                      <p:childTnLst>
                                        <p:set>
                                          <p:cBhvr>
                                            <p:cTn id="23" dur="1" fill="hold">
                                              <p:stCondLst>
                                                <p:cond delay="0"/>
                                              </p:stCondLst>
                                            </p:cTn>
                                            <p:tgtEl>
                                              <p:spTgt spid="181"/>
                                            </p:tgtEl>
                                            <p:attrNameLst>
                                              <p:attrName>style.visibility</p:attrName>
                                            </p:attrNameLst>
                                          </p:cBhvr>
                                          <p:to>
                                            <p:strVal val="visible"/>
                                          </p:to>
                                        </p:set>
                                        <p:anim calcmode="lin" valueType="num">
                                          <p:cBhvr additive="base">
                                            <p:cTn id="24" dur="1500" fill="hold"/>
                                            <p:tgtEl>
                                              <p:spTgt spid="181"/>
                                            </p:tgtEl>
                                            <p:attrNameLst>
                                              <p:attrName>ppt_x</p:attrName>
                                            </p:attrNameLst>
                                          </p:cBhvr>
                                          <p:tavLst>
                                            <p:tav tm="0">
                                              <p:val>
                                                <p:strVal val="1+#ppt_w/2"/>
                                              </p:val>
                                            </p:tav>
                                            <p:tav tm="100000">
                                              <p:val>
                                                <p:strVal val="#ppt_x"/>
                                              </p:val>
                                            </p:tav>
                                          </p:tavLst>
                                        </p:anim>
                                        <p:anim calcmode="lin" valueType="num">
                                          <p:cBhvr additive="base">
                                            <p:cTn id="25" dur="1500" fill="hold"/>
                                            <p:tgtEl>
                                              <p:spTgt spid="18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1" presetClass="entr" presetSubtype="1" fill="hold" nodeType="afterEffect">
                                      <p:stCondLst>
                                        <p:cond delay="0"/>
                                      </p:stCondLst>
                                      <p:childTnLst>
                                        <p:set>
                                          <p:cBhvr>
                                            <p:cTn id="28" dur="1" fill="hold">
                                              <p:stCondLst>
                                                <p:cond delay="0"/>
                                              </p:stCondLst>
                                            </p:cTn>
                                            <p:tgtEl>
                                              <p:spTgt spid="186"/>
                                            </p:tgtEl>
                                            <p:attrNameLst>
                                              <p:attrName>style.visibility</p:attrName>
                                            </p:attrNameLst>
                                          </p:cBhvr>
                                          <p:to>
                                            <p:strVal val="visible"/>
                                          </p:to>
                                        </p:set>
                                        <p:animEffect transition="in" filter="wheel(1)">
                                          <p:cBhvr>
                                            <p:cTn id="29" dur="1250"/>
                                            <p:tgtEl>
                                              <p:spTgt spid="186"/>
                                            </p:tgtEl>
                                          </p:cBhvr>
                                        </p:animEffect>
                                      </p:childTnLst>
                                    </p:cTn>
                                  </p:par>
                                  <p:par>
                                    <p:cTn id="30" presetID="21" presetClass="entr" presetSubtype="1" fill="hold" nodeType="withEffect">
                                      <p:stCondLst>
                                        <p:cond delay="250"/>
                                      </p:stCondLst>
                                      <p:childTnLst>
                                        <p:set>
                                          <p:cBhvr>
                                            <p:cTn id="31" dur="1" fill="hold">
                                              <p:stCondLst>
                                                <p:cond delay="0"/>
                                              </p:stCondLst>
                                            </p:cTn>
                                            <p:tgtEl>
                                              <p:spTgt spid="189"/>
                                            </p:tgtEl>
                                            <p:attrNameLst>
                                              <p:attrName>style.visibility</p:attrName>
                                            </p:attrNameLst>
                                          </p:cBhvr>
                                          <p:to>
                                            <p:strVal val="visible"/>
                                          </p:to>
                                        </p:set>
                                        <p:animEffect transition="in" filter="wheel(1)">
                                          <p:cBhvr>
                                            <p:cTn id="32" dur="1250"/>
                                            <p:tgtEl>
                                              <p:spTgt spid="189"/>
                                            </p:tgtEl>
                                          </p:cBhvr>
                                        </p:animEffect>
                                      </p:childTnLst>
                                    </p:cTn>
                                  </p:par>
                                  <p:par>
                                    <p:cTn id="33" presetID="21" presetClass="entr" presetSubtype="1" fill="hold" nodeType="withEffect">
                                      <p:stCondLst>
                                        <p:cond delay="500"/>
                                      </p:stCondLst>
                                      <p:childTnLst>
                                        <p:set>
                                          <p:cBhvr>
                                            <p:cTn id="34" dur="1" fill="hold">
                                              <p:stCondLst>
                                                <p:cond delay="0"/>
                                              </p:stCondLst>
                                            </p:cTn>
                                            <p:tgtEl>
                                              <p:spTgt spid="192"/>
                                            </p:tgtEl>
                                            <p:attrNameLst>
                                              <p:attrName>style.visibility</p:attrName>
                                            </p:attrNameLst>
                                          </p:cBhvr>
                                          <p:to>
                                            <p:strVal val="visible"/>
                                          </p:to>
                                        </p:set>
                                        <p:animEffect transition="in" filter="wheel(1)">
                                          <p:cBhvr>
                                            <p:cTn id="35" dur="1250"/>
                                            <p:tgtEl>
                                              <p:spTgt spid="192"/>
                                            </p:tgtEl>
                                          </p:cBhvr>
                                        </p:animEffect>
                                      </p:childTnLst>
                                    </p:cTn>
                                  </p:par>
                                  <p:par>
                                    <p:cTn id="36" presetID="21" presetClass="entr" presetSubtype="1" fill="hold" nodeType="withEffect">
                                      <p:stCondLst>
                                        <p:cond delay="750"/>
                                      </p:stCondLst>
                                      <p:childTnLst>
                                        <p:set>
                                          <p:cBhvr>
                                            <p:cTn id="37" dur="1" fill="hold">
                                              <p:stCondLst>
                                                <p:cond delay="0"/>
                                              </p:stCondLst>
                                            </p:cTn>
                                            <p:tgtEl>
                                              <p:spTgt spid="195"/>
                                            </p:tgtEl>
                                            <p:attrNameLst>
                                              <p:attrName>style.visibility</p:attrName>
                                            </p:attrNameLst>
                                          </p:cBhvr>
                                          <p:to>
                                            <p:strVal val="visible"/>
                                          </p:to>
                                        </p:set>
                                        <p:animEffect transition="in" filter="wheel(1)">
                                          <p:cBhvr>
                                            <p:cTn id="38" dur="1250"/>
                                            <p:tgtEl>
                                              <p:spTgt spid="195"/>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208"/>
                                            </p:tgtEl>
                                            <p:attrNameLst>
                                              <p:attrName>style.visibility</p:attrName>
                                            </p:attrNameLst>
                                          </p:cBhvr>
                                          <p:to>
                                            <p:strVal val="visible"/>
                                          </p:to>
                                        </p:set>
                                        <p:anim calcmode="lin" valueType="num">
                                          <p:cBhvr>
                                            <p:cTn id="42" dur="500" fill="hold"/>
                                            <p:tgtEl>
                                              <p:spTgt spid="208"/>
                                            </p:tgtEl>
                                            <p:attrNameLst>
                                              <p:attrName>ppt_w</p:attrName>
                                            </p:attrNameLst>
                                          </p:cBhvr>
                                          <p:tavLst>
                                            <p:tav tm="0">
                                              <p:val>
                                                <p:fltVal val="0"/>
                                              </p:val>
                                            </p:tav>
                                            <p:tav tm="100000">
                                              <p:val>
                                                <p:strVal val="#ppt_w"/>
                                              </p:val>
                                            </p:tav>
                                          </p:tavLst>
                                        </p:anim>
                                        <p:anim calcmode="lin" valueType="num">
                                          <p:cBhvr>
                                            <p:cTn id="43" dur="500" fill="hold"/>
                                            <p:tgtEl>
                                              <p:spTgt spid="208"/>
                                            </p:tgtEl>
                                            <p:attrNameLst>
                                              <p:attrName>ppt_h</p:attrName>
                                            </p:attrNameLst>
                                          </p:cBhvr>
                                          <p:tavLst>
                                            <p:tav tm="0">
                                              <p:val>
                                                <p:fltVal val="0"/>
                                              </p:val>
                                            </p:tav>
                                            <p:tav tm="100000">
                                              <p:val>
                                                <p:strVal val="#ppt_h"/>
                                              </p:val>
                                            </p:tav>
                                          </p:tavLst>
                                        </p:anim>
                                        <p:animEffect transition="in" filter="fade">
                                          <p:cBhvr>
                                            <p:cTn id="44" dur="500"/>
                                            <p:tgtEl>
                                              <p:spTgt spid="208"/>
                                            </p:tgtEl>
                                          </p:cBhvr>
                                        </p:animEffect>
                                      </p:childTnLst>
                                    </p:cTn>
                                  </p:par>
                                  <p:par>
                                    <p:cTn id="45" presetID="53" presetClass="entr" presetSubtype="16" fill="hold" nodeType="withEffect">
                                      <p:stCondLst>
                                        <p:cond delay="0"/>
                                      </p:stCondLst>
                                      <p:childTnLst>
                                        <p:set>
                                          <p:cBhvr>
                                            <p:cTn id="46" dur="1" fill="hold">
                                              <p:stCondLst>
                                                <p:cond delay="0"/>
                                              </p:stCondLst>
                                            </p:cTn>
                                            <p:tgtEl>
                                              <p:spTgt spid="205"/>
                                            </p:tgtEl>
                                            <p:attrNameLst>
                                              <p:attrName>style.visibility</p:attrName>
                                            </p:attrNameLst>
                                          </p:cBhvr>
                                          <p:to>
                                            <p:strVal val="visible"/>
                                          </p:to>
                                        </p:set>
                                        <p:anim calcmode="lin" valueType="num">
                                          <p:cBhvr>
                                            <p:cTn id="47" dur="500" fill="hold"/>
                                            <p:tgtEl>
                                              <p:spTgt spid="205"/>
                                            </p:tgtEl>
                                            <p:attrNameLst>
                                              <p:attrName>ppt_w</p:attrName>
                                            </p:attrNameLst>
                                          </p:cBhvr>
                                          <p:tavLst>
                                            <p:tav tm="0">
                                              <p:val>
                                                <p:fltVal val="0"/>
                                              </p:val>
                                            </p:tav>
                                            <p:tav tm="100000">
                                              <p:val>
                                                <p:strVal val="#ppt_w"/>
                                              </p:val>
                                            </p:tav>
                                          </p:tavLst>
                                        </p:anim>
                                        <p:anim calcmode="lin" valueType="num">
                                          <p:cBhvr>
                                            <p:cTn id="48" dur="500" fill="hold"/>
                                            <p:tgtEl>
                                              <p:spTgt spid="205"/>
                                            </p:tgtEl>
                                            <p:attrNameLst>
                                              <p:attrName>ppt_h</p:attrName>
                                            </p:attrNameLst>
                                          </p:cBhvr>
                                          <p:tavLst>
                                            <p:tav tm="0">
                                              <p:val>
                                                <p:fltVal val="0"/>
                                              </p:val>
                                            </p:tav>
                                            <p:tav tm="100000">
                                              <p:val>
                                                <p:strVal val="#ppt_h"/>
                                              </p:val>
                                            </p:tav>
                                          </p:tavLst>
                                        </p:anim>
                                        <p:animEffect transition="in" filter="fade">
                                          <p:cBhvr>
                                            <p:cTn id="49" dur="500"/>
                                            <p:tgtEl>
                                              <p:spTgt spid="205"/>
                                            </p:tgtEl>
                                          </p:cBhvr>
                                        </p:animEffect>
                                      </p:childTnLst>
                                    </p:cTn>
                                  </p:par>
                                  <p:par>
                                    <p:cTn id="50" presetID="53" presetClass="entr" presetSubtype="16" fill="hold" nodeType="withEffect">
                                      <p:stCondLst>
                                        <p:cond delay="0"/>
                                      </p:stCondLst>
                                      <p:childTnLst>
                                        <p:set>
                                          <p:cBhvr>
                                            <p:cTn id="51" dur="1" fill="hold">
                                              <p:stCondLst>
                                                <p:cond delay="0"/>
                                              </p:stCondLst>
                                            </p:cTn>
                                            <p:tgtEl>
                                              <p:spTgt spid="202"/>
                                            </p:tgtEl>
                                            <p:attrNameLst>
                                              <p:attrName>style.visibility</p:attrName>
                                            </p:attrNameLst>
                                          </p:cBhvr>
                                          <p:to>
                                            <p:strVal val="visible"/>
                                          </p:to>
                                        </p:set>
                                        <p:anim calcmode="lin" valueType="num">
                                          <p:cBhvr>
                                            <p:cTn id="52" dur="500" fill="hold"/>
                                            <p:tgtEl>
                                              <p:spTgt spid="202"/>
                                            </p:tgtEl>
                                            <p:attrNameLst>
                                              <p:attrName>ppt_w</p:attrName>
                                            </p:attrNameLst>
                                          </p:cBhvr>
                                          <p:tavLst>
                                            <p:tav tm="0">
                                              <p:val>
                                                <p:fltVal val="0"/>
                                              </p:val>
                                            </p:tav>
                                            <p:tav tm="100000">
                                              <p:val>
                                                <p:strVal val="#ppt_w"/>
                                              </p:val>
                                            </p:tav>
                                          </p:tavLst>
                                        </p:anim>
                                        <p:anim calcmode="lin" valueType="num">
                                          <p:cBhvr>
                                            <p:cTn id="53" dur="500" fill="hold"/>
                                            <p:tgtEl>
                                              <p:spTgt spid="202"/>
                                            </p:tgtEl>
                                            <p:attrNameLst>
                                              <p:attrName>ppt_h</p:attrName>
                                            </p:attrNameLst>
                                          </p:cBhvr>
                                          <p:tavLst>
                                            <p:tav tm="0">
                                              <p:val>
                                                <p:fltVal val="0"/>
                                              </p:val>
                                            </p:tav>
                                            <p:tav tm="100000">
                                              <p:val>
                                                <p:strVal val="#ppt_h"/>
                                              </p:val>
                                            </p:tav>
                                          </p:tavLst>
                                        </p:anim>
                                        <p:animEffect transition="in" filter="fade">
                                          <p:cBhvr>
                                            <p:cTn id="54" dur="500"/>
                                            <p:tgtEl>
                                              <p:spTgt spid="202"/>
                                            </p:tgtEl>
                                          </p:cBhvr>
                                        </p:animEffect>
                                      </p:childTnLst>
                                    </p:cTn>
                                  </p:par>
                                  <p:par>
                                    <p:cTn id="55" presetID="53" presetClass="entr" presetSubtype="16" fill="hold" nodeType="withEffect">
                                      <p:stCondLst>
                                        <p:cond delay="0"/>
                                      </p:stCondLst>
                                      <p:childTnLst>
                                        <p:set>
                                          <p:cBhvr>
                                            <p:cTn id="56" dur="1" fill="hold">
                                              <p:stCondLst>
                                                <p:cond delay="0"/>
                                              </p:stCondLst>
                                            </p:cTn>
                                            <p:tgtEl>
                                              <p:spTgt spid="198"/>
                                            </p:tgtEl>
                                            <p:attrNameLst>
                                              <p:attrName>style.visibility</p:attrName>
                                            </p:attrNameLst>
                                          </p:cBhvr>
                                          <p:to>
                                            <p:strVal val="visible"/>
                                          </p:to>
                                        </p:set>
                                        <p:anim calcmode="lin" valueType="num">
                                          <p:cBhvr>
                                            <p:cTn id="57" dur="500" fill="hold"/>
                                            <p:tgtEl>
                                              <p:spTgt spid="198"/>
                                            </p:tgtEl>
                                            <p:attrNameLst>
                                              <p:attrName>ppt_w</p:attrName>
                                            </p:attrNameLst>
                                          </p:cBhvr>
                                          <p:tavLst>
                                            <p:tav tm="0">
                                              <p:val>
                                                <p:fltVal val="0"/>
                                              </p:val>
                                            </p:tav>
                                            <p:tav tm="100000">
                                              <p:val>
                                                <p:strVal val="#ppt_w"/>
                                              </p:val>
                                            </p:tav>
                                          </p:tavLst>
                                        </p:anim>
                                        <p:anim calcmode="lin" valueType="num">
                                          <p:cBhvr>
                                            <p:cTn id="58" dur="500" fill="hold"/>
                                            <p:tgtEl>
                                              <p:spTgt spid="198"/>
                                            </p:tgtEl>
                                            <p:attrNameLst>
                                              <p:attrName>ppt_h</p:attrName>
                                            </p:attrNameLst>
                                          </p:cBhvr>
                                          <p:tavLst>
                                            <p:tav tm="0">
                                              <p:val>
                                                <p:fltVal val="0"/>
                                              </p:val>
                                            </p:tav>
                                            <p:tav tm="100000">
                                              <p:val>
                                                <p:strVal val="#ppt_h"/>
                                              </p:val>
                                            </p:tav>
                                          </p:tavLst>
                                        </p:anim>
                                        <p:animEffect transition="in" filter="fade">
                                          <p:cBhvr>
                                            <p:cTn id="59" dur="500"/>
                                            <p:tgtEl>
                                              <p:spTgt spid="198"/>
                                            </p:tgtEl>
                                          </p:cBhvr>
                                        </p:animEffect>
                                      </p:childTnLst>
                                    </p:cTn>
                                  </p:par>
                                </p:childTnLst>
                              </p:cTn>
                            </p:par>
                            <p:par>
                              <p:cTn id="60" fill="hold">
                                <p:stCondLst>
                                  <p:cond delay="4000"/>
                                </p:stCondLst>
                                <p:childTnLst>
                                  <p:par>
                                    <p:cTn id="61" presetID="16" presetClass="entr" presetSubtype="37" fill="hold" nodeType="afterEffect">
                                      <p:stCondLst>
                                        <p:cond delay="0"/>
                                      </p:stCondLst>
                                      <p:childTnLst>
                                        <p:set>
                                          <p:cBhvr>
                                            <p:cTn id="62" dur="1" fill="hold">
                                              <p:stCondLst>
                                                <p:cond delay="0"/>
                                              </p:stCondLst>
                                            </p:cTn>
                                            <p:tgtEl>
                                              <p:spTgt spid="216"/>
                                            </p:tgtEl>
                                            <p:attrNameLst>
                                              <p:attrName>style.visibility</p:attrName>
                                            </p:attrNameLst>
                                          </p:cBhvr>
                                          <p:to>
                                            <p:strVal val="visible"/>
                                          </p:to>
                                        </p:set>
                                        <p:animEffect transition="in" filter="barn(outVertical)">
                                          <p:cBhvr>
                                            <p:cTn id="63" dur="500"/>
                                            <p:tgtEl>
                                              <p:spTgt spid="216"/>
                                            </p:tgtEl>
                                          </p:cBhvr>
                                        </p:animEffect>
                                      </p:childTnLst>
                                    </p:cTn>
                                  </p:par>
                                  <p:par>
                                    <p:cTn id="64" presetID="16" presetClass="entr" presetSubtype="37" fill="hold" nodeType="withEffect">
                                      <p:stCondLst>
                                        <p:cond delay="0"/>
                                      </p:stCondLst>
                                      <p:childTnLst>
                                        <p:set>
                                          <p:cBhvr>
                                            <p:cTn id="65" dur="1" fill="hold">
                                              <p:stCondLst>
                                                <p:cond delay="0"/>
                                              </p:stCondLst>
                                            </p:cTn>
                                            <p:tgtEl>
                                              <p:spTgt spid="219"/>
                                            </p:tgtEl>
                                            <p:attrNameLst>
                                              <p:attrName>style.visibility</p:attrName>
                                            </p:attrNameLst>
                                          </p:cBhvr>
                                          <p:to>
                                            <p:strVal val="visible"/>
                                          </p:to>
                                        </p:set>
                                        <p:animEffect transition="in" filter="barn(outVertical)">
                                          <p:cBhvr>
                                            <p:cTn id="66" dur="500"/>
                                            <p:tgtEl>
                                              <p:spTgt spid="219"/>
                                            </p:tgtEl>
                                          </p:cBhvr>
                                        </p:animEffect>
                                      </p:childTnLst>
                                    </p:cTn>
                                  </p:par>
                                  <p:par>
                                    <p:cTn id="67" presetID="16" presetClass="entr" presetSubtype="37" fill="hold" nodeType="withEffect">
                                      <p:stCondLst>
                                        <p:cond delay="0"/>
                                      </p:stCondLst>
                                      <p:childTnLst>
                                        <p:set>
                                          <p:cBhvr>
                                            <p:cTn id="68" dur="1" fill="hold">
                                              <p:stCondLst>
                                                <p:cond delay="0"/>
                                              </p:stCondLst>
                                            </p:cTn>
                                            <p:tgtEl>
                                              <p:spTgt spid="222"/>
                                            </p:tgtEl>
                                            <p:attrNameLst>
                                              <p:attrName>style.visibility</p:attrName>
                                            </p:attrNameLst>
                                          </p:cBhvr>
                                          <p:to>
                                            <p:strVal val="visible"/>
                                          </p:to>
                                        </p:set>
                                        <p:animEffect transition="in" filter="barn(outVertical)">
                                          <p:cBhvr>
                                            <p:cTn id="69" dur="500"/>
                                            <p:tgtEl>
                                              <p:spTgt spid="222"/>
                                            </p:tgtEl>
                                          </p:cBhvr>
                                        </p:animEffect>
                                      </p:childTnLst>
                                    </p:cTn>
                                  </p:par>
                                  <p:par>
                                    <p:cTn id="70" presetID="16" presetClass="entr" presetSubtype="37" fill="hold" nodeType="withEffect">
                                      <p:stCondLst>
                                        <p:cond delay="0"/>
                                      </p:stCondLst>
                                      <p:childTnLst>
                                        <p:set>
                                          <p:cBhvr>
                                            <p:cTn id="71" dur="1" fill="hold">
                                              <p:stCondLst>
                                                <p:cond delay="0"/>
                                              </p:stCondLst>
                                            </p:cTn>
                                            <p:tgtEl>
                                              <p:spTgt spid="225"/>
                                            </p:tgtEl>
                                            <p:attrNameLst>
                                              <p:attrName>style.visibility</p:attrName>
                                            </p:attrNameLst>
                                          </p:cBhvr>
                                          <p:to>
                                            <p:strVal val="visible"/>
                                          </p:to>
                                        </p:set>
                                        <p:animEffect transition="in" filter="barn(outVertical)">
                                          <p:cBhvr>
                                            <p:cTn id="72" dur="500"/>
                                            <p:tgtEl>
                                              <p:spTgt spid="225"/>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213"/>
                                            </p:tgtEl>
                                            <p:attrNameLst>
                                              <p:attrName>style.visibility</p:attrName>
                                            </p:attrNameLst>
                                          </p:cBhvr>
                                          <p:to>
                                            <p:strVal val="visible"/>
                                          </p:to>
                                        </p:set>
                                        <p:animEffect transition="in" filter="wipe(left)">
                                          <p:cBhvr>
                                            <p:cTn id="76" dur="500"/>
                                            <p:tgtEl>
                                              <p:spTgt spid="213"/>
                                            </p:tgtEl>
                                          </p:cBhvr>
                                        </p:animEffect>
                                      </p:childTnLst>
                                    </p:cTn>
                                  </p:par>
                                </p:childTnLst>
                              </p:cTn>
                            </p:par>
                            <p:par>
                              <p:cTn id="77" fill="hold">
                                <p:stCondLst>
                                  <p:cond delay="5000"/>
                                </p:stCondLst>
                                <p:childTnLst>
                                  <p:par>
                                    <p:cTn id="78" presetID="22" presetClass="entr" presetSubtype="8" fill="hold" nodeType="afterEffect">
                                      <p:stCondLst>
                                        <p:cond delay="0"/>
                                      </p:stCondLst>
                                      <p:childTnLst>
                                        <p:set>
                                          <p:cBhvr>
                                            <p:cTn id="79" dur="1" fill="hold">
                                              <p:stCondLst>
                                                <p:cond delay="0"/>
                                              </p:stCondLst>
                                            </p:cTn>
                                            <p:tgtEl>
                                              <p:spTgt spid="214"/>
                                            </p:tgtEl>
                                            <p:attrNameLst>
                                              <p:attrName>style.visibility</p:attrName>
                                            </p:attrNameLst>
                                          </p:cBhvr>
                                          <p:to>
                                            <p:strVal val="visible"/>
                                          </p:to>
                                        </p:set>
                                        <p:animEffect transition="in" filter="wipe(left)">
                                          <p:cBhvr>
                                            <p:cTn id="80" dur="500"/>
                                            <p:tgtEl>
                                              <p:spTgt spid="214"/>
                                            </p:tgtEl>
                                          </p:cBhvr>
                                        </p:animEffect>
                                      </p:childTnLst>
                                    </p:cTn>
                                  </p:par>
                                  <p:par>
                                    <p:cTn id="81" presetID="10" presetClass="entr" presetSubtype="0" fill="hold" grpId="0" nodeType="withEffect">
                                      <p:stCondLst>
                                        <p:cond delay="0"/>
                                      </p:stCondLst>
                                      <p:iterate type="lt">
                                        <p:tmPct val="10000"/>
                                      </p:iterate>
                                      <p:childTnLst>
                                        <p:set>
                                          <p:cBhvr>
                                            <p:cTn id="82" dur="1" fill="hold">
                                              <p:stCondLst>
                                                <p:cond delay="0"/>
                                              </p:stCondLst>
                                            </p:cTn>
                                            <p:tgtEl>
                                              <p:spTgt spid="215"/>
                                            </p:tgtEl>
                                            <p:attrNameLst>
                                              <p:attrName>style.visibility</p:attrName>
                                            </p:attrNameLst>
                                          </p:cBhvr>
                                          <p:to>
                                            <p:strVal val="visible"/>
                                          </p:to>
                                        </p:set>
                                        <p:animEffect transition="in" filter="fade">
                                          <p:cBhvr>
                                            <p:cTn id="83"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13" grpId="0"/>
          <p:bldP spid="21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35725" y="2916970"/>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23" name="组合 22"/>
          <p:cNvGrpSpPr/>
          <p:nvPr/>
        </p:nvGrpSpPr>
        <p:grpSpPr>
          <a:xfrm rot="5400000" flipH="1">
            <a:off x="8124371" y="2881920"/>
            <a:ext cx="7001769" cy="1130318"/>
            <a:chOff x="-168927" y="-152400"/>
            <a:chExt cx="9312927" cy="1530947"/>
          </a:xfrm>
        </p:grpSpPr>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9" name="图片 28"/>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32" name="图片 31"/>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35" name="图片 34"/>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49" name="组合 48"/>
          <p:cNvGrpSpPr/>
          <p:nvPr/>
        </p:nvGrpSpPr>
        <p:grpSpPr>
          <a:xfrm>
            <a:off x="1130320" y="422499"/>
            <a:ext cx="3068756" cy="215907"/>
            <a:chOff x="847850" y="316800"/>
            <a:chExt cx="2301867" cy="161893"/>
          </a:xfrm>
        </p:grpSpPr>
        <p:cxnSp>
          <p:nvCxnSpPr>
            <p:cNvPr id="44" name="直接连接符 43"/>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7884933" y="408866"/>
            <a:ext cx="3079162" cy="215907"/>
            <a:chOff x="5914470" y="306578"/>
            <a:chExt cx="2309672" cy="161893"/>
          </a:xfrm>
        </p:grpSpPr>
        <p:cxnSp>
          <p:nvCxnSpPr>
            <p:cNvPr id="46" name="直接连接符 45"/>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4476614" y="263649"/>
            <a:ext cx="3346560" cy="538605"/>
          </a:xfrm>
          <a:prstGeom prst="rect">
            <a:avLst/>
          </a:prstGeom>
          <a:noFill/>
        </p:spPr>
        <p:txBody>
          <a:bodyPr wrap="square" lIns="121917" tIns="60958" rIns="121917" bIns="60958" rtlCol="0">
            <a:spAutoFit/>
          </a:bodyPr>
          <a:lstStyle/>
          <a:p>
            <a:r>
              <a:rPr lang="zh-CN" altLang="en-US" sz="2700" b="1">
                <a:solidFill>
                  <a:srgbClr val="56CA93"/>
                </a:solidFill>
                <a:latin typeface="微软雅黑" panose="020B0503020204020204" pitchFamily="34" charset="-122"/>
                <a:ea typeface="微软雅黑" panose="020B0503020204020204" pitchFamily="34" charset="-122"/>
              </a:rPr>
              <a:t>教学分析</a:t>
            </a:r>
            <a:r>
              <a:rPr lang="en-US" altLang="zh-CN" sz="2700" b="1" smtClean="0">
                <a:solidFill>
                  <a:srgbClr val="56CA93"/>
                </a:solidFill>
                <a:latin typeface="微软雅黑" panose="020B0503020204020204" pitchFamily="34" charset="-122"/>
                <a:ea typeface="微软雅黑" panose="020B0503020204020204" pitchFamily="34" charset="-122"/>
              </a:rPr>
              <a:t>.</a:t>
            </a:r>
            <a:r>
              <a:rPr lang="zh-CN" altLang="en-US" sz="2700" smtClean="0">
                <a:solidFill>
                  <a:srgbClr val="FB6060"/>
                </a:solidFill>
                <a:latin typeface="微软雅黑" panose="020B0503020204020204" pitchFamily="34" charset="-122"/>
                <a:ea typeface="微软雅黑" panose="020B0503020204020204" pitchFamily="34" charset="-122"/>
              </a:rPr>
              <a:t>内容分析</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174" name="组合 173"/>
          <p:cNvGrpSpPr/>
          <p:nvPr/>
        </p:nvGrpSpPr>
        <p:grpSpPr>
          <a:xfrm>
            <a:off x="2774436" y="1542243"/>
            <a:ext cx="2066607" cy="4912274"/>
            <a:chOff x="2774075" y="1364759"/>
            <a:chExt cx="2066338" cy="4913411"/>
          </a:xfrm>
        </p:grpSpPr>
        <p:sp>
          <p:nvSpPr>
            <p:cNvPr id="175" name="椭圆 174"/>
            <p:cNvSpPr/>
            <p:nvPr/>
          </p:nvSpPr>
          <p:spPr>
            <a:xfrm>
              <a:off x="2873695" y="5556968"/>
              <a:ext cx="1866594" cy="298005"/>
            </a:xfrm>
            <a:prstGeom prst="ellipse">
              <a:avLst/>
            </a:prstGeom>
            <a:gradFill flip="none" rotWithShape="1">
              <a:gsLst>
                <a:gs pos="57000">
                  <a:srgbClr val="747474">
                    <a:alpha val="18000"/>
                  </a:srgbClr>
                </a:gs>
                <a:gs pos="0">
                  <a:schemeClr val="tx1">
                    <a:alpha val="35000"/>
                  </a:schemeClr>
                </a:gs>
                <a:gs pos="100000">
                  <a:srgbClr val="E8E8E8">
                    <a:alpha val="3000"/>
                  </a:srgbClr>
                </a:gs>
              </a:gsLst>
              <a:path path="shap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6" name="椭圆 175"/>
            <p:cNvSpPr/>
            <p:nvPr/>
          </p:nvSpPr>
          <p:spPr>
            <a:xfrm rot="16200000">
              <a:off x="793746" y="3857168"/>
              <a:ext cx="4401331" cy="440673"/>
            </a:xfrm>
            <a:prstGeom prst="ellipse">
              <a:avLst/>
            </a:prstGeom>
            <a:gradFill flip="none" rotWithShape="1">
              <a:gsLst>
                <a:gs pos="57000">
                  <a:srgbClr val="747474">
                    <a:alpha val="18000"/>
                  </a:srgbClr>
                </a:gs>
                <a:gs pos="0">
                  <a:schemeClr val="tx1">
                    <a:alpha val="35000"/>
                  </a:schemeClr>
                </a:gs>
                <a:gs pos="100000">
                  <a:srgbClr val="E8E8E8">
                    <a:alpha val="300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7" name="圆角矩形 176"/>
            <p:cNvSpPr/>
            <p:nvPr/>
          </p:nvSpPr>
          <p:spPr>
            <a:xfrm>
              <a:off x="2998161" y="2299017"/>
              <a:ext cx="1622719" cy="3418342"/>
            </a:xfrm>
            <a:prstGeom prst="roundRect">
              <a:avLst>
                <a:gd name="adj" fmla="val 14955"/>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78" name="组合 177"/>
            <p:cNvGrpSpPr/>
            <p:nvPr/>
          </p:nvGrpSpPr>
          <p:grpSpPr>
            <a:xfrm>
              <a:off x="2854595" y="1364759"/>
              <a:ext cx="1985818" cy="4269646"/>
              <a:chOff x="2854595" y="1364759"/>
              <a:chExt cx="1985818" cy="4269646"/>
            </a:xfrm>
          </p:grpSpPr>
          <p:sp>
            <p:nvSpPr>
              <p:cNvPr id="189" name="圆角矩形 188"/>
              <p:cNvSpPr/>
              <p:nvPr/>
            </p:nvSpPr>
            <p:spPr>
              <a:xfrm>
                <a:off x="3057717" y="2381970"/>
                <a:ext cx="1498553" cy="3252435"/>
              </a:xfrm>
              <a:prstGeom prst="roundRect">
                <a:avLst>
                  <a:gd name="adj" fmla="val 14955"/>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90" name="饼形 189"/>
              <p:cNvSpPr/>
              <p:nvPr/>
            </p:nvSpPr>
            <p:spPr>
              <a:xfrm>
                <a:off x="2854595" y="1364759"/>
                <a:ext cx="1985818" cy="2065853"/>
              </a:xfrm>
              <a:prstGeom prst="pie">
                <a:avLst>
                  <a:gd name="adj1" fmla="val 0"/>
                  <a:gd name="adj2" fmla="val 10718164"/>
                </a:avLst>
              </a:prstGeom>
              <a:gradFill flip="none" rotWithShape="1">
                <a:gsLst>
                  <a:gs pos="52000">
                    <a:schemeClr val="tx1">
                      <a:alpha val="7000"/>
                    </a:schemeClr>
                  </a:gs>
                  <a:gs pos="0">
                    <a:schemeClr val="tx1">
                      <a:alpha val="42000"/>
                    </a:schemeClr>
                  </a:gs>
                  <a:gs pos="100000">
                    <a:srgbClr val="FFB850">
                      <a:alpha val="0"/>
                    </a:srgbClr>
                  </a:gs>
                </a:gsLst>
                <a:lin ang="54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179" name="组合 178"/>
            <p:cNvGrpSpPr/>
            <p:nvPr/>
          </p:nvGrpSpPr>
          <p:grpSpPr>
            <a:xfrm>
              <a:off x="3585199" y="4922735"/>
              <a:ext cx="462637" cy="408445"/>
              <a:chOff x="10044251" y="4522834"/>
              <a:chExt cx="745082" cy="657806"/>
            </a:xfrm>
            <a:solidFill>
              <a:schemeClr val="bg1"/>
            </a:solidFill>
            <a:effectLst/>
          </p:grpSpPr>
          <p:sp>
            <p:nvSpPr>
              <p:cNvPr id="182"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3" name="Freeform 424"/>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4" name="Freeform 425"/>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5" name="Freeform 426"/>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6"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7" name="Freeform 428"/>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8"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180" name="文本框 137"/>
            <p:cNvSpPr txBox="1"/>
            <p:nvPr/>
          </p:nvSpPr>
          <p:spPr>
            <a:xfrm>
              <a:off x="3286894" y="3019232"/>
              <a:ext cx="106219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81" name="矩形 47"/>
            <p:cNvSpPr>
              <a:spLocks noChangeArrowheads="1"/>
            </p:cNvSpPr>
            <p:nvPr/>
          </p:nvSpPr>
          <p:spPr bwMode="auto">
            <a:xfrm>
              <a:off x="3232103" y="3425764"/>
              <a:ext cx="1230802" cy="146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bg1"/>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solidFill>
                  <a:latin typeface="微软雅黑" panose="020B0503020204020204" pitchFamily="34" charset="-122"/>
                  <a:ea typeface="微软雅黑" panose="020B0503020204020204" pitchFamily="34" charset="-122"/>
                </a:rPr>
                <a:t>这里或者</a:t>
              </a:r>
              <a:r>
                <a:rPr lang="zh-CN" altLang="en-US" sz="1000" dirty="0">
                  <a:solidFill>
                    <a:schemeClr val="bg1"/>
                  </a:solidFill>
                  <a:latin typeface="微软雅黑" panose="020B0503020204020204" pitchFamily="34" charset="-122"/>
                  <a:ea typeface="微软雅黑" panose="020B0503020204020204" pitchFamily="34" charset="-122"/>
                </a:rPr>
                <a:t>通过复制您</a:t>
              </a:r>
              <a:r>
                <a:rPr lang="zh-CN" altLang="en-US" sz="1000" dirty="0" smtClean="0">
                  <a:solidFill>
                    <a:schemeClr val="bg1"/>
                  </a:solidFill>
                  <a:latin typeface="微软雅黑" panose="020B0503020204020204" pitchFamily="34" charset="-122"/>
                  <a:ea typeface="微软雅黑" panose="020B0503020204020204" pitchFamily="34" charset="-122"/>
                </a:rPr>
                <a:t>的文本黏贴</a:t>
              </a:r>
              <a:r>
                <a:rPr lang="zh-CN" altLang="en-US" sz="1000" dirty="0">
                  <a:solidFill>
                    <a:schemeClr val="bg1"/>
                  </a:solidFill>
                  <a:latin typeface="微软雅黑" panose="020B0503020204020204" pitchFamily="34" charset="-122"/>
                  <a:ea typeface="微软雅黑" panose="020B0503020204020204" pitchFamily="34" charset="-122"/>
                </a:rPr>
                <a:t>自此。您的内容打在这里或者通过复制您的文本黏贴自此。</a:t>
              </a: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Bef>
                  <a:spcPct val="0"/>
                </a:spcBef>
              </a:pP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1" name="组合 190"/>
          <p:cNvGrpSpPr/>
          <p:nvPr/>
        </p:nvGrpSpPr>
        <p:grpSpPr>
          <a:xfrm>
            <a:off x="4440680" y="1542243"/>
            <a:ext cx="2008106" cy="4489175"/>
            <a:chOff x="4440101" y="1364759"/>
            <a:chExt cx="2007845" cy="4490214"/>
          </a:xfrm>
        </p:grpSpPr>
        <p:sp>
          <p:nvSpPr>
            <p:cNvPr id="192" name="椭圆 191"/>
            <p:cNvSpPr/>
            <p:nvPr/>
          </p:nvSpPr>
          <p:spPr>
            <a:xfrm>
              <a:off x="4440101" y="5556968"/>
              <a:ext cx="1866594" cy="298005"/>
            </a:xfrm>
            <a:prstGeom prst="ellipse">
              <a:avLst/>
            </a:prstGeom>
            <a:gradFill flip="none" rotWithShape="1">
              <a:gsLst>
                <a:gs pos="57000">
                  <a:srgbClr val="747474">
                    <a:alpha val="18000"/>
                  </a:srgbClr>
                </a:gs>
                <a:gs pos="0">
                  <a:schemeClr val="tx1">
                    <a:alpha val="35000"/>
                  </a:schemeClr>
                </a:gs>
                <a:gs pos="100000">
                  <a:srgbClr val="E8E8E8">
                    <a:alpha val="3000"/>
                  </a:srgbClr>
                </a:gs>
              </a:gsLst>
              <a:path path="shap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93" name="组合 192"/>
            <p:cNvGrpSpPr/>
            <p:nvPr/>
          </p:nvGrpSpPr>
          <p:grpSpPr>
            <a:xfrm>
              <a:off x="4462128" y="1364759"/>
              <a:ext cx="1985818" cy="4352600"/>
              <a:chOff x="4462128" y="1364759"/>
              <a:chExt cx="1985818" cy="4352600"/>
            </a:xfrm>
          </p:grpSpPr>
          <p:sp>
            <p:nvSpPr>
              <p:cNvPr id="214" name="圆角矩形 213"/>
              <p:cNvSpPr/>
              <p:nvPr/>
            </p:nvSpPr>
            <p:spPr>
              <a:xfrm>
                <a:off x="4618149" y="2299017"/>
                <a:ext cx="1622719" cy="3418342"/>
              </a:xfrm>
              <a:prstGeom prst="roundRect">
                <a:avLst>
                  <a:gd name="adj" fmla="val 14955"/>
                </a:avLst>
              </a:prstGeom>
              <a:solidFill>
                <a:srgbClr val="6EA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5" name="饼形 214"/>
              <p:cNvSpPr/>
              <p:nvPr/>
            </p:nvSpPr>
            <p:spPr>
              <a:xfrm>
                <a:off x="4462128" y="1364759"/>
                <a:ext cx="1985818" cy="2065853"/>
              </a:xfrm>
              <a:prstGeom prst="pie">
                <a:avLst>
                  <a:gd name="adj1" fmla="val 0"/>
                  <a:gd name="adj2" fmla="val 10718164"/>
                </a:avLst>
              </a:prstGeom>
              <a:gradFill flip="none" rotWithShape="1">
                <a:gsLst>
                  <a:gs pos="52000">
                    <a:schemeClr val="tx1">
                      <a:alpha val="7000"/>
                    </a:schemeClr>
                  </a:gs>
                  <a:gs pos="0">
                    <a:schemeClr val="tx1">
                      <a:alpha val="42000"/>
                    </a:schemeClr>
                  </a:gs>
                  <a:gs pos="100000">
                    <a:srgbClr val="FFB850">
                      <a:alpha val="0"/>
                    </a:srgbClr>
                  </a:gs>
                </a:gsLst>
                <a:lin ang="54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194" name="圆角矩形 193"/>
            <p:cNvSpPr/>
            <p:nvPr/>
          </p:nvSpPr>
          <p:spPr>
            <a:xfrm>
              <a:off x="4677354" y="2381970"/>
              <a:ext cx="1498553" cy="3252435"/>
            </a:xfrm>
            <a:prstGeom prst="roundRect">
              <a:avLst>
                <a:gd name="adj" fmla="val 14955"/>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95" name="组合 194"/>
            <p:cNvGrpSpPr/>
            <p:nvPr/>
          </p:nvGrpSpPr>
          <p:grpSpPr>
            <a:xfrm>
              <a:off x="5203921" y="4922509"/>
              <a:ext cx="450993" cy="408895"/>
              <a:chOff x="10054349" y="2685014"/>
              <a:chExt cx="726328" cy="658528"/>
            </a:xfrm>
            <a:solidFill>
              <a:schemeClr val="bg1"/>
            </a:solidFill>
            <a:effectLst/>
          </p:grpSpPr>
          <p:sp>
            <p:nvSpPr>
              <p:cNvPr id="198"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99" name="Freeform 441"/>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0" name="Freeform 442"/>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1" name="Freeform 443"/>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2" name="Freeform 444"/>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3" name="Freeform 445"/>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4" name="Freeform 446"/>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5" name="Freeform 447"/>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6" name="Freeform 448"/>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7" name="Freeform 449"/>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8" name="Freeform 450"/>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9"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0" name="Freeform 452"/>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1"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2" name="Freeform 454"/>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3"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196" name="文本框 140"/>
            <p:cNvSpPr txBox="1"/>
            <p:nvPr/>
          </p:nvSpPr>
          <p:spPr>
            <a:xfrm>
              <a:off x="4896701" y="3019232"/>
              <a:ext cx="106219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7" name="矩形 47"/>
            <p:cNvSpPr>
              <a:spLocks noChangeArrowheads="1"/>
            </p:cNvSpPr>
            <p:nvPr/>
          </p:nvSpPr>
          <p:spPr bwMode="auto">
            <a:xfrm>
              <a:off x="4840413" y="3425764"/>
              <a:ext cx="1230802" cy="146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bg1"/>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solidFill>
                  <a:latin typeface="微软雅黑" panose="020B0503020204020204" pitchFamily="34" charset="-122"/>
                  <a:ea typeface="微软雅黑" panose="020B0503020204020204" pitchFamily="34" charset="-122"/>
                </a:rPr>
                <a:t>这里或者</a:t>
              </a:r>
              <a:r>
                <a:rPr lang="zh-CN" altLang="en-US" sz="1000" dirty="0">
                  <a:solidFill>
                    <a:schemeClr val="bg1"/>
                  </a:solidFill>
                  <a:latin typeface="微软雅黑" panose="020B0503020204020204" pitchFamily="34" charset="-122"/>
                  <a:ea typeface="微软雅黑" panose="020B0503020204020204" pitchFamily="34" charset="-122"/>
                </a:rPr>
                <a:t>通过复制您</a:t>
              </a:r>
              <a:r>
                <a:rPr lang="zh-CN" altLang="en-US" sz="1000" dirty="0" smtClean="0">
                  <a:solidFill>
                    <a:schemeClr val="bg1"/>
                  </a:solidFill>
                  <a:latin typeface="微软雅黑" panose="020B0503020204020204" pitchFamily="34" charset="-122"/>
                  <a:ea typeface="微软雅黑" panose="020B0503020204020204" pitchFamily="34" charset="-122"/>
                </a:rPr>
                <a:t>的文本黏贴</a:t>
              </a:r>
              <a:r>
                <a:rPr lang="zh-CN" altLang="en-US" sz="1000" dirty="0">
                  <a:solidFill>
                    <a:schemeClr val="bg1"/>
                  </a:solidFill>
                  <a:latin typeface="微软雅黑" panose="020B0503020204020204" pitchFamily="34" charset="-122"/>
                  <a:ea typeface="微软雅黑" panose="020B0503020204020204" pitchFamily="34" charset="-122"/>
                </a:rPr>
                <a:t>自此。您的内容打在这里或者通过复制您的文本黏贴自此。</a:t>
              </a: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Bef>
                  <a:spcPct val="0"/>
                </a:spcBef>
              </a:pP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组合 44"/>
          <p:cNvGrpSpPr/>
          <p:nvPr/>
        </p:nvGrpSpPr>
        <p:grpSpPr>
          <a:xfrm>
            <a:off x="6085954" y="1542243"/>
            <a:ext cx="1986077" cy="4489175"/>
            <a:chOff x="6085954" y="1542243"/>
            <a:chExt cx="1986077" cy="4489175"/>
          </a:xfrm>
        </p:grpSpPr>
        <p:grpSp>
          <p:nvGrpSpPr>
            <p:cNvPr id="216" name="组合 215"/>
            <p:cNvGrpSpPr/>
            <p:nvPr/>
          </p:nvGrpSpPr>
          <p:grpSpPr>
            <a:xfrm>
              <a:off x="6085954" y="1542243"/>
              <a:ext cx="1986077" cy="4489175"/>
              <a:chOff x="6085162" y="1364759"/>
              <a:chExt cx="1985818" cy="4490214"/>
            </a:xfrm>
          </p:grpSpPr>
          <p:sp>
            <p:nvSpPr>
              <p:cNvPr id="217" name="椭圆 216"/>
              <p:cNvSpPr/>
              <p:nvPr/>
            </p:nvSpPr>
            <p:spPr>
              <a:xfrm>
                <a:off x="6125462" y="5556968"/>
                <a:ext cx="1866594" cy="298005"/>
              </a:xfrm>
              <a:prstGeom prst="ellipse">
                <a:avLst/>
              </a:prstGeom>
              <a:gradFill flip="none" rotWithShape="1">
                <a:gsLst>
                  <a:gs pos="57000">
                    <a:srgbClr val="747474">
                      <a:alpha val="18000"/>
                    </a:srgbClr>
                  </a:gs>
                  <a:gs pos="0">
                    <a:schemeClr val="tx1">
                      <a:alpha val="35000"/>
                    </a:schemeClr>
                  </a:gs>
                  <a:gs pos="100000">
                    <a:srgbClr val="E8E8E8">
                      <a:alpha val="3000"/>
                    </a:srgbClr>
                  </a:gs>
                </a:gsLst>
                <a:path path="shap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8" name="圆角矩形 217"/>
              <p:cNvSpPr/>
              <p:nvPr/>
            </p:nvSpPr>
            <p:spPr>
              <a:xfrm>
                <a:off x="6302747" y="2381970"/>
                <a:ext cx="1498553" cy="3252435"/>
              </a:xfrm>
              <a:prstGeom prst="roundRect">
                <a:avLst>
                  <a:gd name="adj" fmla="val 14955"/>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19" name="组合 218"/>
              <p:cNvGrpSpPr/>
              <p:nvPr/>
            </p:nvGrpSpPr>
            <p:grpSpPr>
              <a:xfrm>
                <a:off x="6085162" y="1364759"/>
                <a:ext cx="1985818" cy="4352600"/>
                <a:chOff x="6085162" y="1364759"/>
                <a:chExt cx="1985818" cy="4352600"/>
              </a:xfrm>
            </p:grpSpPr>
            <p:sp>
              <p:nvSpPr>
                <p:cNvPr id="227" name="圆角矩形 226"/>
                <p:cNvSpPr/>
                <p:nvPr/>
              </p:nvSpPr>
              <p:spPr>
                <a:xfrm>
                  <a:off x="6238137" y="2299017"/>
                  <a:ext cx="1622719" cy="3418342"/>
                </a:xfrm>
                <a:prstGeom prst="roundRect">
                  <a:avLst>
                    <a:gd name="adj" fmla="val 14955"/>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8" name="饼形 227"/>
                <p:cNvSpPr/>
                <p:nvPr/>
              </p:nvSpPr>
              <p:spPr>
                <a:xfrm>
                  <a:off x="6085162" y="1364759"/>
                  <a:ext cx="1985818" cy="2065853"/>
                </a:xfrm>
                <a:prstGeom prst="pie">
                  <a:avLst>
                    <a:gd name="adj1" fmla="val 0"/>
                    <a:gd name="adj2" fmla="val 10718164"/>
                  </a:avLst>
                </a:prstGeom>
                <a:gradFill flip="none" rotWithShape="1">
                  <a:gsLst>
                    <a:gs pos="52000">
                      <a:schemeClr val="tx1">
                        <a:alpha val="7000"/>
                      </a:schemeClr>
                    </a:gs>
                    <a:gs pos="6000">
                      <a:schemeClr val="tx1">
                        <a:alpha val="42000"/>
                      </a:schemeClr>
                    </a:gs>
                    <a:gs pos="100000">
                      <a:srgbClr val="FFB850">
                        <a:alpha val="0"/>
                      </a:srgbClr>
                    </a:gs>
                  </a:gsLst>
                  <a:lin ang="54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220" name="组合 219"/>
              <p:cNvGrpSpPr/>
              <p:nvPr/>
            </p:nvGrpSpPr>
            <p:grpSpPr>
              <a:xfrm>
                <a:off x="6892956" y="4932275"/>
                <a:ext cx="298721" cy="446514"/>
                <a:chOff x="10182016" y="3597432"/>
                <a:chExt cx="481093" cy="719115"/>
              </a:xfrm>
              <a:solidFill>
                <a:schemeClr val="bg1"/>
              </a:solidFill>
              <a:effectLst/>
            </p:grpSpPr>
            <p:sp>
              <p:nvSpPr>
                <p:cNvPr id="223" name="Freeform 456"/>
                <p:cNvSpPr>
                  <a:spLocks noEditPoints="1"/>
                </p:cNvSpPr>
                <p:nvPr/>
              </p:nvSpPr>
              <p:spPr bwMode="auto">
                <a:xfrm>
                  <a:off x="10274339" y="3841224"/>
                  <a:ext cx="388770" cy="347657"/>
                </a:xfrm>
                <a:custGeom>
                  <a:avLst/>
                  <a:gdLst>
                    <a:gd name="T0" fmla="*/ 148 w 228"/>
                    <a:gd name="T1" fmla="*/ 0 h 204"/>
                    <a:gd name="T2" fmla="*/ 148 w 228"/>
                    <a:gd name="T3" fmla="*/ 0 h 204"/>
                    <a:gd name="T4" fmla="*/ 114 w 228"/>
                    <a:gd name="T5" fmla="*/ 13 h 204"/>
                    <a:gd name="T6" fmla="*/ 80 w 228"/>
                    <a:gd name="T7" fmla="*/ 0 h 204"/>
                    <a:gd name="T8" fmla="*/ 0 w 228"/>
                    <a:gd name="T9" fmla="*/ 80 h 204"/>
                    <a:gd name="T10" fmla="*/ 0 w 228"/>
                    <a:gd name="T11" fmla="*/ 98 h 204"/>
                    <a:gd name="T12" fmla="*/ 7 w 228"/>
                    <a:gd name="T13" fmla="*/ 84 h 204"/>
                    <a:gd name="T14" fmla="*/ 17 w 228"/>
                    <a:gd name="T15" fmla="*/ 84 h 204"/>
                    <a:gd name="T16" fmla="*/ 93 w 228"/>
                    <a:gd name="T17" fmla="*/ 137 h 204"/>
                    <a:gd name="T18" fmla="*/ 93 w 228"/>
                    <a:gd name="T19" fmla="*/ 204 h 204"/>
                    <a:gd name="T20" fmla="*/ 104 w 228"/>
                    <a:gd name="T21" fmla="*/ 204 h 204"/>
                    <a:gd name="T22" fmla="*/ 124 w 228"/>
                    <a:gd name="T23" fmla="*/ 204 h 204"/>
                    <a:gd name="T24" fmla="*/ 228 w 228"/>
                    <a:gd name="T25" fmla="*/ 167 h 204"/>
                    <a:gd name="T26" fmla="*/ 228 w 228"/>
                    <a:gd name="T27" fmla="*/ 80 h 204"/>
                    <a:gd name="T28" fmla="*/ 148 w 228"/>
                    <a:gd name="T29" fmla="*/ 0 h 204"/>
                    <a:gd name="T30" fmla="*/ 114 w 228"/>
                    <a:gd name="T31" fmla="*/ 151 h 204"/>
                    <a:gd name="T32" fmla="*/ 101 w 228"/>
                    <a:gd name="T33" fmla="*/ 132 h 204"/>
                    <a:gd name="T34" fmla="*/ 87 w 228"/>
                    <a:gd name="T35" fmla="*/ 112 h 204"/>
                    <a:gd name="T36" fmla="*/ 114 w 228"/>
                    <a:gd name="T37" fmla="*/ 13 h 204"/>
                    <a:gd name="T38" fmla="*/ 141 w 228"/>
                    <a:gd name="T39" fmla="*/ 112 h 204"/>
                    <a:gd name="T40" fmla="*/ 114 w 228"/>
                    <a:gd name="T41" fmla="*/ 15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04">
                      <a:moveTo>
                        <a:pt x="148" y="0"/>
                      </a:moveTo>
                      <a:cubicBezTo>
                        <a:pt x="148" y="0"/>
                        <a:pt x="148" y="0"/>
                        <a:pt x="148" y="0"/>
                      </a:cubicBezTo>
                      <a:cubicBezTo>
                        <a:pt x="114" y="13"/>
                        <a:pt x="114" y="13"/>
                        <a:pt x="114" y="13"/>
                      </a:cubicBezTo>
                      <a:cubicBezTo>
                        <a:pt x="80" y="0"/>
                        <a:pt x="80" y="0"/>
                        <a:pt x="80" y="0"/>
                      </a:cubicBezTo>
                      <a:cubicBezTo>
                        <a:pt x="50" y="9"/>
                        <a:pt x="0" y="30"/>
                        <a:pt x="0" y="80"/>
                      </a:cubicBezTo>
                      <a:cubicBezTo>
                        <a:pt x="0" y="87"/>
                        <a:pt x="0" y="92"/>
                        <a:pt x="0" y="98"/>
                      </a:cubicBezTo>
                      <a:cubicBezTo>
                        <a:pt x="5" y="90"/>
                        <a:pt x="7" y="84"/>
                        <a:pt x="7" y="84"/>
                      </a:cubicBezTo>
                      <a:cubicBezTo>
                        <a:pt x="17" y="84"/>
                        <a:pt x="17" y="84"/>
                        <a:pt x="17" y="84"/>
                      </a:cubicBezTo>
                      <a:cubicBezTo>
                        <a:pt x="17" y="84"/>
                        <a:pt x="33" y="137"/>
                        <a:pt x="93" y="137"/>
                      </a:cubicBezTo>
                      <a:cubicBezTo>
                        <a:pt x="93" y="204"/>
                        <a:pt x="93" y="204"/>
                        <a:pt x="93" y="204"/>
                      </a:cubicBezTo>
                      <a:cubicBezTo>
                        <a:pt x="97" y="204"/>
                        <a:pt x="100" y="204"/>
                        <a:pt x="104" y="204"/>
                      </a:cubicBezTo>
                      <a:cubicBezTo>
                        <a:pt x="124" y="204"/>
                        <a:pt x="124" y="204"/>
                        <a:pt x="124" y="204"/>
                      </a:cubicBezTo>
                      <a:cubicBezTo>
                        <a:pt x="225" y="204"/>
                        <a:pt x="228" y="167"/>
                        <a:pt x="228" y="167"/>
                      </a:cubicBezTo>
                      <a:cubicBezTo>
                        <a:pt x="228" y="167"/>
                        <a:pt x="228" y="154"/>
                        <a:pt x="228" y="80"/>
                      </a:cubicBezTo>
                      <a:cubicBezTo>
                        <a:pt x="228" y="30"/>
                        <a:pt x="178" y="9"/>
                        <a:pt x="148" y="0"/>
                      </a:cubicBezTo>
                      <a:close/>
                      <a:moveTo>
                        <a:pt x="114" y="151"/>
                      </a:moveTo>
                      <a:cubicBezTo>
                        <a:pt x="101" y="132"/>
                        <a:pt x="101" y="132"/>
                        <a:pt x="101" y="132"/>
                      </a:cubicBezTo>
                      <a:cubicBezTo>
                        <a:pt x="87" y="112"/>
                        <a:pt x="87" y="112"/>
                        <a:pt x="87" y="112"/>
                      </a:cubicBezTo>
                      <a:cubicBezTo>
                        <a:pt x="114" y="13"/>
                        <a:pt x="114" y="13"/>
                        <a:pt x="114" y="13"/>
                      </a:cubicBezTo>
                      <a:cubicBezTo>
                        <a:pt x="141" y="112"/>
                        <a:pt x="141" y="112"/>
                        <a:pt x="141" y="112"/>
                      </a:cubicBezTo>
                      <a:lnTo>
                        <a:pt x="11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4" name="Oval 457"/>
                <p:cNvSpPr>
                  <a:spLocks noChangeArrowheads="1"/>
                </p:cNvSpPr>
                <p:nvPr/>
              </p:nvSpPr>
              <p:spPr bwMode="auto">
                <a:xfrm>
                  <a:off x="10371712" y="3597432"/>
                  <a:ext cx="195467" cy="227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5" name="Freeform 458"/>
                <p:cNvSpPr/>
                <p:nvPr/>
              </p:nvSpPr>
              <p:spPr bwMode="auto">
                <a:xfrm>
                  <a:off x="10241882" y="4125408"/>
                  <a:ext cx="108913" cy="109634"/>
                </a:xfrm>
                <a:custGeom>
                  <a:avLst/>
                  <a:gdLst>
                    <a:gd name="T0" fmla="*/ 20 w 64"/>
                    <a:gd name="T1" fmla="*/ 2 h 64"/>
                    <a:gd name="T2" fmla="*/ 0 w 64"/>
                    <a:gd name="T3" fmla="*/ 32 h 64"/>
                    <a:gd name="T4" fmla="*/ 32 w 64"/>
                    <a:gd name="T5" fmla="*/ 64 h 64"/>
                    <a:gd name="T6" fmla="*/ 64 w 64"/>
                    <a:gd name="T7" fmla="*/ 32 h 64"/>
                    <a:gd name="T8" fmla="*/ 64 w 64"/>
                    <a:gd name="T9" fmla="*/ 31 h 64"/>
                    <a:gd name="T10" fmla="*/ 32 w 64"/>
                    <a:gd name="T11" fmla="*/ 0 h 64"/>
                    <a:gd name="T12" fmla="*/ 20 w 64"/>
                    <a:gd name="T13" fmla="*/ 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20" y="2"/>
                      </a:moveTo>
                      <a:cubicBezTo>
                        <a:pt x="8" y="7"/>
                        <a:pt x="0" y="18"/>
                        <a:pt x="0" y="32"/>
                      </a:cubicBezTo>
                      <a:cubicBezTo>
                        <a:pt x="0" y="49"/>
                        <a:pt x="14" y="64"/>
                        <a:pt x="32" y="64"/>
                      </a:cubicBezTo>
                      <a:cubicBezTo>
                        <a:pt x="50" y="64"/>
                        <a:pt x="64" y="49"/>
                        <a:pt x="64" y="32"/>
                      </a:cubicBezTo>
                      <a:cubicBezTo>
                        <a:pt x="64" y="32"/>
                        <a:pt x="64" y="31"/>
                        <a:pt x="64" y="31"/>
                      </a:cubicBezTo>
                      <a:cubicBezTo>
                        <a:pt x="64" y="14"/>
                        <a:pt x="49" y="0"/>
                        <a:pt x="32" y="0"/>
                      </a:cubicBezTo>
                      <a:cubicBezTo>
                        <a:pt x="28" y="0"/>
                        <a:pt x="24" y="1"/>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6" name="Freeform 459"/>
                <p:cNvSpPr>
                  <a:spLocks noEditPoints="1"/>
                </p:cNvSpPr>
                <p:nvPr/>
              </p:nvSpPr>
              <p:spPr bwMode="auto">
                <a:xfrm>
                  <a:off x="10182016" y="4011446"/>
                  <a:ext cx="228646" cy="305101"/>
                </a:xfrm>
                <a:custGeom>
                  <a:avLst/>
                  <a:gdLst>
                    <a:gd name="T0" fmla="*/ 66 w 134"/>
                    <a:gd name="T1" fmla="*/ 0 h 179"/>
                    <a:gd name="T2" fmla="*/ 54 w 134"/>
                    <a:gd name="T3" fmla="*/ 18 h 179"/>
                    <a:gd name="T4" fmla="*/ 0 w 134"/>
                    <a:gd name="T5" fmla="*/ 48 h 179"/>
                    <a:gd name="T6" fmla="*/ 0 w 134"/>
                    <a:gd name="T7" fmla="*/ 117 h 179"/>
                    <a:gd name="T8" fmla="*/ 66 w 134"/>
                    <a:gd name="T9" fmla="*/ 179 h 179"/>
                    <a:gd name="T10" fmla="*/ 134 w 134"/>
                    <a:gd name="T11" fmla="*/ 116 h 179"/>
                    <a:gd name="T12" fmla="*/ 134 w 134"/>
                    <a:gd name="T13" fmla="*/ 104 h 179"/>
                    <a:gd name="T14" fmla="*/ 134 w 134"/>
                    <a:gd name="T15" fmla="*/ 48 h 179"/>
                    <a:gd name="T16" fmla="*/ 66 w 134"/>
                    <a:gd name="T17" fmla="*/ 0 h 179"/>
                    <a:gd name="T18" fmla="*/ 107 w 134"/>
                    <a:gd name="T19" fmla="*/ 99 h 179"/>
                    <a:gd name="T20" fmla="*/ 107 w 134"/>
                    <a:gd name="T21" fmla="*/ 100 h 179"/>
                    <a:gd name="T22" fmla="*/ 67 w 134"/>
                    <a:gd name="T23" fmla="*/ 139 h 179"/>
                    <a:gd name="T24" fmla="*/ 27 w 134"/>
                    <a:gd name="T25" fmla="*/ 99 h 179"/>
                    <a:gd name="T26" fmla="*/ 54 w 134"/>
                    <a:gd name="T27" fmla="*/ 60 h 179"/>
                    <a:gd name="T28" fmla="*/ 67 w 134"/>
                    <a:gd name="T29" fmla="*/ 58 h 179"/>
                    <a:gd name="T30" fmla="*/ 107 w 134"/>
                    <a:gd name="T31" fmla="*/ 9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79">
                      <a:moveTo>
                        <a:pt x="66" y="0"/>
                      </a:moveTo>
                      <a:cubicBezTo>
                        <a:pt x="66" y="0"/>
                        <a:pt x="62" y="9"/>
                        <a:pt x="54" y="18"/>
                      </a:cubicBezTo>
                      <a:cubicBezTo>
                        <a:pt x="44" y="30"/>
                        <a:pt x="27" y="45"/>
                        <a:pt x="0" y="48"/>
                      </a:cubicBezTo>
                      <a:cubicBezTo>
                        <a:pt x="0" y="117"/>
                        <a:pt x="0" y="117"/>
                        <a:pt x="0" y="117"/>
                      </a:cubicBezTo>
                      <a:cubicBezTo>
                        <a:pt x="0" y="153"/>
                        <a:pt x="66" y="179"/>
                        <a:pt x="66" y="179"/>
                      </a:cubicBezTo>
                      <a:cubicBezTo>
                        <a:pt x="124" y="164"/>
                        <a:pt x="134" y="116"/>
                        <a:pt x="134" y="116"/>
                      </a:cubicBezTo>
                      <a:cubicBezTo>
                        <a:pt x="134" y="104"/>
                        <a:pt x="134" y="104"/>
                        <a:pt x="134" y="104"/>
                      </a:cubicBezTo>
                      <a:cubicBezTo>
                        <a:pt x="134" y="48"/>
                        <a:pt x="134" y="48"/>
                        <a:pt x="134" y="48"/>
                      </a:cubicBezTo>
                      <a:cubicBezTo>
                        <a:pt x="81" y="46"/>
                        <a:pt x="66" y="0"/>
                        <a:pt x="66" y="0"/>
                      </a:cubicBezTo>
                      <a:close/>
                      <a:moveTo>
                        <a:pt x="107" y="99"/>
                      </a:moveTo>
                      <a:cubicBezTo>
                        <a:pt x="107" y="99"/>
                        <a:pt x="107" y="100"/>
                        <a:pt x="107" y="100"/>
                      </a:cubicBezTo>
                      <a:cubicBezTo>
                        <a:pt x="106" y="122"/>
                        <a:pt x="89" y="139"/>
                        <a:pt x="67" y="139"/>
                      </a:cubicBezTo>
                      <a:cubicBezTo>
                        <a:pt x="45" y="139"/>
                        <a:pt x="27" y="121"/>
                        <a:pt x="27" y="99"/>
                      </a:cubicBezTo>
                      <a:cubicBezTo>
                        <a:pt x="27" y="81"/>
                        <a:pt x="38" y="66"/>
                        <a:pt x="54" y="60"/>
                      </a:cubicBezTo>
                      <a:cubicBezTo>
                        <a:pt x="58" y="59"/>
                        <a:pt x="63" y="58"/>
                        <a:pt x="67" y="58"/>
                      </a:cubicBezTo>
                      <a:cubicBezTo>
                        <a:pt x="89" y="58"/>
                        <a:pt x="107" y="76"/>
                        <a:pt x="10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221" name="文本框 143"/>
              <p:cNvSpPr txBox="1"/>
              <p:nvPr/>
            </p:nvSpPr>
            <p:spPr>
              <a:xfrm>
                <a:off x="6519585" y="3019232"/>
                <a:ext cx="106219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22" name="矩形 47"/>
              <p:cNvSpPr>
                <a:spLocks noChangeArrowheads="1"/>
              </p:cNvSpPr>
              <p:nvPr/>
            </p:nvSpPr>
            <p:spPr bwMode="auto">
              <a:xfrm>
                <a:off x="6496454" y="3422428"/>
                <a:ext cx="1230802" cy="146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bg1"/>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solidFill>
                    <a:latin typeface="微软雅黑" panose="020B0503020204020204" pitchFamily="34" charset="-122"/>
                    <a:ea typeface="微软雅黑" panose="020B0503020204020204" pitchFamily="34" charset="-122"/>
                  </a:rPr>
                  <a:t>这里或者</a:t>
                </a:r>
                <a:r>
                  <a:rPr lang="zh-CN" altLang="en-US" sz="1000" dirty="0">
                    <a:solidFill>
                      <a:schemeClr val="bg1"/>
                    </a:solidFill>
                    <a:latin typeface="微软雅黑" panose="020B0503020204020204" pitchFamily="34" charset="-122"/>
                    <a:ea typeface="微软雅黑" panose="020B0503020204020204" pitchFamily="34" charset="-122"/>
                  </a:rPr>
                  <a:t>通过复制您</a:t>
                </a:r>
                <a:r>
                  <a:rPr lang="zh-CN" altLang="en-US" sz="1000" dirty="0" smtClean="0">
                    <a:solidFill>
                      <a:schemeClr val="bg1"/>
                    </a:solidFill>
                    <a:latin typeface="微软雅黑" panose="020B0503020204020204" pitchFamily="34" charset="-122"/>
                    <a:ea typeface="微软雅黑" panose="020B0503020204020204" pitchFamily="34" charset="-122"/>
                  </a:rPr>
                  <a:t>的文本黏贴</a:t>
                </a:r>
                <a:r>
                  <a:rPr lang="zh-CN" altLang="en-US" sz="1000" dirty="0">
                    <a:solidFill>
                      <a:schemeClr val="bg1"/>
                    </a:solidFill>
                    <a:latin typeface="微软雅黑" panose="020B0503020204020204" pitchFamily="34" charset="-122"/>
                    <a:ea typeface="微软雅黑" panose="020B0503020204020204" pitchFamily="34" charset="-122"/>
                  </a:rPr>
                  <a:t>自此。您的内容打在这里或者通过复制您的文本黏贴自此。</a:t>
                </a: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Bef>
                    <a:spcPct val="0"/>
                  </a:spcBef>
                </a:pP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7" name="圆角矩形 266"/>
            <p:cNvSpPr/>
            <p:nvPr/>
          </p:nvSpPr>
          <p:spPr>
            <a:xfrm>
              <a:off x="6286469" y="2588544"/>
              <a:ext cx="1498748" cy="3251682"/>
            </a:xfrm>
            <a:prstGeom prst="roundRect">
              <a:avLst>
                <a:gd name="adj" fmla="val 14955"/>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9" name="组合 268"/>
          <p:cNvGrpSpPr/>
          <p:nvPr/>
        </p:nvGrpSpPr>
        <p:grpSpPr>
          <a:xfrm>
            <a:off x="7715124" y="1542243"/>
            <a:ext cx="1986077" cy="4912274"/>
            <a:chOff x="7715124" y="1542243"/>
            <a:chExt cx="1986077" cy="4912274"/>
          </a:xfrm>
        </p:grpSpPr>
        <p:grpSp>
          <p:nvGrpSpPr>
            <p:cNvPr id="229" name="组合 228"/>
            <p:cNvGrpSpPr/>
            <p:nvPr/>
          </p:nvGrpSpPr>
          <p:grpSpPr>
            <a:xfrm>
              <a:off x="7715124" y="1542243"/>
              <a:ext cx="1986077" cy="4912274"/>
              <a:chOff x="7714120" y="1364759"/>
              <a:chExt cx="1985818" cy="4913411"/>
            </a:xfrm>
          </p:grpSpPr>
          <p:sp>
            <p:nvSpPr>
              <p:cNvPr id="230" name="椭圆 229"/>
              <p:cNvSpPr/>
              <p:nvPr/>
            </p:nvSpPr>
            <p:spPr>
              <a:xfrm>
                <a:off x="7736923" y="5556968"/>
                <a:ext cx="1866594" cy="298005"/>
              </a:xfrm>
              <a:prstGeom prst="ellipse">
                <a:avLst/>
              </a:prstGeom>
              <a:gradFill flip="none" rotWithShape="1">
                <a:gsLst>
                  <a:gs pos="57000">
                    <a:srgbClr val="747474">
                      <a:alpha val="18000"/>
                    </a:srgbClr>
                  </a:gs>
                  <a:gs pos="0">
                    <a:schemeClr val="tx1">
                      <a:alpha val="35000"/>
                    </a:schemeClr>
                  </a:gs>
                  <a:gs pos="100000">
                    <a:srgbClr val="E8E8E8">
                      <a:alpha val="3000"/>
                    </a:srgbClr>
                  </a:gs>
                </a:gsLst>
                <a:path path="shape">
                  <a:fillToRect l="50000" t="50000" r="50000" b="50000"/>
                </a:path>
                <a:tileRect/>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1" name="椭圆 230"/>
              <p:cNvSpPr/>
              <p:nvPr/>
            </p:nvSpPr>
            <p:spPr>
              <a:xfrm rot="16200000">
                <a:off x="7274053" y="3857168"/>
                <a:ext cx="4401331" cy="440673"/>
              </a:xfrm>
              <a:prstGeom prst="ellipse">
                <a:avLst/>
              </a:prstGeom>
              <a:gradFill flip="none" rotWithShape="1">
                <a:gsLst>
                  <a:gs pos="57000">
                    <a:srgbClr val="747474">
                      <a:alpha val="18000"/>
                    </a:srgbClr>
                  </a:gs>
                  <a:gs pos="0">
                    <a:schemeClr val="tx1">
                      <a:alpha val="35000"/>
                    </a:schemeClr>
                  </a:gs>
                  <a:gs pos="100000">
                    <a:srgbClr val="E8E8E8">
                      <a:alpha val="300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2" name="圆角矩形 231"/>
              <p:cNvSpPr/>
              <p:nvPr/>
            </p:nvSpPr>
            <p:spPr>
              <a:xfrm>
                <a:off x="7916334" y="2381970"/>
                <a:ext cx="1498553" cy="3252435"/>
              </a:xfrm>
              <a:prstGeom prst="roundRect">
                <a:avLst>
                  <a:gd name="adj" fmla="val 14955"/>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33" name="组合 232"/>
              <p:cNvGrpSpPr/>
              <p:nvPr/>
            </p:nvGrpSpPr>
            <p:grpSpPr>
              <a:xfrm>
                <a:off x="7714120" y="1364759"/>
                <a:ext cx="1985818" cy="4352600"/>
                <a:chOff x="7714120" y="1364759"/>
                <a:chExt cx="1985818" cy="4352600"/>
              </a:xfrm>
            </p:grpSpPr>
            <p:sp>
              <p:nvSpPr>
                <p:cNvPr id="249" name="圆角矩形 248"/>
                <p:cNvSpPr/>
                <p:nvPr/>
              </p:nvSpPr>
              <p:spPr>
                <a:xfrm>
                  <a:off x="7856778" y="2299017"/>
                  <a:ext cx="1622719" cy="3418342"/>
                </a:xfrm>
                <a:prstGeom prst="roundRect">
                  <a:avLst>
                    <a:gd name="adj" fmla="val 14955"/>
                  </a:avLst>
                </a:prstGeom>
                <a:solidFill>
                  <a:srgbClr val="56C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0" name="饼形 249"/>
                <p:cNvSpPr/>
                <p:nvPr/>
              </p:nvSpPr>
              <p:spPr>
                <a:xfrm>
                  <a:off x="7714120" y="1364759"/>
                  <a:ext cx="1985818" cy="2065853"/>
                </a:xfrm>
                <a:prstGeom prst="pie">
                  <a:avLst>
                    <a:gd name="adj1" fmla="val 0"/>
                    <a:gd name="adj2" fmla="val 10718164"/>
                  </a:avLst>
                </a:prstGeom>
                <a:gradFill flip="none" rotWithShape="1">
                  <a:gsLst>
                    <a:gs pos="52000">
                      <a:schemeClr val="tx1">
                        <a:alpha val="7000"/>
                      </a:schemeClr>
                    </a:gs>
                    <a:gs pos="6000">
                      <a:schemeClr val="tx1">
                        <a:alpha val="42000"/>
                      </a:schemeClr>
                    </a:gs>
                    <a:gs pos="100000">
                      <a:srgbClr val="FFB850">
                        <a:alpha val="0"/>
                      </a:srgbClr>
                    </a:gs>
                  </a:gsLst>
                  <a:lin ang="5400000" scaled="1"/>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234" name="组合 233"/>
              <p:cNvGrpSpPr/>
              <p:nvPr/>
            </p:nvGrpSpPr>
            <p:grpSpPr>
              <a:xfrm>
                <a:off x="8447187" y="4892055"/>
                <a:ext cx="416060" cy="469803"/>
                <a:chOff x="1027865" y="1177546"/>
                <a:chExt cx="670069" cy="756622"/>
              </a:xfrm>
              <a:solidFill>
                <a:schemeClr val="bg1"/>
              </a:solidFill>
              <a:effectLst/>
            </p:grpSpPr>
            <p:sp>
              <p:nvSpPr>
                <p:cNvPr id="237" name="Oval 648"/>
                <p:cNvSpPr>
                  <a:spLocks noChangeArrowheads="1"/>
                </p:cNvSpPr>
                <p:nvPr/>
              </p:nvSpPr>
              <p:spPr bwMode="auto">
                <a:xfrm>
                  <a:off x="1494533" y="1264821"/>
                  <a:ext cx="189697" cy="21926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38"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39" name="Freeform 650"/>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0" name="Oval 651"/>
                <p:cNvSpPr>
                  <a:spLocks noChangeArrowheads="1"/>
                </p:cNvSpPr>
                <p:nvPr/>
              </p:nvSpPr>
              <p:spPr bwMode="auto">
                <a:xfrm>
                  <a:off x="1421683" y="1225150"/>
                  <a:ext cx="21638" cy="238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1" name="Oval 652"/>
                <p:cNvSpPr>
                  <a:spLocks noChangeArrowheads="1"/>
                </p:cNvSpPr>
                <p:nvPr/>
              </p:nvSpPr>
              <p:spPr bwMode="auto">
                <a:xfrm>
                  <a:off x="1387062" y="1225150"/>
                  <a:ext cx="23802" cy="238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2" name="Oval 653"/>
                <p:cNvSpPr>
                  <a:spLocks noChangeArrowheads="1"/>
                </p:cNvSpPr>
                <p:nvPr/>
              </p:nvSpPr>
              <p:spPr bwMode="auto">
                <a:xfrm>
                  <a:off x="1351719" y="1223708"/>
                  <a:ext cx="23802" cy="2380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3" name="Oval 654"/>
                <p:cNvSpPr>
                  <a:spLocks noChangeArrowheads="1"/>
                </p:cNvSpPr>
                <p:nvPr/>
              </p:nvSpPr>
              <p:spPr bwMode="auto">
                <a:xfrm>
                  <a:off x="1353162" y="1396094"/>
                  <a:ext cx="22360" cy="216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4" name="Oval 655"/>
                <p:cNvSpPr>
                  <a:spLocks noChangeArrowheads="1"/>
                </p:cNvSpPr>
                <p:nvPr/>
              </p:nvSpPr>
              <p:spPr bwMode="auto">
                <a:xfrm>
                  <a:off x="1317098" y="1397536"/>
                  <a:ext cx="22360" cy="2236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5" name="Oval 656"/>
                <p:cNvSpPr>
                  <a:spLocks noChangeArrowheads="1"/>
                </p:cNvSpPr>
                <p:nvPr/>
              </p:nvSpPr>
              <p:spPr bwMode="auto">
                <a:xfrm>
                  <a:off x="1283198" y="1397536"/>
                  <a:ext cx="23802" cy="2236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6" name="Freeform 657"/>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7"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8" name="Oval 659"/>
                <p:cNvSpPr>
                  <a:spLocks noChangeArrowheads="1"/>
                </p:cNvSpPr>
                <p:nvPr/>
              </p:nvSpPr>
              <p:spPr bwMode="auto">
                <a:xfrm>
                  <a:off x="1041569" y="1380225"/>
                  <a:ext cx="188975" cy="2221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235" name="文本框 146"/>
              <p:cNvSpPr txBox="1"/>
              <p:nvPr/>
            </p:nvSpPr>
            <p:spPr>
              <a:xfrm>
                <a:off x="8129351" y="3019232"/>
                <a:ext cx="1062199" cy="338554"/>
              </a:xfrm>
              <a:prstGeom prst="rect">
                <a:avLst/>
              </a:prstGeom>
              <a:no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添加</a:t>
                </a:r>
                <a:r>
                  <a:rPr lang="zh-CN" altLang="en-US" sz="1600" dirty="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6" name="矩形 47"/>
              <p:cNvSpPr>
                <a:spLocks noChangeArrowheads="1"/>
              </p:cNvSpPr>
              <p:nvPr/>
            </p:nvSpPr>
            <p:spPr bwMode="auto">
              <a:xfrm>
                <a:off x="8104764" y="3422428"/>
                <a:ext cx="1230802" cy="146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bg1"/>
                    </a:solidFill>
                    <a:latin typeface="微软雅黑" panose="020B0503020204020204" pitchFamily="34" charset="-122"/>
                    <a:ea typeface="微软雅黑" panose="020B0503020204020204" pitchFamily="34" charset="-122"/>
                  </a:rPr>
                  <a:t>您的内容打在</a:t>
                </a:r>
                <a:r>
                  <a:rPr lang="zh-CN" altLang="en-US" sz="1000" dirty="0" smtClean="0">
                    <a:solidFill>
                      <a:schemeClr val="bg1"/>
                    </a:solidFill>
                    <a:latin typeface="微软雅黑" panose="020B0503020204020204" pitchFamily="34" charset="-122"/>
                    <a:ea typeface="微软雅黑" panose="020B0503020204020204" pitchFamily="34" charset="-122"/>
                  </a:rPr>
                  <a:t>这里或者</a:t>
                </a:r>
                <a:r>
                  <a:rPr lang="zh-CN" altLang="en-US" sz="1000" dirty="0">
                    <a:solidFill>
                      <a:schemeClr val="bg1"/>
                    </a:solidFill>
                    <a:latin typeface="微软雅黑" panose="020B0503020204020204" pitchFamily="34" charset="-122"/>
                    <a:ea typeface="微软雅黑" panose="020B0503020204020204" pitchFamily="34" charset="-122"/>
                  </a:rPr>
                  <a:t>通过复制您</a:t>
                </a:r>
                <a:r>
                  <a:rPr lang="zh-CN" altLang="en-US" sz="1000" dirty="0" smtClean="0">
                    <a:solidFill>
                      <a:schemeClr val="bg1"/>
                    </a:solidFill>
                    <a:latin typeface="微软雅黑" panose="020B0503020204020204" pitchFamily="34" charset="-122"/>
                    <a:ea typeface="微软雅黑" panose="020B0503020204020204" pitchFamily="34" charset="-122"/>
                  </a:rPr>
                  <a:t>的文本黏贴</a:t>
                </a:r>
                <a:r>
                  <a:rPr lang="zh-CN" altLang="en-US" sz="1000" dirty="0">
                    <a:solidFill>
                      <a:schemeClr val="bg1"/>
                    </a:solidFill>
                    <a:latin typeface="微软雅黑" panose="020B0503020204020204" pitchFamily="34" charset="-122"/>
                    <a:ea typeface="微软雅黑" panose="020B0503020204020204" pitchFamily="34" charset="-122"/>
                  </a:rPr>
                  <a:t>自此。您的内容打在这里或者通过复制您的文本黏贴自此。</a:t>
                </a: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spcBef>
                    <a:spcPct val="0"/>
                  </a:spcBef>
                </a:pPr>
                <a:endParaRPr lang="en-US" altLang="zh-CN"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8" name="圆角矩形 267"/>
            <p:cNvSpPr/>
            <p:nvPr/>
          </p:nvSpPr>
          <p:spPr>
            <a:xfrm>
              <a:off x="7923886" y="2571760"/>
              <a:ext cx="1498748" cy="3251682"/>
            </a:xfrm>
            <a:prstGeom prst="roundRect">
              <a:avLst>
                <a:gd name="adj" fmla="val 14955"/>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1" name="组合 250"/>
          <p:cNvGrpSpPr/>
          <p:nvPr/>
        </p:nvGrpSpPr>
        <p:grpSpPr>
          <a:xfrm>
            <a:off x="1811609" y="1732987"/>
            <a:ext cx="8130471" cy="1060144"/>
            <a:chOff x="1811373" y="1555547"/>
            <a:chExt cx="8129413" cy="1060389"/>
          </a:xfrm>
        </p:grpSpPr>
        <p:sp>
          <p:nvSpPr>
            <p:cNvPr id="252" name="椭圆 251"/>
            <p:cNvSpPr/>
            <p:nvPr/>
          </p:nvSpPr>
          <p:spPr>
            <a:xfrm rot="20115897" flipV="1">
              <a:off x="1943767" y="1687860"/>
              <a:ext cx="1402400" cy="298005"/>
            </a:xfrm>
            <a:prstGeom prst="ellipse">
              <a:avLst/>
            </a:prstGeom>
            <a:gradFill flip="none" rotWithShape="1">
              <a:gsLst>
                <a:gs pos="57000">
                  <a:srgbClr val="747474">
                    <a:alpha val="18000"/>
                  </a:srgbClr>
                </a:gs>
                <a:gs pos="0">
                  <a:schemeClr val="tx1">
                    <a:alpha val="35000"/>
                  </a:schemeClr>
                </a:gs>
                <a:gs pos="100000">
                  <a:srgbClr val="E8E8E8">
                    <a:alpha val="3000"/>
                  </a:srgbClr>
                </a:gs>
              </a:gsLst>
              <a:path path="shape">
                <a:fillToRect l="50000" t="50000" r="50000" b="50000"/>
              </a:path>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3" name="椭圆 252"/>
            <p:cNvSpPr/>
            <p:nvPr/>
          </p:nvSpPr>
          <p:spPr>
            <a:xfrm rot="1484103">
              <a:off x="1943767" y="2196119"/>
              <a:ext cx="1402400" cy="298005"/>
            </a:xfrm>
            <a:prstGeom prst="ellipse">
              <a:avLst/>
            </a:prstGeom>
            <a:gradFill flip="none" rotWithShape="1">
              <a:gsLst>
                <a:gs pos="57000">
                  <a:srgbClr val="747474">
                    <a:alpha val="18000"/>
                  </a:srgbClr>
                </a:gs>
                <a:gs pos="0">
                  <a:schemeClr val="tx1">
                    <a:alpha val="35000"/>
                  </a:schemeClr>
                </a:gs>
                <a:gs pos="100000">
                  <a:srgbClr val="E8E8E8">
                    <a:alpha val="3000"/>
                  </a:srgbClr>
                </a:gs>
              </a:gsLst>
              <a:path path="shape">
                <a:fillToRect l="50000" t="50000" r="50000" b="50000"/>
              </a:path>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4" name="任意多边形 253"/>
            <p:cNvSpPr/>
            <p:nvPr/>
          </p:nvSpPr>
          <p:spPr>
            <a:xfrm>
              <a:off x="2993273" y="1569274"/>
              <a:ext cx="6482331" cy="1037863"/>
            </a:xfrm>
            <a:custGeom>
              <a:avLst/>
              <a:gdLst>
                <a:gd name="connsiteX0" fmla="*/ 4862331 w 6482331"/>
                <a:gd name="connsiteY0" fmla="*/ 0 h 1058724"/>
                <a:gd name="connsiteX1" fmla="*/ 6482331 w 6482331"/>
                <a:gd name="connsiteY1" fmla="*/ 0 h 1058724"/>
                <a:gd name="connsiteX2" fmla="*/ 6482331 w 6482331"/>
                <a:gd name="connsiteY2" fmla="*/ 1058075 h 1058724"/>
                <a:gd name="connsiteX3" fmla="*/ 4862331 w 6482331"/>
                <a:gd name="connsiteY3" fmla="*/ 1058075 h 1058724"/>
                <a:gd name="connsiteX4" fmla="*/ 1620984 w 6482331"/>
                <a:gd name="connsiteY4" fmla="*/ 0 h 1058724"/>
                <a:gd name="connsiteX5" fmla="*/ 3240984 w 6482331"/>
                <a:gd name="connsiteY5" fmla="*/ 0 h 1058724"/>
                <a:gd name="connsiteX6" fmla="*/ 4860984 w 6482331"/>
                <a:gd name="connsiteY6" fmla="*/ 0 h 1058724"/>
                <a:gd name="connsiteX7" fmla="*/ 4860984 w 6482331"/>
                <a:gd name="connsiteY7" fmla="*/ 1058075 h 1058724"/>
                <a:gd name="connsiteX8" fmla="*/ 3240984 w 6482331"/>
                <a:gd name="connsiteY8" fmla="*/ 1058075 h 1058724"/>
                <a:gd name="connsiteX9" fmla="*/ 1620984 w 6482331"/>
                <a:gd name="connsiteY9" fmla="*/ 1058075 h 1058724"/>
                <a:gd name="connsiteX10" fmla="*/ 1216226 w 6482331"/>
                <a:gd name="connsiteY10" fmla="*/ 0 h 1058724"/>
                <a:gd name="connsiteX11" fmla="*/ 1620000 w 6482331"/>
                <a:gd name="connsiteY11" fmla="*/ 0 h 1058724"/>
                <a:gd name="connsiteX12" fmla="*/ 1620000 w 6482331"/>
                <a:gd name="connsiteY12" fmla="*/ 529525 h 1058724"/>
                <a:gd name="connsiteX13" fmla="*/ 1620000 w 6482331"/>
                <a:gd name="connsiteY13" fmla="*/ 1058400 h 1058724"/>
                <a:gd name="connsiteX14" fmla="*/ 1453852 w 6482331"/>
                <a:gd name="connsiteY14" fmla="*/ 1058400 h 1058724"/>
                <a:gd name="connsiteX15" fmla="*/ 1452040 w 6482331"/>
                <a:gd name="connsiteY15" fmla="*/ 1058724 h 1058724"/>
                <a:gd name="connsiteX16" fmla="*/ 167959 w 6482331"/>
                <a:gd name="connsiteY16" fmla="*/ 1058724 h 1058724"/>
                <a:gd name="connsiteX17" fmla="*/ 0 w 6482331"/>
                <a:gd name="connsiteY17" fmla="*/ 909959 h 1058724"/>
                <a:gd name="connsiteX18" fmla="*/ 167959 w 6482331"/>
                <a:gd name="connsiteY18" fmla="*/ 761194 h 1058724"/>
                <a:gd name="connsiteX19" fmla="*/ 173915 w 6482331"/>
                <a:gd name="connsiteY19" fmla="*/ 761194 h 1058724"/>
                <a:gd name="connsiteX20" fmla="*/ 173236 w 6482331"/>
                <a:gd name="connsiteY20" fmla="*/ 761007 h 1058724"/>
                <a:gd name="connsiteX21" fmla="*/ 22289 w 6482331"/>
                <a:gd name="connsiteY21" fmla="*/ 627313 h 1058724"/>
                <a:gd name="connsiteX22" fmla="*/ 0 w 6482331"/>
                <a:gd name="connsiteY22" fmla="*/ 529525 h 1058724"/>
                <a:gd name="connsiteX23" fmla="*/ 22289 w 6482331"/>
                <a:gd name="connsiteY23" fmla="*/ 431737 h 1058724"/>
                <a:gd name="connsiteX24" fmla="*/ 125055 w 6482331"/>
                <a:gd name="connsiteY24" fmla="*/ 321204 h 1058724"/>
                <a:gd name="connsiteX25" fmla="*/ 179893 w 6482331"/>
                <a:gd name="connsiteY25" fmla="*/ 297854 h 1058724"/>
                <a:gd name="connsiteX26" fmla="*/ 167959 w 6482331"/>
                <a:gd name="connsiteY26" fmla="*/ 297854 h 1058724"/>
                <a:gd name="connsiteX27" fmla="*/ 0 w 6482331"/>
                <a:gd name="connsiteY27" fmla="*/ 149089 h 1058724"/>
                <a:gd name="connsiteX28" fmla="*/ 167959 w 6482331"/>
                <a:gd name="connsiteY28" fmla="*/ 324 h 1058724"/>
                <a:gd name="connsiteX29" fmla="*/ 1216226 w 6482331"/>
                <a:gd name="connsiteY29" fmla="*/ 324 h 105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482331" h="1058724">
                  <a:moveTo>
                    <a:pt x="4862331" y="0"/>
                  </a:moveTo>
                  <a:lnTo>
                    <a:pt x="6482331" y="0"/>
                  </a:lnTo>
                  <a:lnTo>
                    <a:pt x="6482331" y="1058075"/>
                  </a:lnTo>
                  <a:lnTo>
                    <a:pt x="4862331" y="1058075"/>
                  </a:lnTo>
                  <a:close/>
                  <a:moveTo>
                    <a:pt x="1620984" y="0"/>
                  </a:moveTo>
                  <a:lnTo>
                    <a:pt x="3240984" y="0"/>
                  </a:lnTo>
                  <a:lnTo>
                    <a:pt x="4860984" y="0"/>
                  </a:lnTo>
                  <a:lnTo>
                    <a:pt x="4860984" y="1058075"/>
                  </a:lnTo>
                  <a:lnTo>
                    <a:pt x="3240984" y="1058075"/>
                  </a:lnTo>
                  <a:lnTo>
                    <a:pt x="1620984" y="1058075"/>
                  </a:lnTo>
                  <a:close/>
                  <a:moveTo>
                    <a:pt x="1216226" y="0"/>
                  </a:moveTo>
                  <a:lnTo>
                    <a:pt x="1620000" y="0"/>
                  </a:lnTo>
                  <a:lnTo>
                    <a:pt x="1620000" y="529525"/>
                  </a:lnTo>
                  <a:lnTo>
                    <a:pt x="1620000" y="1058400"/>
                  </a:lnTo>
                  <a:lnTo>
                    <a:pt x="1453852" y="1058400"/>
                  </a:lnTo>
                  <a:lnTo>
                    <a:pt x="1452040" y="1058724"/>
                  </a:lnTo>
                  <a:lnTo>
                    <a:pt x="167959" y="1058724"/>
                  </a:lnTo>
                  <a:cubicBezTo>
                    <a:pt x="75198" y="1058724"/>
                    <a:pt x="0" y="992119"/>
                    <a:pt x="0" y="909959"/>
                  </a:cubicBezTo>
                  <a:cubicBezTo>
                    <a:pt x="0" y="827799"/>
                    <a:pt x="75198" y="761194"/>
                    <a:pt x="167959" y="761194"/>
                  </a:cubicBezTo>
                  <a:lnTo>
                    <a:pt x="173915" y="761194"/>
                  </a:lnTo>
                  <a:lnTo>
                    <a:pt x="173236" y="761007"/>
                  </a:lnTo>
                  <a:cubicBezTo>
                    <a:pt x="105366" y="735582"/>
                    <a:pt x="50996" y="687424"/>
                    <a:pt x="22289" y="627313"/>
                  </a:cubicBezTo>
                  <a:lnTo>
                    <a:pt x="0" y="529525"/>
                  </a:lnTo>
                  <a:lnTo>
                    <a:pt x="22289" y="431737"/>
                  </a:lnTo>
                  <a:cubicBezTo>
                    <a:pt x="43819" y="386652"/>
                    <a:pt x="79785" y="348292"/>
                    <a:pt x="125055" y="321204"/>
                  </a:cubicBezTo>
                  <a:lnTo>
                    <a:pt x="179893" y="297854"/>
                  </a:lnTo>
                  <a:lnTo>
                    <a:pt x="167959" y="297854"/>
                  </a:lnTo>
                  <a:cubicBezTo>
                    <a:pt x="75198" y="297854"/>
                    <a:pt x="0" y="231249"/>
                    <a:pt x="0" y="149089"/>
                  </a:cubicBezTo>
                  <a:cubicBezTo>
                    <a:pt x="0" y="66929"/>
                    <a:pt x="75198" y="324"/>
                    <a:pt x="167959" y="324"/>
                  </a:cubicBezTo>
                  <a:lnTo>
                    <a:pt x="1216226" y="324"/>
                  </a:lnTo>
                  <a:close/>
                </a:path>
              </a:pathLst>
            </a:custGeom>
            <a:gradFill>
              <a:gsLst>
                <a:gs pos="0">
                  <a:srgbClr val="A06AB6"/>
                </a:gs>
                <a:gs pos="68000">
                  <a:srgbClr val="7D4793"/>
                </a:gs>
                <a:gs pos="36000">
                  <a:srgbClr val="7D4793"/>
                </a:gs>
                <a:gs pos="100000">
                  <a:srgbClr val="482955"/>
                </a:gs>
              </a:gsLst>
              <a:lin ang="5400000" scaled="1"/>
            </a:gradFill>
            <a:ln>
              <a:noFill/>
            </a:ln>
            <a:effectLst>
              <a:outerShdw blurRad="3048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5" name="圆角矩形 254"/>
            <p:cNvSpPr/>
            <p:nvPr/>
          </p:nvSpPr>
          <p:spPr>
            <a:xfrm>
              <a:off x="8866366" y="1562722"/>
              <a:ext cx="1074420" cy="1051225"/>
            </a:xfrm>
            <a:prstGeom prst="roundRect">
              <a:avLst>
                <a:gd name="adj" fmla="val 33339"/>
              </a:avLst>
            </a:prstGeom>
            <a:gradFill flip="none" rotWithShape="1">
              <a:gsLst>
                <a:gs pos="50000">
                  <a:srgbClr val="EBB3C3"/>
                </a:gs>
                <a:gs pos="0">
                  <a:srgbClr val="DC7A96"/>
                </a:gs>
                <a:gs pos="100000">
                  <a:srgbClr val="CC3C65"/>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6" name="任意多边形 255"/>
            <p:cNvSpPr/>
            <p:nvPr/>
          </p:nvSpPr>
          <p:spPr>
            <a:xfrm>
              <a:off x="7863574" y="1557212"/>
              <a:ext cx="1620000" cy="1058075"/>
            </a:xfrm>
            <a:custGeom>
              <a:avLst/>
              <a:gdLst>
                <a:gd name="connsiteX0" fmla="*/ 0 w 1620000"/>
                <a:gd name="connsiteY0" fmla="*/ 0 h 1058075"/>
                <a:gd name="connsiteX1" fmla="*/ 1620000 w 1620000"/>
                <a:gd name="connsiteY1" fmla="*/ 0 h 1058075"/>
                <a:gd name="connsiteX2" fmla="*/ 1620000 w 1620000"/>
                <a:gd name="connsiteY2" fmla="*/ 1058075 h 1058075"/>
                <a:gd name="connsiteX3" fmla="*/ 0 w 1620000"/>
                <a:gd name="connsiteY3" fmla="*/ 1058075 h 1058075"/>
              </a:gdLst>
              <a:ahLst/>
              <a:cxnLst>
                <a:cxn ang="0">
                  <a:pos x="connsiteX0" y="connsiteY0"/>
                </a:cxn>
                <a:cxn ang="0">
                  <a:pos x="connsiteX1" y="connsiteY1"/>
                </a:cxn>
                <a:cxn ang="0">
                  <a:pos x="connsiteX2" y="connsiteY2"/>
                </a:cxn>
                <a:cxn ang="0">
                  <a:pos x="connsiteX3" y="connsiteY3"/>
                </a:cxn>
              </a:cxnLst>
              <a:rect l="l" t="t" r="r" b="b"/>
              <a:pathLst>
                <a:path w="1620000" h="1058075">
                  <a:moveTo>
                    <a:pt x="0" y="0"/>
                  </a:moveTo>
                  <a:lnTo>
                    <a:pt x="1620000" y="0"/>
                  </a:lnTo>
                  <a:lnTo>
                    <a:pt x="1620000" y="1058075"/>
                  </a:lnTo>
                  <a:lnTo>
                    <a:pt x="0" y="1058075"/>
                  </a:lnTo>
                  <a:close/>
                </a:path>
              </a:pathLst>
            </a:custGeom>
            <a:solidFill>
              <a:srgbClr val="56C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7" name="任意多边形 256"/>
            <p:cNvSpPr/>
            <p:nvPr/>
          </p:nvSpPr>
          <p:spPr>
            <a:xfrm>
              <a:off x="2083688" y="1562723"/>
              <a:ext cx="1615408" cy="1042905"/>
            </a:xfrm>
            <a:custGeom>
              <a:avLst/>
              <a:gdLst>
                <a:gd name="connsiteX0" fmla="*/ 1014042 w 1615408"/>
                <a:gd name="connsiteY0" fmla="*/ 0 h 1053334"/>
                <a:gd name="connsiteX1" fmla="*/ 1615408 w 1615408"/>
                <a:gd name="connsiteY1" fmla="*/ 0 h 1053334"/>
                <a:gd name="connsiteX2" fmla="*/ 1615408 w 1615408"/>
                <a:gd name="connsiteY2" fmla="*/ 1053334 h 1053334"/>
                <a:gd name="connsiteX3" fmla="*/ 1014042 w 1615408"/>
                <a:gd name="connsiteY3" fmla="*/ 1053334 h 1053334"/>
                <a:gd name="connsiteX4" fmla="*/ 0 w 1615408"/>
                <a:gd name="connsiteY4" fmla="*/ 529842 h 1053334"/>
                <a:gd name="connsiteX5" fmla="*/ 1014042 w 1615408"/>
                <a:gd name="connsiteY5" fmla="*/ 6350 h 1053334"/>
                <a:gd name="connsiteX0-1" fmla="*/ 1014042 w 1615408"/>
                <a:gd name="connsiteY0-2" fmla="*/ 6350 h 1053334"/>
                <a:gd name="connsiteX1-3" fmla="*/ 1615408 w 1615408"/>
                <a:gd name="connsiteY1-4" fmla="*/ 0 h 1053334"/>
                <a:gd name="connsiteX2-5" fmla="*/ 1615408 w 1615408"/>
                <a:gd name="connsiteY2-6" fmla="*/ 1053334 h 1053334"/>
                <a:gd name="connsiteX3-7" fmla="*/ 1014042 w 1615408"/>
                <a:gd name="connsiteY3-8" fmla="*/ 1053334 h 1053334"/>
                <a:gd name="connsiteX4-9" fmla="*/ 0 w 1615408"/>
                <a:gd name="connsiteY4-10" fmla="*/ 529842 h 1053334"/>
                <a:gd name="connsiteX5-11" fmla="*/ 1014042 w 1615408"/>
                <a:gd name="connsiteY5-12" fmla="*/ 6350 h 10533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615408" h="1053334">
                  <a:moveTo>
                    <a:pt x="1014042" y="6350"/>
                  </a:moveTo>
                  <a:lnTo>
                    <a:pt x="1615408" y="0"/>
                  </a:lnTo>
                  <a:lnTo>
                    <a:pt x="1615408" y="1053334"/>
                  </a:lnTo>
                  <a:lnTo>
                    <a:pt x="1014042" y="1053334"/>
                  </a:lnTo>
                  <a:lnTo>
                    <a:pt x="0" y="529842"/>
                  </a:lnTo>
                  <a:lnTo>
                    <a:pt x="1014042" y="6350"/>
                  </a:lnTo>
                  <a:close/>
                </a:path>
              </a:pathLst>
            </a:custGeom>
            <a:gradFill>
              <a:gsLst>
                <a:gs pos="0">
                  <a:srgbClr val="D1A78F"/>
                </a:gs>
                <a:gs pos="50000">
                  <a:srgbClr val="BC7E5C"/>
                </a:gs>
                <a:gs pos="100000">
                  <a:srgbClr val="E3C9BB"/>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58" name="任意多边形 257"/>
            <p:cNvSpPr/>
            <p:nvPr/>
          </p:nvSpPr>
          <p:spPr>
            <a:xfrm>
              <a:off x="4622227" y="1557212"/>
              <a:ext cx="1620000" cy="1058075"/>
            </a:xfrm>
            <a:custGeom>
              <a:avLst/>
              <a:gdLst>
                <a:gd name="connsiteX0" fmla="*/ 0 w 1620000"/>
                <a:gd name="connsiteY0" fmla="*/ 0 h 1058075"/>
                <a:gd name="connsiteX1" fmla="*/ 1620000 w 1620000"/>
                <a:gd name="connsiteY1" fmla="*/ 0 h 1058075"/>
                <a:gd name="connsiteX2" fmla="*/ 1620000 w 1620000"/>
                <a:gd name="connsiteY2" fmla="*/ 1058075 h 1058075"/>
                <a:gd name="connsiteX3" fmla="*/ 0 w 1620000"/>
                <a:gd name="connsiteY3" fmla="*/ 1058075 h 1058075"/>
              </a:gdLst>
              <a:ahLst/>
              <a:cxnLst>
                <a:cxn ang="0">
                  <a:pos x="connsiteX0" y="connsiteY0"/>
                </a:cxn>
                <a:cxn ang="0">
                  <a:pos x="connsiteX1" y="connsiteY1"/>
                </a:cxn>
                <a:cxn ang="0">
                  <a:pos x="connsiteX2" y="connsiteY2"/>
                </a:cxn>
                <a:cxn ang="0">
                  <a:pos x="connsiteX3" y="connsiteY3"/>
                </a:cxn>
              </a:cxnLst>
              <a:rect l="l" t="t" r="r" b="b"/>
              <a:pathLst>
                <a:path w="1620000" h="1058075">
                  <a:moveTo>
                    <a:pt x="0" y="0"/>
                  </a:moveTo>
                  <a:lnTo>
                    <a:pt x="1620000" y="0"/>
                  </a:lnTo>
                  <a:lnTo>
                    <a:pt x="1620000" y="1058075"/>
                  </a:lnTo>
                  <a:lnTo>
                    <a:pt x="0" y="1058075"/>
                  </a:lnTo>
                  <a:close/>
                </a:path>
              </a:pathLst>
            </a:custGeom>
            <a:solidFill>
              <a:srgbClr val="6EA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9" name="任意多边形 258"/>
            <p:cNvSpPr/>
            <p:nvPr/>
          </p:nvSpPr>
          <p:spPr>
            <a:xfrm>
              <a:off x="6242227" y="1557212"/>
              <a:ext cx="1620000" cy="1058075"/>
            </a:xfrm>
            <a:custGeom>
              <a:avLst/>
              <a:gdLst>
                <a:gd name="connsiteX0" fmla="*/ 0 w 1620000"/>
                <a:gd name="connsiteY0" fmla="*/ 0 h 1058075"/>
                <a:gd name="connsiteX1" fmla="*/ 1620000 w 1620000"/>
                <a:gd name="connsiteY1" fmla="*/ 0 h 1058075"/>
                <a:gd name="connsiteX2" fmla="*/ 1620000 w 1620000"/>
                <a:gd name="connsiteY2" fmla="*/ 1058075 h 1058075"/>
                <a:gd name="connsiteX3" fmla="*/ 0 w 1620000"/>
                <a:gd name="connsiteY3" fmla="*/ 1058075 h 1058075"/>
              </a:gdLst>
              <a:ahLst/>
              <a:cxnLst>
                <a:cxn ang="0">
                  <a:pos x="connsiteX0" y="connsiteY0"/>
                </a:cxn>
                <a:cxn ang="0">
                  <a:pos x="connsiteX1" y="connsiteY1"/>
                </a:cxn>
                <a:cxn ang="0">
                  <a:pos x="connsiteX2" y="connsiteY2"/>
                </a:cxn>
                <a:cxn ang="0">
                  <a:pos x="connsiteX3" y="connsiteY3"/>
                </a:cxn>
              </a:cxnLst>
              <a:rect l="l" t="t" r="r" b="b"/>
              <a:pathLst>
                <a:path w="1620000" h="1058075">
                  <a:moveTo>
                    <a:pt x="0" y="0"/>
                  </a:moveTo>
                  <a:lnTo>
                    <a:pt x="1620000" y="0"/>
                  </a:lnTo>
                  <a:lnTo>
                    <a:pt x="1620000" y="1058075"/>
                  </a:lnTo>
                  <a:lnTo>
                    <a:pt x="0" y="1058075"/>
                  </a:lnTo>
                  <a:close/>
                </a:path>
              </a:pathLst>
            </a:custGeom>
            <a:gradFill>
              <a:gsLst>
                <a:gs pos="0">
                  <a:srgbClr val="EE9696"/>
                </a:gs>
                <a:gs pos="68000">
                  <a:srgbClr val="E87071"/>
                </a:gs>
                <a:gs pos="36000">
                  <a:srgbClr val="E87071"/>
                </a:gs>
                <a:gs pos="100000">
                  <a:srgbClr val="DD272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0" name="饼形 259"/>
            <p:cNvSpPr/>
            <p:nvPr/>
          </p:nvSpPr>
          <p:spPr>
            <a:xfrm>
              <a:off x="1811373" y="1810272"/>
              <a:ext cx="546218" cy="546218"/>
            </a:xfrm>
            <a:prstGeom prst="pie">
              <a:avLst>
                <a:gd name="adj1" fmla="val 20043235"/>
                <a:gd name="adj2" fmla="val 163317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61" name="任意多边形 260"/>
            <p:cNvSpPr/>
            <p:nvPr/>
          </p:nvSpPr>
          <p:spPr>
            <a:xfrm>
              <a:off x="3001243" y="1557212"/>
              <a:ext cx="1620000" cy="1058724"/>
            </a:xfrm>
            <a:custGeom>
              <a:avLst/>
              <a:gdLst>
                <a:gd name="connsiteX0" fmla="*/ 1081090 w 1440000"/>
                <a:gd name="connsiteY0" fmla="*/ 0 h 1058724"/>
                <a:gd name="connsiteX1" fmla="*/ 1440000 w 1440000"/>
                <a:gd name="connsiteY1" fmla="*/ 0 h 1058724"/>
                <a:gd name="connsiteX2" fmla="*/ 1440000 w 1440000"/>
                <a:gd name="connsiteY2" fmla="*/ 529525 h 1058724"/>
                <a:gd name="connsiteX3" fmla="*/ 1440000 w 1440000"/>
                <a:gd name="connsiteY3" fmla="*/ 1058400 h 1058724"/>
                <a:gd name="connsiteX4" fmla="*/ 1292313 w 1440000"/>
                <a:gd name="connsiteY4" fmla="*/ 1058400 h 1058724"/>
                <a:gd name="connsiteX5" fmla="*/ 1290702 w 1440000"/>
                <a:gd name="connsiteY5" fmla="*/ 1058724 h 1058724"/>
                <a:gd name="connsiteX6" fmla="*/ 149297 w 1440000"/>
                <a:gd name="connsiteY6" fmla="*/ 1058724 h 1058724"/>
                <a:gd name="connsiteX7" fmla="*/ 0 w 1440000"/>
                <a:gd name="connsiteY7" fmla="*/ 909959 h 1058724"/>
                <a:gd name="connsiteX8" fmla="*/ 149297 w 1440000"/>
                <a:gd name="connsiteY8" fmla="*/ 761194 h 1058724"/>
                <a:gd name="connsiteX9" fmla="*/ 154591 w 1440000"/>
                <a:gd name="connsiteY9" fmla="*/ 761194 h 1058724"/>
                <a:gd name="connsiteX10" fmla="*/ 153987 w 1440000"/>
                <a:gd name="connsiteY10" fmla="*/ 761007 h 1058724"/>
                <a:gd name="connsiteX11" fmla="*/ 19813 w 1440000"/>
                <a:gd name="connsiteY11" fmla="*/ 627313 h 1058724"/>
                <a:gd name="connsiteX12" fmla="*/ 0 w 1440000"/>
                <a:gd name="connsiteY12" fmla="*/ 529525 h 1058724"/>
                <a:gd name="connsiteX13" fmla="*/ 19813 w 1440000"/>
                <a:gd name="connsiteY13" fmla="*/ 431737 h 1058724"/>
                <a:gd name="connsiteX14" fmla="*/ 111160 w 1440000"/>
                <a:gd name="connsiteY14" fmla="*/ 321204 h 1058724"/>
                <a:gd name="connsiteX15" fmla="*/ 159905 w 1440000"/>
                <a:gd name="connsiteY15" fmla="*/ 297854 h 1058724"/>
                <a:gd name="connsiteX16" fmla="*/ 149297 w 1440000"/>
                <a:gd name="connsiteY16" fmla="*/ 297854 h 1058724"/>
                <a:gd name="connsiteX17" fmla="*/ 0 w 1440000"/>
                <a:gd name="connsiteY17" fmla="*/ 149089 h 1058724"/>
                <a:gd name="connsiteX18" fmla="*/ 149297 w 1440000"/>
                <a:gd name="connsiteY18" fmla="*/ 324 h 1058724"/>
                <a:gd name="connsiteX19" fmla="*/ 1081090 w 1440000"/>
                <a:gd name="connsiteY19" fmla="*/ 324 h 105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0000" h="1058724">
                  <a:moveTo>
                    <a:pt x="1081090" y="0"/>
                  </a:moveTo>
                  <a:lnTo>
                    <a:pt x="1440000" y="0"/>
                  </a:lnTo>
                  <a:lnTo>
                    <a:pt x="1440000" y="529525"/>
                  </a:lnTo>
                  <a:lnTo>
                    <a:pt x="1440000" y="1058400"/>
                  </a:lnTo>
                  <a:lnTo>
                    <a:pt x="1292313" y="1058400"/>
                  </a:lnTo>
                  <a:lnTo>
                    <a:pt x="1290702" y="1058724"/>
                  </a:lnTo>
                  <a:lnTo>
                    <a:pt x="149297" y="1058724"/>
                  </a:lnTo>
                  <a:cubicBezTo>
                    <a:pt x="66843" y="1058724"/>
                    <a:pt x="0" y="992119"/>
                    <a:pt x="0" y="909959"/>
                  </a:cubicBezTo>
                  <a:cubicBezTo>
                    <a:pt x="0" y="827799"/>
                    <a:pt x="66843" y="761194"/>
                    <a:pt x="149297" y="761194"/>
                  </a:cubicBezTo>
                  <a:lnTo>
                    <a:pt x="154591" y="761194"/>
                  </a:lnTo>
                  <a:lnTo>
                    <a:pt x="153987" y="761007"/>
                  </a:lnTo>
                  <a:cubicBezTo>
                    <a:pt x="93659" y="735582"/>
                    <a:pt x="45330" y="687424"/>
                    <a:pt x="19813" y="627313"/>
                  </a:cubicBezTo>
                  <a:lnTo>
                    <a:pt x="0" y="529525"/>
                  </a:lnTo>
                  <a:lnTo>
                    <a:pt x="19813" y="431737"/>
                  </a:lnTo>
                  <a:cubicBezTo>
                    <a:pt x="38950" y="386652"/>
                    <a:pt x="70920" y="348292"/>
                    <a:pt x="111160" y="321204"/>
                  </a:cubicBezTo>
                  <a:lnTo>
                    <a:pt x="159905" y="297854"/>
                  </a:lnTo>
                  <a:lnTo>
                    <a:pt x="149297" y="297854"/>
                  </a:lnTo>
                  <a:cubicBezTo>
                    <a:pt x="66843" y="297854"/>
                    <a:pt x="0" y="231249"/>
                    <a:pt x="0" y="149089"/>
                  </a:cubicBezTo>
                  <a:cubicBezTo>
                    <a:pt x="0" y="66929"/>
                    <a:pt x="66843" y="324"/>
                    <a:pt x="149297" y="324"/>
                  </a:cubicBezTo>
                  <a:lnTo>
                    <a:pt x="1081090" y="324"/>
                  </a:lnTo>
                  <a:close/>
                </a:path>
              </a:pathLst>
            </a:custGeom>
            <a:gradFill>
              <a:gsLst>
                <a:gs pos="0">
                  <a:srgbClr val="FFCC81"/>
                </a:gs>
                <a:gs pos="68000">
                  <a:srgbClr val="FFB850"/>
                </a:gs>
                <a:gs pos="36000">
                  <a:srgbClr val="FFB850"/>
                </a:gs>
                <a:gs pos="100000">
                  <a:srgbClr val="D27D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2" name="椭圆 261"/>
            <p:cNvSpPr/>
            <p:nvPr/>
          </p:nvSpPr>
          <p:spPr>
            <a:xfrm>
              <a:off x="3156732" y="1839293"/>
              <a:ext cx="6302987" cy="34350"/>
            </a:xfrm>
            <a:prstGeom prst="ellipse">
              <a:avLst/>
            </a:prstGeom>
            <a:gradFill flip="none" rotWithShape="1">
              <a:gsLst>
                <a:gs pos="0">
                  <a:schemeClr val="bg1"/>
                </a:gs>
                <a:gs pos="100000">
                  <a:schemeClr val="bg1">
                    <a:alpha val="67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3" name="椭圆 262"/>
            <p:cNvSpPr/>
            <p:nvPr/>
          </p:nvSpPr>
          <p:spPr>
            <a:xfrm>
              <a:off x="3156732" y="2299017"/>
              <a:ext cx="6302987" cy="34350"/>
            </a:xfrm>
            <a:prstGeom prst="ellipse">
              <a:avLst/>
            </a:prstGeom>
            <a:gradFill flip="none" rotWithShape="1">
              <a:gsLst>
                <a:gs pos="0">
                  <a:schemeClr val="bg1"/>
                </a:gs>
                <a:gs pos="100000">
                  <a:schemeClr val="bg1">
                    <a:alpha val="67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4" name="任意多边形 263"/>
            <p:cNvSpPr/>
            <p:nvPr/>
          </p:nvSpPr>
          <p:spPr>
            <a:xfrm>
              <a:off x="2997367" y="1555547"/>
              <a:ext cx="163080" cy="1036968"/>
            </a:xfrm>
            <a:custGeom>
              <a:avLst/>
              <a:gdLst>
                <a:gd name="connsiteX0" fmla="*/ 1081090 w 1440000"/>
                <a:gd name="connsiteY0" fmla="*/ 0 h 1058724"/>
                <a:gd name="connsiteX1" fmla="*/ 1440000 w 1440000"/>
                <a:gd name="connsiteY1" fmla="*/ 0 h 1058724"/>
                <a:gd name="connsiteX2" fmla="*/ 1440000 w 1440000"/>
                <a:gd name="connsiteY2" fmla="*/ 529525 h 1058724"/>
                <a:gd name="connsiteX3" fmla="*/ 1440000 w 1440000"/>
                <a:gd name="connsiteY3" fmla="*/ 1058400 h 1058724"/>
                <a:gd name="connsiteX4" fmla="*/ 1292313 w 1440000"/>
                <a:gd name="connsiteY4" fmla="*/ 1058400 h 1058724"/>
                <a:gd name="connsiteX5" fmla="*/ 1290702 w 1440000"/>
                <a:gd name="connsiteY5" fmla="*/ 1058724 h 1058724"/>
                <a:gd name="connsiteX6" fmla="*/ 149297 w 1440000"/>
                <a:gd name="connsiteY6" fmla="*/ 1058724 h 1058724"/>
                <a:gd name="connsiteX7" fmla="*/ 0 w 1440000"/>
                <a:gd name="connsiteY7" fmla="*/ 909959 h 1058724"/>
                <a:gd name="connsiteX8" fmla="*/ 149297 w 1440000"/>
                <a:gd name="connsiteY8" fmla="*/ 761194 h 1058724"/>
                <a:gd name="connsiteX9" fmla="*/ 154591 w 1440000"/>
                <a:gd name="connsiteY9" fmla="*/ 761194 h 1058724"/>
                <a:gd name="connsiteX10" fmla="*/ 153987 w 1440000"/>
                <a:gd name="connsiteY10" fmla="*/ 761007 h 1058724"/>
                <a:gd name="connsiteX11" fmla="*/ 19813 w 1440000"/>
                <a:gd name="connsiteY11" fmla="*/ 627313 h 1058724"/>
                <a:gd name="connsiteX12" fmla="*/ 0 w 1440000"/>
                <a:gd name="connsiteY12" fmla="*/ 529525 h 1058724"/>
                <a:gd name="connsiteX13" fmla="*/ 19813 w 1440000"/>
                <a:gd name="connsiteY13" fmla="*/ 431737 h 1058724"/>
                <a:gd name="connsiteX14" fmla="*/ 111160 w 1440000"/>
                <a:gd name="connsiteY14" fmla="*/ 321204 h 1058724"/>
                <a:gd name="connsiteX15" fmla="*/ 159905 w 1440000"/>
                <a:gd name="connsiteY15" fmla="*/ 297854 h 1058724"/>
                <a:gd name="connsiteX16" fmla="*/ 149297 w 1440000"/>
                <a:gd name="connsiteY16" fmla="*/ 297854 h 1058724"/>
                <a:gd name="connsiteX17" fmla="*/ 0 w 1440000"/>
                <a:gd name="connsiteY17" fmla="*/ 149089 h 1058724"/>
                <a:gd name="connsiteX18" fmla="*/ 149297 w 1440000"/>
                <a:gd name="connsiteY18" fmla="*/ 324 h 1058724"/>
                <a:gd name="connsiteX19" fmla="*/ 1081090 w 1440000"/>
                <a:gd name="connsiteY19" fmla="*/ 324 h 1058724"/>
                <a:gd name="connsiteX0-1" fmla="*/ 1081090 w 1440000"/>
                <a:gd name="connsiteY0-2" fmla="*/ 0 h 1058724"/>
                <a:gd name="connsiteX1-3" fmla="*/ 1440000 w 1440000"/>
                <a:gd name="connsiteY1-4" fmla="*/ 0 h 1058724"/>
                <a:gd name="connsiteX2-5" fmla="*/ 1440000 w 1440000"/>
                <a:gd name="connsiteY2-6" fmla="*/ 529525 h 1058724"/>
                <a:gd name="connsiteX3-7" fmla="*/ 1440000 w 1440000"/>
                <a:gd name="connsiteY3-8" fmla="*/ 1058400 h 1058724"/>
                <a:gd name="connsiteX4-9" fmla="*/ 1292313 w 1440000"/>
                <a:gd name="connsiteY4-10" fmla="*/ 1058400 h 1058724"/>
                <a:gd name="connsiteX5-11" fmla="*/ 1290702 w 1440000"/>
                <a:gd name="connsiteY5-12" fmla="*/ 1058724 h 1058724"/>
                <a:gd name="connsiteX6-13" fmla="*/ 149297 w 1440000"/>
                <a:gd name="connsiteY6-14" fmla="*/ 1058724 h 1058724"/>
                <a:gd name="connsiteX7-15" fmla="*/ 0 w 1440000"/>
                <a:gd name="connsiteY7-16" fmla="*/ 909959 h 1058724"/>
                <a:gd name="connsiteX8-17" fmla="*/ 149297 w 1440000"/>
                <a:gd name="connsiteY8-18" fmla="*/ 761194 h 1058724"/>
                <a:gd name="connsiteX9-19" fmla="*/ 154591 w 1440000"/>
                <a:gd name="connsiteY9-20" fmla="*/ 761194 h 1058724"/>
                <a:gd name="connsiteX10-21" fmla="*/ 153987 w 1440000"/>
                <a:gd name="connsiteY10-22" fmla="*/ 761007 h 1058724"/>
                <a:gd name="connsiteX11-23" fmla="*/ 19813 w 1440000"/>
                <a:gd name="connsiteY11-24" fmla="*/ 627313 h 1058724"/>
                <a:gd name="connsiteX12-25" fmla="*/ 0 w 1440000"/>
                <a:gd name="connsiteY12-26" fmla="*/ 529525 h 1058724"/>
                <a:gd name="connsiteX13-27" fmla="*/ 19813 w 1440000"/>
                <a:gd name="connsiteY13-28" fmla="*/ 431737 h 1058724"/>
                <a:gd name="connsiteX14-29" fmla="*/ 111160 w 1440000"/>
                <a:gd name="connsiteY14-30" fmla="*/ 321204 h 1058724"/>
                <a:gd name="connsiteX15-31" fmla="*/ 159905 w 1440000"/>
                <a:gd name="connsiteY15-32" fmla="*/ 297854 h 1058724"/>
                <a:gd name="connsiteX16-33" fmla="*/ 149297 w 1440000"/>
                <a:gd name="connsiteY16-34" fmla="*/ 297854 h 1058724"/>
                <a:gd name="connsiteX17-35" fmla="*/ 0 w 1440000"/>
                <a:gd name="connsiteY17-36" fmla="*/ 149089 h 1058724"/>
                <a:gd name="connsiteX18-37" fmla="*/ 149297 w 1440000"/>
                <a:gd name="connsiteY18-38" fmla="*/ 324 h 1058724"/>
                <a:gd name="connsiteX19-39" fmla="*/ 1081090 w 1440000"/>
                <a:gd name="connsiteY19-40" fmla="*/ 324 h 1058724"/>
                <a:gd name="connsiteX20" fmla="*/ 1172530 w 1440000"/>
                <a:gd name="connsiteY20" fmla="*/ 91440 h 1058724"/>
                <a:gd name="connsiteX0-41" fmla="*/ 1081090 w 1440000"/>
                <a:gd name="connsiteY0-42" fmla="*/ 0 h 1058724"/>
                <a:gd name="connsiteX1-43" fmla="*/ 1440000 w 1440000"/>
                <a:gd name="connsiteY1-44" fmla="*/ 0 h 1058724"/>
                <a:gd name="connsiteX2-45" fmla="*/ 1440000 w 1440000"/>
                <a:gd name="connsiteY2-46" fmla="*/ 529525 h 1058724"/>
                <a:gd name="connsiteX3-47" fmla="*/ 1440000 w 1440000"/>
                <a:gd name="connsiteY3-48" fmla="*/ 1058400 h 1058724"/>
                <a:gd name="connsiteX4-49" fmla="*/ 1292313 w 1440000"/>
                <a:gd name="connsiteY4-50" fmla="*/ 1058400 h 1058724"/>
                <a:gd name="connsiteX5-51" fmla="*/ 1290702 w 1440000"/>
                <a:gd name="connsiteY5-52" fmla="*/ 1058724 h 1058724"/>
                <a:gd name="connsiteX6-53" fmla="*/ 149297 w 1440000"/>
                <a:gd name="connsiteY6-54" fmla="*/ 1058724 h 1058724"/>
                <a:gd name="connsiteX7-55" fmla="*/ 0 w 1440000"/>
                <a:gd name="connsiteY7-56" fmla="*/ 909959 h 1058724"/>
                <a:gd name="connsiteX8-57" fmla="*/ 149297 w 1440000"/>
                <a:gd name="connsiteY8-58" fmla="*/ 761194 h 1058724"/>
                <a:gd name="connsiteX9-59" fmla="*/ 154591 w 1440000"/>
                <a:gd name="connsiteY9-60" fmla="*/ 761194 h 1058724"/>
                <a:gd name="connsiteX10-61" fmla="*/ 153987 w 1440000"/>
                <a:gd name="connsiteY10-62" fmla="*/ 761007 h 1058724"/>
                <a:gd name="connsiteX11-63" fmla="*/ 19813 w 1440000"/>
                <a:gd name="connsiteY11-64" fmla="*/ 627313 h 1058724"/>
                <a:gd name="connsiteX12-65" fmla="*/ 0 w 1440000"/>
                <a:gd name="connsiteY12-66" fmla="*/ 529525 h 1058724"/>
                <a:gd name="connsiteX13-67" fmla="*/ 19813 w 1440000"/>
                <a:gd name="connsiteY13-68" fmla="*/ 431737 h 1058724"/>
                <a:gd name="connsiteX14-69" fmla="*/ 111160 w 1440000"/>
                <a:gd name="connsiteY14-70" fmla="*/ 321204 h 1058724"/>
                <a:gd name="connsiteX15-71" fmla="*/ 159905 w 1440000"/>
                <a:gd name="connsiteY15-72" fmla="*/ 297854 h 1058724"/>
                <a:gd name="connsiteX16-73" fmla="*/ 149297 w 1440000"/>
                <a:gd name="connsiteY16-74" fmla="*/ 297854 h 1058724"/>
                <a:gd name="connsiteX17-75" fmla="*/ 0 w 1440000"/>
                <a:gd name="connsiteY17-76" fmla="*/ 149089 h 1058724"/>
                <a:gd name="connsiteX18-77" fmla="*/ 149297 w 1440000"/>
                <a:gd name="connsiteY18-78" fmla="*/ 324 h 1058724"/>
                <a:gd name="connsiteX19-79" fmla="*/ 1081090 w 1440000"/>
                <a:gd name="connsiteY19-80" fmla="*/ 324 h 1058724"/>
                <a:gd name="connsiteX0-81" fmla="*/ 1081090 w 1440000"/>
                <a:gd name="connsiteY0-82" fmla="*/ 0 h 1058724"/>
                <a:gd name="connsiteX1-83" fmla="*/ 1440000 w 1440000"/>
                <a:gd name="connsiteY1-84" fmla="*/ 0 h 1058724"/>
                <a:gd name="connsiteX2-85" fmla="*/ 1440000 w 1440000"/>
                <a:gd name="connsiteY2-86" fmla="*/ 529525 h 1058724"/>
                <a:gd name="connsiteX3-87" fmla="*/ 1440000 w 1440000"/>
                <a:gd name="connsiteY3-88" fmla="*/ 1058400 h 1058724"/>
                <a:gd name="connsiteX4-89" fmla="*/ 1292313 w 1440000"/>
                <a:gd name="connsiteY4-90" fmla="*/ 1058400 h 1058724"/>
                <a:gd name="connsiteX5-91" fmla="*/ 1290702 w 1440000"/>
                <a:gd name="connsiteY5-92" fmla="*/ 1058724 h 1058724"/>
                <a:gd name="connsiteX6-93" fmla="*/ 149297 w 1440000"/>
                <a:gd name="connsiteY6-94" fmla="*/ 1058724 h 1058724"/>
                <a:gd name="connsiteX7-95" fmla="*/ 0 w 1440000"/>
                <a:gd name="connsiteY7-96" fmla="*/ 909959 h 1058724"/>
                <a:gd name="connsiteX8-97" fmla="*/ 149297 w 1440000"/>
                <a:gd name="connsiteY8-98" fmla="*/ 761194 h 1058724"/>
                <a:gd name="connsiteX9-99" fmla="*/ 154591 w 1440000"/>
                <a:gd name="connsiteY9-100" fmla="*/ 761194 h 1058724"/>
                <a:gd name="connsiteX10-101" fmla="*/ 153987 w 1440000"/>
                <a:gd name="connsiteY10-102" fmla="*/ 761007 h 1058724"/>
                <a:gd name="connsiteX11-103" fmla="*/ 19813 w 1440000"/>
                <a:gd name="connsiteY11-104" fmla="*/ 627313 h 1058724"/>
                <a:gd name="connsiteX12-105" fmla="*/ 0 w 1440000"/>
                <a:gd name="connsiteY12-106" fmla="*/ 529525 h 1058724"/>
                <a:gd name="connsiteX13-107" fmla="*/ 19813 w 1440000"/>
                <a:gd name="connsiteY13-108" fmla="*/ 431737 h 1058724"/>
                <a:gd name="connsiteX14-109" fmla="*/ 111160 w 1440000"/>
                <a:gd name="connsiteY14-110" fmla="*/ 321204 h 1058724"/>
                <a:gd name="connsiteX15-111" fmla="*/ 159905 w 1440000"/>
                <a:gd name="connsiteY15-112" fmla="*/ 297854 h 1058724"/>
                <a:gd name="connsiteX16-113" fmla="*/ 149297 w 1440000"/>
                <a:gd name="connsiteY16-114" fmla="*/ 297854 h 1058724"/>
                <a:gd name="connsiteX17-115" fmla="*/ 0 w 1440000"/>
                <a:gd name="connsiteY17-116" fmla="*/ 149089 h 1058724"/>
                <a:gd name="connsiteX18-117" fmla="*/ 149297 w 1440000"/>
                <a:gd name="connsiteY18-118" fmla="*/ 324 h 1058724"/>
                <a:gd name="connsiteX0-119" fmla="*/ 1081090 w 1440000"/>
                <a:gd name="connsiteY0-120" fmla="*/ 0 h 1058724"/>
                <a:gd name="connsiteX1-121" fmla="*/ 1440000 w 1440000"/>
                <a:gd name="connsiteY1-122" fmla="*/ 0 h 1058724"/>
                <a:gd name="connsiteX2-123" fmla="*/ 1440000 w 1440000"/>
                <a:gd name="connsiteY2-124" fmla="*/ 529525 h 1058724"/>
                <a:gd name="connsiteX3-125" fmla="*/ 1292313 w 1440000"/>
                <a:gd name="connsiteY3-126" fmla="*/ 1058400 h 1058724"/>
                <a:gd name="connsiteX4-127" fmla="*/ 1290702 w 1440000"/>
                <a:gd name="connsiteY4-128" fmla="*/ 1058724 h 1058724"/>
                <a:gd name="connsiteX5-129" fmla="*/ 149297 w 1440000"/>
                <a:gd name="connsiteY5-130" fmla="*/ 1058724 h 1058724"/>
                <a:gd name="connsiteX6-131" fmla="*/ 0 w 1440000"/>
                <a:gd name="connsiteY6-132" fmla="*/ 909959 h 1058724"/>
                <a:gd name="connsiteX7-133" fmla="*/ 149297 w 1440000"/>
                <a:gd name="connsiteY7-134" fmla="*/ 761194 h 1058724"/>
                <a:gd name="connsiteX8-135" fmla="*/ 154591 w 1440000"/>
                <a:gd name="connsiteY8-136" fmla="*/ 761194 h 1058724"/>
                <a:gd name="connsiteX9-137" fmla="*/ 153987 w 1440000"/>
                <a:gd name="connsiteY9-138" fmla="*/ 761007 h 1058724"/>
                <a:gd name="connsiteX10-139" fmla="*/ 19813 w 1440000"/>
                <a:gd name="connsiteY10-140" fmla="*/ 627313 h 1058724"/>
                <a:gd name="connsiteX11-141" fmla="*/ 0 w 1440000"/>
                <a:gd name="connsiteY11-142" fmla="*/ 529525 h 1058724"/>
                <a:gd name="connsiteX12-143" fmla="*/ 19813 w 1440000"/>
                <a:gd name="connsiteY12-144" fmla="*/ 431737 h 1058724"/>
                <a:gd name="connsiteX13-145" fmla="*/ 111160 w 1440000"/>
                <a:gd name="connsiteY13-146" fmla="*/ 321204 h 1058724"/>
                <a:gd name="connsiteX14-147" fmla="*/ 159905 w 1440000"/>
                <a:gd name="connsiteY14-148" fmla="*/ 297854 h 1058724"/>
                <a:gd name="connsiteX15-149" fmla="*/ 149297 w 1440000"/>
                <a:gd name="connsiteY15-150" fmla="*/ 297854 h 1058724"/>
                <a:gd name="connsiteX16-151" fmla="*/ 0 w 1440000"/>
                <a:gd name="connsiteY16-152" fmla="*/ 149089 h 1058724"/>
                <a:gd name="connsiteX17-153" fmla="*/ 149297 w 1440000"/>
                <a:gd name="connsiteY17-154" fmla="*/ 324 h 1058724"/>
                <a:gd name="connsiteX0-155" fmla="*/ 1081090 w 1440000"/>
                <a:gd name="connsiteY0-156" fmla="*/ 0 h 1058724"/>
                <a:gd name="connsiteX1-157" fmla="*/ 1440000 w 1440000"/>
                <a:gd name="connsiteY1-158" fmla="*/ 0 h 1058724"/>
                <a:gd name="connsiteX2-159" fmla="*/ 1440000 w 1440000"/>
                <a:gd name="connsiteY2-160" fmla="*/ 529525 h 1058724"/>
                <a:gd name="connsiteX3-161" fmla="*/ 1292313 w 1440000"/>
                <a:gd name="connsiteY3-162" fmla="*/ 1058400 h 1058724"/>
                <a:gd name="connsiteX4-163" fmla="*/ 149297 w 1440000"/>
                <a:gd name="connsiteY4-164" fmla="*/ 1058724 h 1058724"/>
                <a:gd name="connsiteX5-165" fmla="*/ 0 w 1440000"/>
                <a:gd name="connsiteY5-166" fmla="*/ 909959 h 1058724"/>
                <a:gd name="connsiteX6-167" fmla="*/ 149297 w 1440000"/>
                <a:gd name="connsiteY6-168" fmla="*/ 761194 h 1058724"/>
                <a:gd name="connsiteX7-169" fmla="*/ 154591 w 1440000"/>
                <a:gd name="connsiteY7-170" fmla="*/ 761194 h 1058724"/>
                <a:gd name="connsiteX8-171" fmla="*/ 153987 w 1440000"/>
                <a:gd name="connsiteY8-172" fmla="*/ 761007 h 1058724"/>
                <a:gd name="connsiteX9-173" fmla="*/ 19813 w 1440000"/>
                <a:gd name="connsiteY9-174" fmla="*/ 627313 h 1058724"/>
                <a:gd name="connsiteX10-175" fmla="*/ 0 w 1440000"/>
                <a:gd name="connsiteY10-176" fmla="*/ 529525 h 1058724"/>
                <a:gd name="connsiteX11-177" fmla="*/ 19813 w 1440000"/>
                <a:gd name="connsiteY11-178" fmla="*/ 431737 h 1058724"/>
                <a:gd name="connsiteX12-179" fmla="*/ 111160 w 1440000"/>
                <a:gd name="connsiteY12-180" fmla="*/ 321204 h 1058724"/>
                <a:gd name="connsiteX13-181" fmla="*/ 159905 w 1440000"/>
                <a:gd name="connsiteY13-182" fmla="*/ 297854 h 1058724"/>
                <a:gd name="connsiteX14-183" fmla="*/ 149297 w 1440000"/>
                <a:gd name="connsiteY14-184" fmla="*/ 297854 h 1058724"/>
                <a:gd name="connsiteX15-185" fmla="*/ 0 w 1440000"/>
                <a:gd name="connsiteY15-186" fmla="*/ 149089 h 1058724"/>
                <a:gd name="connsiteX16-187" fmla="*/ 149297 w 1440000"/>
                <a:gd name="connsiteY16-188" fmla="*/ 324 h 1058724"/>
                <a:gd name="connsiteX0-189" fmla="*/ 1081090 w 1440000"/>
                <a:gd name="connsiteY0-190" fmla="*/ 0 h 1058724"/>
                <a:gd name="connsiteX1-191" fmla="*/ 1440000 w 1440000"/>
                <a:gd name="connsiteY1-192" fmla="*/ 0 h 1058724"/>
                <a:gd name="connsiteX2-193" fmla="*/ 1440000 w 1440000"/>
                <a:gd name="connsiteY2-194" fmla="*/ 529525 h 1058724"/>
                <a:gd name="connsiteX3-195" fmla="*/ 149297 w 1440000"/>
                <a:gd name="connsiteY3-196" fmla="*/ 1058724 h 1058724"/>
                <a:gd name="connsiteX4-197" fmla="*/ 0 w 1440000"/>
                <a:gd name="connsiteY4-198" fmla="*/ 909959 h 1058724"/>
                <a:gd name="connsiteX5-199" fmla="*/ 149297 w 1440000"/>
                <a:gd name="connsiteY5-200" fmla="*/ 761194 h 1058724"/>
                <a:gd name="connsiteX6-201" fmla="*/ 154591 w 1440000"/>
                <a:gd name="connsiteY6-202" fmla="*/ 761194 h 1058724"/>
                <a:gd name="connsiteX7-203" fmla="*/ 153987 w 1440000"/>
                <a:gd name="connsiteY7-204" fmla="*/ 761007 h 1058724"/>
                <a:gd name="connsiteX8-205" fmla="*/ 19813 w 1440000"/>
                <a:gd name="connsiteY8-206" fmla="*/ 627313 h 1058724"/>
                <a:gd name="connsiteX9-207" fmla="*/ 0 w 1440000"/>
                <a:gd name="connsiteY9-208" fmla="*/ 529525 h 1058724"/>
                <a:gd name="connsiteX10-209" fmla="*/ 19813 w 1440000"/>
                <a:gd name="connsiteY10-210" fmla="*/ 431737 h 1058724"/>
                <a:gd name="connsiteX11-211" fmla="*/ 111160 w 1440000"/>
                <a:gd name="connsiteY11-212" fmla="*/ 321204 h 1058724"/>
                <a:gd name="connsiteX12-213" fmla="*/ 159905 w 1440000"/>
                <a:gd name="connsiteY12-214" fmla="*/ 297854 h 1058724"/>
                <a:gd name="connsiteX13-215" fmla="*/ 149297 w 1440000"/>
                <a:gd name="connsiteY13-216" fmla="*/ 297854 h 1058724"/>
                <a:gd name="connsiteX14-217" fmla="*/ 0 w 1440000"/>
                <a:gd name="connsiteY14-218" fmla="*/ 149089 h 1058724"/>
                <a:gd name="connsiteX15-219" fmla="*/ 149297 w 1440000"/>
                <a:gd name="connsiteY15-220" fmla="*/ 324 h 1058724"/>
                <a:gd name="connsiteX0-221" fmla="*/ 1081090 w 1440000"/>
                <a:gd name="connsiteY0-222" fmla="*/ 0 h 1058724"/>
                <a:gd name="connsiteX1-223" fmla="*/ 1440000 w 1440000"/>
                <a:gd name="connsiteY1-224" fmla="*/ 0 h 1058724"/>
                <a:gd name="connsiteX2-225" fmla="*/ 149297 w 1440000"/>
                <a:gd name="connsiteY2-226" fmla="*/ 1058724 h 1058724"/>
                <a:gd name="connsiteX3-227" fmla="*/ 0 w 1440000"/>
                <a:gd name="connsiteY3-228" fmla="*/ 909959 h 1058724"/>
                <a:gd name="connsiteX4-229" fmla="*/ 149297 w 1440000"/>
                <a:gd name="connsiteY4-230" fmla="*/ 761194 h 1058724"/>
                <a:gd name="connsiteX5-231" fmla="*/ 154591 w 1440000"/>
                <a:gd name="connsiteY5-232" fmla="*/ 761194 h 1058724"/>
                <a:gd name="connsiteX6-233" fmla="*/ 153987 w 1440000"/>
                <a:gd name="connsiteY6-234" fmla="*/ 761007 h 1058724"/>
                <a:gd name="connsiteX7-235" fmla="*/ 19813 w 1440000"/>
                <a:gd name="connsiteY7-236" fmla="*/ 627313 h 1058724"/>
                <a:gd name="connsiteX8-237" fmla="*/ 0 w 1440000"/>
                <a:gd name="connsiteY8-238" fmla="*/ 529525 h 1058724"/>
                <a:gd name="connsiteX9-239" fmla="*/ 19813 w 1440000"/>
                <a:gd name="connsiteY9-240" fmla="*/ 431737 h 1058724"/>
                <a:gd name="connsiteX10-241" fmla="*/ 111160 w 1440000"/>
                <a:gd name="connsiteY10-242" fmla="*/ 321204 h 1058724"/>
                <a:gd name="connsiteX11-243" fmla="*/ 159905 w 1440000"/>
                <a:gd name="connsiteY11-244" fmla="*/ 297854 h 1058724"/>
                <a:gd name="connsiteX12-245" fmla="*/ 149297 w 1440000"/>
                <a:gd name="connsiteY12-246" fmla="*/ 297854 h 1058724"/>
                <a:gd name="connsiteX13-247" fmla="*/ 0 w 1440000"/>
                <a:gd name="connsiteY13-248" fmla="*/ 149089 h 1058724"/>
                <a:gd name="connsiteX14-249" fmla="*/ 149297 w 1440000"/>
                <a:gd name="connsiteY14-250" fmla="*/ 324 h 1058724"/>
                <a:gd name="connsiteX0-251" fmla="*/ 1081090 w 1081090"/>
                <a:gd name="connsiteY0-252" fmla="*/ 0 h 1058724"/>
                <a:gd name="connsiteX1-253" fmla="*/ 149297 w 1081090"/>
                <a:gd name="connsiteY1-254" fmla="*/ 1058724 h 1058724"/>
                <a:gd name="connsiteX2-255" fmla="*/ 0 w 1081090"/>
                <a:gd name="connsiteY2-256" fmla="*/ 909959 h 1058724"/>
                <a:gd name="connsiteX3-257" fmla="*/ 149297 w 1081090"/>
                <a:gd name="connsiteY3-258" fmla="*/ 761194 h 1058724"/>
                <a:gd name="connsiteX4-259" fmla="*/ 154591 w 1081090"/>
                <a:gd name="connsiteY4-260" fmla="*/ 761194 h 1058724"/>
                <a:gd name="connsiteX5-261" fmla="*/ 153987 w 1081090"/>
                <a:gd name="connsiteY5-262" fmla="*/ 761007 h 1058724"/>
                <a:gd name="connsiteX6-263" fmla="*/ 19813 w 1081090"/>
                <a:gd name="connsiteY6-264" fmla="*/ 627313 h 1058724"/>
                <a:gd name="connsiteX7-265" fmla="*/ 0 w 1081090"/>
                <a:gd name="connsiteY7-266" fmla="*/ 529525 h 1058724"/>
                <a:gd name="connsiteX8-267" fmla="*/ 19813 w 1081090"/>
                <a:gd name="connsiteY8-268" fmla="*/ 431737 h 1058724"/>
                <a:gd name="connsiteX9-269" fmla="*/ 111160 w 1081090"/>
                <a:gd name="connsiteY9-270" fmla="*/ 321204 h 1058724"/>
                <a:gd name="connsiteX10-271" fmla="*/ 159905 w 1081090"/>
                <a:gd name="connsiteY10-272" fmla="*/ 297854 h 1058724"/>
                <a:gd name="connsiteX11-273" fmla="*/ 149297 w 1081090"/>
                <a:gd name="connsiteY11-274" fmla="*/ 297854 h 1058724"/>
                <a:gd name="connsiteX12-275" fmla="*/ 0 w 1081090"/>
                <a:gd name="connsiteY12-276" fmla="*/ 149089 h 1058724"/>
                <a:gd name="connsiteX13-277" fmla="*/ 149297 w 1081090"/>
                <a:gd name="connsiteY13-278" fmla="*/ 324 h 1058724"/>
                <a:gd name="connsiteX0-279" fmla="*/ 149297 w 159905"/>
                <a:gd name="connsiteY0-280" fmla="*/ 1058400 h 1058400"/>
                <a:gd name="connsiteX1-281" fmla="*/ 0 w 159905"/>
                <a:gd name="connsiteY1-282" fmla="*/ 909635 h 1058400"/>
                <a:gd name="connsiteX2-283" fmla="*/ 149297 w 159905"/>
                <a:gd name="connsiteY2-284" fmla="*/ 760870 h 1058400"/>
                <a:gd name="connsiteX3-285" fmla="*/ 154591 w 159905"/>
                <a:gd name="connsiteY3-286" fmla="*/ 760870 h 1058400"/>
                <a:gd name="connsiteX4-287" fmla="*/ 153987 w 159905"/>
                <a:gd name="connsiteY4-288" fmla="*/ 760683 h 1058400"/>
                <a:gd name="connsiteX5-289" fmla="*/ 19813 w 159905"/>
                <a:gd name="connsiteY5-290" fmla="*/ 626989 h 1058400"/>
                <a:gd name="connsiteX6-291" fmla="*/ 0 w 159905"/>
                <a:gd name="connsiteY6-292" fmla="*/ 529201 h 1058400"/>
                <a:gd name="connsiteX7-293" fmla="*/ 19813 w 159905"/>
                <a:gd name="connsiteY7-294" fmla="*/ 431413 h 1058400"/>
                <a:gd name="connsiteX8-295" fmla="*/ 111160 w 159905"/>
                <a:gd name="connsiteY8-296" fmla="*/ 320880 h 1058400"/>
                <a:gd name="connsiteX9-297" fmla="*/ 159905 w 159905"/>
                <a:gd name="connsiteY9-298" fmla="*/ 297530 h 1058400"/>
                <a:gd name="connsiteX10-299" fmla="*/ 149297 w 159905"/>
                <a:gd name="connsiteY10-300" fmla="*/ 297530 h 1058400"/>
                <a:gd name="connsiteX11-301" fmla="*/ 0 w 159905"/>
                <a:gd name="connsiteY11-302" fmla="*/ 148765 h 1058400"/>
                <a:gd name="connsiteX12-303" fmla="*/ 149297 w 159905"/>
                <a:gd name="connsiteY12-304" fmla="*/ 0 h 1058400"/>
                <a:gd name="connsiteX0-305" fmla="*/ 76854 w 166044"/>
                <a:gd name="connsiteY0-306" fmla="*/ 1036968 h 1036968"/>
                <a:gd name="connsiteX1-307" fmla="*/ 6139 w 166044"/>
                <a:gd name="connsiteY1-308" fmla="*/ 909635 h 1036968"/>
                <a:gd name="connsiteX2-309" fmla="*/ 155436 w 166044"/>
                <a:gd name="connsiteY2-310" fmla="*/ 760870 h 1036968"/>
                <a:gd name="connsiteX3-311" fmla="*/ 160730 w 166044"/>
                <a:gd name="connsiteY3-312" fmla="*/ 760870 h 1036968"/>
                <a:gd name="connsiteX4-313" fmla="*/ 160126 w 166044"/>
                <a:gd name="connsiteY4-314" fmla="*/ 760683 h 1036968"/>
                <a:gd name="connsiteX5-315" fmla="*/ 25952 w 166044"/>
                <a:gd name="connsiteY5-316" fmla="*/ 626989 h 1036968"/>
                <a:gd name="connsiteX6-317" fmla="*/ 6139 w 166044"/>
                <a:gd name="connsiteY6-318" fmla="*/ 529201 h 1036968"/>
                <a:gd name="connsiteX7-319" fmla="*/ 25952 w 166044"/>
                <a:gd name="connsiteY7-320" fmla="*/ 431413 h 1036968"/>
                <a:gd name="connsiteX8-321" fmla="*/ 117299 w 166044"/>
                <a:gd name="connsiteY8-322" fmla="*/ 320880 h 1036968"/>
                <a:gd name="connsiteX9-323" fmla="*/ 166044 w 166044"/>
                <a:gd name="connsiteY9-324" fmla="*/ 297530 h 1036968"/>
                <a:gd name="connsiteX10-325" fmla="*/ 155436 w 166044"/>
                <a:gd name="connsiteY10-326" fmla="*/ 297530 h 1036968"/>
                <a:gd name="connsiteX11-327" fmla="*/ 6139 w 166044"/>
                <a:gd name="connsiteY11-328" fmla="*/ 148765 h 1036968"/>
                <a:gd name="connsiteX12-329" fmla="*/ 155436 w 166044"/>
                <a:gd name="connsiteY12-330" fmla="*/ 0 h 1036968"/>
                <a:gd name="connsiteX0-331" fmla="*/ 73932 w 163122"/>
                <a:gd name="connsiteY0-332" fmla="*/ 1036968 h 1036968"/>
                <a:gd name="connsiteX1-333" fmla="*/ 3217 w 163122"/>
                <a:gd name="connsiteY1-334" fmla="*/ 909635 h 1036968"/>
                <a:gd name="connsiteX2-335" fmla="*/ 152514 w 163122"/>
                <a:gd name="connsiteY2-336" fmla="*/ 760870 h 1036968"/>
                <a:gd name="connsiteX3-337" fmla="*/ 157808 w 163122"/>
                <a:gd name="connsiteY3-338" fmla="*/ 760870 h 1036968"/>
                <a:gd name="connsiteX4-339" fmla="*/ 157204 w 163122"/>
                <a:gd name="connsiteY4-340" fmla="*/ 760683 h 1036968"/>
                <a:gd name="connsiteX5-341" fmla="*/ 23030 w 163122"/>
                <a:gd name="connsiteY5-342" fmla="*/ 626989 h 1036968"/>
                <a:gd name="connsiteX6-343" fmla="*/ 3217 w 163122"/>
                <a:gd name="connsiteY6-344" fmla="*/ 529201 h 1036968"/>
                <a:gd name="connsiteX7-345" fmla="*/ 23030 w 163122"/>
                <a:gd name="connsiteY7-346" fmla="*/ 431413 h 1036968"/>
                <a:gd name="connsiteX8-347" fmla="*/ 114377 w 163122"/>
                <a:gd name="connsiteY8-348" fmla="*/ 320880 h 1036968"/>
                <a:gd name="connsiteX9-349" fmla="*/ 163122 w 163122"/>
                <a:gd name="connsiteY9-350" fmla="*/ 297530 h 1036968"/>
                <a:gd name="connsiteX10-351" fmla="*/ 152514 w 163122"/>
                <a:gd name="connsiteY10-352" fmla="*/ 297530 h 1036968"/>
                <a:gd name="connsiteX11-353" fmla="*/ 3217 w 163122"/>
                <a:gd name="connsiteY11-354" fmla="*/ 148765 h 1036968"/>
                <a:gd name="connsiteX12-355" fmla="*/ 152514 w 163122"/>
                <a:gd name="connsiteY12-356" fmla="*/ 0 h 1036968"/>
                <a:gd name="connsiteX0-357" fmla="*/ 70778 w 159968"/>
                <a:gd name="connsiteY0-358" fmla="*/ 1036968 h 1036968"/>
                <a:gd name="connsiteX1-359" fmla="*/ 63 w 159968"/>
                <a:gd name="connsiteY1-360" fmla="*/ 909635 h 1036968"/>
                <a:gd name="connsiteX2-361" fmla="*/ 149360 w 159968"/>
                <a:gd name="connsiteY2-362" fmla="*/ 760870 h 1036968"/>
                <a:gd name="connsiteX3-363" fmla="*/ 154654 w 159968"/>
                <a:gd name="connsiteY3-364" fmla="*/ 760870 h 1036968"/>
                <a:gd name="connsiteX4-365" fmla="*/ 154050 w 159968"/>
                <a:gd name="connsiteY4-366" fmla="*/ 760683 h 1036968"/>
                <a:gd name="connsiteX5-367" fmla="*/ 19876 w 159968"/>
                <a:gd name="connsiteY5-368" fmla="*/ 626989 h 1036968"/>
                <a:gd name="connsiteX6-369" fmla="*/ 63 w 159968"/>
                <a:gd name="connsiteY6-370" fmla="*/ 529201 h 1036968"/>
                <a:gd name="connsiteX7-371" fmla="*/ 19876 w 159968"/>
                <a:gd name="connsiteY7-372" fmla="*/ 431413 h 1036968"/>
                <a:gd name="connsiteX8-373" fmla="*/ 111223 w 159968"/>
                <a:gd name="connsiteY8-374" fmla="*/ 320880 h 1036968"/>
                <a:gd name="connsiteX9-375" fmla="*/ 159968 w 159968"/>
                <a:gd name="connsiteY9-376" fmla="*/ 297530 h 1036968"/>
                <a:gd name="connsiteX10-377" fmla="*/ 149360 w 159968"/>
                <a:gd name="connsiteY10-378" fmla="*/ 297530 h 1036968"/>
                <a:gd name="connsiteX11-379" fmla="*/ 63 w 159968"/>
                <a:gd name="connsiteY11-380" fmla="*/ 148765 h 1036968"/>
                <a:gd name="connsiteX12-381" fmla="*/ 149360 w 159968"/>
                <a:gd name="connsiteY12-382" fmla="*/ 0 h 1036968"/>
                <a:gd name="connsiteX0-383" fmla="*/ 70715 w 159905"/>
                <a:gd name="connsiteY0-384" fmla="*/ 1036968 h 1036968"/>
                <a:gd name="connsiteX1-385" fmla="*/ 0 w 159905"/>
                <a:gd name="connsiteY1-386" fmla="*/ 909635 h 1036968"/>
                <a:gd name="connsiteX2-387" fmla="*/ 149297 w 159905"/>
                <a:gd name="connsiteY2-388" fmla="*/ 760870 h 1036968"/>
                <a:gd name="connsiteX3-389" fmla="*/ 154591 w 159905"/>
                <a:gd name="connsiteY3-390" fmla="*/ 760870 h 1036968"/>
                <a:gd name="connsiteX4-391" fmla="*/ 153987 w 159905"/>
                <a:gd name="connsiteY4-392" fmla="*/ 760683 h 1036968"/>
                <a:gd name="connsiteX5-393" fmla="*/ 19813 w 159905"/>
                <a:gd name="connsiteY5-394" fmla="*/ 626989 h 1036968"/>
                <a:gd name="connsiteX6-395" fmla="*/ 0 w 159905"/>
                <a:gd name="connsiteY6-396" fmla="*/ 529201 h 1036968"/>
                <a:gd name="connsiteX7-397" fmla="*/ 19813 w 159905"/>
                <a:gd name="connsiteY7-398" fmla="*/ 431413 h 1036968"/>
                <a:gd name="connsiteX8-399" fmla="*/ 111160 w 159905"/>
                <a:gd name="connsiteY8-400" fmla="*/ 320880 h 1036968"/>
                <a:gd name="connsiteX9-401" fmla="*/ 159905 w 159905"/>
                <a:gd name="connsiteY9-402" fmla="*/ 297530 h 1036968"/>
                <a:gd name="connsiteX10-403" fmla="*/ 149297 w 159905"/>
                <a:gd name="connsiteY10-404" fmla="*/ 297530 h 1036968"/>
                <a:gd name="connsiteX11-405" fmla="*/ 0 w 159905"/>
                <a:gd name="connsiteY11-406" fmla="*/ 148765 h 1036968"/>
                <a:gd name="connsiteX12-407" fmla="*/ 149297 w 159905"/>
                <a:gd name="connsiteY12-408" fmla="*/ 0 h 1036968"/>
                <a:gd name="connsiteX0-409" fmla="*/ 70715 w 159905"/>
                <a:gd name="connsiteY0-410" fmla="*/ 1036968 h 1036968"/>
                <a:gd name="connsiteX1-411" fmla="*/ 0 w 159905"/>
                <a:gd name="connsiteY1-412" fmla="*/ 909635 h 1036968"/>
                <a:gd name="connsiteX2-413" fmla="*/ 149297 w 159905"/>
                <a:gd name="connsiteY2-414" fmla="*/ 760870 h 1036968"/>
                <a:gd name="connsiteX3-415" fmla="*/ 154591 w 159905"/>
                <a:gd name="connsiteY3-416" fmla="*/ 760870 h 1036968"/>
                <a:gd name="connsiteX4-417" fmla="*/ 153987 w 159905"/>
                <a:gd name="connsiteY4-418" fmla="*/ 760683 h 1036968"/>
                <a:gd name="connsiteX5-419" fmla="*/ 19813 w 159905"/>
                <a:gd name="connsiteY5-420" fmla="*/ 626989 h 1036968"/>
                <a:gd name="connsiteX6-421" fmla="*/ 0 w 159905"/>
                <a:gd name="connsiteY6-422" fmla="*/ 529201 h 1036968"/>
                <a:gd name="connsiteX7-423" fmla="*/ 19813 w 159905"/>
                <a:gd name="connsiteY7-424" fmla="*/ 431413 h 1036968"/>
                <a:gd name="connsiteX8-425" fmla="*/ 111160 w 159905"/>
                <a:gd name="connsiteY8-426" fmla="*/ 320880 h 1036968"/>
                <a:gd name="connsiteX9-427" fmla="*/ 159905 w 159905"/>
                <a:gd name="connsiteY9-428" fmla="*/ 297530 h 1036968"/>
                <a:gd name="connsiteX10-429" fmla="*/ 149297 w 159905"/>
                <a:gd name="connsiteY10-430" fmla="*/ 297530 h 1036968"/>
                <a:gd name="connsiteX11-431" fmla="*/ 0 w 159905"/>
                <a:gd name="connsiteY11-432" fmla="*/ 148765 h 1036968"/>
                <a:gd name="connsiteX12-433" fmla="*/ 149297 w 159905"/>
                <a:gd name="connsiteY12-434" fmla="*/ 0 h 1036968"/>
                <a:gd name="connsiteX0-435" fmla="*/ 73890 w 163080"/>
                <a:gd name="connsiteY0-436" fmla="*/ 1036968 h 1036968"/>
                <a:gd name="connsiteX1-437" fmla="*/ 0 w 163080"/>
                <a:gd name="connsiteY1-438" fmla="*/ 896935 h 1036968"/>
                <a:gd name="connsiteX2-439" fmla="*/ 152472 w 163080"/>
                <a:gd name="connsiteY2-440" fmla="*/ 760870 h 1036968"/>
                <a:gd name="connsiteX3-441" fmla="*/ 157766 w 163080"/>
                <a:gd name="connsiteY3-442" fmla="*/ 760870 h 1036968"/>
                <a:gd name="connsiteX4-443" fmla="*/ 157162 w 163080"/>
                <a:gd name="connsiteY4-444" fmla="*/ 760683 h 1036968"/>
                <a:gd name="connsiteX5-445" fmla="*/ 22988 w 163080"/>
                <a:gd name="connsiteY5-446" fmla="*/ 626989 h 1036968"/>
                <a:gd name="connsiteX6-447" fmla="*/ 3175 w 163080"/>
                <a:gd name="connsiteY6-448" fmla="*/ 529201 h 1036968"/>
                <a:gd name="connsiteX7-449" fmla="*/ 22988 w 163080"/>
                <a:gd name="connsiteY7-450" fmla="*/ 431413 h 1036968"/>
                <a:gd name="connsiteX8-451" fmla="*/ 114335 w 163080"/>
                <a:gd name="connsiteY8-452" fmla="*/ 320880 h 1036968"/>
                <a:gd name="connsiteX9-453" fmla="*/ 163080 w 163080"/>
                <a:gd name="connsiteY9-454" fmla="*/ 297530 h 1036968"/>
                <a:gd name="connsiteX10-455" fmla="*/ 152472 w 163080"/>
                <a:gd name="connsiteY10-456" fmla="*/ 297530 h 1036968"/>
                <a:gd name="connsiteX11-457" fmla="*/ 3175 w 163080"/>
                <a:gd name="connsiteY11-458" fmla="*/ 148765 h 1036968"/>
                <a:gd name="connsiteX12-459" fmla="*/ 152472 w 163080"/>
                <a:gd name="connsiteY12-460" fmla="*/ 0 h 10369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163080" h="1036968">
                  <a:moveTo>
                    <a:pt x="73890" y="1036968"/>
                  </a:moveTo>
                  <a:cubicBezTo>
                    <a:pt x="17630" y="1003631"/>
                    <a:pt x="5954" y="969145"/>
                    <a:pt x="0" y="896935"/>
                  </a:cubicBezTo>
                  <a:cubicBezTo>
                    <a:pt x="13097" y="850919"/>
                    <a:pt x="70018" y="760870"/>
                    <a:pt x="152472" y="760870"/>
                  </a:cubicBezTo>
                  <a:lnTo>
                    <a:pt x="157766" y="760870"/>
                  </a:lnTo>
                  <a:lnTo>
                    <a:pt x="157162" y="760683"/>
                  </a:lnTo>
                  <a:cubicBezTo>
                    <a:pt x="96834" y="735258"/>
                    <a:pt x="48505" y="687100"/>
                    <a:pt x="22988" y="626989"/>
                  </a:cubicBezTo>
                  <a:lnTo>
                    <a:pt x="3175" y="529201"/>
                  </a:lnTo>
                  <a:lnTo>
                    <a:pt x="22988" y="431413"/>
                  </a:lnTo>
                  <a:cubicBezTo>
                    <a:pt x="42125" y="386328"/>
                    <a:pt x="74095" y="347968"/>
                    <a:pt x="114335" y="320880"/>
                  </a:cubicBezTo>
                  <a:lnTo>
                    <a:pt x="163080" y="297530"/>
                  </a:lnTo>
                  <a:lnTo>
                    <a:pt x="152472" y="297530"/>
                  </a:lnTo>
                  <a:cubicBezTo>
                    <a:pt x="70018" y="297530"/>
                    <a:pt x="3175" y="230925"/>
                    <a:pt x="3175" y="148765"/>
                  </a:cubicBezTo>
                  <a:cubicBezTo>
                    <a:pt x="3175" y="66605"/>
                    <a:pt x="70018" y="0"/>
                    <a:pt x="152472" y="0"/>
                  </a:cubicBezTo>
                </a:path>
              </a:pathLst>
            </a:custGeom>
            <a:noFill/>
            <a:ln w="12700">
              <a:solidFill>
                <a:schemeClr val="bg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65" name="文本框 84"/>
          <p:cNvSpPr txBox="1"/>
          <p:nvPr/>
        </p:nvSpPr>
        <p:spPr>
          <a:xfrm>
            <a:off x="5081965" y="2014989"/>
            <a:ext cx="2327282" cy="461665"/>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在此添加标题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accel="40000" fill="hold" nodeType="afterEffect" p14:presetBounceEnd="40000">
                                      <p:stCondLst>
                                        <p:cond delay="0"/>
                                      </p:stCondLst>
                                      <p:childTnLst>
                                        <p:set>
                                          <p:cBhvr>
                                            <p:cTn id="11" dur="1" fill="hold">
                                              <p:stCondLst>
                                                <p:cond delay="0"/>
                                              </p:stCondLst>
                                            </p:cTn>
                                            <p:tgtEl>
                                              <p:spTgt spid="251"/>
                                            </p:tgtEl>
                                            <p:attrNameLst>
                                              <p:attrName>style.visibility</p:attrName>
                                            </p:attrNameLst>
                                          </p:cBhvr>
                                          <p:to>
                                            <p:strVal val="visible"/>
                                          </p:to>
                                        </p:set>
                                        <p:anim calcmode="lin" valueType="num" p14:bounceEnd="40000">
                                          <p:cBhvr additive="base">
                                            <p:cTn id="12" dur="2000" fill="hold"/>
                                            <p:tgtEl>
                                              <p:spTgt spid="251"/>
                                            </p:tgtEl>
                                            <p:attrNameLst>
                                              <p:attrName>ppt_x</p:attrName>
                                            </p:attrNameLst>
                                          </p:cBhvr>
                                          <p:tavLst>
                                            <p:tav tm="0">
                                              <p:val>
                                                <p:strVal val="1+#ppt_w/2"/>
                                              </p:val>
                                            </p:tav>
                                            <p:tav tm="100000">
                                              <p:val>
                                                <p:strVal val="#ppt_x"/>
                                              </p:val>
                                            </p:tav>
                                          </p:tavLst>
                                        </p:anim>
                                        <p:anim calcmode="lin" valueType="num" p14:bounceEnd="40000">
                                          <p:cBhvr additive="base">
                                            <p:cTn id="13" dur="2000" fill="hold"/>
                                            <p:tgtEl>
                                              <p:spTgt spid="251"/>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16" presetClass="entr" presetSubtype="21" fill="hold" grpId="0" nodeType="afterEffect">
                                      <p:stCondLst>
                                        <p:cond delay="0"/>
                                      </p:stCondLst>
                                      <p:childTnLst>
                                        <p:set>
                                          <p:cBhvr>
                                            <p:cTn id="16" dur="1" fill="hold">
                                              <p:stCondLst>
                                                <p:cond delay="0"/>
                                              </p:stCondLst>
                                            </p:cTn>
                                            <p:tgtEl>
                                              <p:spTgt spid="265"/>
                                            </p:tgtEl>
                                            <p:attrNameLst>
                                              <p:attrName>style.visibility</p:attrName>
                                            </p:attrNameLst>
                                          </p:cBhvr>
                                          <p:to>
                                            <p:strVal val="visible"/>
                                          </p:to>
                                        </p:set>
                                        <p:animEffect transition="in" filter="barn(inVertical)">
                                          <p:cBhvr>
                                            <p:cTn id="17" dur="500"/>
                                            <p:tgtEl>
                                              <p:spTgt spid="265"/>
                                            </p:tgtEl>
                                          </p:cBhvr>
                                        </p:animEffect>
                                      </p:childTnLst>
                                    </p:cTn>
                                  </p:par>
                                </p:childTnLst>
                              </p:cTn>
                            </p:par>
                            <p:par>
                              <p:cTn id="18" fill="hold">
                                <p:stCondLst>
                                  <p:cond delay="3000"/>
                                </p:stCondLst>
                                <p:childTnLst>
                                  <p:par>
                                    <p:cTn id="19" presetID="22" presetClass="entr" presetSubtype="1" fill="hold" nodeType="afterEffect">
                                      <p:stCondLst>
                                        <p:cond delay="0"/>
                                      </p:stCondLst>
                                      <p:childTnLst>
                                        <p:set>
                                          <p:cBhvr>
                                            <p:cTn id="20" dur="1" fill="hold">
                                              <p:stCondLst>
                                                <p:cond delay="0"/>
                                              </p:stCondLst>
                                            </p:cTn>
                                            <p:tgtEl>
                                              <p:spTgt spid="174"/>
                                            </p:tgtEl>
                                            <p:attrNameLst>
                                              <p:attrName>style.visibility</p:attrName>
                                            </p:attrNameLst>
                                          </p:cBhvr>
                                          <p:to>
                                            <p:strVal val="visible"/>
                                          </p:to>
                                        </p:set>
                                        <p:animEffect transition="in" filter="wipe(up)">
                                          <p:cBhvr>
                                            <p:cTn id="21" dur="500"/>
                                            <p:tgtEl>
                                              <p:spTgt spid="174"/>
                                            </p:tgtEl>
                                          </p:cBhvr>
                                        </p:animEffect>
                                      </p:childTnLst>
                                    </p:cTn>
                                  </p:par>
                                </p:childTnLst>
                              </p:cTn>
                            </p:par>
                            <p:par>
                              <p:cTn id="22" fill="hold">
                                <p:stCondLst>
                                  <p:cond delay="3500"/>
                                </p:stCondLst>
                                <p:childTnLst>
                                  <p:par>
                                    <p:cTn id="23" presetID="22" presetClass="entr" presetSubtype="1" fill="hold" nodeType="afterEffect">
                                      <p:stCondLst>
                                        <p:cond delay="0"/>
                                      </p:stCondLst>
                                      <p:childTnLst>
                                        <p:set>
                                          <p:cBhvr>
                                            <p:cTn id="24" dur="1" fill="hold">
                                              <p:stCondLst>
                                                <p:cond delay="0"/>
                                              </p:stCondLst>
                                            </p:cTn>
                                            <p:tgtEl>
                                              <p:spTgt spid="191"/>
                                            </p:tgtEl>
                                            <p:attrNameLst>
                                              <p:attrName>style.visibility</p:attrName>
                                            </p:attrNameLst>
                                          </p:cBhvr>
                                          <p:to>
                                            <p:strVal val="visible"/>
                                          </p:to>
                                        </p:set>
                                        <p:animEffect transition="in" filter="wipe(up)">
                                          <p:cBhvr>
                                            <p:cTn id="25" dur="500"/>
                                            <p:tgtEl>
                                              <p:spTgt spid="191"/>
                                            </p:tgtEl>
                                          </p:cBhvr>
                                        </p:animEffect>
                                      </p:childTnLst>
                                    </p:cTn>
                                  </p:par>
                                </p:childTnLst>
                              </p:cTn>
                            </p:par>
                            <p:par>
                              <p:cTn id="26" fill="hold">
                                <p:stCondLst>
                                  <p:cond delay="4000"/>
                                </p:stCondLst>
                                <p:childTnLst>
                                  <p:par>
                                    <p:cTn id="27" presetID="22" presetClass="entr" presetSubtype="1"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up)">
                                          <p:cBhvr>
                                            <p:cTn id="29" dur="500"/>
                                            <p:tgtEl>
                                              <p:spTgt spid="45"/>
                                            </p:tgtEl>
                                          </p:cBhvr>
                                        </p:animEffect>
                                      </p:childTnLst>
                                    </p:cTn>
                                  </p:par>
                                </p:childTnLst>
                              </p:cTn>
                            </p:par>
                            <p:par>
                              <p:cTn id="30" fill="hold">
                                <p:stCondLst>
                                  <p:cond delay="4500"/>
                                </p:stCondLst>
                                <p:childTnLst>
                                  <p:par>
                                    <p:cTn id="31" presetID="22" presetClass="entr" presetSubtype="1" fill="hold" nodeType="afterEffect">
                                      <p:stCondLst>
                                        <p:cond delay="0"/>
                                      </p:stCondLst>
                                      <p:childTnLst>
                                        <p:set>
                                          <p:cBhvr>
                                            <p:cTn id="32" dur="1" fill="hold">
                                              <p:stCondLst>
                                                <p:cond delay="0"/>
                                              </p:stCondLst>
                                            </p:cTn>
                                            <p:tgtEl>
                                              <p:spTgt spid="269"/>
                                            </p:tgtEl>
                                            <p:attrNameLst>
                                              <p:attrName>style.visibility</p:attrName>
                                            </p:attrNameLst>
                                          </p:cBhvr>
                                          <p:to>
                                            <p:strVal val="visible"/>
                                          </p:to>
                                        </p:set>
                                        <p:animEffect transition="in" filter="wipe(up)">
                                          <p:cBhvr>
                                            <p:cTn id="33" dur="500"/>
                                            <p:tgtEl>
                                              <p:spTgt spid="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6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accel="40000" fill="hold" nodeType="afterEffect">
                                      <p:stCondLst>
                                        <p:cond delay="0"/>
                                      </p:stCondLst>
                                      <p:childTnLst>
                                        <p:set>
                                          <p:cBhvr>
                                            <p:cTn id="11" dur="1" fill="hold">
                                              <p:stCondLst>
                                                <p:cond delay="0"/>
                                              </p:stCondLst>
                                            </p:cTn>
                                            <p:tgtEl>
                                              <p:spTgt spid="251"/>
                                            </p:tgtEl>
                                            <p:attrNameLst>
                                              <p:attrName>style.visibility</p:attrName>
                                            </p:attrNameLst>
                                          </p:cBhvr>
                                          <p:to>
                                            <p:strVal val="visible"/>
                                          </p:to>
                                        </p:set>
                                        <p:anim calcmode="lin" valueType="num">
                                          <p:cBhvr additive="base">
                                            <p:cTn id="12" dur="2000" fill="hold"/>
                                            <p:tgtEl>
                                              <p:spTgt spid="251"/>
                                            </p:tgtEl>
                                            <p:attrNameLst>
                                              <p:attrName>ppt_x</p:attrName>
                                            </p:attrNameLst>
                                          </p:cBhvr>
                                          <p:tavLst>
                                            <p:tav tm="0">
                                              <p:val>
                                                <p:strVal val="1+#ppt_w/2"/>
                                              </p:val>
                                            </p:tav>
                                            <p:tav tm="100000">
                                              <p:val>
                                                <p:strVal val="#ppt_x"/>
                                              </p:val>
                                            </p:tav>
                                          </p:tavLst>
                                        </p:anim>
                                        <p:anim calcmode="lin" valueType="num">
                                          <p:cBhvr additive="base">
                                            <p:cTn id="13" dur="2000" fill="hold"/>
                                            <p:tgtEl>
                                              <p:spTgt spid="251"/>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16" presetClass="entr" presetSubtype="21" fill="hold" grpId="0" nodeType="afterEffect">
                                      <p:stCondLst>
                                        <p:cond delay="0"/>
                                      </p:stCondLst>
                                      <p:childTnLst>
                                        <p:set>
                                          <p:cBhvr>
                                            <p:cTn id="16" dur="1" fill="hold">
                                              <p:stCondLst>
                                                <p:cond delay="0"/>
                                              </p:stCondLst>
                                            </p:cTn>
                                            <p:tgtEl>
                                              <p:spTgt spid="265"/>
                                            </p:tgtEl>
                                            <p:attrNameLst>
                                              <p:attrName>style.visibility</p:attrName>
                                            </p:attrNameLst>
                                          </p:cBhvr>
                                          <p:to>
                                            <p:strVal val="visible"/>
                                          </p:to>
                                        </p:set>
                                        <p:animEffect transition="in" filter="barn(inVertical)">
                                          <p:cBhvr>
                                            <p:cTn id="17" dur="500"/>
                                            <p:tgtEl>
                                              <p:spTgt spid="265"/>
                                            </p:tgtEl>
                                          </p:cBhvr>
                                        </p:animEffect>
                                      </p:childTnLst>
                                    </p:cTn>
                                  </p:par>
                                </p:childTnLst>
                              </p:cTn>
                            </p:par>
                            <p:par>
                              <p:cTn id="18" fill="hold">
                                <p:stCondLst>
                                  <p:cond delay="3000"/>
                                </p:stCondLst>
                                <p:childTnLst>
                                  <p:par>
                                    <p:cTn id="19" presetID="22" presetClass="entr" presetSubtype="1" fill="hold" nodeType="afterEffect">
                                      <p:stCondLst>
                                        <p:cond delay="0"/>
                                      </p:stCondLst>
                                      <p:childTnLst>
                                        <p:set>
                                          <p:cBhvr>
                                            <p:cTn id="20" dur="1" fill="hold">
                                              <p:stCondLst>
                                                <p:cond delay="0"/>
                                              </p:stCondLst>
                                            </p:cTn>
                                            <p:tgtEl>
                                              <p:spTgt spid="174"/>
                                            </p:tgtEl>
                                            <p:attrNameLst>
                                              <p:attrName>style.visibility</p:attrName>
                                            </p:attrNameLst>
                                          </p:cBhvr>
                                          <p:to>
                                            <p:strVal val="visible"/>
                                          </p:to>
                                        </p:set>
                                        <p:animEffect transition="in" filter="wipe(up)">
                                          <p:cBhvr>
                                            <p:cTn id="21" dur="500"/>
                                            <p:tgtEl>
                                              <p:spTgt spid="174"/>
                                            </p:tgtEl>
                                          </p:cBhvr>
                                        </p:animEffect>
                                      </p:childTnLst>
                                    </p:cTn>
                                  </p:par>
                                </p:childTnLst>
                              </p:cTn>
                            </p:par>
                            <p:par>
                              <p:cTn id="22" fill="hold">
                                <p:stCondLst>
                                  <p:cond delay="3500"/>
                                </p:stCondLst>
                                <p:childTnLst>
                                  <p:par>
                                    <p:cTn id="23" presetID="22" presetClass="entr" presetSubtype="1" fill="hold" nodeType="afterEffect">
                                      <p:stCondLst>
                                        <p:cond delay="0"/>
                                      </p:stCondLst>
                                      <p:childTnLst>
                                        <p:set>
                                          <p:cBhvr>
                                            <p:cTn id="24" dur="1" fill="hold">
                                              <p:stCondLst>
                                                <p:cond delay="0"/>
                                              </p:stCondLst>
                                            </p:cTn>
                                            <p:tgtEl>
                                              <p:spTgt spid="191"/>
                                            </p:tgtEl>
                                            <p:attrNameLst>
                                              <p:attrName>style.visibility</p:attrName>
                                            </p:attrNameLst>
                                          </p:cBhvr>
                                          <p:to>
                                            <p:strVal val="visible"/>
                                          </p:to>
                                        </p:set>
                                        <p:animEffect transition="in" filter="wipe(up)">
                                          <p:cBhvr>
                                            <p:cTn id="25" dur="500"/>
                                            <p:tgtEl>
                                              <p:spTgt spid="191"/>
                                            </p:tgtEl>
                                          </p:cBhvr>
                                        </p:animEffect>
                                      </p:childTnLst>
                                    </p:cTn>
                                  </p:par>
                                </p:childTnLst>
                              </p:cTn>
                            </p:par>
                            <p:par>
                              <p:cTn id="26" fill="hold">
                                <p:stCondLst>
                                  <p:cond delay="4000"/>
                                </p:stCondLst>
                                <p:childTnLst>
                                  <p:par>
                                    <p:cTn id="27" presetID="22" presetClass="entr" presetSubtype="1"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up)">
                                          <p:cBhvr>
                                            <p:cTn id="29" dur="500"/>
                                            <p:tgtEl>
                                              <p:spTgt spid="45"/>
                                            </p:tgtEl>
                                          </p:cBhvr>
                                        </p:animEffect>
                                      </p:childTnLst>
                                    </p:cTn>
                                  </p:par>
                                </p:childTnLst>
                              </p:cTn>
                            </p:par>
                            <p:par>
                              <p:cTn id="30" fill="hold">
                                <p:stCondLst>
                                  <p:cond delay="4500"/>
                                </p:stCondLst>
                                <p:childTnLst>
                                  <p:par>
                                    <p:cTn id="31" presetID="22" presetClass="entr" presetSubtype="1" fill="hold" nodeType="afterEffect">
                                      <p:stCondLst>
                                        <p:cond delay="0"/>
                                      </p:stCondLst>
                                      <p:childTnLst>
                                        <p:set>
                                          <p:cBhvr>
                                            <p:cTn id="32" dur="1" fill="hold">
                                              <p:stCondLst>
                                                <p:cond delay="0"/>
                                              </p:stCondLst>
                                            </p:cTn>
                                            <p:tgtEl>
                                              <p:spTgt spid="269"/>
                                            </p:tgtEl>
                                            <p:attrNameLst>
                                              <p:attrName>style.visibility</p:attrName>
                                            </p:attrNameLst>
                                          </p:cBhvr>
                                          <p:to>
                                            <p:strVal val="visible"/>
                                          </p:to>
                                        </p:set>
                                        <p:animEffect transition="in" filter="wipe(up)">
                                          <p:cBhvr>
                                            <p:cTn id="33" dur="500"/>
                                            <p:tgtEl>
                                              <p:spTgt spid="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65"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35725" y="2916970"/>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23" name="组合 22"/>
          <p:cNvGrpSpPr/>
          <p:nvPr/>
        </p:nvGrpSpPr>
        <p:grpSpPr>
          <a:xfrm rot="5400000" flipH="1">
            <a:off x="8124371" y="2881920"/>
            <a:ext cx="7001769" cy="1130318"/>
            <a:chOff x="-168927" y="-152400"/>
            <a:chExt cx="9312927" cy="1530947"/>
          </a:xfrm>
        </p:grpSpPr>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9" name="图片 28"/>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32" name="图片 31"/>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35" name="图片 34"/>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49" name="组合 48"/>
          <p:cNvGrpSpPr/>
          <p:nvPr/>
        </p:nvGrpSpPr>
        <p:grpSpPr>
          <a:xfrm>
            <a:off x="1130320" y="422499"/>
            <a:ext cx="3068756" cy="215907"/>
            <a:chOff x="847850" y="316800"/>
            <a:chExt cx="2301867" cy="161893"/>
          </a:xfrm>
        </p:grpSpPr>
        <p:cxnSp>
          <p:nvCxnSpPr>
            <p:cNvPr id="44" name="直接连接符 43"/>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7884933" y="408866"/>
            <a:ext cx="3079162" cy="215907"/>
            <a:chOff x="5914470" y="306578"/>
            <a:chExt cx="2309672" cy="161893"/>
          </a:xfrm>
        </p:grpSpPr>
        <p:cxnSp>
          <p:nvCxnSpPr>
            <p:cNvPr id="46" name="直接连接符 45"/>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4476614" y="263649"/>
            <a:ext cx="3346560" cy="538605"/>
          </a:xfrm>
          <a:prstGeom prst="rect">
            <a:avLst/>
          </a:prstGeom>
          <a:noFill/>
        </p:spPr>
        <p:txBody>
          <a:bodyPr wrap="square" lIns="121917" tIns="60958" rIns="121917" bIns="60958" rtlCol="0">
            <a:spAutoFit/>
          </a:bodyPr>
          <a:lstStyle/>
          <a:p>
            <a:r>
              <a:rPr lang="zh-CN" altLang="en-US" sz="2700" b="1">
                <a:solidFill>
                  <a:srgbClr val="56CA93"/>
                </a:solidFill>
                <a:latin typeface="微软雅黑" panose="020B0503020204020204" pitchFamily="34" charset="-122"/>
                <a:ea typeface="微软雅黑" panose="020B0503020204020204" pitchFamily="34" charset="-122"/>
              </a:rPr>
              <a:t>教学</a:t>
            </a:r>
            <a:r>
              <a:rPr lang="zh-CN" altLang="en-US" sz="2700" b="1" smtClean="0">
                <a:solidFill>
                  <a:srgbClr val="56CA93"/>
                </a:solidFill>
                <a:latin typeface="微软雅黑" panose="020B0503020204020204" pitchFamily="34" charset="-122"/>
                <a:ea typeface="微软雅黑" panose="020B0503020204020204" pitchFamily="34" charset="-122"/>
              </a:rPr>
              <a:t>分析</a:t>
            </a:r>
            <a:r>
              <a:rPr lang="en-US" altLang="zh-CN" sz="2700" b="1" smtClean="0">
                <a:solidFill>
                  <a:srgbClr val="56CA93"/>
                </a:solidFill>
                <a:latin typeface="微软雅黑" panose="020B0503020204020204" pitchFamily="34" charset="-122"/>
                <a:ea typeface="微软雅黑" panose="020B0503020204020204" pitchFamily="34" charset="-122"/>
              </a:rPr>
              <a:t>.</a:t>
            </a:r>
            <a:r>
              <a:rPr lang="zh-CN" altLang="en-US" sz="2700" smtClean="0">
                <a:solidFill>
                  <a:srgbClr val="FB6060"/>
                </a:solidFill>
                <a:latin typeface="微软雅黑" panose="020B0503020204020204" pitchFamily="34" charset="-122"/>
                <a:ea typeface="微软雅黑" panose="020B0503020204020204" pitchFamily="34" charset="-122"/>
              </a:rPr>
              <a:t> 内容分析</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
        <p:nvSpPr>
          <p:cNvPr id="52" name="AutoShape 3"/>
          <p:cNvSpPr>
            <a:spLocks noChangeAspect="1" noChangeArrowheads="1" noTextEdit="1"/>
          </p:cNvSpPr>
          <p:nvPr/>
        </p:nvSpPr>
        <p:spPr bwMode="auto">
          <a:xfrm>
            <a:off x="6247385" y="2771435"/>
            <a:ext cx="1967528" cy="198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53" name="组合 52"/>
          <p:cNvGrpSpPr/>
          <p:nvPr/>
        </p:nvGrpSpPr>
        <p:grpSpPr>
          <a:xfrm>
            <a:off x="3264263" y="944437"/>
            <a:ext cx="4944917" cy="5656633"/>
            <a:chOff x="3263838" y="944656"/>
            <a:chExt cx="4944273" cy="5657943"/>
          </a:xfrm>
        </p:grpSpPr>
        <p:sp>
          <p:nvSpPr>
            <p:cNvPr id="54" name="矩形 53"/>
            <p:cNvSpPr/>
            <p:nvPr/>
          </p:nvSpPr>
          <p:spPr>
            <a:xfrm rot="1560000">
              <a:off x="4228791" y="944656"/>
              <a:ext cx="289993" cy="5657943"/>
            </a:xfrm>
            <a:prstGeom prst="rect">
              <a:avLst/>
            </a:prstGeom>
            <a:solidFill>
              <a:srgbClr val="5AA09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55" name="任意多边形 54"/>
            <p:cNvSpPr/>
            <p:nvPr/>
          </p:nvSpPr>
          <p:spPr>
            <a:xfrm>
              <a:off x="3263838" y="1284243"/>
              <a:ext cx="4944273" cy="5080951"/>
            </a:xfrm>
            <a:custGeom>
              <a:avLst/>
              <a:gdLst>
                <a:gd name="connsiteX0" fmla="*/ 2317480 w 4635161"/>
                <a:gd name="connsiteY0" fmla="*/ 11756 h 4763294"/>
                <a:gd name="connsiteX1" fmla="*/ 4635161 w 4635161"/>
                <a:gd name="connsiteY1" fmla="*/ 4092387 h 4763294"/>
                <a:gd name="connsiteX2" fmla="*/ 0 w 4635161"/>
                <a:gd name="connsiteY2" fmla="*/ 4763294 h 4763294"/>
                <a:gd name="connsiteX3" fmla="*/ 2310803 w 4635161"/>
                <a:gd name="connsiteY3" fmla="*/ 0 h 4763294"/>
                <a:gd name="connsiteX4" fmla="*/ 2314605 w 4635161"/>
                <a:gd name="connsiteY4" fmla="*/ 6694 h 4763294"/>
                <a:gd name="connsiteX5" fmla="*/ 2308891 w 4635161"/>
                <a:gd name="connsiteY5" fmla="*/ 3907 h 4763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5161" h="4763294">
                  <a:moveTo>
                    <a:pt x="2317480" y="11756"/>
                  </a:moveTo>
                  <a:lnTo>
                    <a:pt x="4635161" y="4092387"/>
                  </a:lnTo>
                  <a:lnTo>
                    <a:pt x="0" y="4763294"/>
                  </a:lnTo>
                  <a:close/>
                  <a:moveTo>
                    <a:pt x="2310803" y="0"/>
                  </a:moveTo>
                  <a:lnTo>
                    <a:pt x="2314605" y="6694"/>
                  </a:lnTo>
                  <a:lnTo>
                    <a:pt x="2308891" y="3907"/>
                  </a:lnTo>
                  <a:close/>
                </a:path>
              </a:pathLst>
            </a:custGeom>
            <a:solidFill>
              <a:srgbClr val="6EADA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56" name="组合 55"/>
          <p:cNvGrpSpPr/>
          <p:nvPr/>
        </p:nvGrpSpPr>
        <p:grpSpPr>
          <a:xfrm>
            <a:off x="4956039" y="1273114"/>
            <a:ext cx="3502689" cy="5406359"/>
            <a:chOff x="4955395" y="1273409"/>
            <a:chExt cx="3502233" cy="5407611"/>
          </a:xfrm>
        </p:grpSpPr>
        <p:sp>
          <p:nvSpPr>
            <p:cNvPr id="57" name="矩形 27"/>
            <p:cNvSpPr/>
            <p:nvPr/>
          </p:nvSpPr>
          <p:spPr>
            <a:xfrm rot="1560000">
              <a:off x="5365628" y="1273409"/>
              <a:ext cx="431112" cy="5407611"/>
            </a:xfrm>
            <a:custGeom>
              <a:avLst/>
              <a:gdLst>
                <a:gd name="connsiteX0" fmla="*/ 0 w 255600"/>
                <a:gd name="connsiteY0" fmla="*/ 0 h 2272399"/>
                <a:gd name="connsiteX1" fmla="*/ 255600 w 255600"/>
                <a:gd name="connsiteY1" fmla="*/ 0 h 2272399"/>
                <a:gd name="connsiteX2" fmla="*/ 255600 w 255600"/>
                <a:gd name="connsiteY2" fmla="*/ 2272399 h 2272399"/>
                <a:gd name="connsiteX3" fmla="*/ 0 w 255600"/>
                <a:gd name="connsiteY3" fmla="*/ 2272399 h 2272399"/>
                <a:gd name="connsiteX4" fmla="*/ 0 w 255600"/>
                <a:gd name="connsiteY4" fmla="*/ 0 h 2272399"/>
                <a:gd name="connsiteX0-1" fmla="*/ 0 w 255600"/>
                <a:gd name="connsiteY0-2" fmla="*/ 2272399 h 2272399"/>
                <a:gd name="connsiteX1-3" fmla="*/ 255600 w 255600"/>
                <a:gd name="connsiteY1-4" fmla="*/ 0 h 2272399"/>
                <a:gd name="connsiteX2-5" fmla="*/ 255600 w 255600"/>
                <a:gd name="connsiteY2-6" fmla="*/ 2272399 h 2272399"/>
                <a:gd name="connsiteX3-7" fmla="*/ 0 w 255600"/>
                <a:gd name="connsiteY3-8" fmla="*/ 2272399 h 2272399"/>
                <a:gd name="connsiteX0-9" fmla="*/ 0 w 268695"/>
                <a:gd name="connsiteY0-10" fmla="*/ 2448346 h 2448346"/>
                <a:gd name="connsiteX1-11" fmla="*/ 268695 w 268695"/>
                <a:gd name="connsiteY1-12" fmla="*/ 0 h 2448346"/>
                <a:gd name="connsiteX2-13" fmla="*/ 268695 w 268695"/>
                <a:gd name="connsiteY2-14" fmla="*/ 2272399 h 2448346"/>
                <a:gd name="connsiteX3-15" fmla="*/ 0 w 268695"/>
                <a:gd name="connsiteY3-16" fmla="*/ 2448346 h 2448346"/>
                <a:gd name="connsiteX0-17" fmla="*/ 0 w 251009"/>
                <a:gd name="connsiteY0-18" fmla="*/ 2431082 h 2431082"/>
                <a:gd name="connsiteX1-19" fmla="*/ 251009 w 251009"/>
                <a:gd name="connsiteY1-20" fmla="*/ 0 h 2431082"/>
                <a:gd name="connsiteX2-21" fmla="*/ 251009 w 251009"/>
                <a:gd name="connsiteY2-22" fmla="*/ 2272399 h 2431082"/>
                <a:gd name="connsiteX3-23" fmla="*/ 0 w 251009"/>
                <a:gd name="connsiteY3-24" fmla="*/ 2431082 h 2431082"/>
                <a:gd name="connsiteX0-25" fmla="*/ 0 w 264509"/>
                <a:gd name="connsiteY0-26" fmla="*/ 2425184 h 2425184"/>
                <a:gd name="connsiteX1-27" fmla="*/ 264509 w 264509"/>
                <a:gd name="connsiteY1-28" fmla="*/ 0 h 2425184"/>
                <a:gd name="connsiteX2-29" fmla="*/ 264509 w 264509"/>
                <a:gd name="connsiteY2-30" fmla="*/ 2272399 h 2425184"/>
                <a:gd name="connsiteX3-31" fmla="*/ 0 w 264509"/>
                <a:gd name="connsiteY3-32" fmla="*/ 2425184 h 2425184"/>
                <a:gd name="connsiteX0-33" fmla="*/ 0 w 260898"/>
                <a:gd name="connsiteY0-34" fmla="*/ 2445504 h 2445504"/>
                <a:gd name="connsiteX1-35" fmla="*/ 260898 w 260898"/>
                <a:gd name="connsiteY1-36" fmla="*/ 0 h 2445504"/>
                <a:gd name="connsiteX2-37" fmla="*/ 260898 w 260898"/>
                <a:gd name="connsiteY2-38" fmla="*/ 2272399 h 2445504"/>
                <a:gd name="connsiteX3-39" fmla="*/ 0 w 260898"/>
                <a:gd name="connsiteY3-40" fmla="*/ 2445504 h 2445504"/>
                <a:gd name="connsiteX0-41" fmla="*/ 0 w 260898"/>
                <a:gd name="connsiteY0-42" fmla="*/ 2445504 h 2445504"/>
                <a:gd name="connsiteX1-43" fmla="*/ 260898 w 260898"/>
                <a:gd name="connsiteY1-44" fmla="*/ 0 h 2445504"/>
                <a:gd name="connsiteX2-45" fmla="*/ 258710 w 260898"/>
                <a:gd name="connsiteY2-46" fmla="*/ 2291227 h 2445504"/>
                <a:gd name="connsiteX3-47" fmla="*/ 0 w 260898"/>
                <a:gd name="connsiteY3-48" fmla="*/ 2445504 h 2445504"/>
              </a:gdLst>
              <a:ahLst/>
              <a:cxnLst>
                <a:cxn ang="0">
                  <a:pos x="connsiteX0-1" y="connsiteY0-2"/>
                </a:cxn>
                <a:cxn ang="0">
                  <a:pos x="connsiteX1-3" y="connsiteY1-4"/>
                </a:cxn>
                <a:cxn ang="0">
                  <a:pos x="connsiteX2-5" y="connsiteY2-6"/>
                </a:cxn>
                <a:cxn ang="0">
                  <a:pos x="connsiteX3-7" y="connsiteY3-8"/>
                </a:cxn>
              </a:cxnLst>
              <a:rect l="l" t="t" r="r" b="b"/>
              <a:pathLst>
                <a:path w="260898" h="2445504">
                  <a:moveTo>
                    <a:pt x="0" y="2445504"/>
                  </a:moveTo>
                  <a:lnTo>
                    <a:pt x="260898" y="0"/>
                  </a:lnTo>
                  <a:cubicBezTo>
                    <a:pt x="260169" y="763742"/>
                    <a:pt x="259439" y="1527485"/>
                    <a:pt x="258710" y="2291227"/>
                  </a:cubicBezTo>
                  <a:lnTo>
                    <a:pt x="0" y="2445504"/>
                  </a:lnTo>
                  <a:close/>
                </a:path>
              </a:pathLst>
            </a:custGeom>
            <a:gradFill>
              <a:gsLst>
                <a:gs pos="88000">
                  <a:sysClr val="windowText" lastClr="000000">
                    <a:alpha val="40000"/>
                  </a:sysClr>
                </a:gs>
                <a:gs pos="46000">
                  <a:srgbClr val="000000">
                    <a:alpha val="18000"/>
                  </a:srgbClr>
                </a:gs>
                <a:gs pos="24000">
                  <a:sysClr val="windowText" lastClr="000000">
                    <a:alpha val="13000"/>
                  </a:sysClr>
                </a:gs>
                <a:gs pos="69000">
                  <a:sysClr val="windowText" lastClr="000000">
                    <a:alpha val="21000"/>
                  </a:sysClr>
                </a:gs>
                <a:gs pos="100000">
                  <a:sysClr val="windowText" lastClr="000000">
                    <a:alpha val="40000"/>
                  </a:sysClr>
                </a:gs>
                <a:gs pos="0">
                  <a:sysClr val="windowText" lastClr="000000">
                    <a:alpha val="0"/>
                  </a:sysClr>
                </a:gs>
              </a:gsLst>
              <a:lin ang="0" scaled="0"/>
            </a:gradFill>
            <a:ln w="25400" cap="flat" cmpd="sng" algn="ctr">
              <a:noFill/>
              <a:prstDash val="solid"/>
            </a:ln>
            <a:effectLst>
              <a:softEdge rad="381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58" name="组合 57"/>
            <p:cNvGrpSpPr/>
            <p:nvPr/>
          </p:nvGrpSpPr>
          <p:grpSpPr>
            <a:xfrm>
              <a:off x="4955395" y="2403500"/>
              <a:ext cx="3502233" cy="4014683"/>
              <a:chOff x="4955395" y="2403500"/>
              <a:chExt cx="3502233" cy="4014683"/>
            </a:xfrm>
          </p:grpSpPr>
          <p:grpSp>
            <p:nvGrpSpPr>
              <p:cNvPr id="59" name="组合 58"/>
              <p:cNvGrpSpPr/>
              <p:nvPr/>
            </p:nvGrpSpPr>
            <p:grpSpPr>
              <a:xfrm>
                <a:off x="4955395" y="2410429"/>
                <a:ext cx="3502233" cy="4007754"/>
                <a:chOff x="3891140" y="706900"/>
                <a:chExt cx="4635161" cy="5304213"/>
              </a:xfrm>
            </p:grpSpPr>
            <p:sp>
              <p:nvSpPr>
                <p:cNvPr id="61" name="任意多边形 60"/>
                <p:cNvSpPr/>
                <p:nvPr/>
              </p:nvSpPr>
              <p:spPr>
                <a:xfrm>
                  <a:off x="3891140" y="1053923"/>
                  <a:ext cx="4635161" cy="4763293"/>
                </a:xfrm>
                <a:custGeom>
                  <a:avLst/>
                  <a:gdLst>
                    <a:gd name="connsiteX0" fmla="*/ 2317480 w 4635161"/>
                    <a:gd name="connsiteY0" fmla="*/ 11756 h 4763294"/>
                    <a:gd name="connsiteX1" fmla="*/ 4635161 w 4635161"/>
                    <a:gd name="connsiteY1" fmla="*/ 4092387 h 4763294"/>
                    <a:gd name="connsiteX2" fmla="*/ 0 w 4635161"/>
                    <a:gd name="connsiteY2" fmla="*/ 4763294 h 4763294"/>
                    <a:gd name="connsiteX3" fmla="*/ 2310803 w 4635161"/>
                    <a:gd name="connsiteY3" fmla="*/ 0 h 4763294"/>
                    <a:gd name="connsiteX4" fmla="*/ 2314605 w 4635161"/>
                    <a:gd name="connsiteY4" fmla="*/ 6694 h 4763294"/>
                    <a:gd name="connsiteX5" fmla="*/ 2308891 w 4635161"/>
                    <a:gd name="connsiteY5" fmla="*/ 3907 h 4763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5161" h="4763294">
                      <a:moveTo>
                        <a:pt x="2317480" y="11756"/>
                      </a:moveTo>
                      <a:lnTo>
                        <a:pt x="4635161" y="4092387"/>
                      </a:lnTo>
                      <a:lnTo>
                        <a:pt x="0" y="4763294"/>
                      </a:lnTo>
                      <a:close/>
                      <a:moveTo>
                        <a:pt x="2310803" y="0"/>
                      </a:moveTo>
                      <a:lnTo>
                        <a:pt x="2314605" y="6694"/>
                      </a:lnTo>
                      <a:lnTo>
                        <a:pt x="2308891" y="3907"/>
                      </a:lnTo>
                      <a:close/>
                    </a:path>
                  </a:pathLst>
                </a:custGeom>
                <a:solidFill>
                  <a:srgbClr val="E8707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2" name="矩形 61"/>
                <p:cNvSpPr/>
                <p:nvPr/>
              </p:nvSpPr>
              <p:spPr>
                <a:xfrm rot="1560000">
                  <a:off x="4690603" y="706900"/>
                  <a:ext cx="381794" cy="5304213"/>
                </a:xfrm>
                <a:prstGeom prst="rect">
                  <a:avLst/>
                </a:prstGeom>
                <a:solidFill>
                  <a:srgbClr val="DE36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0" name="矩形 59"/>
              <p:cNvSpPr/>
              <p:nvPr/>
            </p:nvSpPr>
            <p:spPr>
              <a:xfrm rot="1560000">
                <a:off x="5585545" y="2403500"/>
                <a:ext cx="288476" cy="4007754"/>
              </a:xfrm>
              <a:prstGeom prst="rect">
                <a:avLst/>
              </a:prstGeom>
              <a:solidFill>
                <a:sysClr val="windowText" lastClr="000000">
                  <a:alpha val="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grpSp>
        <p:nvGrpSpPr>
          <p:cNvPr id="63" name="组合 62"/>
          <p:cNvGrpSpPr/>
          <p:nvPr/>
        </p:nvGrpSpPr>
        <p:grpSpPr>
          <a:xfrm>
            <a:off x="6468373" y="2779609"/>
            <a:ext cx="2241473" cy="3708877"/>
            <a:chOff x="6467529" y="2780253"/>
            <a:chExt cx="2241181" cy="3709736"/>
          </a:xfrm>
        </p:grpSpPr>
        <p:sp>
          <p:nvSpPr>
            <p:cNvPr id="64" name="矩形 27"/>
            <p:cNvSpPr/>
            <p:nvPr/>
          </p:nvSpPr>
          <p:spPr>
            <a:xfrm rot="1560000">
              <a:off x="6553190" y="2780253"/>
              <a:ext cx="399882" cy="3709736"/>
            </a:xfrm>
            <a:custGeom>
              <a:avLst/>
              <a:gdLst>
                <a:gd name="connsiteX0" fmla="*/ 0 w 255600"/>
                <a:gd name="connsiteY0" fmla="*/ 0 h 2272399"/>
                <a:gd name="connsiteX1" fmla="*/ 255600 w 255600"/>
                <a:gd name="connsiteY1" fmla="*/ 0 h 2272399"/>
                <a:gd name="connsiteX2" fmla="*/ 255600 w 255600"/>
                <a:gd name="connsiteY2" fmla="*/ 2272399 h 2272399"/>
                <a:gd name="connsiteX3" fmla="*/ 0 w 255600"/>
                <a:gd name="connsiteY3" fmla="*/ 2272399 h 2272399"/>
                <a:gd name="connsiteX4" fmla="*/ 0 w 255600"/>
                <a:gd name="connsiteY4" fmla="*/ 0 h 2272399"/>
                <a:gd name="connsiteX0-1" fmla="*/ 0 w 255600"/>
                <a:gd name="connsiteY0-2" fmla="*/ 2272399 h 2272399"/>
                <a:gd name="connsiteX1-3" fmla="*/ 255600 w 255600"/>
                <a:gd name="connsiteY1-4" fmla="*/ 0 h 2272399"/>
                <a:gd name="connsiteX2-5" fmla="*/ 255600 w 255600"/>
                <a:gd name="connsiteY2-6" fmla="*/ 2272399 h 2272399"/>
                <a:gd name="connsiteX3-7" fmla="*/ 0 w 255600"/>
                <a:gd name="connsiteY3-8" fmla="*/ 2272399 h 2272399"/>
                <a:gd name="connsiteX0-9" fmla="*/ 0 w 268695"/>
                <a:gd name="connsiteY0-10" fmla="*/ 2448346 h 2448346"/>
                <a:gd name="connsiteX1-11" fmla="*/ 268695 w 268695"/>
                <a:gd name="connsiteY1-12" fmla="*/ 0 h 2448346"/>
                <a:gd name="connsiteX2-13" fmla="*/ 268695 w 268695"/>
                <a:gd name="connsiteY2-14" fmla="*/ 2272399 h 2448346"/>
                <a:gd name="connsiteX3-15" fmla="*/ 0 w 268695"/>
                <a:gd name="connsiteY3-16" fmla="*/ 2448346 h 2448346"/>
                <a:gd name="connsiteX0-17" fmla="*/ 0 w 235720"/>
                <a:gd name="connsiteY0-18" fmla="*/ 2405408 h 2405408"/>
                <a:gd name="connsiteX1-19" fmla="*/ 235720 w 235720"/>
                <a:gd name="connsiteY1-20" fmla="*/ 0 h 2405408"/>
                <a:gd name="connsiteX2-21" fmla="*/ 235720 w 235720"/>
                <a:gd name="connsiteY2-22" fmla="*/ 2272399 h 2405408"/>
                <a:gd name="connsiteX3-23" fmla="*/ 0 w 235720"/>
                <a:gd name="connsiteY3-24" fmla="*/ 2405408 h 2405408"/>
                <a:gd name="connsiteX0-25" fmla="*/ 0 w 241998"/>
                <a:gd name="connsiteY0-26" fmla="*/ 2456273 h 2456273"/>
                <a:gd name="connsiteX1-27" fmla="*/ 241998 w 241998"/>
                <a:gd name="connsiteY1-28" fmla="*/ 0 h 2456273"/>
                <a:gd name="connsiteX2-29" fmla="*/ 241998 w 241998"/>
                <a:gd name="connsiteY2-30" fmla="*/ 2272399 h 2456273"/>
                <a:gd name="connsiteX3-31" fmla="*/ 0 w 241998"/>
                <a:gd name="connsiteY3-32" fmla="*/ 2456273 h 2456273"/>
              </a:gdLst>
              <a:ahLst/>
              <a:cxnLst>
                <a:cxn ang="0">
                  <a:pos x="connsiteX0-1" y="connsiteY0-2"/>
                </a:cxn>
                <a:cxn ang="0">
                  <a:pos x="connsiteX1-3" y="connsiteY1-4"/>
                </a:cxn>
                <a:cxn ang="0">
                  <a:pos x="connsiteX2-5" y="connsiteY2-6"/>
                </a:cxn>
                <a:cxn ang="0">
                  <a:pos x="connsiteX3-7" y="connsiteY3-8"/>
                </a:cxn>
              </a:cxnLst>
              <a:rect l="l" t="t" r="r" b="b"/>
              <a:pathLst>
                <a:path w="241998" h="2456273">
                  <a:moveTo>
                    <a:pt x="0" y="2456273"/>
                  </a:moveTo>
                  <a:lnTo>
                    <a:pt x="241998" y="0"/>
                  </a:lnTo>
                  <a:lnTo>
                    <a:pt x="241998" y="2272399"/>
                  </a:lnTo>
                  <a:lnTo>
                    <a:pt x="0" y="2456273"/>
                  </a:lnTo>
                  <a:close/>
                </a:path>
              </a:pathLst>
            </a:custGeom>
            <a:gradFill>
              <a:gsLst>
                <a:gs pos="88000">
                  <a:sysClr val="windowText" lastClr="000000">
                    <a:alpha val="40000"/>
                  </a:sysClr>
                </a:gs>
                <a:gs pos="46000">
                  <a:srgbClr val="000000">
                    <a:alpha val="18000"/>
                  </a:srgbClr>
                </a:gs>
                <a:gs pos="24000">
                  <a:sysClr val="windowText" lastClr="000000">
                    <a:alpha val="13000"/>
                  </a:sysClr>
                </a:gs>
                <a:gs pos="69000">
                  <a:sysClr val="windowText" lastClr="000000">
                    <a:alpha val="21000"/>
                  </a:sysClr>
                </a:gs>
                <a:gs pos="100000">
                  <a:sysClr val="windowText" lastClr="000000">
                    <a:alpha val="40000"/>
                  </a:sysClr>
                </a:gs>
                <a:gs pos="0">
                  <a:sysClr val="windowText" lastClr="000000">
                    <a:alpha val="0"/>
                  </a:sysClr>
                </a:gs>
              </a:gsLst>
              <a:lin ang="0" scaled="0"/>
            </a:gradFill>
            <a:ln w="25400" cap="flat" cmpd="sng" algn="ctr">
              <a:noFill/>
              <a:prstDash val="solid"/>
            </a:ln>
            <a:effectLst>
              <a:softEdge rad="381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65" name="组合 64"/>
            <p:cNvGrpSpPr/>
            <p:nvPr/>
          </p:nvGrpSpPr>
          <p:grpSpPr>
            <a:xfrm>
              <a:off x="6467529" y="3720907"/>
              <a:ext cx="2241181" cy="2564679"/>
              <a:chOff x="4085027" y="753985"/>
              <a:chExt cx="4635161" cy="5304215"/>
            </a:xfrm>
            <a:solidFill>
              <a:srgbClr val="FEB850"/>
            </a:solidFill>
          </p:grpSpPr>
          <p:sp>
            <p:nvSpPr>
              <p:cNvPr id="66" name="任意多边形 65"/>
              <p:cNvSpPr/>
              <p:nvPr/>
            </p:nvSpPr>
            <p:spPr>
              <a:xfrm>
                <a:off x="4085027" y="1145914"/>
                <a:ext cx="4635161" cy="4763295"/>
              </a:xfrm>
              <a:custGeom>
                <a:avLst/>
                <a:gdLst>
                  <a:gd name="connsiteX0" fmla="*/ 2317480 w 4635161"/>
                  <a:gd name="connsiteY0" fmla="*/ 11756 h 4763294"/>
                  <a:gd name="connsiteX1" fmla="*/ 4635161 w 4635161"/>
                  <a:gd name="connsiteY1" fmla="*/ 4092387 h 4763294"/>
                  <a:gd name="connsiteX2" fmla="*/ 0 w 4635161"/>
                  <a:gd name="connsiteY2" fmla="*/ 4763294 h 4763294"/>
                  <a:gd name="connsiteX3" fmla="*/ 2310803 w 4635161"/>
                  <a:gd name="connsiteY3" fmla="*/ 0 h 4763294"/>
                  <a:gd name="connsiteX4" fmla="*/ 2314605 w 4635161"/>
                  <a:gd name="connsiteY4" fmla="*/ 6694 h 4763294"/>
                  <a:gd name="connsiteX5" fmla="*/ 2308891 w 4635161"/>
                  <a:gd name="connsiteY5" fmla="*/ 3907 h 4763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5161" h="4763294">
                    <a:moveTo>
                      <a:pt x="2317480" y="11756"/>
                    </a:moveTo>
                    <a:lnTo>
                      <a:pt x="4635161" y="4092387"/>
                    </a:lnTo>
                    <a:lnTo>
                      <a:pt x="0" y="4763294"/>
                    </a:lnTo>
                    <a:close/>
                    <a:moveTo>
                      <a:pt x="2310803" y="0"/>
                    </a:moveTo>
                    <a:lnTo>
                      <a:pt x="2314605" y="6694"/>
                    </a:lnTo>
                    <a:lnTo>
                      <a:pt x="2308891" y="3907"/>
                    </a:lnTo>
                    <a:close/>
                  </a:path>
                </a:pathLst>
              </a:custGeom>
              <a:solidFill>
                <a:srgbClr val="F391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7" name="矩形 66"/>
              <p:cNvSpPr/>
              <p:nvPr/>
            </p:nvSpPr>
            <p:spPr>
              <a:xfrm rot="1560000">
                <a:off x="4679735" y="753987"/>
                <a:ext cx="596619" cy="5304213"/>
              </a:xfrm>
              <a:prstGeom prst="rect">
                <a:avLst/>
              </a:prstGeom>
              <a:solidFill>
                <a:srgbClr val="F9950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8" name="矩形 67"/>
              <p:cNvSpPr/>
              <p:nvPr/>
            </p:nvSpPr>
            <p:spPr>
              <a:xfrm rot="1560000">
                <a:off x="4686809" y="753985"/>
                <a:ext cx="596619" cy="5304213"/>
              </a:xfrm>
              <a:prstGeom prst="rect">
                <a:avLst/>
              </a:prstGeom>
              <a:solidFill>
                <a:sysClr val="windowText" lastClr="000000">
                  <a:alpha val="6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grpSp>
        <p:nvGrpSpPr>
          <p:cNvPr id="69" name="组合 68"/>
          <p:cNvGrpSpPr/>
          <p:nvPr/>
        </p:nvGrpSpPr>
        <p:grpSpPr>
          <a:xfrm>
            <a:off x="5288318" y="1886760"/>
            <a:ext cx="958574" cy="1108700"/>
            <a:chOff x="5287629" y="1887198"/>
            <a:chExt cx="958449" cy="1108957"/>
          </a:xfrm>
        </p:grpSpPr>
        <p:sp>
          <p:nvSpPr>
            <p:cNvPr id="70" name="文本框 19"/>
            <p:cNvSpPr txBox="1"/>
            <p:nvPr/>
          </p:nvSpPr>
          <p:spPr>
            <a:xfrm>
              <a:off x="5320540" y="1887198"/>
              <a:ext cx="925538" cy="523341"/>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01</a:t>
              </a:r>
              <a:endParaRPr lang="zh-CN" altLang="en-US" sz="2800" dirty="0">
                <a:solidFill>
                  <a:prstClr val="white"/>
                </a:solidFill>
                <a:latin typeface="Impact" panose="020B0806030902050204" pitchFamily="34" charset="0"/>
              </a:endParaRPr>
            </a:p>
          </p:txBody>
        </p:sp>
        <p:sp>
          <p:nvSpPr>
            <p:cNvPr id="71" name="文本框 30"/>
            <p:cNvSpPr txBox="1"/>
            <p:nvPr/>
          </p:nvSpPr>
          <p:spPr>
            <a:xfrm>
              <a:off x="5287629" y="2349674"/>
              <a:ext cx="946308" cy="646481"/>
            </a:xfrm>
            <a:prstGeom prst="rect">
              <a:avLst/>
            </a:prstGeom>
            <a:noFill/>
          </p:spPr>
          <p:txBody>
            <a:bodyPr wrap="square" rtlCol="0">
              <a:spAutoFit/>
            </a:bodyPr>
            <a:lstStyle/>
            <a:p>
              <a:pPr algn="ctr"/>
              <a:r>
                <a:rPr lang="zh-CN" altLang="en-US" dirty="0" smtClean="0">
                  <a:solidFill>
                    <a:prstClr val="white"/>
                  </a:solidFill>
                  <a:latin typeface="时尚中黑简体" panose="01010104010101010101" pitchFamily="2" charset="-122"/>
                  <a:ea typeface="时尚中黑简体" panose="01010104010101010101" pitchFamily="2" charset="-122"/>
                </a:rPr>
                <a:t>添加</a:t>
              </a:r>
              <a:r>
                <a:rPr lang="zh-CN" altLang="en-US" dirty="0">
                  <a:solidFill>
                    <a:prstClr val="white"/>
                  </a:solidFill>
                  <a:latin typeface="时尚中黑简体" panose="01010104010101010101" pitchFamily="2" charset="-122"/>
                  <a:ea typeface="时尚中黑简体" panose="01010104010101010101" pitchFamily="2" charset="-122"/>
                </a:rPr>
                <a:t>标题</a:t>
              </a:r>
              <a:endParaRPr lang="zh-CN" altLang="en-US" dirty="0">
                <a:solidFill>
                  <a:prstClr val="white"/>
                </a:solidFill>
                <a:latin typeface="时尚中黑简体" panose="01010104010101010101" pitchFamily="2" charset="-122"/>
                <a:ea typeface="时尚中黑简体" panose="01010104010101010101" pitchFamily="2" charset="-122"/>
              </a:endParaRPr>
            </a:p>
          </p:txBody>
        </p:sp>
      </p:grpSp>
      <p:grpSp>
        <p:nvGrpSpPr>
          <p:cNvPr id="72" name="组合 71"/>
          <p:cNvGrpSpPr/>
          <p:nvPr/>
        </p:nvGrpSpPr>
        <p:grpSpPr>
          <a:xfrm>
            <a:off x="6240427" y="3108504"/>
            <a:ext cx="1004503" cy="1105006"/>
            <a:chOff x="6239615" y="3109224"/>
            <a:chExt cx="1004372" cy="1105262"/>
          </a:xfrm>
        </p:grpSpPr>
        <p:sp>
          <p:nvSpPr>
            <p:cNvPr id="73" name="文本框 28"/>
            <p:cNvSpPr txBox="1"/>
            <p:nvPr/>
          </p:nvSpPr>
          <p:spPr>
            <a:xfrm>
              <a:off x="6266215" y="3109224"/>
              <a:ext cx="925538" cy="523341"/>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02</a:t>
              </a:r>
              <a:endParaRPr lang="zh-CN" altLang="en-US" sz="2800" dirty="0">
                <a:solidFill>
                  <a:prstClr val="white"/>
                </a:solidFill>
                <a:latin typeface="Impact" panose="020B0806030902050204" pitchFamily="34" charset="0"/>
              </a:endParaRPr>
            </a:p>
          </p:txBody>
        </p:sp>
        <p:sp>
          <p:nvSpPr>
            <p:cNvPr id="74" name="文本框 31"/>
            <p:cNvSpPr txBox="1"/>
            <p:nvPr/>
          </p:nvSpPr>
          <p:spPr>
            <a:xfrm>
              <a:off x="6239615" y="3568005"/>
              <a:ext cx="1004372" cy="646481"/>
            </a:xfrm>
            <a:prstGeom prst="rect">
              <a:avLst/>
            </a:prstGeom>
            <a:noFill/>
          </p:spPr>
          <p:txBody>
            <a:bodyPr wrap="square" rtlCol="0">
              <a:spAutoFit/>
            </a:bodyPr>
            <a:lstStyle/>
            <a:p>
              <a:pPr algn="ctr"/>
              <a:r>
                <a:rPr lang="zh-CN" altLang="en-US" dirty="0" smtClean="0">
                  <a:solidFill>
                    <a:prstClr val="white"/>
                  </a:solidFill>
                  <a:latin typeface="时尚中黑简体" panose="01010104010101010101" pitchFamily="2" charset="-122"/>
                  <a:ea typeface="时尚中黑简体" panose="01010104010101010101" pitchFamily="2" charset="-122"/>
                </a:rPr>
                <a:t>添加</a:t>
              </a:r>
              <a:endParaRPr lang="en-US" altLang="zh-CN" dirty="0" smtClean="0">
                <a:solidFill>
                  <a:prstClr val="white"/>
                </a:solidFill>
                <a:latin typeface="时尚中黑简体" panose="01010104010101010101" pitchFamily="2" charset="-122"/>
                <a:ea typeface="时尚中黑简体" panose="01010104010101010101" pitchFamily="2" charset="-122"/>
              </a:endParaRPr>
            </a:p>
            <a:p>
              <a:pPr algn="ctr"/>
              <a:r>
                <a:rPr lang="zh-CN" altLang="en-US" dirty="0" smtClean="0">
                  <a:solidFill>
                    <a:prstClr val="white"/>
                  </a:solidFill>
                  <a:latin typeface="时尚中黑简体" panose="01010104010101010101" pitchFamily="2" charset="-122"/>
                  <a:ea typeface="时尚中黑简体" panose="01010104010101010101" pitchFamily="2" charset="-122"/>
                </a:rPr>
                <a:t>标题</a:t>
              </a:r>
              <a:endParaRPr lang="zh-CN" altLang="en-US" dirty="0">
                <a:solidFill>
                  <a:prstClr val="white"/>
                </a:solidFill>
                <a:latin typeface="时尚中黑简体" panose="01010104010101010101" pitchFamily="2" charset="-122"/>
                <a:ea typeface="时尚中黑简体" panose="01010104010101010101" pitchFamily="2" charset="-122"/>
              </a:endParaRPr>
            </a:p>
          </p:txBody>
        </p:sp>
      </p:grpSp>
      <p:grpSp>
        <p:nvGrpSpPr>
          <p:cNvPr id="75" name="组合 74"/>
          <p:cNvGrpSpPr/>
          <p:nvPr/>
        </p:nvGrpSpPr>
        <p:grpSpPr>
          <a:xfrm>
            <a:off x="7055199" y="4394296"/>
            <a:ext cx="1096545" cy="1066590"/>
            <a:chOff x="7054281" y="4395314"/>
            <a:chExt cx="1096402" cy="1066837"/>
          </a:xfrm>
        </p:grpSpPr>
        <p:sp>
          <p:nvSpPr>
            <p:cNvPr id="76" name="文本框 29"/>
            <p:cNvSpPr txBox="1"/>
            <p:nvPr/>
          </p:nvSpPr>
          <p:spPr>
            <a:xfrm>
              <a:off x="7122651" y="4395314"/>
              <a:ext cx="925538" cy="523341"/>
            </a:xfrm>
            <a:prstGeom prst="rect">
              <a:avLst/>
            </a:prstGeom>
            <a:noFill/>
          </p:spPr>
          <p:txBody>
            <a:bodyPr wrap="square" rtlCol="0">
              <a:spAutoFit/>
            </a:bodyPr>
            <a:lstStyle/>
            <a:p>
              <a:pPr algn="ctr"/>
              <a:r>
                <a:rPr lang="en-US" altLang="zh-CN" sz="2800" dirty="0">
                  <a:solidFill>
                    <a:prstClr val="white"/>
                  </a:solidFill>
                  <a:latin typeface="Impact" panose="020B0806030902050204" pitchFamily="34" charset="0"/>
                </a:rPr>
                <a:t>03</a:t>
              </a:r>
              <a:endParaRPr lang="zh-CN" altLang="en-US" sz="2800" dirty="0">
                <a:solidFill>
                  <a:prstClr val="white"/>
                </a:solidFill>
                <a:latin typeface="Impact" panose="020B0806030902050204" pitchFamily="34" charset="0"/>
              </a:endParaRPr>
            </a:p>
          </p:txBody>
        </p:sp>
        <p:sp>
          <p:nvSpPr>
            <p:cNvPr id="77" name="文本框 32"/>
            <p:cNvSpPr txBox="1"/>
            <p:nvPr/>
          </p:nvSpPr>
          <p:spPr>
            <a:xfrm>
              <a:off x="7054281" y="4815671"/>
              <a:ext cx="1096402" cy="646480"/>
            </a:xfrm>
            <a:prstGeom prst="rect">
              <a:avLst/>
            </a:prstGeom>
            <a:noFill/>
          </p:spPr>
          <p:txBody>
            <a:bodyPr wrap="square" rtlCol="0">
              <a:spAutoFit/>
            </a:bodyPr>
            <a:lstStyle/>
            <a:p>
              <a:pPr algn="ctr"/>
              <a:r>
                <a:rPr lang="zh-CN" altLang="en-US" dirty="0" smtClean="0">
                  <a:solidFill>
                    <a:prstClr val="white"/>
                  </a:solidFill>
                  <a:latin typeface="时尚中黑简体" panose="01010104010101010101" pitchFamily="2" charset="-122"/>
                  <a:ea typeface="时尚中黑简体" panose="01010104010101010101" pitchFamily="2" charset="-122"/>
                </a:rPr>
                <a:t>添加</a:t>
              </a:r>
              <a:endParaRPr lang="en-US" altLang="zh-CN" dirty="0" smtClean="0">
                <a:solidFill>
                  <a:prstClr val="white"/>
                </a:solidFill>
                <a:latin typeface="时尚中黑简体" panose="01010104010101010101" pitchFamily="2" charset="-122"/>
                <a:ea typeface="时尚中黑简体" panose="01010104010101010101" pitchFamily="2" charset="-122"/>
              </a:endParaRPr>
            </a:p>
            <a:p>
              <a:pPr algn="ctr"/>
              <a:r>
                <a:rPr lang="zh-CN" altLang="en-US" dirty="0" smtClean="0">
                  <a:solidFill>
                    <a:prstClr val="white"/>
                  </a:solidFill>
                  <a:latin typeface="时尚中黑简体" panose="01010104010101010101" pitchFamily="2" charset="-122"/>
                  <a:ea typeface="时尚中黑简体" panose="01010104010101010101" pitchFamily="2" charset="-122"/>
                </a:rPr>
                <a:t>标题</a:t>
              </a:r>
              <a:endParaRPr lang="zh-CN" altLang="en-US" dirty="0">
                <a:solidFill>
                  <a:prstClr val="white"/>
                </a:solidFill>
                <a:latin typeface="时尚中黑简体" panose="01010104010101010101" pitchFamily="2" charset="-122"/>
                <a:ea typeface="时尚中黑简体" panose="01010104010101010101" pitchFamily="2" charset="-122"/>
              </a:endParaRPr>
            </a:p>
          </p:txBody>
        </p:sp>
      </p:grpSp>
      <p:cxnSp>
        <p:nvCxnSpPr>
          <p:cNvPr id="78" name="直接连接符 77"/>
          <p:cNvCxnSpPr/>
          <p:nvPr/>
        </p:nvCxnSpPr>
        <p:spPr>
          <a:xfrm>
            <a:off x="7464330" y="1795294"/>
            <a:ext cx="0" cy="627306"/>
          </a:xfrm>
          <a:prstGeom prst="line">
            <a:avLst/>
          </a:prstGeom>
          <a:noFill/>
          <a:ln w="19050" cap="flat" cmpd="sng" algn="ctr">
            <a:solidFill>
              <a:schemeClr val="bg1"/>
            </a:solidFill>
            <a:prstDash val="sysDot"/>
          </a:ln>
          <a:effectLst/>
        </p:spPr>
      </p:cxnSp>
      <p:cxnSp>
        <p:nvCxnSpPr>
          <p:cNvPr id="79" name="直接连接符 78"/>
          <p:cNvCxnSpPr/>
          <p:nvPr/>
        </p:nvCxnSpPr>
        <p:spPr>
          <a:xfrm>
            <a:off x="8328538" y="3023583"/>
            <a:ext cx="0" cy="615395"/>
          </a:xfrm>
          <a:prstGeom prst="line">
            <a:avLst/>
          </a:prstGeom>
          <a:noFill/>
          <a:ln w="19050" cap="flat" cmpd="sng" algn="ctr">
            <a:solidFill>
              <a:schemeClr val="bg1"/>
            </a:solidFill>
            <a:prstDash val="sysDot"/>
          </a:ln>
          <a:effectLst/>
        </p:spPr>
      </p:cxnSp>
      <p:cxnSp>
        <p:nvCxnSpPr>
          <p:cNvPr id="80" name="直接连接符 79"/>
          <p:cNvCxnSpPr/>
          <p:nvPr/>
        </p:nvCxnSpPr>
        <p:spPr>
          <a:xfrm>
            <a:off x="9192747" y="4251174"/>
            <a:ext cx="0" cy="635649"/>
          </a:xfrm>
          <a:prstGeom prst="line">
            <a:avLst/>
          </a:prstGeom>
          <a:noFill/>
          <a:ln w="19050" cap="flat" cmpd="sng" algn="ctr">
            <a:solidFill>
              <a:schemeClr val="bg1"/>
            </a:solidFill>
            <a:prstDash val="sysDot"/>
          </a:ln>
          <a:effectLst/>
        </p:spPr>
      </p:cxnSp>
      <p:sp>
        <p:nvSpPr>
          <p:cNvPr id="81" name="文本框 58"/>
          <p:cNvSpPr txBox="1"/>
          <p:nvPr/>
        </p:nvSpPr>
        <p:spPr>
          <a:xfrm>
            <a:off x="1411094" y="1765013"/>
            <a:ext cx="2682374" cy="461558"/>
          </a:xfrm>
          <a:prstGeom prst="rect">
            <a:avLst/>
          </a:prstGeom>
          <a:noFill/>
        </p:spPr>
        <p:txBody>
          <a:bodyPr wrap="square" rtlCol="0">
            <a:spAutoFit/>
          </a:bodyPr>
          <a:lstStyle/>
          <a:p>
            <a:r>
              <a:rPr lang="zh-CN" altLang="en-US" sz="2400" dirty="0">
                <a:solidFill>
                  <a:srgbClr val="01ACBE"/>
                </a:solidFill>
                <a:latin typeface="微软雅黑" panose="020B0503020204020204" pitchFamily="34" charset="-122"/>
                <a:ea typeface="微软雅黑" panose="020B0503020204020204" pitchFamily="34" charset="-122"/>
              </a:rPr>
              <a:t>在此添加标题</a:t>
            </a:r>
            <a:endParaRPr lang="zh-CN" altLang="en-US" sz="2400" dirty="0">
              <a:solidFill>
                <a:srgbClr val="01ACBE"/>
              </a:solidFill>
              <a:latin typeface="微软雅黑" panose="020B0503020204020204" pitchFamily="34" charset="-122"/>
              <a:ea typeface="微软雅黑" panose="020B0503020204020204" pitchFamily="34" charset="-122"/>
            </a:endParaRPr>
          </a:p>
        </p:txBody>
      </p:sp>
      <p:sp>
        <p:nvSpPr>
          <p:cNvPr id="82" name="Freeform 5"/>
          <p:cNvSpPr>
            <a:spLocks noEditPoints="1"/>
          </p:cNvSpPr>
          <p:nvPr/>
        </p:nvSpPr>
        <p:spPr bwMode="auto">
          <a:xfrm>
            <a:off x="6458819" y="1867616"/>
            <a:ext cx="859388" cy="486403"/>
          </a:xfrm>
          <a:custGeom>
            <a:avLst/>
            <a:gdLst>
              <a:gd name="T0" fmla="*/ 1776 w 1961"/>
              <a:gd name="T1" fmla="*/ 171 h 1109"/>
              <a:gd name="T2" fmla="*/ 1534 w 1961"/>
              <a:gd name="T3" fmla="*/ 0 h 1109"/>
              <a:gd name="T4" fmla="*/ 256 w 1961"/>
              <a:gd name="T5" fmla="*/ 0 h 1109"/>
              <a:gd name="T6" fmla="*/ 0 w 1961"/>
              <a:gd name="T7" fmla="*/ 256 h 1109"/>
              <a:gd name="T8" fmla="*/ 0 w 1961"/>
              <a:gd name="T9" fmla="*/ 853 h 1109"/>
              <a:gd name="T10" fmla="*/ 256 w 1961"/>
              <a:gd name="T11" fmla="*/ 1109 h 1109"/>
              <a:gd name="T12" fmla="*/ 1534 w 1961"/>
              <a:gd name="T13" fmla="*/ 1109 h 1109"/>
              <a:gd name="T14" fmla="*/ 1776 w 1961"/>
              <a:gd name="T15" fmla="*/ 939 h 1109"/>
              <a:gd name="T16" fmla="*/ 1961 w 1961"/>
              <a:gd name="T17" fmla="*/ 939 h 1109"/>
              <a:gd name="T18" fmla="*/ 1961 w 1961"/>
              <a:gd name="T19" fmla="*/ 171 h 1109"/>
              <a:gd name="T20" fmla="*/ 1776 w 1961"/>
              <a:gd name="T21" fmla="*/ 171 h 1109"/>
              <a:gd name="T22" fmla="*/ 1620 w 1961"/>
              <a:gd name="T23" fmla="*/ 853 h 1109"/>
              <a:gd name="T24" fmla="*/ 1534 w 1961"/>
              <a:gd name="T25" fmla="*/ 939 h 1109"/>
              <a:gd name="T26" fmla="*/ 256 w 1961"/>
              <a:gd name="T27" fmla="*/ 939 h 1109"/>
              <a:gd name="T28" fmla="*/ 170 w 1961"/>
              <a:gd name="T29" fmla="*/ 853 h 1109"/>
              <a:gd name="T30" fmla="*/ 170 w 1961"/>
              <a:gd name="T31" fmla="*/ 256 h 1109"/>
              <a:gd name="T32" fmla="*/ 256 w 1961"/>
              <a:gd name="T33" fmla="*/ 171 h 1109"/>
              <a:gd name="T34" fmla="*/ 1534 w 1961"/>
              <a:gd name="T35" fmla="*/ 171 h 1109"/>
              <a:gd name="T36" fmla="*/ 1620 w 1961"/>
              <a:gd name="T37" fmla="*/ 256 h 1109"/>
              <a:gd name="T38" fmla="*/ 1620 w 1961"/>
              <a:gd name="T39" fmla="*/ 853 h 1109"/>
              <a:gd name="T40" fmla="*/ 1790 w 1961"/>
              <a:gd name="T41" fmla="*/ 768 h 1109"/>
              <a:gd name="T42" fmla="*/ 1705 w 1961"/>
              <a:gd name="T43" fmla="*/ 768 h 1109"/>
              <a:gd name="T44" fmla="*/ 1705 w 1961"/>
              <a:gd name="T45" fmla="*/ 341 h 1109"/>
              <a:gd name="T46" fmla="*/ 1790 w 1961"/>
              <a:gd name="T47" fmla="*/ 341 h 1109"/>
              <a:gd name="T48" fmla="*/ 1790 w 1961"/>
              <a:gd name="T49" fmla="*/ 768 h 1109"/>
              <a:gd name="T50" fmla="*/ 256 w 1961"/>
              <a:gd name="T51" fmla="*/ 427 h 1109"/>
              <a:gd name="T52" fmla="*/ 256 w 1961"/>
              <a:gd name="T53" fmla="*/ 683 h 1109"/>
              <a:gd name="T54" fmla="*/ 384 w 1961"/>
              <a:gd name="T55" fmla="*/ 853 h 1109"/>
              <a:gd name="T56" fmla="*/ 511 w 1961"/>
              <a:gd name="T57" fmla="*/ 853 h 1109"/>
              <a:gd name="T58" fmla="*/ 511 w 1961"/>
              <a:gd name="T59" fmla="*/ 256 h 1109"/>
              <a:gd name="T60" fmla="*/ 384 w 1961"/>
              <a:gd name="T61" fmla="*/ 256 h 1109"/>
              <a:gd name="T62" fmla="*/ 256 w 1961"/>
              <a:gd name="T63" fmla="*/ 427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1" h="1109">
                <a:moveTo>
                  <a:pt x="1776" y="171"/>
                </a:moveTo>
                <a:cubicBezTo>
                  <a:pt x="1740" y="71"/>
                  <a:pt x="1646" y="0"/>
                  <a:pt x="1534" y="0"/>
                </a:cubicBezTo>
                <a:cubicBezTo>
                  <a:pt x="256" y="0"/>
                  <a:pt x="256" y="0"/>
                  <a:pt x="256" y="0"/>
                </a:cubicBezTo>
                <a:cubicBezTo>
                  <a:pt x="115" y="0"/>
                  <a:pt x="0" y="115"/>
                  <a:pt x="0" y="256"/>
                </a:cubicBezTo>
                <a:cubicBezTo>
                  <a:pt x="0" y="853"/>
                  <a:pt x="0" y="853"/>
                  <a:pt x="0" y="853"/>
                </a:cubicBezTo>
                <a:cubicBezTo>
                  <a:pt x="0" y="994"/>
                  <a:pt x="115" y="1109"/>
                  <a:pt x="256" y="1109"/>
                </a:cubicBezTo>
                <a:cubicBezTo>
                  <a:pt x="1534" y="1109"/>
                  <a:pt x="1534" y="1109"/>
                  <a:pt x="1534" y="1109"/>
                </a:cubicBezTo>
                <a:cubicBezTo>
                  <a:pt x="1646" y="1109"/>
                  <a:pt x="1740" y="1038"/>
                  <a:pt x="1776" y="939"/>
                </a:cubicBezTo>
                <a:cubicBezTo>
                  <a:pt x="1961" y="939"/>
                  <a:pt x="1961" y="939"/>
                  <a:pt x="1961" y="939"/>
                </a:cubicBezTo>
                <a:cubicBezTo>
                  <a:pt x="1961" y="171"/>
                  <a:pt x="1961" y="171"/>
                  <a:pt x="1961" y="171"/>
                </a:cubicBezTo>
                <a:lnTo>
                  <a:pt x="1776" y="171"/>
                </a:lnTo>
                <a:close/>
                <a:moveTo>
                  <a:pt x="1620" y="853"/>
                </a:moveTo>
                <a:cubicBezTo>
                  <a:pt x="1620" y="900"/>
                  <a:pt x="1582" y="939"/>
                  <a:pt x="1534" y="939"/>
                </a:cubicBezTo>
                <a:cubicBezTo>
                  <a:pt x="256" y="939"/>
                  <a:pt x="256" y="939"/>
                  <a:pt x="256" y="939"/>
                </a:cubicBezTo>
                <a:cubicBezTo>
                  <a:pt x="208" y="939"/>
                  <a:pt x="170" y="900"/>
                  <a:pt x="170" y="853"/>
                </a:cubicBezTo>
                <a:cubicBezTo>
                  <a:pt x="170" y="256"/>
                  <a:pt x="170" y="256"/>
                  <a:pt x="170" y="256"/>
                </a:cubicBezTo>
                <a:cubicBezTo>
                  <a:pt x="170" y="209"/>
                  <a:pt x="208" y="171"/>
                  <a:pt x="256" y="171"/>
                </a:cubicBezTo>
                <a:cubicBezTo>
                  <a:pt x="1534" y="171"/>
                  <a:pt x="1534" y="171"/>
                  <a:pt x="1534" y="171"/>
                </a:cubicBezTo>
                <a:cubicBezTo>
                  <a:pt x="1582" y="171"/>
                  <a:pt x="1620" y="209"/>
                  <a:pt x="1620" y="256"/>
                </a:cubicBezTo>
                <a:cubicBezTo>
                  <a:pt x="1620" y="853"/>
                  <a:pt x="1620" y="853"/>
                  <a:pt x="1620" y="853"/>
                </a:cubicBezTo>
                <a:close/>
                <a:moveTo>
                  <a:pt x="1790" y="768"/>
                </a:moveTo>
                <a:cubicBezTo>
                  <a:pt x="1705" y="768"/>
                  <a:pt x="1705" y="768"/>
                  <a:pt x="1705" y="768"/>
                </a:cubicBezTo>
                <a:cubicBezTo>
                  <a:pt x="1705" y="341"/>
                  <a:pt x="1705" y="341"/>
                  <a:pt x="1705" y="341"/>
                </a:cubicBezTo>
                <a:cubicBezTo>
                  <a:pt x="1790" y="341"/>
                  <a:pt x="1790" y="341"/>
                  <a:pt x="1790" y="341"/>
                </a:cubicBezTo>
                <a:cubicBezTo>
                  <a:pt x="1790" y="768"/>
                  <a:pt x="1790" y="768"/>
                  <a:pt x="1790" y="768"/>
                </a:cubicBezTo>
                <a:close/>
                <a:moveTo>
                  <a:pt x="256" y="427"/>
                </a:moveTo>
                <a:cubicBezTo>
                  <a:pt x="256" y="683"/>
                  <a:pt x="256" y="683"/>
                  <a:pt x="256" y="683"/>
                </a:cubicBezTo>
                <a:cubicBezTo>
                  <a:pt x="256" y="777"/>
                  <a:pt x="313" y="853"/>
                  <a:pt x="384" y="853"/>
                </a:cubicBezTo>
                <a:cubicBezTo>
                  <a:pt x="511" y="853"/>
                  <a:pt x="511" y="853"/>
                  <a:pt x="511" y="853"/>
                </a:cubicBezTo>
                <a:cubicBezTo>
                  <a:pt x="511" y="256"/>
                  <a:pt x="511" y="256"/>
                  <a:pt x="511" y="256"/>
                </a:cubicBezTo>
                <a:cubicBezTo>
                  <a:pt x="384" y="256"/>
                  <a:pt x="384" y="256"/>
                  <a:pt x="384" y="256"/>
                </a:cubicBezTo>
                <a:cubicBezTo>
                  <a:pt x="313" y="256"/>
                  <a:pt x="256" y="333"/>
                  <a:pt x="256" y="427"/>
                </a:cubicBezTo>
                <a:close/>
              </a:path>
            </a:pathLst>
          </a:custGeom>
          <a:solidFill>
            <a:srgbClr val="01AC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83" name="Freeform 9"/>
          <p:cNvSpPr>
            <a:spLocks noEditPoints="1"/>
          </p:cNvSpPr>
          <p:nvPr/>
        </p:nvSpPr>
        <p:spPr bwMode="auto">
          <a:xfrm>
            <a:off x="7279786" y="3085675"/>
            <a:ext cx="861655" cy="487687"/>
          </a:xfrm>
          <a:custGeom>
            <a:avLst/>
            <a:gdLst>
              <a:gd name="T0" fmla="*/ 1776 w 1961"/>
              <a:gd name="T1" fmla="*/ 171 h 1109"/>
              <a:gd name="T2" fmla="*/ 1534 w 1961"/>
              <a:gd name="T3" fmla="*/ 0 h 1109"/>
              <a:gd name="T4" fmla="*/ 256 w 1961"/>
              <a:gd name="T5" fmla="*/ 0 h 1109"/>
              <a:gd name="T6" fmla="*/ 0 w 1961"/>
              <a:gd name="T7" fmla="*/ 256 h 1109"/>
              <a:gd name="T8" fmla="*/ 0 w 1961"/>
              <a:gd name="T9" fmla="*/ 853 h 1109"/>
              <a:gd name="T10" fmla="*/ 256 w 1961"/>
              <a:gd name="T11" fmla="*/ 1109 h 1109"/>
              <a:gd name="T12" fmla="*/ 1534 w 1961"/>
              <a:gd name="T13" fmla="*/ 1109 h 1109"/>
              <a:gd name="T14" fmla="*/ 1776 w 1961"/>
              <a:gd name="T15" fmla="*/ 939 h 1109"/>
              <a:gd name="T16" fmla="*/ 1961 w 1961"/>
              <a:gd name="T17" fmla="*/ 939 h 1109"/>
              <a:gd name="T18" fmla="*/ 1961 w 1961"/>
              <a:gd name="T19" fmla="*/ 171 h 1109"/>
              <a:gd name="T20" fmla="*/ 1776 w 1961"/>
              <a:gd name="T21" fmla="*/ 171 h 1109"/>
              <a:gd name="T22" fmla="*/ 1620 w 1961"/>
              <a:gd name="T23" fmla="*/ 853 h 1109"/>
              <a:gd name="T24" fmla="*/ 1534 w 1961"/>
              <a:gd name="T25" fmla="*/ 939 h 1109"/>
              <a:gd name="T26" fmla="*/ 256 w 1961"/>
              <a:gd name="T27" fmla="*/ 939 h 1109"/>
              <a:gd name="T28" fmla="*/ 170 w 1961"/>
              <a:gd name="T29" fmla="*/ 853 h 1109"/>
              <a:gd name="T30" fmla="*/ 170 w 1961"/>
              <a:gd name="T31" fmla="*/ 256 h 1109"/>
              <a:gd name="T32" fmla="*/ 256 w 1961"/>
              <a:gd name="T33" fmla="*/ 171 h 1109"/>
              <a:gd name="T34" fmla="*/ 1534 w 1961"/>
              <a:gd name="T35" fmla="*/ 171 h 1109"/>
              <a:gd name="T36" fmla="*/ 1620 w 1961"/>
              <a:gd name="T37" fmla="*/ 256 h 1109"/>
              <a:gd name="T38" fmla="*/ 1620 w 1961"/>
              <a:gd name="T39" fmla="*/ 853 h 1109"/>
              <a:gd name="T40" fmla="*/ 1790 w 1961"/>
              <a:gd name="T41" fmla="*/ 768 h 1109"/>
              <a:gd name="T42" fmla="*/ 1705 w 1961"/>
              <a:gd name="T43" fmla="*/ 768 h 1109"/>
              <a:gd name="T44" fmla="*/ 1705 w 1961"/>
              <a:gd name="T45" fmla="*/ 341 h 1109"/>
              <a:gd name="T46" fmla="*/ 1790 w 1961"/>
              <a:gd name="T47" fmla="*/ 341 h 1109"/>
              <a:gd name="T48" fmla="*/ 1790 w 1961"/>
              <a:gd name="T49" fmla="*/ 768 h 1109"/>
              <a:gd name="T50" fmla="*/ 597 w 1961"/>
              <a:gd name="T51" fmla="*/ 256 h 1109"/>
              <a:gd name="T52" fmla="*/ 852 w 1961"/>
              <a:gd name="T53" fmla="*/ 256 h 1109"/>
              <a:gd name="T54" fmla="*/ 852 w 1961"/>
              <a:gd name="T55" fmla="*/ 853 h 1109"/>
              <a:gd name="T56" fmla="*/ 597 w 1961"/>
              <a:gd name="T57" fmla="*/ 853 h 1109"/>
              <a:gd name="T58" fmla="*/ 597 w 1961"/>
              <a:gd name="T59" fmla="*/ 256 h 1109"/>
              <a:gd name="T60" fmla="*/ 256 w 1961"/>
              <a:gd name="T61" fmla="*/ 427 h 1109"/>
              <a:gd name="T62" fmla="*/ 256 w 1961"/>
              <a:gd name="T63" fmla="*/ 683 h 1109"/>
              <a:gd name="T64" fmla="*/ 384 w 1961"/>
              <a:gd name="T65" fmla="*/ 853 h 1109"/>
              <a:gd name="T66" fmla="*/ 511 w 1961"/>
              <a:gd name="T67" fmla="*/ 853 h 1109"/>
              <a:gd name="T68" fmla="*/ 511 w 1961"/>
              <a:gd name="T69" fmla="*/ 256 h 1109"/>
              <a:gd name="T70" fmla="*/ 384 w 1961"/>
              <a:gd name="T71" fmla="*/ 256 h 1109"/>
              <a:gd name="T72" fmla="*/ 256 w 1961"/>
              <a:gd name="T73" fmla="*/ 427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61" h="1109">
                <a:moveTo>
                  <a:pt x="1776" y="171"/>
                </a:moveTo>
                <a:cubicBezTo>
                  <a:pt x="1740" y="71"/>
                  <a:pt x="1646" y="0"/>
                  <a:pt x="1534" y="0"/>
                </a:cubicBezTo>
                <a:cubicBezTo>
                  <a:pt x="256" y="0"/>
                  <a:pt x="256" y="0"/>
                  <a:pt x="256" y="0"/>
                </a:cubicBezTo>
                <a:cubicBezTo>
                  <a:pt x="115" y="0"/>
                  <a:pt x="0" y="115"/>
                  <a:pt x="0" y="256"/>
                </a:cubicBezTo>
                <a:cubicBezTo>
                  <a:pt x="0" y="853"/>
                  <a:pt x="0" y="853"/>
                  <a:pt x="0" y="853"/>
                </a:cubicBezTo>
                <a:cubicBezTo>
                  <a:pt x="0" y="994"/>
                  <a:pt x="115" y="1109"/>
                  <a:pt x="256" y="1109"/>
                </a:cubicBezTo>
                <a:cubicBezTo>
                  <a:pt x="1534" y="1109"/>
                  <a:pt x="1534" y="1109"/>
                  <a:pt x="1534" y="1109"/>
                </a:cubicBezTo>
                <a:cubicBezTo>
                  <a:pt x="1646" y="1109"/>
                  <a:pt x="1740" y="1038"/>
                  <a:pt x="1776" y="939"/>
                </a:cubicBezTo>
                <a:cubicBezTo>
                  <a:pt x="1961" y="939"/>
                  <a:pt x="1961" y="939"/>
                  <a:pt x="1961" y="939"/>
                </a:cubicBezTo>
                <a:cubicBezTo>
                  <a:pt x="1961" y="171"/>
                  <a:pt x="1961" y="171"/>
                  <a:pt x="1961" y="171"/>
                </a:cubicBezTo>
                <a:lnTo>
                  <a:pt x="1776" y="171"/>
                </a:lnTo>
                <a:close/>
                <a:moveTo>
                  <a:pt x="1620" y="853"/>
                </a:moveTo>
                <a:cubicBezTo>
                  <a:pt x="1620" y="900"/>
                  <a:pt x="1582" y="939"/>
                  <a:pt x="1534" y="939"/>
                </a:cubicBezTo>
                <a:cubicBezTo>
                  <a:pt x="256" y="939"/>
                  <a:pt x="256" y="939"/>
                  <a:pt x="256" y="939"/>
                </a:cubicBezTo>
                <a:cubicBezTo>
                  <a:pt x="208" y="939"/>
                  <a:pt x="170" y="900"/>
                  <a:pt x="170" y="853"/>
                </a:cubicBezTo>
                <a:cubicBezTo>
                  <a:pt x="170" y="256"/>
                  <a:pt x="170" y="256"/>
                  <a:pt x="170" y="256"/>
                </a:cubicBezTo>
                <a:cubicBezTo>
                  <a:pt x="170" y="209"/>
                  <a:pt x="208" y="171"/>
                  <a:pt x="256" y="171"/>
                </a:cubicBezTo>
                <a:cubicBezTo>
                  <a:pt x="1534" y="171"/>
                  <a:pt x="1534" y="171"/>
                  <a:pt x="1534" y="171"/>
                </a:cubicBezTo>
                <a:cubicBezTo>
                  <a:pt x="1582" y="171"/>
                  <a:pt x="1620" y="209"/>
                  <a:pt x="1620" y="256"/>
                </a:cubicBezTo>
                <a:cubicBezTo>
                  <a:pt x="1620" y="853"/>
                  <a:pt x="1620" y="853"/>
                  <a:pt x="1620" y="853"/>
                </a:cubicBezTo>
                <a:close/>
                <a:moveTo>
                  <a:pt x="1790" y="768"/>
                </a:moveTo>
                <a:cubicBezTo>
                  <a:pt x="1705" y="768"/>
                  <a:pt x="1705" y="768"/>
                  <a:pt x="1705" y="768"/>
                </a:cubicBezTo>
                <a:cubicBezTo>
                  <a:pt x="1705" y="341"/>
                  <a:pt x="1705" y="341"/>
                  <a:pt x="1705" y="341"/>
                </a:cubicBezTo>
                <a:cubicBezTo>
                  <a:pt x="1790" y="341"/>
                  <a:pt x="1790" y="341"/>
                  <a:pt x="1790" y="341"/>
                </a:cubicBezTo>
                <a:cubicBezTo>
                  <a:pt x="1790" y="768"/>
                  <a:pt x="1790" y="768"/>
                  <a:pt x="1790" y="768"/>
                </a:cubicBezTo>
                <a:close/>
                <a:moveTo>
                  <a:pt x="597" y="256"/>
                </a:moveTo>
                <a:cubicBezTo>
                  <a:pt x="852" y="256"/>
                  <a:pt x="852" y="256"/>
                  <a:pt x="852" y="256"/>
                </a:cubicBezTo>
                <a:cubicBezTo>
                  <a:pt x="852" y="853"/>
                  <a:pt x="852" y="853"/>
                  <a:pt x="852" y="853"/>
                </a:cubicBezTo>
                <a:cubicBezTo>
                  <a:pt x="597" y="853"/>
                  <a:pt x="597" y="853"/>
                  <a:pt x="597" y="853"/>
                </a:cubicBezTo>
                <a:lnTo>
                  <a:pt x="597" y="256"/>
                </a:lnTo>
                <a:close/>
                <a:moveTo>
                  <a:pt x="256" y="427"/>
                </a:moveTo>
                <a:cubicBezTo>
                  <a:pt x="256" y="683"/>
                  <a:pt x="256" y="683"/>
                  <a:pt x="256" y="683"/>
                </a:cubicBezTo>
                <a:cubicBezTo>
                  <a:pt x="256" y="777"/>
                  <a:pt x="313" y="853"/>
                  <a:pt x="384" y="853"/>
                </a:cubicBezTo>
                <a:cubicBezTo>
                  <a:pt x="511" y="853"/>
                  <a:pt x="511" y="853"/>
                  <a:pt x="511" y="853"/>
                </a:cubicBezTo>
                <a:cubicBezTo>
                  <a:pt x="511" y="256"/>
                  <a:pt x="511" y="256"/>
                  <a:pt x="511" y="256"/>
                </a:cubicBezTo>
                <a:cubicBezTo>
                  <a:pt x="384" y="256"/>
                  <a:pt x="384" y="256"/>
                  <a:pt x="384" y="256"/>
                </a:cubicBezTo>
                <a:cubicBezTo>
                  <a:pt x="313" y="256"/>
                  <a:pt x="256" y="333"/>
                  <a:pt x="256" y="427"/>
                </a:cubicBezTo>
                <a:close/>
              </a:path>
            </a:pathLst>
          </a:custGeom>
          <a:solidFill>
            <a:srgbClr val="E87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84" name="Freeform 13"/>
          <p:cNvSpPr>
            <a:spLocks noEditPoints="1"/>
          </p:cNvSpPr>
          <p:nvPr/>
        </p:nvSpPr>
        <p:spPr bwMode="auto">
          <a:xfrm>
            <a:off x="8163128" y="4323402"/>
            <a:ext cx="867850" cy="491192"/>
          </a:xfrm>
          <a:custGeom>
            <a:avLst/>
            <a:gdLst>
              <a:gd name="T0" fmla="*/ 1776 w 1961"/>
              <a:gd name="T1" fmla="*/ 171 h 1109"/>
              <a:gd name="T2" fmla="*/ 1534 w 1961"/>
              <a:gd name="T3" fmla="*/ 0 h 1109"/>
              <a:gd name="T4" fmla="*/ 256 w 1961"/>
              <a:gd name="T5" fmla="*/ 0 h 1109"/>
              <a:gd name="T6" fmla="*/ 0 w 1961"/>
              <a:gd name="T7" fmla="*/ 256 h 1109"/>
              <a:gd name="T8" fmla="*/ 0 w 1961"/>
              <a:gd name="T9" fmla="*/ 853 h 1109"/>
              <a:gd name="T10" fmla="*/ 256 w 1961"/>
              <a:gd name="T11" fmla="*/ 1109 h 1109"/>
              <a:gd name="T12" fmla="*/ 1534 w 1961"/>
              <a:gd name="T13" fmla="*/ 1109 h 1109"/>
              <a:gd name="T14" fmla="*/ 1776 w 1961"/>
              <a:gd name="T15" fmla="*/ 939 h 1109"/>
              <a:gd name="T16" fmla="*/ 1961 w 1961"/>
              <a:gd name="T17" fmla="*/ 939 h 1109"/>
              <a:gd name="T18" fmla="*/ 1961 w 1961"/>
              <a:gd name="T19" fmla="*/ 171 h 1109"/>
              <a:gd name="T20" fmla="*/ 1776 w 1961"/>
              <a:gd name="T21" fmla="*/ 171 h 1109"/>
              <a:gd name="T22" fmla="*/ 1620 w 1961"/>
              <a:gd name="T23" fmla="*/ 853 h 1109"/>
              <a:gd name="T24" fmla="*/ 1534 w 1961"/>
              <a:gd name="T25" fmla="*/ 939 h 1109"/>
              <a:gd name="T26" fmla="*/ 256 w 1961"/>
              <a:gd name="T27" fmla="*/ 939 h 1109"/>
              <a:gd name="T28" fmla="*/ 170 w 1961"/>
              <a:gd name="T29" fmla="*/ 853 h 1109"/>
              <a:gd name="T30" fmla="*/ 170 w 1961"/>
              <a:gd name="T31" fmla="*/ 256 h 1109"/>
              <a:gd name="T32" fmla="*/ 256 w 1961"/>
              <a:gd name="T33" fmla="*/ 171 h 1109"/>
              <a:gd name="T34" fmla="*/ 1534 w 1961"/>
              <a:gd name="T35" fmla="*/ 171 h 1109"/>
              <a:gd name="T36" fmla="*/ 1620 w 1961"/>
              <a:gd name="T37" fmla="*/ 256 h 1109"/>
              <a:gd name="T38" fmla="*/ 1620 w 1961"/>
              <a:gd name="T39" fmla="*/ 853 h 1109"/>
              <a:gd name="T40" fmla="*/ 1790 w 1961"/>
              <a:gd name="T41" fmla="*/ 768 h 1109"/>
              <a:gd name="T42" fmla="*/ 1705 w 1961"/>
              <a:gd name="T43" fmla="*/ 768 h 1109"/>
              <a:gd name="T44" fmla="*/ 1705 w 1961"/>
              <a:gd name="T45" fmla="*/ 341 h 1109"/>
              <a:gd name="T46" fmla="*/ 1790 w 1961"/>
              <a:gd name="T47" fmla="*/ 341 h 1109"/>
              <a:gd name="T48" fmla="*/ 1790 w 1961"/>
              <a:gd name="T49" fmla="*/ 768 h 1109"/>
              <a:gd name="T50" fmla="*/ 597 w 1961"/>
              <a:gd name="T51" fmla="*/ 256 h 1109"/>
              <a:gd name="T52" fmla="*/ 852 w 1961"/>
              <a:gd name="T53" fmla="*/ 256 h 1109"/>
              <a:gd name="T54" fmla="*/ 852 w 1961"/>
              <a:gd name="T55" fmla="*/ 853 h 1109"/>
              <a:gd name="T56" fmla="*/ 597 w 1961"/>
              <a:gd name="T57" fmla="*/ 853 h 1109"/>
              <a:gd name="T58" fmla="*/ 597 w 1961"/>
              <a:gd name="T59" fmla="*/ 256 h 1109"/>
              <a:gd name="T60" fmla="*/ 938 w 1961"/>
              <a:gd name="T61" fmla="*/ 256 h 1109"/>
              <a:gd name="T62" fmla="*/ 1194 w 1961"/>
              <a:gd name="T63" fmla="*/ 256 h 1109"/>
              <a:gd name="T64" fmla="*/ 1194 w 1961"/>
              <a:gd name="T65" fmla="*/ 853 h 1109"/>
              <a:gd name="T66" fmla="*/ 938 w 1961"/>
              <a:gd name="T67" fmla="*/ 853 h 1109"/>
              <a:gd name="T68" fmla="*/ 938 w 1961"/>
              <a:gd name="T69" fmla="*/ 256 h 1109"/>
              <a:gd name="T70" fmla="*/ 256 w 1961"/>
              <a:gd name="T71" fmla="*/ 427 h 1109"/>
              <a:gd name="T72" fmla="*/ 256 w 1961"/>
              <a:gd name="T73" fmla="*/ 683 h 1109"/>
              <a:gd name="T74" fmla="*/ 384 w 1961"/>
              <a:gd name="T75" fmla="*/ 853 h 1109"/>
              <a:gd name="T76" fmla="*/ 511 w 1961"/>
              <a:gd name="T77" fmla="*/ 853 h 1109"/>
              <a:gd name="T78" fmla="*/ 511 w 1961"/>
              <a:gd name="T79" fmla="*/ 256 h 1109"/>
              <a:gd name="T80" fmla="*/ 384 w 1961"/>
              <a:gd name="T81" fmla="*/ 256 h 1109"/>
              <a:gd name="T82" fmla="*/ 256 w 1961"/>
              <a:gd name="T83" fmla="*/ 427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61" h="1109">
                <a:moveTo>
                  <a:pt x="1776" y="171"/>
                </a:moveTo>
                <a:cubicBezTo>
                  <a:pt x="1740" y="71"/>
                  <a:pt x="1646" y="0"/>
                  <a:pt x="1534" y="0"/>
                </a:cubicBezTo>
                <a:cubicBezTo>
                  <a:pt x="256" y="0"/>
                  <a:pt x="256" y="0"/>
                  <a:pt x="256" y="0"/>
                </a:cubicBezTo>
                <a:cubicBezTo>
                  <a:pt x="115" y="0"/>
                  <a:pt x="0" y="115"/>
                  <a:pt x="0" y="256"/>
                </a:cubicBezTo>
                <a:cubicBezTo>
                  <a:pt x="0" y="853"/>
                  <a:pt x="0" y="853"/>
                  <a:pt x="0" y="853"/>
                </a:cubicBezTo>
                <a:cubicBezTo>
                  <a:pt x="0" y="994"/>
                  <a:pt x="115" y="1109"/>
                  <a:pt x="256" y="1109"/>
                </a:cubicBezTo>
                <a:cubicBezTo>
                  <a:pt x="1534" y="1109"/>
                  <a:pt x="1534" y="1109"/>
                  <a:pt x="1534" y="1109"/>
                </a:cubicBezTo>
                <a:cubicBezTo>
                  <a:pt x="1646" y="1109"/>
                  <a:pt x="1740" y="1038"/>
                  <a:pt x="1776" y="939"/>
                </a:cubicBezTo>
                <a:cubicBezTo>
                  <a:pt x="1961" y="939"/>
                  <a:pt x="1961" y="939"/>
                  <a:pt x="1961" y="939"/>
                </a:cubicBezTo>
                <a:cubicBezTo>
                  <a:pt x="1961" y="171"/>
                  <a:pt x="1961" y="171"/>
                  <a:pt x="1961" y="171"/>
                </a:cubicBezTo>
                <a:lnTo>
                  <a:pt x="1776" y="171"/>
                </a:lnTo>
                <a:close/>
                <a:moveTo>
                  <a:pt x="1620" y="853"/>
                </a:moveTo>
                <a:cubicBezTo>
                  <a:pt x="1620" y="900"/>
                  <a:pt x="1582" y="939"/>
                  <a:pt x="1534" y="939"/>
                </a:cubicBezTo>
                <a:cubicBezTo>
                  <a:pt x="256" y="939"/>
                  <a:pt x="256" y="939"/>
                  <a:pt x="256" y="939"/>
                </a:cubicBezTo>
                <a:cubicBezTo>
                  <a:pt x="208" y="939"/>
                  <a:pt x="170" y="900"/>
                  <a:pt x="170" y="853"/>
                </a:cubicBezTo>
                <a:cubicBezTo>
                  <a:pt x="170" y="256"/>
                  <a:pt x="170" y="256"/>
                  <a:pt x="170" y="256"/>
                </a:cubicBezTo>
                <a:cubicBezTo>
                  <a:pt x="170" y="209"/>
                  <a:pt x="208" y="171"/>
                  <a:pt x="256" y="171"/>
                </a:cubicBezTo>
                <a:cubicBezTo>
                  <a:pt x="1534" y="171"/>
                  <a:pt x="1534" y="171"/>
                  <a:pt x="1534" y="171"/>
                </a:cubicBezTo>
                <a:cubicBezTo>
                  <a:pt x="1582" y="171"/>
                  <a:pt x="1620" y="209"/>
                  <a:pt x="1620" y="256"/>
                </a:cubicBezTo>
                <a:cubicBezTo>
                  <a:pt x="1620" y="853"/>
                  <a:pt x="1620" y="853"/>
                  <a:pt x="1620" y="853"/>
                </a:cubicBezTo>
                <a:close/>
                <a:moveTo>
                  <a:pt x="1790" y="768"/>
                </a:moveTo>
                <a:cubicBezTo>
                  <a:pt x="1705" y="768"/>
                  <a:pt x="1705" y="768"/>
                  <a:pt x="1705" y="768"/>
                </a:cubicBezTo>
                <a:cubicBezTo>
                  <a:pt x="1705" y="341"/>
                  <a:pt x="1705" y="341"/>
                  <a:pt x="1705" y="341"/>
                </a:cubicBezTo>
                <a:cubicBezTo>
                  <a:pt x="1790" y="341"/>
                  <a:pt x="1790" y="341"/>
                  <a:pt x="1790" y="341"/>
                </a:cubicBezTo>
                <a:cubicBezTo>
                  <a:pt x="1790" y="768"/>
                  <a:pt x="1790" y="768"/>
                  <a:pt x="1790" y="768"/>
                </a:cubicBezTo>
                <a:close/>
                <a:moveTo>
                  <a:pt x="597" y="256"/>
                </a:moveTo>
                <a:cubicBezTo>
                  <a:pt x="852" y="256"/>
                  <a:pt x="852" y="256"/>
                  <a:pt x="852" y="256"/>
                </a:cubicBezTo>
                <a:cubicBezTo>
                  <a:pt x="852" y="853"/>
                  <a:pt x="852" y="853"/>
                  <a:pt x="852" y="853"/>
                </a:cubicBezTo>
                <a:cubicBezTo>
                  <a:pt x="597" y="853"/>
                  <a:pt x="597" y="853"/>
                  <a:pt x="597" y="853"/>
                </a:cubicBezTo>
                <a:lnTo>
                  <a:pt x="597" y="256"/>
                </a:lnTo>
                <a:close/>
                <a:moveTo>
                  <a:pt x="938" y="256"/>
                </a:moveTo>
                <a:cubicBezTo>
                  <a:pt x="1194" y="256"/>
                  <a:pt x="1194" y="256"/>
                  <a:pt x="1194" y="256"/>
                </a:cubicBezTo>
                <a:cubicBezTo>
                  <a:pt x="1194" y="853"/>
                  <a:pt x="1194" y="853"/>
                  <a:pt x="1194" y="853"/>
                </a:cubicBezTo>
                <a:cubicBezTo>
                  <a:pt x="938" y="853"/>
                  <a:pt x="938" y="853"/>
                  <a:pt x="938" y="853"/>
                </a:cubicBezTo>
                <a:lnTo>
                  <a:pt x="938" y="256"/>
                </a:lnTo>
                <a:close/>
                <a:moveTo>
                  <a:pt x="256" y="427"/>
                </a:moveTo>
                <a:cubicBezTo>
                  <a:pt x="256" y="683"/>
                  <a:pt x="256" y="683"/>
                  <a:pt x="256" y="683"/>
                </a:cubicBezTo>
                <a:cubicBezTo>
                  <a:pt x="256" y="777"/>
                  <a:pt x="313" y="853"/>
                  <a:pt x="384" y="853"/>
                </a:cubicBezTo>
                <a:cubicBezTo>
                  <a:pt x="511" y="853"/>
                  <a:pt x="511" y="853"/>
                  <a:pt x="511" y="853"/>
                </a:cubicBezTo>
                <a:cubicBezTo>
                  <a:pt x="511" y="256"/>
                  <a:pt x="511" y="256"/>
                  <a:pt x="511" y="256"/>
                </a:cubicBezTo>
                <a:cubicBezTo>
                  <a:pt x="384" y="256"/>
                  <a:pt x="384" y="256"/>
                  <a:pt x="384" y="256"/>
                </a:cubicBezTo>
                <a:cubicBezTo>
                  <a:pt x="313" y="256"/>
                  <a:pt x="256" y="333"/>
                  <a:pt x="256" y="427"/>
                </a:cubicBezTo>
                <a:close/>
              </a:path>
            </a:pathLst>
          </a:custGeom>
          <a:solidFill>
            <a:srgbClr val="FFB8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85" name="文本框 113"/>
          <p:cNvSpPr txBox="1"/>
          <p:nvPr/>
        </p:nvSpPr>
        <p:spPr>
          <a:xfrm>
            <a:off x="7544952" y="1833485"/>
            <a:ext cx="3419143" cy="7848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6" name="文本框 113"/>
          <p:cNvSpPr txBox="1"/>
          <p:nvPr/>
        </p:nvSpPr>
        <p:spPr>
          <a:xfrm>
            <a:off x="8328538" y="2997052"/>
            <a:ext cx="2635557" cy="784648"/>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7" name="文本框 113"/>
          <p:cNvSpPr txBox="1"/>
          <p:nvPr/>
        </p:nvSpPr>
        <p:spPr>
          <a:xfrm>
            <a:off x="9336782" y="4220905"/>
            <a:ext cx="1627314" cy="1246495"/>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8" name="文本框 113"/>
          <p:cNvSpPr txBox="1"/>
          <p:nvPr/>
        </p:nvSpPr>
        <p:spPr>
          <a:xfrm>
            <a:off x="1428825" y="2219022"/>
            <a:ext cx="2664643" cy="1938543"/>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Tm="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accel="40000" fill="hold" nodeType="afterEffect" p14:presetBounceEnd="40000">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14:bounceEnd="40000">
                                          <p:cBhvr additive="base">
                                            <p:cTn id="12"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3" dur="750" fill="hold"/>
                                            <p:tgtEl>
                                              <p:spTgt spid="53"/>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accel="40000" fill="hold" nodeType="afterEffect" p14:presetBounceEnd="40000">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14:bounceEnd="40000">
                                          <p:cBhvr additive="base">
                                            <p:cTn id="17" dur="75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18" dur="750" fill="hold"/>
                                            <p:tgtEl>
                                              <p:spTgt spid="56"/>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accel="40000" fill="hold" nodeType="afterEffect" p14:presetBounceEnd="40000">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14:bounceEnd="40000">
                                          <p:cBhvr additive="base">
                                            <p:cTn id="22" dur="750" fill="hold"/>
                                            <p:tgtEl>
                                              <p:spTgt spid="63"/>
                                            </p:tgtEl>
                                            <p:attrNameLst>
                                              <p:attrName>ppt_x</p:attrName>
                                            </p:attrNameLst>
                                          </p:cBhvr>
                                          <p:tavLst>
                                            <p:tav tm="0">
                                              <p:val>
                                                <p:strVal val="1+#ppt_w/2"/>
                                              </p:val>
                                            </p:tav>
                                            <p:tav tm="100000">
                                              <p:val>
                                                <p:strVal val="#ppt_x"/>
                                              </p:val>
                                            </p:tav>
                                          </p:tavLst>
                                        </p:anim>
                                        <p:anim calcmode="lin" valueType="num" p14:bounceEnd="40000">
                                          <p:cBhvr additive="base">
                                            <p:cTn id="23" dur="750" fill="hold"/>
                                            <p:tgtEl>
                                              <p:spTgt spid="63"/>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14" presetClass="entr" presetSubtype="10"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randombar(horizontal)">
                                          <p:cBhvr>
                                            <p:cTn id="27" dur="500"/>
                                            <p:tgtEl>
                                              <p:spTgt spid="69"/>
                                            </p:tgtEl>
                                          </p:cBhvr>
                                        </p:animEffect>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left)">
                                          <p:cBhvr>
                                            <p:cTn id="37" dur="500"/>
                                            <p:tgtEl>
                                              <p:spTgt spid="85"/>
                                            </p:tgtEl>
                                          </p:cBhvr>
                                        </p:animEffect>
                                      </p:childTnLst>
                                    </p:cTn>
                                  </p:par>
                                </p:childTnLst>
                              </p:cTn>
                            </p:par>
                            <p:par>
                              <p:cTn id="38" fill="hold">
                                <p:stCondLst>
                                  <p:cond delay="4500"/>
                                </p:stCondLst>
                                <p:childTnLst>
                                  <p:par>
                                    <p:cTn id="39" presetID="14" presetClass="entr" presetSubtype="10" fill="hold" nodeType="after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left)">
                                          <p:cBhvr>
                                            <p:cTn id="45" dur="500"/>
                                            <p:tgtEl>
                                              <p:spTgt spid="7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left)">
                                          <p:cBhvr>
                                            <p:cTn id="48" dur="500"/>
                                            <p:tgtEl>
                                              <p:spTgt spid="8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wipe(left)">
                                          <p:cBhvr>
                                            <p:cTn id="51" dur="500"/>
                                            <p:tgtEl>
                                              <p:spTgt spid="86"/>
                                            </p:tgtEl>
                                          </p:cBhvr>
                                        </p:animEffect>
                                      </p:childTnLst>
                                    </p:cTn>
                                  </p:par>
                                </p:childTnLst>
                              </p:cTn>
                            </p:par>
                            <p:par>
                              <p:cTn id="52" fill="hold">
                                <p:stCondLst>
                                  <p:cond delay="5500"/>
                                </p:stCondLst>
                                <p:childTnLst>
                                  <p:par>
                                    <p:cTn id="53" presetID="14" presetClass="entr" presetSubtype="10" fill="hold" nodeType="after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randombar(horizontal)">
                                          <p:cBhvr>
                                            <p:cTn id="55" dur="500"/>
                                            <p:tgtEl>
                                              <p:spTgt spid="75"/>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wipe(left)">
                                          <p:cBhvr>
                                            <p:cTn id="62" dur="500"/>
                                            <p:tgtEl>
                                              <p:spTgt spid="8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wipe(left)">
                                          <p:cBhvr>
                                            <p:cTn id="65" dur="500"/>
                                            <p:tgtEl>
                                              <p:spTgt spid="87"/>
                                            </p:tgtEl>
                                          </p:cBhvr>
                                        </p:animEffect>
                                      </p:childTnLst>
                                    </p:cTn>
                                  </p:par>
                                </p:childTnLst>
                              </p:cTn>
                            </p:par>
                            <p:par>
                              <p:cTn id="66" fill="hold">
                                <p:stCondLst>
                                  <p:cond delay="65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81"/>
                                            </p:tgtEl>
                                            <p:attrNameLst>
                                              <p:attrName>style.visibility</p:attrName>
                                            </p:attrNameLst>
                                          </p:cBhvr>
                                          <p:to>
                                            <p:strVal val="visible"/>
                                          </p:to>
                                        </p:set>
                                        <p:anim calcmode="lin" valueType="num">
                                          <p:cBhvr>
                                            <p:cTn id="69"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81"/>
                                            </p:tgtEl>
                                            <p:attrNameLst>
                                              <p:attrName>ppt_y</p:attrName>
                                            </p:attrNameLst>
                                          </p:cBhvr>
                                          <p:tavLst>
                                            <p:tav tm="0">
                                              <p:val>
                                                <p:strVal val="#ppt_y"/>
                                              </p:val>
                                            </p:tav>
                                            <p:tav tm="100000">
                                              <p:val>
                                                <p:strVal val="#ppt_y"/>
                                              </p:val>
                                            </p:tav>
                                          </p:tavLst>
                                        </p:anim>
                                        <p:anim calcmode="lin" valueType="num">
                                          <p:cBhvr>
                                            <p:cTn id="71"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81"/>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88"/>
                                            </p:tgtEl>
                                            <p:attrNameLst>
                                              <p:attrName>style.visibility</p:attrName>
                                            </p:attrNameLst>
                                          </p:cBhvr>
                                          <p:to>
                                            <p:strVal val="visible"/>
                                          </p:to>
                                        </p:set>
                                        <p:anim calcmode="lin" valueType="num">
                                          <p:cBhvr>
                                            <p:cTn id="76"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88"/>
                                            </p:tgtEl>
                                            <p:attrNameLst>
                                              <p:attrName>ppt_y</p:attrName>
                                            </p:attrNameLst>
                                          </p:cBhvr>
                                          <p:tavLst>
                                            <p:tav tm="0">
                                              <p:val>
                                                <p:strVal val="#ppt_y"/>
                                              </p:val>
                                            </p:tav>
                                            <p:tav tm="100000">
                                              <p:val>
                                                <p:strVal val="#ppt_y"/>
                                              </p:val>
                                            </p:tav>
                                          </p:tavLst>
                                        </p:anim>
                                        <p:anim calcmode="lin" valueType="num">
                                          <p:cBhvr>
                                            <p:cTn id="78"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81" grpId="0"/>
          <p:bldP spid="82" grpId="0" animBg="1"/>
          <p:bldP spid="83" grpId="0" animBg="1"/>
          <p:bldP spid="84" grpId="0" animBg="1"/>
          <p:bldP spid="85" grpId="0"/>
          <p:bldP spid="86" grpId="0"/>
          <p:bldP spid="87" grpId="0"/>
          <p:bldP spid="8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accel="40000"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750" fill="hold"/>
                                            <p:tgtEl>
                                              <p:spTgt spid="53"/>
                                            </p:tgtEl>
                                            <p:attrNameLst>
                                              <p:attrName>ppt_x</p:attrName>
                                            </p:attrNameLst>
                                          </p:cBhvr>
                                          <p:tavLst>
                                            <p:tav tm="0">
                                              <p:val>
                                                <p:strVal val="1+#ppt_w/2"/>
                                              </p:val>
                                            </p:tav>
                                            <p:tav tm="100000">
                                              <p:val>
                                                <p:strVal val="#ppt_x"/>
                                              </p:val>
                                            </p:tav>
                                          </p:tavLst>
                                        </p:anim>
                                        <p:anim calcmode="lin" valueType="num">
                                          <p:cBhvr additive="base">
                                            <p:cTn id="13" dur="750" fill="hold"/>
                                            <p:tgtEl>
                                              <p:spTgt spid="53"/>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accel="40000"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750" fill="hold"/>
                                            <p:tgtEl>
                                              <p:spTgt spid="56"/>
                                            </p:tgtEl>
                                            <p:attrNameLst>
                                              <p:attrName>ppt_x</p:attrName>
                                            </p:attrNameLst>
                                          </p:cBhvr>
                                          <p:tavLst>
                                            <p:tav tm="0">
                                              <p:val>
                                                <p:strVal val="1+#ppt_w/2"/>
                                              </p:val>
                                            </p:tav>
                                            <p:tav tm="100000">
                                              <p:val>
                                                <p:strVal val="#ppt_x"/>
                                              </p:val>
                                            </p:tav>
                                          </p:tavLst>
                                        </p:anim>
                                        <p:anim calcmode="lin" valueType="num">
                                          <p:cBhvr additive="base">
                                            <p:cTn id="18" dur="750" fill="hold"/>
                                            <p:tgtEl>
                                              <p:spTgt spid="56"/>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accel="4000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additive="base">
                                            <p:cTn id="22" dur="750" fill="hold"/>
                                            <p:tgtEl>
                                              <p:spTgt spid="63"/>
                                            </p:tgtEl>
                                            <p:attrNameLst>
                                              <p:attrName>ppt_x</p:attrName>
                                            </p:attrNameLst>
                                          </p:cBhvr>
                                          <p:tavLst>
                                            <p:tav tm="0">
                                              <p:val>
                                                <p:strVal val="1+#ppt_w/2"/>
                                              </p:val>
                                            </p:tav>
                                            <p:tav tm="100000">
                                              <p:val>
                                                <p:strVal val="#ppt_x"/>
                                              </p:val>
                                            </p:tav>
                                          </p:tavLst>
                                        </p:anim>
                                        <p:anim calcmode="lin" valueType="num">
                                          <p:cBhvr additive="base">
                                            <p:cTn id="23" dur="750" fill="hold"/>
                                            <p:tgtEl>
                                              <p:spTgt spid="63"/>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14" presetClass="entr" presetSubtype="10"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randombar(horizontal)">
                                          <p:cBhvr>
                                            <p:cTn id="27" dur="500"/>
                                            <p:tgtEl>
                                              <p:spTgt spid="69"/>
                                            </p:tgtEl>
                                          </p:cBhvr>
                                        </p:animEffect>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left)">
                                          <p:cBhvr>
                                            <p:cTn id="37" dur="500"/>
                                            <p:tgtEl>
                                              <p:spTgt spid="85"/>
                                            </p:tgtEl>
                                          </p:cBhvr>
                                        </p:animEffect>
                                      </p:childTnLst>
                                    </p:cTn>
                                  </p:par>
                                </p:childTnLst>
                              </p:cTn>
                            </p:par>
                            <p:par>
                              <p:cTn id="38" fill="hold">
                                <p:stCondLst>
                                  <p:cond delay="4500"/>
                                </p:stCondLst>
                                <p:childTnLst>
                                  <p:par>
                                    <p:cTn id="39" presetID="14" presetClass="entr" presetSubtype="10" fill="hold" nodeType="after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randombar(horizontal)">
                                          <p:cBhvr>
                                            <p:cTn id="41" dur="500"/>
                                            <p:tgtEl>
                                              <p:spTgt spid="72"/>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wipe(left)">
                                          <p:cBhvr>
                                            <p:cTn id="45" dur="500"/>
                                            <p:tgtEl>
                                              <p:spTgt spid="7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left)">
                                          <p:cBhvr>
                                            <p:cTn id="48" dur="500"/>
                                            <p:tgtEl>
                                              <p:spTgt spid="8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wipe(left)">
                                          <p:cBhvr>
                                            <p:cTn id="51" dur="500"/>
                                            <p:tgtEl>
                                              <p:spTgt spid="86"/>
                                            </p:tgtEl>
                                          </p:cBhvr>
                                        </p:animEffect>
                                      </p:childTnLst>
                                    </p:cTn>
                                  </p:par>
                                </p:childTnLst>
                              </p:cTn>
                            </p:par>
                            <p:par>
                              <p:cTn id="52" fill="hold">
                                <p:stCondLst>
                                  <p:cond delay="5500"/>
                                </p:stCondLst>
                                <p:childTnLst>
                                  <p:par>
                                    <p:cTn id="53" presetID="14" presetClass="entr" presetSubtype="10" fill="hold" nodeType="after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randombar(horizontal)">
                                          <p:cBhvr>
                                            <p:cTn id="55" dur="500"/>
                                            <p:tgtEl>
                                              <p:spTgt spid="75"/>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wipe(left)">
                                          <p:cBhvr>
                                            <p:cTn id="62" dur="500"/>
                                            <p:tgtEl>
                                              <p:spTgt spid="8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wipe(left)">
                                          <p:cBhvr>
                                            <p:cTn id="65" dur="500"/>
                                            <p:tgtEl>
                                              <p:spTgt spid="87"/>
                                            </p:tgtEl>
                                          </p:cBhvr>
                                        </p:animEffect>
                                      </p:childTnLst>
                                    </p:cTn>
                                  </p:par>
                                </p:childTnLst>
                              </p:cTn>
                            </p:par>
                            <p:par>
                              <p:cTn id="66" fill="hold">
                                <p:stCondLst>
                                  <p:cond delay="65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81"/>
                                            </p:tgtEl>
                                            <p:attrNameLst>
                                              <p:attrName>style.visibility</p:attrName>
                                            </p:attrNameLst>
                                          </p:cBhvr>
                                          <p:to>
                                            <p:strVal val="visible"/>
                                          </p:to>
                                        </p:set>
                                        <p:anim calcmode="lin" valueType="num">
                                          <p:cBhvr>
                                            <p:cTn id="69"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81"/>
                                            </p:tgtEl>
                                            <p:attrNameLst>
                                              <p:attrName>ppt_y</p:attrName>
                                            </p:attrNameLst>
                                          </p:cBhvr>
                                          <p:tavLst>
                                            <p:tav tm="0">
                                              <p:val>
                                                <p:strVal val="#ppt_y"/>
                                              </p:val>
                                            </p:tav>
                                            <p:tav tm="100000">
                                              <p:val>
                                                <p:strVal val="#ppt_y"/>
                                              </p:val>
                                            </p:tav>
                                          </p:tavLst>
                                        </p:anim>
                                        <p:anim calcmode="lin" valueType="num">
                                          <p:cBhvr>
                                            <p:cTn id="71"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81"/>
                                            </p:tgtEl>
                                          </p:cBhvr>
                                        </p:animEffect>
                                      </p:childTnLst>
                                    </p:cTn>
                                  </p:par>
                                  <p:par>
                                    <p:cTn id="74" presetID="41" presetClass="entr" presetSubtype="0" fill="hold" grpId="0" nodeType="withEffect">
                                      <p:stCondLst>
                                        <p:cond delay="0"/>
                                      </p:stCondLst>
                                      <p:iterate type="lt">
                                        <p:tmPct val="10000"/>
                                      </p:iterate>
                                      <p:childTnLst>
                                        <p:set>
                                          <p:cBhvr>
                                            <p:cTn id="75" dur="1" fill="hold">
                                              <p:stCondLst>
                                                <p:cond delay="0"/>
                                              </p:stCondLst>
                                            </p:cTn>
                                            <p:tgtEl>
                                              <p:spTgt spid="88"/>
                                            </p:tgtEl>
                                            <p:attrNameLst>
                                              <p:attrName>style.visibility</p:attrName>
                                            </p:attrNameLst>
                                          </p:cBhvr>
                                          <p:to>
                                            <p:strVal val="visible"/>
                                          </p:to>
                                        </p:set>
                                        <p:anim calcmode="lin" valueType="num">
                                          <p:cBhvr>
                                            <p:cTn id="76"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88"/>
                                            </p:tgtEl>
                                            <p:attrNameLst>
                                              <p:attrName>ppt_y</p:attrName>
                                            </p:attrNameLst>
                                          </p:cBhvr>
                                          <p:tavLst>
                                            <p:tav tm="0">
                                              <p:val>
                                                <p:strVal val="#ppt_y"/>
                                              </p:val>
                                            </p:tav>
                                            <p:tav tm="100000">
                                              <p:val>
                                                <p:strVal val="#ppt_y"/>
                                              </p:val>
                                            </p:tav>
                                          </p:tavLst>
                                        </p:anim>
                                        <p:anim calcmode="lin" valueType="num">
                                          <p:cBhvr>
                                            <p:cTn id="78"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81" grpId="0"/>
          <p:bldP spid="82" grpId="0" animBg="1"/>
          <p:bldP spid="83" grpId="0" animBg="1"/>
          <p:bldP spid="84" grpId="0" animBg="1"/>
          <p:bldP spid="85" grpId="0"/>
          <p:bldP spid="86" grpId="0"/>
          <p:bldP spid="87" grpId="0"/>
          <p:bldP spid="8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35725" y="2916970"/>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23" name="组合 22"/>
          <p:cNvGrpSpPr/>
          <p:nvPr/>
        </p:nvGrpSpPr>
        <p:grpSpPr>
          <a:xfrm rot="5400000" flipH="1">
            <a:off x="8124371" y="2881920"/>
            <a:ext cx="7001769" cy="1130318"/>
            <a:chOff x="-168927" y="-152400"/>
            <a:chExt cx="9312927" cy="1530947"/>
          </a:xfrm>
        </p:grpSpPr>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9" name="图片 28"/>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32" name="图片 31"/>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35" name="图片 34"/>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49" name="组合 48"/>
          <p:cNvGrpSpPr/>
          <p:nvPr/>
        </p:nvGrpSpPr>
        <p:grpSpPr>
          <a:xfrm>
            <a:off x="1130320" y="422499"/>
            <a:ext cx="3068756" cy="215907"/>
            <a:chOff x="847850" y="316800"/>
            <a:chExt cx="2301867" cy="161893"/>
          </a:xfrm>
        </p:grpSpPr>
        <p:cxnSp>
          <p:nvCxnSpPr>
            <p:cNvPr id="44" name="直接连接符 43"/>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7884933" y="408866"/>
            <a:ext cx="3079162" cy="215907"/>
            <a:chOff x="5914470" y="306578"/>
            <a:chExt cx="2309672" cy="161893"/>
          </a:xfrm>
        </p:grpSpPr>
        <p:cxnSp>
          <p:nvCxnSpPr>
            <p:cNvPr id="46" name="直接连接符 45"/>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4476614" y="263649"/>
            <a:ext cx="3346560" cy="538605"/>
          </a:xfrm>
          <a:prstGeom prst="rect">
            <a:avLst/>
          </a:prstGeom>
          <a:noFill/>
        </p:spPr>
        <p:txBody>
          <a:bodyPr wrap="square" lIns="121917" tIns="60958" rIns="121917" bIns="60958" rtlCol="0">
            <a:spAutoFit/>
          </a:bodyPr>
          <a:lstStyle/>
          <a:p>
            <a:r>
              <a:rPr lang="zh-CN" altLang="en-US" sz="2700" b="1">
                <a:solidFill>
                  <a:srgbClr val="56CA93"/>
                </a:solidFill>
                <a:latin typeface="微软雅黑" panose="020B0503020204020204" pitchFamily="34" charset="-122"/>
                <a:ea typeface="微软雅黑" panose="020B0503020204020204" pitchFamily="34" charset="-122"/>
              </a:rPr>
              <a:t>教学分析</a:t>
            </a:r>
            <a:r>
              <a:rPr lang="en-US" altLang="zh-CN" sz="2700" b="1" smtClean="0">
                <a:solidFill>
                  <a:srgbClr val="56CA93"/>
                </a:solidFill>
                <a:latin typeface="微软雅黑" panose="020B0503020204020204" pitchFamily="34" charset="-122"/>
                <a:ea typeface="微软雅黑" panose="020B0503020204020204" pitchFamily="34" charset="-122"/>
              </a:rPr>
              <a:t>.</a:t>
            </a:r>
            <a:r>
              <a:rPr lang="zh-CN" altLang="en-US" sz="2700" smtClean="0">
                <a:solidFill>
                  <a:srgbClr val="FB6060"/>
                </a:solidFill>
                <a:latin typeface="微软雅黑" panose="020B0503020204020204" pitchFamily="34" charset="-122"/>
                <a:ea typeface="微软雅黑" panose="020B0503020204020204" pitchFamily="34" charset="-122"/>
              </a:rPr>
              <a:t>教学重点</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
        <p:nvSpPr>
          <p:cNvPr id="52" name="Freeform 31"/>
          <p:cNvSpPr/>
          <p:nvPr/>
        </p:nvSpPr>
        <p:spPr bwMode="auto">
          <a:xfrm>
            <a:off x="3677016" y="886355"/>
            <a:ext cx="4926654" cy="5977142"/>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3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90 h 411"/>
              <a:gd name="T28" fmla="*/ 302 w 338"/>
              <a:gd name="T29" fmla="*/ 307 h 411"/>
              <a:gd name="T30" fmla="*/ 278 w 338"/>
              <a:gd name="T31" fmla="*/ 320 h 411"/>
              <a:gd name="T32" fmla="*/ 236 w 338"/>
              <a:gd name="T33" fmla="*/ 320 h 411"/>
              <a:gd name="T34" fmla="*/ 228 w 338"/>
              <a:gd name="T35" fmla="*/ 322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50 h 411"/>
              <a:gd name="T50" fmla="*/ 24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4" y="123"/>
                  <a:pt x="303" y="143"/>
                </a:cubicBezTo>
                <a:cubicBezTo>
                  <a:pt x="303" y="143"/>
                  <a:pt x="289" y="155"/>
                  <a:pt x="302" y="169"/>
                </a:cubicBezTo>
                <a:cubicBezTo>
                  <a:pt x="313" y="182"/>
                  <a:pt x="334" y="211"/>
                  <a:pt x="334" y="211"/>
                </a:cubicBezTo>
                <a:cubicBezTo>
                  <a:pt x="334" y="211"/>
                  <a:pt x="338" y="219"/>
                  <a:pt x="330" y="223"/>
                </a:cubicBezTo>
                <a:cubicBezTo>
                  <a:pt x="322" y="226"/>
                  <a:pt x="317" y="226"/>
                  <a:pt x="312" y="230"/>
                </a:cubicBezTo>
                <a:cubicBezTo>
                  <a:pt x="307" y="234"/>
                  <a:pt x="306" y="237"/>
                  <a:pt x="312" y="242"/>
                </a:cubicBezTo>
                <a:cubicBezTo>
                  <a:pt x="317" y="247"/>
                  <a:pt x="315" y="255"/>
                  <a:pt x="311" y="257"/>
                </a:cubicBezTo>
                <a:cubicBezTo>
                  <a:pt x="307" y="260"/>
                  <a:pt x="305" y="261"/>
                  <a:pt x="305" y="261"/>
                </a:cubicBezTo>
                <a:cubicBezTo>
                  <a:pt x="305" y="261"/>
                  <a:pt x="314" y="267"/>
                  <a:pt x="306" y="274"/>
                </a:cubicBezTo>
                <a:cubicBezTo>
                  <a:pt x="298" y="281"/>
                  <a:pt x="299" y="285"/>
                  <a:pt x="300" y="290"/>
                </a:cubicBezTo>
                <a:cubicBezTo>
                  <a:pt x="301" y="294"/>
                  <a:pt x="305" y="301"/>
                  <a:pt x="302" y="307"/>
                </a:cubicBezTo>
                <a:cubicBezTo>
                  <a:pt x="299" y="313"/>
                  <a:pt x="293" y="318"/>
                  <a:pt x="278" y="320"/>
                </a:cubicBezTo>
                <a:cubicBezTo>
                  <a:pt x="278" y="320"/>
                  <a:pt x="244" y="318"/>
                  <a:pt x="236" y="320"/>
                </a:cubicBezTo>
                <a:cubicBezTo>
                  <a:pt x="228" y="321"/>
                  <a:pt x="228" y="322"/>
                  <a:pt x="228" y="322"/>
                </a:cubicBezTo>
                <a:cubicBezTo>
                  <a:pt x="228" y="322"/>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0" y="291"/>
                  <a:pt x="79" y="280"/>
                </a:cubicBezTo>
                <a:cubicBezTo>
                  <a:pt x="77" y="270"/>
                  <a:pt x="78" y="268"/>
                  <a:pt x="65" y="250"/>
                </a:cubicBezTo>
                <a:cubicBezTo>
                  <a:pt x="51" y="231"/>
                  <a:pt x="28" y="199"/>
                  <a:pt x="24" y="190"/>
                </a:cubicBezTo>
                <a:cubicBezTo>
                  <a:pt x="24" y="189"/>
                  <a:pt x="22" y="184"/>
                  <a:pt x="22" y="184"/>
                </a:cubicBezTo>
                <a:close/>
              </a:path>
            </a:pathLst>
          </a:custGeom>
          <a:solidFill>
            <a:srgbClr val="6EADAA"/>
          </a:solidFill>
          <a:ln>
            <a:noFill/>
          </a:ln>
          <a:effectLst>
            <a:innerShdw blurRad="63500" dist="50800" dir="18900000">
              <a:prstClr val="black">
                <a:alpha val="50000"/>
              </a:prstClr>
            </a:inn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53" name="组合 52"/>
          <p:cNvGrpSpPr/>
          <p:nvPr/>
        </p:nvGrpSpPr>
        <p:grpSpPr>
          <a:xfrm>
            <a:off x="4510306" y="2025104"/>
            <a:ext cx="4045733" cy="3229347"/>
            <a:chOff x="4509719" y="1771513"/>
            <a:chExt cx="4045206" cy="3230095"/>
          </a:xfrm>
        </p:grpSpPr>
        <p:sp>
          <p:nvSpPr>
            <p:cNvPr id="54" name="任意多边形 53"/>
            <p:cNvSpPr/>
            <p:nvPr/>
          </p:nvSpPr>
          <p:spPr bwMode="auto">
            <a:xfrm>
              <a:off x="4521945" y="1779133"/>
              <a:ext cx="4032980" cy="3222475"/>
            </a:xfrm>
            <a:custGeom>
              <a:avLst/>
              <a:gdLst>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5616 w 3945350"/>
                <a:gd name="connsiteY35" fmla="*/ 1393625 h 3222475"/>
                <a:gd name="connsiteX36" fmla="*/ 7620 w 3945350"/>
                <a:gd name="connsiteY36" fmla="*/ 1320800 h 3222475"/>
                <a:gd name="connsiteX37" fmla="*/ 236220 w 3945350"/>
                <a:gd name="connsiteY37" fmla="*/ 1320800 h 3222475"/>
                <a:gd name="connsiteX38" fmla="*/ 236220 w 3945350"/>
                <a:gd name="connsiteY38" fmla="*/ 1066800 h 3222475"/>
                <a:gd name="connsiteX39" fmla="*/ 642620 w 3945350"/>
                <a:gd name="connsiteY39" fmla="*/ 1066800 h 3222475"/>
                <a:gd name="connsiteX40" fmla="*/ 642620 w 3945350"/>
                <a:gd name="connsiteY40" fmla="*/ 774700 h 3222475"/>
                <a:gd name="connsiteX41" fmla="*/ 1036320 w 3945350"/>
                <a:gd name="connsiteY41" fmla="*/ 774700 h 3222475"/>
                <a:gd name="connsiteX42" fmla="*/ 1036320 w 3945350"/>
                <a:gd name="connsiteY42" fmla="*/ 533400 h 3222475"/>
                <a:gd name="connsiteX43" fmla="*/ 1430020 w 3945350"/>
                <a:gd name="connsiteY43" fmla="*/ 533400 h 3222475"/>
                <a:gd name="connsiteX44" fmla="*/ 1430020 w 3945350"/>
                <a:gd name="connsiteY44" fmla="*/ 266700 h 3222475"/>
                <a:gd name="connsiteX45" fmla="*/ 1811020 w 3945350"/>
                <a:gd name="connsiteY45" fmla="*/ 266700 h 3222475"/>
                <a:gd name="connsiteX0-1" fmla="*/ 1811020 w 3945350"/>
                <a:gd name="connsiteY0-2" fmla="*/ 0 h 3222475"/>
                <a:gd name="connsiteX1-3" fmla="*/ 3217848 w 3945350"/>
                <a:gd name="connsiteY1-4" fmla="*/ 0 h 3222475"/>
                <a:gd name="connsiteX2-5" fmla="*/ 3260372 w 3945350"/>
                <a:gd name="connsiteY2-6" fmla="*/ 80487 h 3222475"/>
                <a:gd name="connsiteX3-7" fmla="*/ 3478982 w 3945350"/>
                <a:gd name="connsiteY3-8" fmla="*/ 938718 h 3222475"/>
                <a:gd name="connsiteX4-9" fmla="*/ 3464408 w 3945350"/>
                <a:gd name="connsiteY4-10" fmla="*/ 1316921 h 3222475"/>
                <a:gd name="connsiteX5-11" fmla="*/ 3930776 w 3945350"/>
                <a:gd name="connsiteY5-12" fmla="*/ 1927866 h 3222475"/>
                <a:gd name="connsiteX6-13" fmla="*/ 3872480 w 3945350"/>
                <a:gd name="connsiteY6-14" fmla="*/ 2102421 h 3222475"/>
                <a:gd name="connsiteX7-15" fmla="*/ 3610148 w 3945350"/>
                <a:gd name="connsiteY7-16" fmla="*/ 2204245 h 3222475"/>
                <a:gd name="connsiteX8-17" fmla="*/ 3610148 w 3945350"/>
                <a:gd name="connsiteY8-18" fmla="*/ 2378801 h 3222475"/>
                <a:gd name="connsiteX9-19" fmla="*/ 3595574 w 3945350"/>
                <a:gd name="connsiteY9-20" fmla="*/ 2596995 h 3222475"/>
                <a:gd name="connsiteX10-21" fmla="*/ 3508130 w 3945350"/>
                <a:gd name="connsiteY10-22" fmla="*/ 2655180 h 3222475"/>
                <a:gd name="connsiteX11-23" fmla="*/ 3522704 w 3945350"/>
                <a:gd name="connsiteY11-24" fmla="*/ 2844282 h 3222475"/>
                <a:gd name="connsiteX12-25" fmla="*/ 3435260 w 3945350"/>
                <a:gd name="connsiteY12-26" fmla="*/ 3077023 h 3222475"/>
                <a:gd name="connsiteX13-27" fmla="*/ 3471695 w 3945350"/>
                <a:gd name="connsiteY13-28" fmla="*/ 3189757 h 3222475"/>
                <a:gd name="connsiteX14-29" fmla="*/ 3475904 w 3945350"/>
                <a:gd name="connsiteY14-30" fmla="*/ 3222475 h 3222475"/>
                <a:gd name="connsiteX15-31" fmla="*/ 3041902 w 3945350"/>
                <a:gd name="connsiteY15-32" fmla="*/ 3222475 h 3222475"/>
                <a:gd name="connsiteX16-33" fmla="*/ 3041902 w 3945350"/>
                <a:gd name="connsiteY16-34" fmla="*/ 3217712 h 3222475"/>
                <a:gd name="connsiteX17-35" fmla="*/ 3051072 w 3945350"/>
                <a:gd name="connsiteY17-36" fmla="*/ 3217712 h 3222475"/>
                <a:gd name="connsiteX18-37" fmla="*/ 3051072 w 3945350"/>
                <a:gd name="connsiteY18-38" fmla="*/ 3201832 h 3222475"/>
                <a:gd name="connsiteX19-39" fmla="*/ 3051072 w 3945350"/>
                <a:gd name="connsiteY19-40" fmla="*/ 2997797 h 3222475"/>
                <a:gd name="connsiteX20-41" fmla="*/ 3045456 w 3945350"/>
                <a:gd name="connsiteY20-42" fmla="*/ 2997797 h 3222475"/>
                <a:gd name="connsiteX21-43" fmla="*/ 3043452 w 3945350"/>
                <a:gd name="connsiteY21-44" fmla="*/ 2924972 h 3222475"/>
                <a:gd name="connsiteX22-45" fmla="*/ 2814852 w 3945350"/>
                <a:gd name="connsiteY22-46" fmla="*/ 2924972 h 3222475"/>
                <a:gd name="connsiteX23-47" fmla="*/ 2814852 w 3945350"/>
                <a:gd name="connsiteY23-48" fmla="*/ 2670972 h 3222475"/>
                <a:gd name="connsiteX24-49" fmla="*/ 2408452 w 3945350"/>
                <a:gd name="connsiteY24-50" fmla="*/ 2670972 h 3222475"/>
                <a:gd name="connsiteX25-51" fmla="*/ 2408452 w 3945350"/>
                <a:gd name="connsiteY25-52" fmla="*/ 2378872 h 3222475"/>
                <a:gd name="connsiteX26-53" fmla="*/ 2014752 w 3945350"/>
                <a:gd name="connsiteY26-54" fmla="*/ 2378872 h 3222475"/>
                <a:gd name="connsiteX27-55" fmla="*/ 2014752 w 3945350"/>
                <a:gd name="connsiteY27-56" fmla="*/ 2137572 h 3222475"/>
                <a:gd name="connsiteX28-57" fmla="*/ 1621052 w 3945350"/>
                <a:gd name="connsiteY28-58" fmla="*/ 2137572 h 3222475"/>
                <a:gd name="connsiteX29-59" fmla="*/ 1621052 w 3945350"/>
                <a:gd name="connsiteY29-60" fmla="*/ 1870872 h 3222475"/>
                <a:gd name="connsiteX30-61" fmla="*/ 1240052 w 3945350"/>
                <a:gd name="connsiteY30-62" fmla="*/ 1870872 h 3222475"/>
                <a:gd name="connsiteX31-63" fmla="*/ 1240052 w 3945350"/>
                <a:gd name="connsiteY31-64" fmla="*/ 1604172 h 3222475"/>
                <a:gd name="connsiteX32-65" fmla="*/ 0 w 3945350"/>
                <a:gd name="connsiteY32-66" fmla="*/ 1604172 h 3222475"/>
                <a:gd name="connsiteX33-67" fmla="*/ 0 w 3945350"/>
                <a:gd name="connsiteY33-68" fmla="*/ 1597660 h 3222475"/>
                <a:gd name="connsiteX34-69" fmla="*/ 0 w 3945350"/>
                <a:gd name="connsiteY34-70" fmla="*/ 1393625 h 3222475"/>
                <a:gd name="connsiteX35-71" fmla="*/ 7620 w 3945350"/>
                <a:gd name="connsiteY35-72" fmla="*/ 1320800 h 3222475"/>
                <a:gd name="connsiteX36-73" fmla="*/ 236220 w 3945350"/>
                <a:gd name="connsiteY36-74" fmla="*/ 1320800 h 3222475"/>
                <a:gd name="connsiteX37-75" fmla="*/ 236220 w 3945350"/>
                <a:gd name="connsiteY37-76" fmla="*/ 1066800 h 3222475"/>
                <a:gd name="connsiteX38-77" fmla="*/ 642620 w 3945350"/>
                <a:gd name="connsiteY38-78" fmla="*/ 1066800 h 3222475"/>
                <a:gd name="connsiteX39-79" fmla="*/ 642620 w 3945350"/>
                <a:gd name="connsiteY39-80" fmla="*/ 774700 h 3222475"/>
                <a:gd name="connsiteX40-81" fmla="*/ 1036320 w 3945350"/>
                <a:gd name="connsiteY40-82" fmla="*/ 774700 h 3222475"/>
                <a:gd name="connsiteX41-83" fmla="*/ 1036320 w 3945350"/>
                <a:gd name="connsiteY41-84" fmla="*/ 533400 h 3222475"/>
                <a:gd name="connsiteX42-85" fmla="*/ 1430020 w 3945350"/>
                <a:gd name="connsiteY42-86" fmla="*/ 533400 h 3222475"/>
                <a:gd name="connsiteX43-87" fmla="*/ 1430020 w 3945350"/>
                <a:gd name="connsiteY43-88" fmla="*/ 266700 h 3222475"/>
                <a:gd name="connsiteX44-89" fmla="*/ 1811020 w 3945350"/>
                <a:gd name="connsiteY44-90" fmla="*/ 266700 h 3222475"/>
                <a:gd name="connsiteX45-91" fmla="*/ 1811020 w 3945350"/>
                <a:gd name="connsiteY45-92" fmla="*/ 0 h 3222475"/>
                <a:gd name="connsiteX0-93" fmla="*/ 1811020 w 3945350"/>
                <a:gd name="connsiteY0-94" fmla="*/ 0 h 3222475"/>
                <a:gd name="connsiteX1-95" fmla="*/ 3217848 w 3945350"/>
                <a:gd name="connsiteY1-96" fmla="*/ 0 h 3222475"/>
                <a:gd name="connsiteX2-97" fmla="*/ 3260372 w 3945350"/>
                <a:gd name="connsiteY2-98" fmla="*/ 80487 h 3222475"/>
                <a:gd name="connsiteX3-99" fmla="*/ 3478982 w 3945350"/>
                <a:gd name="connsiteY3-100" fmla="*/ 938718 h 3222475"/>
                <a:gd name="connsiteX4-101" fmla="*/ 3464408 w 3945350"/>
                <a:gd name="connsiteY4-102" fmla="*/ 1316921 h 3222475"/>
                <a:gd name="connsiteX5-103" fmla="*/ 3930776 w 3945350"/>
                <a:gd name="connsiteY5-104" fmla="*/ 1927866 h 3222475"/>
                <a:gd name="connsiteX6-105" fmla="*/ 3872480 w 3945350"/>
                <a:gd name="connsiteY6-106" fmla="*/ 2102421 h 3222475"/>
                <a:gd name="connsiteX7-107" fmla="*/ 3610148 w 3945350"/>
                <a:gd name="connsiteY7-108" fmla="*/ 2204245 h 3222475"/>
                <a:gd name="connsiteX8-109" fmla="*/ 3610148 w 3945350"/>
                <a:gd name="connsiteY8-110" fmla="*/ 2378801 h 3222475"/>
                <a:gd name="connsiteX9-111" fmla="*/ 3595574 w 3945350"/>
                <a:gd name="connsiteY9-112" fmla="*/ 2596995 h 3222475"/>
                <a:gd name="connsiteX10-113" fmla="*/ 3508130 w 3945350"/>
                <a:gd name="connsiteY10-114" fmla="*/ 2655180 h 3222475"/>
                <a:gd name="connsiteX11-115" fmla="*/ 3522704 w 3945350"/>
                <a:gd name="connsiteY11-116" fmla="*/ 2844282 h 3222475"/>
                <a:gd name="connsiteX12-117" fmla="*/ 3435260 w 3945350"/>
                <a:gd name="connsiteY12-118" fmla="*/ 3077023 h 3222475"/>
                <a:gd name="connsiteX13-119" fmla="*/ 3471695 w 3945350"/>
                <a:gd name="connsiteY13-120" fmla="*/ 3189757 h 3222475"/>
                <a:gd name="connsiteX14-121" fmla="*/ 3475904 w 3945350"/>
                <a:gd name="connsiteY14-122" fmla="*/ 3222475 h 3222475"/>
                <a:gd name="connsiteX15-123" fmla="*/ 3041902 w 3945350"/>
                <a:gd name="connsiteY15-124" fmla="*/ 3222475 h 3222475"/>
                <a:gd name="connsiteX16-125" fmla="*/ 3041902 w 3945350"/>
                <a:gd name="connsiteY16-126" fmla="*/ 3217712 h 3222475"/>
                <a:gd name="connsiteX17-127" fmla="*/ 3051072 w 3945350"/>
                <a:gd name="connsiteY17-128" fmla="*/ 3217712 h 3222475"/>
                <a:gd name="connsiteX18-129" fmla="*/ 3051072 w 3945350"/>
                <a:gd name="connsiteY18-130" fmla="*/ 3201832 h 3222475"/>
                <a:gd name="connsiteX19-131" fmla="*/ 3051072 w 3945350"/>
                <a:gd name="connsiteY19-132" fmla="*/ 2997797 h 3222475"/>
                <a:gd name="connsiteX20-133" fmla="*/ 3045456 w 3945350"/>
                <a:gd name="connsiteY20-134" fmla="*/ 2997797 h 3222475"/>
                <a:gd name="connsiteX21-135" fmla="*/ 3043452 w 3945350"/>
                <a:gd name="connsiteY21-136" fmla="*/ 2924972 h 3222475"/>
                <a:gd name="connsiteX22-137" fmla="*/ 2814852 w 3945350"/>
                <a:gd name="connsiteY22-138" fmla="*/ 2924972 h 3222475"/>
                <a:gd name="connsiteX23-139" fmla="*/ 2814852 w 3945350"/>
                <a:gd name="connsiteY23-140" fmla="*/ 2670972 h 3222475"/>
                <a:gd name="connsiteX24-141" fmla="*/ 2408452 w 3945350"/>
                <a:gd name="connsiteY24-142" fmla="*/ 2670972 h 3222475"/>
                <a:gd name="connsiteX25-143" fmla="*/ 2408452 w 3945350"/>
                <a:gd name="connsiteY25-144" fmla="*/ 2378872 h 3222475"/>
                <a:gd name="connsiteX26-145" fmla="*/ 2014752 w 3945350"/>
                <a:gd name="connsiteY26-146" fmla="*/ 2378872 h 3222475"/>
                <a:gd name="connsiteX27-147" fmla="*/ 2014752 w 3945350"/>
                <a:gd name="connsiteY27-148" fmla="*/ 2137572 h 3222475"/>
                <a:gd name="connsiteX28-149" fmla="*/ 1621052 w 3945350"/>
                <a:gd name="connsiteY28-150" fmla="*/ 2137572 h 3222475"/>
                <a:gd name="connsiteX29-151" fmla="*/ 1621052 w 3945350"/>
                <a:gd name="connsiteY29-152" fmla="*/ 1870872 h 3222475"/>
                <a:gd name="connsiteX30-153" fmla="*/ 1240052 w 3945350"/>
                <a:gd name="connsiteY30-154" fmla="*/ 1870872 h 3222475"/>
                <a:gd name="connsiteX31-155" fmla="*/ 1240052 w 3945350"/>
                <a:gd name="connsiteY31-156" fmla="*/ 1604172 h 3222475"/>
                <a:gd name="connsiteX32-157" fmla="*/ 0 w 3945350"/>
                <a:gd name="connsiteY32-158" fmla="*/ 1604172 h 3222475"/>
                <a:gd name="connsiteX33-159" fmla="*/ 0 w 3945350"/>
                <a:gd name="connsiteY33-160" fmla="*/ 1597660 h 3222475"/>
                <a:gd name="connsiteX34-161" fmla="*/ 7620 w 3945350"/>
                <a:gd name="connsiteY34-162" fmla="*/ 1320800 h 3222475"/>
                <a:gd name="connsiteX35-163" fmla="*/ 236220 w 3945350"/>
                <a:gd name="connsiteY35-164" fmla="*/ 1320800 h 3222475"/>
                <a:gd name="connsiteX36-165" fmla="*/ 236220 w 3945350"/>
                <a:gd name="connsiteY36-166" fmla="*/ 1066800 h 3222475"/>
                <a:gd name="connsiteX37-167" fmla="*/ 642620 w 3945350"/>
                <a:gd name="connsiteY37-168" fmla="*/ 1066800 h 3222475"/>
                <a:gd name="connsiteX38-169" fmla="*/ 642620 w 3945350"/>
                <a:gd name="connsiteY38-170" fmla="*/ 774700 h 3222475"/>
                <a:gd name="connsiteX39-171" fmla="*/ 1036320 w 3945350"/>
                <a:gd name="connsiteY39-172" fmla="*/ 774700 h 3222475"/>
                <a:gd name="connsiteX40-173" fmla="*/ 1036320 w 3945350"/>
                <a:gd name="connsiteY40-174" fmla="*/ 533400 h 3222475"/>
                <a:gd name="connsiteX41-175" fmla="*/ 1430020 w 3945350"/>
                <a:gd name="connsiteY41-176" fmla="*/ 533400 h 3222475"/>
                <a:gd name="connsiteX42-177" fmla="*/ 1430020 w 3945350"/>
                <a:gd name="connsiteY42-178" fmla="*/ 266700 h 3222475"/>
                <a:gd name="connsiteX43-179" fmla="*/ 1811020 w 3945350"/>
                <a:gd name="connsiteY43-180" fmla="*/ 266700 h 3222475"/>
                <a:gd name="connsiteX44-181" fmla="*/ 1811020 w 3945350"/>
                <a:gd name="connsiteY44-182" fmla="*/ 0 h 3222475"/>
                <a:gd name="connsiteX0-183" fmla="*/ 1898650 w 4032980"/>
                <a:gd name="connsiteY0-184" fmla="*/ 0 h 3222475"/>
                <a:gd name="connsiteX1-185" fmla="*/ 3305478 w 4032980"/>
                <a:gd name="connsiteY1-186" fmla="*/ 0 h 3222475"/>
                <a:gd name="connsiteX2-187" fmla="*/ 3348002 w 4032980"/>
                <a:gd name="connsiteY2-188" fmla="*/ 80487 h 3222475"/>
                <a:gd name="connsiteX3-189" fmla="*/ 3566612 w 4032980"/>
                <a:gd name="connsiteY3-190" fmla="*/ 938718 h 3222475"/>
                <a:gd name="connsiteX4-191" fmla="*/ 3552038 w 4032980"/>
                <a:gd name="connsiteY4-192" fmla="*/ 1316921 h 3222475"/>
                <a:gd name="connsiteX5-193" fmla="*/ 4018406 w 4032980"/>
                <a:gd name="connsiteY5-194" fmla="*/ 1927866 h 3222475"/>
                <a:gd name="connsiteX6-195" fmla="*/ 3960110 w 4032980"/>
                <a:gd name="connsiteY6-196" fmla="*/ 2102421 h 3222475"/>
                <a:gd name="connsiteX7-197" fmla="*/ 3697778 w 4032980"/>
                <a:gd name="connsiteY7-198" fmla="*/ 2204245 h 3222475"/>
                <a:gd name="connsiteX8-199" fmla="*/ 3697778 w 4032980"/>
                <a:gd name="connsiteY8-200" fmla="*/ 2378801 h 3222475"/>
                <a:gd name="connsiteX9-201" fmla="*/ 3683204 w 4032980"/>
                <a:gd name="connsiteY9-202" fmla="*/ 2596995 h 3222475"/>
                <a:gd name="connsiteX10-203" fmla="*/ 3595760 w 4032980"/>
                <a:gd name="connsiteY10-204" fmla="*/ 2655180 h 3222475"/>
                <a:gd name="connsiteX11-205" fmla="*/ 3610334 w 4032980"/>
                <a:gd name="connsiteY11-206" fmla="*/ 2844282 h 3222475"/>
                <a:gd name="connsiteX12-207" fmla="*/ 3522890 w 4032980"/>
                <a:gd name="connsiteY12-208" fmla="*/ 3077023 h 3222475"/>
                <a:gd name="connsiteX13-209" fmla="*/ 3559325 w 4032980"/>
                <a:gd name="connsiteY13-210" fmla="*/ 3189757 h 3222475"/>
                <a:gd name="connsiteX14-211" fmla="*/ 3563534 w 4032980"/>
                <a:gd name="connsiteY14-212" fmla="*/ 3222475 h 3222475"/>
                <a:gd name="connsiteX15-213" fmla="*/ 3129532 w 4032980"/>
                <a:gd name="connsiteY15-214" fmla="*/ 3222475 h 3222475"/>
                <a:gd name="connsiteX16-215" fmla="*/ 3129532 w 4032980"/>
                <a:gd name="connsiteY16-216" fmla="*/ 3217712 h 3222475"/>
                <a:gd name="connsiteX17-217" fmla="*/ 3138702 w 4032980"/>
                <a:gd name="connsiteY17-218" fmla="*/ 3217712 h 3222475"/>
                <a:gd name="connsiteX18-219" fmla="*/ 3138702 w 4032980"/>
                <a:gd name="connsiteY18-220" fmla="*/ 3201832 h 3222475"/>
                <a:gd name="connsiteX19-221" fmla="*/ 3138702 w 4032980"/>
                <a:gd name="connsiteY19-222" fmla="*/ 2997797 h 3222475"/>
                <a:gd name="connsiteX20-223" fmla="*/ 3133086 w 4032980"/>
                <a:gd name="connsiteY20-224" fmla="*/ 2997797 h 3222475"/>
                <a:gd name="connsiteX21-225" fmla="*/ 3131082 w 4032980"/>
                <a:gd name="connsiteY21-226" fmla="*/ 2924972 h 3222475"/>
                <a:gd name="connsiteX22-227" fmla="*/ 2902482 w 4032980"/>
                <a:gd name="connsiteY22-228" fmla="*/ 2924972 h 3222475"/>
                <a:gd name="connsiteX23-229" fmla="*/ 2902482 w 4032980"/>
                <a:gd name="connsiteY23-230" fmla="*/ 2670972 h 3222475"/>
                <a:gd name="connsiteX24-231" fmla="*/ 2496082 w 4032980"/>
                <a:gd name="connsiteY24-232" fmla="*/ 2670972 h 3222475"/>
                <a:gd name="connsiteX25-233" fmla="*/ 2496082 w 4032980"/>
                <a:gd name="connsiteY25-234" fmla="*/ 2378872 h 3222475"/>
                <a:gd name="connsiteX26-235" fmla="*/ 2102382 w 4032980"/>
                <a:gd name="connsiteY26-236" fmla="*/ 2378872 h 3222475"/>
                <a:gd name="connsiteX27-237" fmla="*/ 2102382 w 4032980"/>
                <a:gd name="connsiteY27-238" fmla="*/ 2137572 h 3222475"/>
                <a:gd name="connsiteX28-239" fmla="*/ 1708682 w 4032980"/>
                <a:gd name="connsiteY28-240" fmla="*/ 2137572 h 3222475"/>
                <a:gd name="connsiteX29-241" fmla="*/ 1708682 w 4032980"/>
                <a:gd name="connsiteY29-242" fmla="*/ 1870872 h 3222475"/>
                <a:gd name="connsiteX30-243" fmla="*/ 1327682 w 4032980"/>
                <a:gd name="connsiteY30-244" fmla="*/ 1870872 h 3222475"/>
                <a:gd name="connsiteX31-245" fmla="*/ 1327682 w 4032980"/>
                <a:gd name="connsiteY31-246" fmla="*/ 1604172 h 3222475"/>
                <a:gd name="connsiteX32-247" fmla="*/ 87630 w 4032980"/>
                <a:gd name="connsiteY32-248" fmla="*/ 1604172 h 3222475"/>
                <a:gd name="connsiteX33-249" fmla="*/ 87630 w 4032980"/>
                <a:gd name="connsiteY33-250" fmla="*/ 1597660 h 3222475"/>
                <a:gd name="connsiteX34-251" fmla="*/ 0 w 4032980"/>
                <a:gd name="connsiteY34-252" fmla="*/ 1320800 h 3222475"/>
                <a:gd name="connsiteX35-253" fmla="*/ 323850 w 4032980"/>
                <a:gd name="connsiteY35-254" fmla="*/ 1320800 h 3222475"/>
                <a:gd name="connsiteX36-255" fmla="*/ 323850 w 4032980"/>
                <a:gd name="connsiteY36-256" fmla="*/ 1066800 h 3222475"/>
                <a:gd name="connsiteX37-257" fmla="*/ 730250 w 4032980"/>
                <a:gd name="connsiteY37-258" fmla="*/ 1066800 h 3222475"/>
                <a:gd name="connsiteX38-259" fmla="*/ 730250 w 4032980"/>
                <a:gd name="connsiteY38-260" fmla="*/ 774700 h 3222475"/>
                <a:gd name="connsiteX39-261" fmla="*/ 1123950 w 4032980"/>
                <a:gd name="connsiteY39-262" fmla="*/ 774700 h 3222475"/>
                <a:gd name="connsiteX40-263" fmla="*/ 1123950 w 4032980"/>
                <a:gd name="connsiteY40-264" fmla="*/ 533400 h 3222475"/>
                <a:gd name="connsiteX41-265" fmla="*/ 1517650 w 4032980"/>
                <a:gd name="connsiteY41-266" fmla="*/ 533400 h 3222475"/>
                <a:gd name="connsiteX42-267" fmla="*/ 1517650 w 4032980"/>
                <a:gd name="connsiteY42-268" fmla="*/ 266700 h 3222475"/>
                <a:gd name="connsiteX43-269" fmla="*/ 1898650 w 4032980"/>
                <a:gd name="connsiteY43-270" fmla="*/ 266700 h 3222475"/>
                <a:gd name="connsiteX44-271" fmla="*/ 1898650 w 4032980"/>
                <a:gd name="connsiteY44-272" fmla="*/ 0 h 3222475"/>
                <a:gd name="connsiteX0-273" fmla="*/ 1899920 w 4034250"/>
                <a:gd name="connsiteY0-274" fmla="*/ 0 h 3222475"/>
                <a:gd name="connsiteX1-275" fmla="*/ 3306748 w 4034250"/>
                <a:gd name="connsiteY1-276" fmla="*/ 0 h 3222475"/>
                <a:gd name="connsiteX2-277" fmla="*/ 3349272 w 4034250"/>
                <a:gd name="connsiteY2-278" fmla="*/ 80487 h 3222475"/>
                <a:gd name="connsiteX3-279" fmla="*/ 3567882 w 4034250"/>
                <a:gd name="connsiteY3-280" fmla="*/ 938718 h 3222475"/>
                <a:gd name="connsiteX4-281" fmla="*/ 3553308 w 4034250"/>
                <a:gd name="connsiteY4-282" fmla="*/ 1316921 h 3222475"/>
                <a:gd name="connsiteX5-283" fmla="*/ 4019676 w 4034250"/>
                <a:gd name="connsiteY5-284" fmla="*/ 1927866 h 3222475"/>
                <a:gd name="connsiteX6-285" fmla="*/ 3961380 w 4034250"/>
                <a:gd name="connsiteY6-286" fmla="*/ 2102421 h 3222475"/>
                <a:gd name="connsiteX7-287" fmla="*/ 3699048 w 4034250"/>
                <a:gd name="connsiteY7-288" fmla="*/ 2204245 h 3222475"/>
                <a:gd name="connsiteX8-289" fmla="*/ 3699048 w 4034250"/>
                <a:gd name="connsiteY8-290" fmla="*/ 2378801 h 3222475"/>
                <a:gd name="connsiteX9-291" fmla="*/ 3684474 w 4034250"/>
                <a:gd name="connsiteY9-292" fmla="*/ 2596995 h 3222475"/>
                <a:gd name="connsiteX10-293" fmla="*/ 3597030 w 4034250"/>
                <a:gd name="connsiteY10-294" fmla="*/ 2655180 h 3222475"/>
                <a:gd name="connsiteX11-295" fmla="*/ 3611604 w 4034250"/>
                <a:gd name="connsiteY11-296" fmla="*/ 2844282 h 3222475"/>
                <a:gd name="connsiteX12-297" fmla="*/ 3524160 w 4034250"/>
                <a:gd name="connsiteY12-298" fmla="*/ 3077023 h 3222475"/>
                <a:gd name="connsiteX13-299" fmla="*/ 3560595 w 4034250"/>
                <a:gd name="connsiteY13-300" fmla="*/ 3189757 h 3222475"/>
                <a:gd name="connsiteX14-301" fmla="*/ 3564804 w 4034250"/>
                <a:gd name="connsiteY14-302" fmla="*/ 3222475 h 3222475"/>
                <a:gd name="connsiteX15-303" fmla="*/ 3130802 w 4034250"/>
                <a:gd name="connsiteY15-304" fmla="*/ 3222475 h 3222475"/>
                <a:gd name="connsiteX16-305" fmla="*/ 3130802 w 4034250"/>
                <a:gd name="connsiteY16-306" fmla="*/ 3217712 h 3222475"/>
                <a:gd name="connsiteX17-307" fmla="*/ 3139972 w 4034250"/>
                <a:gd name="connsiteY17-308" fmla="*/ 3217712 h 3222475"/>
                <a:gd name="connsiteX18-309" fmla="*/ 3139972 w 4034250"/>
                <a:gd name="connsiteY18-310" fmla="*/ 3201832 h 3222475"/>
                <a:gd name="connsiteX19-311" fmla="*/ 3139972 w 4034250"/>
                <a:gd name="connsiteY19-312" fmla="*/ 2997797 h 3222475"/>
                <a:gd name="connsiteX20-313" fmla="*/ 3134356 w 4034250"/>
                <a:gd name="connsiteY20-314" fmla="*/ 2997797 h 3222475"/>
                <a:gd name="connsiteX21-315" fmla="*/ 3132352 w 4034250"/>
                <a:gd name="connsiteY21-316" fmla="*/ 2924972 h 3222475"/>
                <a:gd name="connsiteX22-317" fmla="*/ 2903752 w 4034250"/>
                <a:gd name="connsiteY22-318" fmla="*/ 2924972 h 3222475"/>
                <a:gd name="connsiteX23-319" fmla="*/ 2903752 w 4034250"/>
                <a:gd name="connsiteY23-320" fmla="*/ 2670972 h 3222475"/>
                <a:gd name="connsiteX24-321" fmla="*/ 2497352 w 4034250"/>
                <a:gd name="connsiteY24-322" fmla="*/ 2670972 h 3222475"/>
                <a:gd name="connsiteX25-323" fmla="*/ 2497352 w 4034250"/>
                <a:gd name="connsiteY25-324" fmla="*/ 2378872 h 3222475"/>
                <a:gd name="connsiteX26-325" fmla="*/ 2103652 w 4034250"/>
                <a:gd name="connsiteY26-326" fmla="*/ 2378872 h 3222475"/>
                <a:gd name="connsiteX27-327" fmla="*/ 2103652 w 4034250"/>
                <a:gd name="connsiteY27-328" fmla="*/ 2137572 h 3222475"/>
                <a:gd name="connsiteX28-329" fmla="*/ 1709952 w 4034250"/>
                <a:gd name="connsiteY28-330" fmla="*/ 2137572 h 3222475"/>
                <a:gd name="connsiteX29-331" fmla="*/ 1709952 w 4034250"/>
                <a:gd name="connsiteY29-332" fmla="*/ 1870872 h 3222475"/>
                <a:gd name="connsiteX30-333" fmla="*/ 1328952 w 4034250"/>
                <a:gd name="connsiteY30-334" fmla="*/ 1870872 h 3222475"/>
                <a:gd name="connsiteX31-335" fmla="*/ 1328952 w 4034250"/>
                <a:gd name="connsiteY31-336" fmla="*/ 1604172 h 3222475"/>
                <a:gd name="connsiteX32-337" fmla="*/ 88900 w 4034250"/>
                <a:gd name="connsiteY32-338" fmla="*/ 1604172 h 3222475"/>
                <a:gd name="connsiteX33-339" fmla="*/ 0 w 4034250"/>
                <a:gd name="connsiteY33-340" fmla="*/ 1591310 h 3222475"/>
                <a:gd name="connsiteX34-341" fmla="*/ 1270 w 4034250"/>
                <a:gd name="connsiteY34-342" fmla="*/ 1320800 h 3222475"/>
                <a:gd name="connsiteX35-343" fmla="*/ 325120 w 4034250"/>
                <a:gd name="connsiteY35-344" fmla="*/ 1320800 h 3222475"/>
                <a:gd name="connsiteX36-345" fmla="*/ 325120 w 4034250"/>
                <a:gd name="connsiteY36-346" fmla="*/ 1066800 h 3222475"/>
                <a:gd name="connsiteX37-347" fmla="*/ 731520 w 4034250"/>
                <a:gd name="connsiteY37-348" fmla="*/ 1066800 h 3222475"/>
                <a:gd name="connsiteX38-349" fmla="*/ 731520 w 4034250"/>
                <a:gd name="connsiteY38-350" fmla="*/ 774700 h 3222475"/>
                <a:gd name="connsiteX39-351" fmla="*/ 1125220 w 4034250"/>
                <a:gd name="connsiteY39-352" fmla="*/ 774700 h 3222475"/>
                <a:gd name="connsiteX40-353" fmla="*/ 1125220 w 4034250"/>
                <a:gd name="connsiteY40-354" fmla="*/ 533400 h 3222475"/>
                <a:gd name="connsiteX41-355" fmla="*/ 1518920 w 4034250"/>
                <a:gd name="connsiteY41-356" fmla="*/ 533400 h 3222475"/>
                <a:gd name="connsiteX42-357" fmla="*/ 1518920 w 4034250"/>
                <a:gd name="connsiteY42-358" fmla="*/ 266700 h 3222475"/>
                <a:gd name="connsiteX43-359" fmla="*/ 1899920 w 4034250"/>
                <a:gd name="connsiteY43-360" fmla="*/ 266700 h 3222475"/>
                <a:gd name="connsiteX44-361" fmla="*/ 1899920 w 4034250"/>
                <a:gd name="connsiteY44-362" fmla="*/ 0 h 3222475"/>
                <a:gd name="connsiteX0-363" fmla="*/ 1906270 w 4040600"/>
                <a:gd name="connsiteY0-364" fmla="*/ 0 h 3222475"/>
                <a:gd name="connsiteX1-365" fmla="*/ 3313098 w 4040600"/>
                <a:gd name="connsiteY1-366" fmla="*/ 0 h 3222475"/>
                <a:gd name="connsiteX2-367" fmla="*/ 3355622 w 4040600"/>
                <a:gd name="connsiteY2-368" fmla="*/ 80487 h 3222475"/>
                <a:gd name="connsiteX3-369" fmla="*/ 3574232 w 4040600"/>
                <a:gd name="connsiteY3-370" fmla="*/ 938718 h 3222475"/>
                <a:gd name="connsiteX4-371" fmla="*/ 3559658 w 4040600"/>
                <a:gd name="connsiteY4-372" fmla="*/ 1316921 h 3222475"/>
                <a:gd name="connsiteX5-373" fmla="*/ 4026026 w 4040600"/>
                <a:gd name="connsiteY5-374" fmla="*/ 1927866 h 3222475"/>
                <a:gd name="connsiteX6-375" fmla="*/ 3967730 w 4040600"/>
                <a:gd name="connsiteY6-376" fmla="*/ 2102421 h 3222475"/>
                <a:gd name="connsiteX7-377" fmla="*/ 3705398 w 4040600"/>
                <a:gd name="connsiteY7-378" fmla="*/ 2204245 h 3222475"/>
                <a:gd name="connsiteX8-379" fmla="*/ 3705398 w 4040600"/>
                <a:gd name="connsiteY8-380" fmla="*/ 2378801 h 3222475"/>
                <a:gd name="connsiteX9-381" fmla="*/ 3690824 w 4040600"/>
                <a:gd name="connsiteY9-382" fmla="*/ 2596995 h 3222475"/>
                <a:gd name="connsiteX10-383" fmla="*/ 3603380 w 4040600"/>
                <a:gd name="connsiteY10-384" fmla="*/ 2655180 h 3222475"/>
                <a:gd name="connsiteX11-385" fmla="*/ 3617954 w 4040600"/>
                <a:gd name="connsiteY11-386" fmla="*/ 2844282 h 3222475"/>
                <a:gd name="connsiteX12-387" fmla="*/ 3530510 w 4040600"/>
                <a:gd name="connsiteY12-388" fmla="*/ 3077023 h 3222475"/>
                <a:gd name="connsiteX13-389" fmla="*/ 3566945 w 4040600"/>
                <a:gd name="connsiteY13-390" fmla="*/ 3189757 h 3222475"/>
                <a:gd name="connsiteX14-391" fmla="*/ 3571154 w 4040600"/>
                <a:gd name="connsiteY14-392" fmla="*/ 3222475 h 3222475"/>
                <a:gd name="connsiteX15-393" fmla="*/ 3137152 w 4040600"/>
                <a:gd name="connsiteY15-394" fmla="*/ 3222475 h 3222475"/>
                <a:gd name="connsiteX16-395" fmla="*/ 3137152 w 4040600"/>
                <a:gd name="connsiteY16-396" fmla="*/ 3217712 h 3222475"/>
                <a:gd name="connsiteX17-397" fmla="*/ 3146322 w 4040600"/>
                <a:gd name="connsiteY17-398" fmla="*/ 3217712 h 3222475"/>
                <a:gd name="connsiteX18-399" fmla="*/ 3146322 w 4040600"/>
                <a:gd name="connsiteY18-400" fmla="*/ 3201832 h 3222475"/>
                <a:gd name="connsiteX19-401" fmla="*/ 3146322 w 4040600"/>
                <a:gd name="connsiteY19-402" fmla="*/ 2997797 h 3222475"/>
                <a:gd name="connsiteX20-403" fmla="*/ 3140706 w 4040600"/>
                <a:gd name="connsiteY20-404" fmla="*/ 2997797 h 3222475"/>
                <a:gd name="connsiteX21-405" fmla="*/ 3138702 w 4040600"/>
                <a:gd name="connsiteY21-406" fmla="*/ 2924972 h 3222475"/>
                <a:gd name="connsiteX22-407" fmla="*/ 2910102 w 4040600"/>
                <a:gd name="connsiteY22-408" fmla="*/ 2924972 h 3222475"/>
                <a:gd name="connsiteX23-409" fmla="*/ 2910102 w 4040600"/>
                <a:gd name="connsiteY23-410" fmla="*/ 2670972 h 3222475"/>
                <a:gd name="connsiteX24-411" fmla="*/ 2503702 w 4040600"/>
                <a:gd name="connsiteY24-412" fmla="*/ 2670972 h 3222475"/>
                <a:gd name="connsiteX25-413" fmla="*/ 2503702 w 4040600"/>
                <a:gd name="connsiteY25-414" fmla="*/ 2378872 h 3222475"/>
                <a:gd name="connsiteX26-415" fmla="*/ 2110002 w 4040600"/>
                <a:gd name="connsiteY26-416" fmla="*/ 2378872 h 3222475"/>
                <a:gd name="connsiteX27-417" fmla="*/ 2110002 w 4040600"/>
                <a:gd name="connsiteY27-418" fmla="*/ 2137572 h 3222475"/>
                <a:gd name="connsiteX28-419" fmla="*/ 1716302 w 4040600"/>
                <a:gd name="connsiteY28-420" fmla="*/ 2137572 h 3222475"/>
                <a:gd name="connsiteX29-421" fmla="*/ 1716302 w 4040600"/>
                <a:gd name="connsiteY29-422" fmla="*/ 1870872 h 3222475"/>
                <a:gd name="connsiteX30-423" fmla="*/ 1335302 w 4040600"/>
                <a:gd name="connsiteY30-424" fmla="*/ 1870872 h 3222475"/>
                <a:gd name="connsiteX31-425" fmla="*/ 1335302 w 4040600"/>
                <a:gd name="connsiteY31-426" fmla="*/ 1604172 h 3222475"/>
                <a:gd name="connsiteX32-427" fmla="*/ 95250 w 4040600"/>
                <a:gd name="connsiteY32-428" fmla="*/ 1604172 h 3222475"/>
                <a:gd name="connsiteX33-429" fmla="*/ 0 w 4040600"/>
                <a:gd name="connsiteY33-430" fmla="*/ 1597660 h 3222475"/>
                <a:gd name="connsiteX34-431" fmla="*/ 7620 w 4040600"/>
                <a:gd name="connsiteY34-432" fmla="*/ 1320800 h 3222475"/>
                <a:gd name="connsiteX35-433" fmla="*/ 331470 w 4040600"/>
                <a:gd name="connsiteY35-434" fmla="*/ 1320800 h 3222475"/>
                <a:gd name="connsiteX36-435" fmla="*/ 331470 w 4040600"/>
                <a:gd name="connsiteY36-436" fmla="*/ 1066800 h 3222475"/>
                <a:gd name="connsiteX37-437" fmla="*/ 737870 w 4040600"/>
                <a:gd name="connsiteY37-438" fmla="*/ 1066800 h 3222475"/>
                <a:gd name="connsiteX38-439" fmla="*/ 737870 w 4040600"/>
                <a:gd name="connsiteY38-440" fmla="*/ 774700 h 3222475"/>
                <a:gd name="connsiteX39-441" fmla="*/ 1131570 w 4040600"/>
                <a:gd name="connsiteY39-442" fmla="*/ 774700 h 3222475"/>
                <a:gd name="connsiteX40-443" fmla="*/ 1131570 w 4040600"/>
                <a:gd name="connsiteY40-444" fmla="*/ 533400 h 3222475"/>
                <a:gd name="connsiteX41-445" fmla="*/ 1525270 w 4040600"/>
                <a:gd name="connsiteY41-446" fmla="*/ 533400 h 3222475"/>
                <a:gd name="connsiteX42-447" fmla="*/ 1525270 w 4040600"/>
                <a:gd name="connsiteY42-448" fmla="*/ 266700 h 3222475"/>
                <a:gd name="connsiteX43-449" fmla="*/ 1906270 w 4040600"/>
                <a:gd name="connsiteY43-450" fmla="*/ 266700 h 3222475"/>
                <a:gd name="connsiteX44-451" fmla="*/ 1906270 w 4040600"/>
                <a:gd name="connsiteY44-452" fmla="*/ 0 h 3222475"/>
                <a:gd name="connsiteX0-453" fmla="*/ 1898650 w 4032980"/>
                <a:gd name="connsiteY0-454" fmla="*/ 0 h 3222475"/>
                <a:gd name="connsiteX1-455" fmla="*/ 3305478 w 4032980"/>
                <a:gd name="connsiteY1-456" fmla="*/ 0 h 3222475"/>
                <a:gd name="connsiteX2-457" fmla="*/ 3348002 w 4032980"/>
                <a:gd name="connsiteY2-458" fmla="*/ 80487 h 3222475"/>
                <a:gd name="connsiteX3-459" fmla="*/ 3566612 w 4032980"/>
                <a:gd name="connsiteY3-460" fmla="*/ 938718 h 3222475"/>
                <a:gd name="connsiteX4-461" fmla="*/ 3552038 w 4032980"/>
                <a:gd name="connsiteY4-462" fmla="*/ 1316921 h 3222475"/>
                <a:gd name="connsiteX5-463" fmla="*/ 4018406 w 4032980"/>
                <a:gd name="connsiteY5-464" fmla="*/ 1927866 h 3222475"/>
                <a:gd name="connsiteX6-465" fmla="*/ 3960110 w 4032980"/>
                <a:gd name="connsiteY6-466" fmla="*/ 2102421 h 3222475"/>
                <a:gd name="connsiteX7-467" fmla="*/ 3697778 w 4032980"/>
                <a:gd name="connsiteY7-468" fmla="*/ 2204245 h 3222475"/>
                <a:gd name="connsiteX8-469" fmla="*/ 3697778 w 4032980"/>
                <a:gd name="connsiteY8-470" fmla="*/ 2378801 h 3222475"/>
                <a:gd name="connsiteX9-471" fmla="*/ 3683204 w 4032980"/>
                <a:gd name="connsiteY9-472" fmla="*/ 2596995 h 3222475"/>
                <a:gd name="connsiteX10-473" fmla="*/ 3595760 w 4032980"/>
                <a:gd name="connsiteY10-474" fmla="*/ 2655180 h 3222475"/>
                <a:gd name="connsiteX11-475" fmla="*/ 3610334 w 4032980"/>
                <a:gd name="connsiteY11-476" fmla="*/ 2844282 h 3222475"/>
                <a:gd name="connsiteX12-477" fmla="*/ 3522890 w 4032980"/>
                <a:gd name="connsiteY12-478" fmla="*/ 3077023 h 3222475"/>
                <a:gd name="connsiteX13-479" fmla="*/ 3559325 w 4032980"/>
                <a:gd name="connsiteY13-480" fmla="*/ 3189757 h 3222475"/>
                <a:gd name="connsiteX14-481" fmla="*/ 3563534 w 4032980"/>
                <a:gd name="connsiteY14-482" fmla="*/ 3222475 h 3222475"/>
                <a:gd name="connsiteX15-483" fmla="*/ 3129532 w 4032980"/>
                <a:gd name="connsiteY15-484" fmla="*/ 3222475 h 3222475"/>
                <a:gd name="connsiteX16-485" fmla="*/ 3129532 w 4032980"/>
                <a:gd name="connsiteY16-486" fmla="*/ 3217712 h 3222475"/>
                <a:gd name="connsiteX17-487" fmla="*/ 3138702 w 4032980"/>
                <a:gd name="connsiteY17-488" fmla="*/ 3217712 h 3222475"/>
                <a:gd name="connsiteX18-489" fmla="*/ 3138702 w 4032980"/>
                <a:gd name="connsiteY18-490" fmla="*/ 3201832 h 3222475"/>
                <a:gd name="connsiteX19-491" fmla="*/ 3138702 w 4032980"/>
                <a:gd name="connsiteY19-492" fmla="*/ 2997797 h 3222475"/>
                <a:gd name="connsiteX20-493" fmla="*/ 3133086 w 4032980"/>
                <a:gd name="connsiteY20-494" fmla="*/ 2997797 h 3222475"/>
                <a:gd name="connsiteX21-495" fmla="*/ 3131082 w 4032980"/>
                <a:gd name="connsiteY21-496" fmla="*/ 2924972 h 3222475"/>
                <a:gd name="connsiteX22-497" fmla="*/ 2902482 w 4032980"/>
                <a:gd name="connsiteY22-498" fmla="*/ 2924972 h 3222475"/>
                <a:gd name="connsiteX23-499" fmla="*/ 2902482 w 4032980"/>
                <a:gd name="connsiteY23-500" fmla="*/ 2670972 h 3222475"/>
                <a:gd name="connsiteX24-501" fmla="*/ 2496082 w 4032980"/>
                <a:gd name="connsiteY24-502" fmla="*/ 2670972 h 3222475"/>
                <a:gd name="connsiteX25-503" fmla="*/ 2496082 w 4032980"/>
                <a:gd name="connsiteY25-504" fmla="*/ 2378872 h 3222475"/>
                <a:gd name="connsiteX26-505" fmla="*/ 2102382 w 4032980"/>
                <a:gd name="connsiteY26-506" fmla="*/ 2378872 h 3222475"/>
                <a:gd name="connsiteX27-507" fmla="*/ 2102382 w 4032980"/>
                <a:gd name="connsiteY27-508" fmla="*/ 2137572 h 3222475"/>
                <a:gd name="connsiteX28-509" fmla="*/ 1708682 w 4032980"/>
                <a:gd name="connsiteY28-510" fmla="*/ 2137572 h 3222475"/>
                <a:gd name="connsiteX29-511" fmla="*/ 1708682 w 4032980"/>
                <a:gd name="connsiteY29-512" fmla="*/ 1870872 h 3222475"/>
                <a:gd name="connsiteX30-513" fmla="*/ 1327682 w 4032980"/>
                <a:gd name="connsiteY30-514" fmla="*/ 1870872 h 3222475"/>
                <a:gd name="connsiteX31-515" fmla="*/ 1327682 w 4032980"/>
                <a:gd name="connsiteY31-516" fmla="*/ 1604172 h 3222475"/>
                <a:gd name="connsiteX32-517" fmla="*/ 87630 w 4032980"/>
                <a:gd name="connsiteY32-518" fmla="*/ 1604172 h 3222475"/>
                <a:gd name="connsiteX33-519" fmla="*/ 0 w 4032980"/>
                <a:gd name="connsiteY33-520" fmla="*/ 1320800 h 3222475"/>
                <a:gd name="connsiteX34-521" fmla="*/ 323850 w 4032980"/>
                <a:gd name="connsiteY34-522" fmla="*/ 1320800 h 3222475"/>
                <a:gd name="connsiteX35-523" fmla="*/ 323850 w 4032980"/>
                <a:gd name="connsiteY35-524" fmla="*/ 1066800 h 3222475"/>
                <a:gd name="connsiteX36-525" fmla="*/ 730250 w 4032980"/>
                <a:gd name="connsiteY36-526" fmla="*/ 1066800 h 3222475"/>
                <a:gd name="connsiteX37-527" fmla="*/ 730250 w 4032980"/>
                <a:gd name="connsiteY37-528" fmla="*/ 774700 h 3222475"/>
                <a:gd name="connsiteX38-529" fmla="*/ 1123950 w 4032980"/>
                <a:gd name="connsiteY38-530" fmla="*/ 774700 h 3222475"/>
                <a:gd name="connsiteX39-531" fmla="*/ 1123950 w 4032980"/>
                <a:gd name="connsiteY39-532" fmla="*/ 533400 h 3222475"/>
                <a:gd name="connsiteX40-533" fmla="*/ 1517650 w 4032980"/>
                <a:gd name="connsiteY40-534" fmla="*/ 533400 h 3222475"/>
                <a:gd name="connsiteX41-535" fmla="*/ 1517650 w 4032980"/>
                <a:gd name="connsiteY41-536" fmla="*/ 266700 h 3222475"/>
                <a:gd name="connsiteX42-537" fmla="*/ 1898650 w 4032980"/>
                <a:gd name="connsiteY42-538" fmla="*/ 266700 h 3222475"/>
                <a:gd name="connsiteX43-539" fmla="*/ 1898650 w 4032980"/>
                <a:gd name="connsiteY43-540" fmla="*/ 0 h 3222475"/>
                <a:gd name="connsiteX0-541" fmla="*/ 1898650 w 4032980"/>
                <a:gd name="connsiteY0-542" fmla="*/ 0 h 3222475"/>
                <a:gd name="connsiteX1-543" fmla="*/ 3305478 w 4032980"/>
                <a:gd name="connsiteY1-544" fmla="*/ 0 h 3222475"/>
                <a:gd name="connsiteX2-545" fmla="*/ 3348002 w 4032980"/>
                <a:gd name="connsiteY2-546" fmla="*/ 80487 h 3222475"/>
                <a:gd name="connsiteX3-547" fmla="*/ 3566612 w 4032980"/>
                <a:gd name="connsiteY3-548" fmla="*/ 938718 h 3222475"/>
                <a:gd name="connsiteX4-549" fmla="*/ 3552038 w 4032980"/>
                <a:gd name="connsiteY4-550" fmla="*/ 1316921 h 3222475"/>
                <a:gd name="connsiteX5-551" fmla="*/ 4018406 w 4032980"/>
                <a:gd name="connsiteY5-552" fmla="*/ 1927866 h 3222475"/>
                <a:gd name="connsiteX6-553" fmla="*/ 3960110 w 4032980"/>
                <a:gd name="connsiteY6-554" fmla="*/ 2102421 h 3222475"/>
                <a:gd name="connsiteX7-555" fmla="*/ 3697778 w 4032980"/>
                <a:gd name="connsiteY7-556" fmla="*/ 2204245 h 3222475"/>
                <a:gd name="connsiteX8-557" fmla="*/ 3697778 w 4032980"/>
                <a:gd name="connsiteY8-558" fmla="*/ 2378801 h 3222475"/>
                <a:gd name="connsiteX9-559" fmla="*/ 3683204 w 4032980"/>
                <a:gd name="connsiteY9-560" fmla="*/ 2596995 h 3222475"/>
                <a:gd name="connsiteX10-561" fmla="*/ 3595760 w 4032980"/>
                <a:gd name="connsiteY10-562" fmla="*/ 2655180 h 3222475"/>
                <a:gd name="connsiteX11-563" fmla="*/ 3610334 w 4032980"/>
                <a:gd name="connsiteY11-564" fmla="*/ 2844282 h 3222475"/>
                <a:gd name="connsiteX12-565" fmla="*/ 3522890 w 4032980"/>
                <a:gd name="connsiteY12-566" fmla="*/ 3077023 h 3222475"/>
                <a:gd name="connsiteX13-567" fmla="*/ 3559325 w 4032980"/>
                <a:gd name="connsiteY13-568" fmla="*/ 3189757 h 3222475"/>
                <a:gd name="connsiteX14-569" fmla="*/ 3563534 w 4032980"/>
                <a:gd name="connsiteY14-570" fmla="*/ 3222475 h 3222475"/>
                <a:gd name="connsiteX15-571" fmla="*/ 3129532 w 4032980"/>
                <a:gd name="connsiteY15-572" fmla="*/ 3222475 h 3222475"/>
                <a:gd name="connsiteX16-573" fmla="*/ 3129532 w 4032980"/>
                <a:gd name="connsiteY16-574" fmla="*/ 3217712 h 3222475"/>
                <a:gd name="connsiteX17-575" fmla="*/ 3138702 w 4032980"/>
                <a:gd name="connsiteY17-576" fmla="*/ 3217712 h 3222475"/>
                <a:gd name="connsiteX18-577" fmla="*/ 3138702 w 4032980"/>
                <a:gd name="connsiteY18-578" fmla="*/ 3201832 h 3222475"/>
                <a:gd name="connsiteX19-579" fmla="*/ 3138702 w 4032980"/>
                <a:gd name="connsiteY19-580" fmla="*/ 2997797 h 3222475"/>
                <a:gd name="connsiteX20-581" fmla="*/ 3133086 w 4032980"/>
                <a:gd name="connsiteY20-582" fmla="*/ 2997797 h 3222475"/>
                <a:gd name="connsiteX21-583" fmla="*/ 3131082 w 4032980"/>
                <a:gd name="connsiteY21-584" fmla="*/ 2924972 h 3222475"/>
                <a:gd name="connsiteX22-585" fmla="*/ 2902482 w 4032980"/>
                <a:gd name="connsiteY22-586" fmla="*/ 2924972 h 3222475"/>
                <a:gd name="connsiteX23-587" fmla="*/ 2902482 w 4032980"/>
                <a:gd name="connsiteY23-588" fmla="*/ 2670972 h 3222475"/>
                <a:gd name="connsiteX24-589" fmla="*/ 2496082 w 4032980"/>
                <a:gd name="connsiteY24-590" fmla="*/ 2670972 h 3222475"/>
                <a:gd name="connsiteX25-591" fmla="*/ 2496082 w 4032980"/>
                <a:gd name="connsiteY25-592" fmla="*/ 2378872 h 3222475"/>
                <a:gd name="connsiteX26-593" fmla="*/ 2102382 w 4032980"/>
                <a:gd name="connsiteY26-594" fmla="*/ 2378872 h 3222475"/>
                <a:gd name="connsiteX27-595" fmla="*/ 2102382 w 4032980"/>
                <a:gd name="connsiteY27-596" fmla="*/ 2137572 h 3222475"/>
                <a:gd name="connsiteX28-597" fmla="*/ 1708682 w 4032980"/>
                <a:gd name="connsiteY28-598" fmla="*/ 2137572 h 3222475"/>
                <a:gd name="connsiteX29-599" fmla="*/ 1708682 w 4032980"/>
                <a:gd name="connsiteY29-600" fmla="*/ 1870872 h 3222475"/>
                <a:gd name="connsiteX30-601" fmla="*/ 1327682 w 4032980"/>
                <a:gd name="connsiteY30-602" fmla="*/ 1870872 h 3222475"/>
                <a:gd name="connsiteX31-603" fmla="*/ 1327682 w 4032980"/>
                <a:gd name="connsiteY31-604" fmla="*/ 1604172 h 3222475"/>
                <a:gd name="connsiteX32-605" fmla="*/ 5080 w 4032980"/>
                <a:gd name="connsiteY32-606" fmla="*/ 1604172 h 3222475"/>
                <a:gd name="connsiteX33-607" fmla="*/ 0 w 4032980"/>
                <a:gd name="connsiteY33-608" fmla="*/ 1320800 h 3222475"/>
                <a:gd name="connsiteX34-609" fmla="*/ 323850 w 4032980"/>
                <a:gd name="connsiteY34-610" fmla="*/ 1320800 h 3222475"/>
                <a:gd name="connsiteX35-611" fmla="*/ 323850 w 4032980"/>
                <a:gd name="connsiteY35-612" fmla="*/ 1066800 h 3222475"/>
                <a:gd name="connsiteX36-613" fmla="*/ 730250 w 4032980"/>
                <a:gd name="connsiteY36-614" fmla="*/ 1066800 h 3222475"/>
                <a:gd name="connsiteX37-615" fmla="*/ 730250 w 4032980"/>
                <a:gd name="connsiteY37-616" fmla="*/ 774700 h 3222475"/>
                <a:gd name="connsiteX38-617" fmla="*/ 1123950 w 4032980"/>
                <a:gd name="connsiteY38-618" fmla="*/ 774700 h 3222475"/>
                <a:gd name="connsiteX39-619" fmla="*/ 1123950 w 4032980"/>
                <a:gd name="connsiteY39-620" fmla="*/ 533400 h 3222475"/>
                <a:gd name="connsiteX40-621" fmla="*/ 1517650 w 4032980"/>
                <a:gd name="connsiteY40-622" fmla="*/ 533400 h 3222475"/>
                <a:gd name="connsiteX41-623" fmla="*/ 1517650 w 4032980"/>
                <a:gd name="connsiteY41-624" fmla="*/ 266700 h 3222475"/>
                <a:gd name="connsiteX42-625" fmla="*/ 1898650 w 4032980"/>
                <a:gd name="connsiteY42-626" fmla="*/ 266700 h 3222475"/>
                <a:gd name="connsiteX43-627" fmla="*/ 1898650 w 4032980"/>
                <a:gd name="connsiteY43-628" fmla="*/ 0 h 3222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Lst>
              <a:rect l="l" t="t" r="r" b="b"/>
              <a:pathLst>
                <a:path w="4032980" h="3222475">
                  <a:moveTo>
                    <a:pt x="1898650" y="0"/>
                  </a:moveTo>
                  <a:lnTo>
                    <a:pt x="3305478" y="0"/>
                  </a:lnTo>
                  <a:lnTo>
                    <a:pt x="3348002" y="80487"/>
                  </a:lnTo>
                  <a:cubicBezTo>
                    <a:pt x="3348002" y="80487"/>
                    <a:pt x="3581186" y="647792"/>
                    <a:pt x="3566612" y="938718"/>
                  </a:cubicBezTo>
                  <a:cubicBezTo>
                    <a:pt x="3566612" y="938718"/>
                    <a:pt x="3362576" y="1113273"/>
                    <a:pt x="3552038" y="1316921"/>
                  </a:cubicBezTo>
                  <a:cubicBezTo>
                    <a:pt x="3712352" y="1506023"/>
                    <a:pt x="4018406" y="1927866"/>
                    <a:pt x="4018406" y="1927866"/>
                  </a:cubicBezTo>
                  <a:cubicBezTo>
                    <a:pt x="4018406" y="1927866"/>
                    <a:pt x="4076702" y="2044236"/>
                    <a:pt x="3960110" y="2102421"/>
                  </a:cubicBezTo>
                  <a:cubicBezTo>
                    <a:pt x="3843518" y="2146060"/>
                    <a:pt x="3770648" y="2146060"/>
                    <a:pt x="3697778" y="2204245"/>
                  </a:cubicBezTo>
                  <a:cubicBezTo>
                    <a:pt x="3624908" y="2262430"/>
                    <a:pt x="3610334" y="2306069"/>
                    <a:pt x="3697778" y="2378801"/>
                  </a:cubicBezTo>
                  <a:cubicBezTo>
                    <a:pt x="3770648" y="2451532"/>
                    <a:pt x="3741500" y="2567903"/>
                    <a:pt x="3683204" y="2596995"/>
                  </a:cubicBezTo>
                  <a:cubicBezTo>
                    <a:pt x="3624908" y="2640634"/>
                    <a:pt x="3595760" y="2655180"/>
                    <a:pt x="3595760" y="2655180"/>
                  </a:cubicBezTo>
                  <a:cubicBezTo>
                    <a:pt x="3595760" y="2655180"/>
                    <a:pt x="3726926" y="2742458"/>
                    <a:pt x="3610334" y="2844282"/>
                  </a:cubicBezTo>
                  <a:cubicBezTo>
                    <a:pt x="3493742" y="2946106"/>
                    <a:pt x="3508316" y="3004291"/>
                    <a:pt x="3522890" y="3077023"/>
                  </a:cubicBezTo>
                  <a:cubicBezTo>
                    <a:pt x="3530177" y="3106116"/>
                    <a:pt x="3548395" y="3146118"/>
                    <a:pt x="3559325" y="3189757"/>
                  </a:cubicBezTo>
                  <a:lnTo>
                    <a:pt x="3563534" y="3222475"/>
                  </a:lnTo>
                  <a:lnTo>
                    <a:pt x="3129532" y="3222475"/>
                  </a:lnTo>
                  <a:lnTo>
                    <a:pt x="3129532" y="3217712"/>
                  </a:lnTo>
                  <a:lnTo>
                    <a:pt x="3138702" y="3217712"/>
                  </a:lnTo>
                  <a:lnTo>
                    <a:pt x="3138702" y="3201832"/>
                  </a:lnTo>
                  <a:lnTo>
                    <a:pt x="3138702" y="2997797"/>
                  </a:lnTo>
                  <a:lnTo>
                    <a:pt x="3133086" y="2997797"/>
                  </a:lnTo>
                  <a:lnTo>
                    <a:pt x="3131082" y="2924972"/>
                  </a:lnTo>
                  <a:lnTo>
                    <a:pt x="2902482" y="2924972"/>
                  </a:lnTo>
                  <a:lnTo>
                    <a:pt x="2902482" y="2670972"/>
                  </a:lnTo>
                  <a:lnTo>
                    <a:pt x="2496082" y="2670972"/>
                  </a:lnTo>
                  <a:lnTo>
                    <a:pt x="2496082" y="2378872"/>
                  </a:lnTo>
                  <a:lnTo>
                    <a:pt x="2102382" y="2378872"/>
                  </a:lnTo>
                  <a:lnTo>
                    <a:pt x="2102382" y="2137572"/>
                  </a:lnTo>
                  <a:lnTo>
                    <a:pt x="1708682" y="2137572"/>
                  </a:lnTo>
                  <a:lnTo>
                    <a:pt x="1708682" y="1870872"/>
                  </a:lnTo>
                  <a:lnTo>
                    <a:pt x="1327682" y="1870872"/>
                  </a:lnTo>
                  <a:lnTo>
                    <a:pt x="1327682"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lnTo>
                    <a:pt x="1898650" y="0"/>
                  </a:lnTo>
                  <a:close/>
                </a:path>
              </a:pathLst>
            </a:custGeom>
            <a:solidFill>
              <a:srgbClr val="F3913F"/>
            </a:solidFill>
            <a:ln>
              <a:noFill/>
            </a:ln>
            <a:effectLst>
              <a:innerShdw blurRad="63500" dist="50800" dir="18900000">
                <a:prstClr val="black">
                  <a:alpha val="50000"/>
                </a:prstClr>
              </a:inn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5" name="任意多边形 54"/>
            <p:cNvSpPr/>
            <p:nvPr/>
          </p:nvSpPr>
          <p:spPr bwMode="auto">
            <a:xfrm>
              <a:off x="4509719" y="1771513"/>
              <a:ext cx="3329634" cy="1604172"/>
            </a:xfrm>
            <a:custGeom>
              <a:avLst/>
              <a:gdLst>
                <a:gd name="connsiteX0" fmla="*/ 1898650 w 3329634"/>
                <a:gd name="connsiteY0" fmla="*/ 0 h 1604172"/>
                <a:gd name="connsiteX1" fmla="*/ 3305478 w 3329634"/>
                <a:gd name="connsiteY1" fmla="*/ 0 h 1604172"/>
                <a:gd name="connsiteX2" fmla="*/ 3329634 w 3329634"/>
                <a:gd name="connsiteY2" fmla="*/ 45720 h 1604172"/>
                <a:gd name="connsiteX3" fmla="*/ 1946785 w 3329634"/>
                <a:gd name="connsiteY3" fmla="*/ 45720 h 1604172"/>
                <a:gd name="connsiteX4" fmla="*/ 1946785 w 3329634"/>
                <a:gd name="connsiteY4" fmla="*/ 312420 h 1604172"/>
                <a:gd name="connsiteX5" fmla="*/ 1565785 w 3329634"/>
                <a:gd name="connsiteY5" fmla="*/ 312420 h 1604172"/>
                <a:gd name="connsiteX6" fmla="*/ 1565785 w 3329634"/>
                <a:gd name="connsiteY6" fmla="*/ 579120 h 1604172"/>
                <a:gd name="connsiteX7" fmla="*/ 1172085 w 3329634"/>
                <a:gd name="connsiteY7" fmla="*/ 579120 h 1604172"/>
                <a:gd name="connsiteX8" fmla="*/ 1172085 w 3329634"/>
                <a:gd name="connsiteY8" fmla="*/ 820420 h 1604172"/>
                <a:gd name="connsiteX9" fmla="*/ 778385 w 3329634"/>
                <a:gd name="connsiteY9" fmla="*/ 820420 h 1604172"/>
                <a:gd name="connsiteX10" fmla="*/ 778385 w 3329634"/>
                <a:gd name="connsiteY10" fmla="*/ 1112520 h 1604172"/>
                <a:gd name="connsiteX11" fmla="*/ 371985 w 3329634"/>
                <a:gd name="connsiteY11" fmla="*/ 1112520 h 1604172"/>
                <a:gd name="connsiteX12" fmla="*/ 371985 w 3329634"/>
                <a:gd name="connsiteY12" fmla="*/ 1366520 h 1604172"/>
                <a:gd name="connsiteX13" fmla="*/ 48135 w 3329634"/>
                <a:gd name="connsiteY13" fmla="*/ 1366520 h 1604172"/>
                <a:gd name="connsiteX14" fmla="*/ 52395 w 3329634"/>
                <a:gd name="connsiteY14" fmla="*/ 1604172 h 1604172"/>
                <a:gd name="connsiteX15" fmla="*/ 5080 w 3329634"/>
                <a:gd name="connsiteY15" fmla="*/ 1604172 h 1604172"/>
                <a:gd name="connsiteX16" fmla="*/ 0 w 3329634"/>
                <a:gd name="connsiteY16" fmla="*/ 1320800 h 1604172"/>
                <a:gd name="connsiteX17" fmla="*/ 323850 w 3329634"/>
                <a:gd name="connsiteY17" fmla="*/ 1320800 h 1604172"/>
                <a:gd name="connsiteX18" fmla="*/ 323850 w 3329634"/>
                <a:gd name="connsiteY18" fmla="*/ 1066800 h 1604172"/>
                <a:gd name="connsiteX19" fmla="*/ 730250 w 3329634"/>
                <a:gd name="connsiteY19" fmla="*/ 1066800 h 1604172"/>
                <a:gd name="connsiteX20" fmla="*/ 730250 w 3329634"/>
                <a:gd name="connsiteY20" fmla="*/ 774700 h 1604172"/>
                <a:gd name="connsiteX21" fmla="*/ 1123950 w 3329634"/>
                <a:gd name="connsiteY21" fmla="*/ 774700 h 1604172"/>
                <a:gd name="connsiteX22" fmla="*/ 1123950 w 3329634"/>
                <a:gd name="connsiteY22" fmla="*/ 533400 h 1604172"/>
                <a:gd name="connsiteX23" fmla="*/ 1517650 w 3329634"/>
                <a:gd name="connsiteY23" fmla="*/ 533400 h 1604172"/>
                <a:gd name="connsiteX24" fmla="*/ 1517650 w 3329634"/>
                <a:gd name="connsiteY24" fmla="*/ 266700 h 1604172"/>
                <a:gd name="connsiteX25" fmla="*/ 1898650 w 3329634"/>
                <a:gd name="connsiteY25" fmla="*/ 266700 h 160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29634" h="1604172">
                  <a:moveTo>
                    <a:pt x="1898650" y="0"/>
                  </a:moveTo>
                  <a:lnTo>
                    <a:pt x="3305478" y="0"/>
                  </a:lnTo>
                  <a:lnTo>
                    <a:pt x="3329634" y="45720"/>
                  </a:lnTo>
                  <a:lnTo>
                    <a:pt x="1946785" y="45720"/>
                  </a:lnTo>
                  <a:lnTo>
                    <a:pt x="1946785" y="312420"/>
                  </a:lnTo>
                  <a:lnTo>
                    <a:pt x="1565785" y="312420"/>
                  </a:lnTo>
                  <a:lnTo>
                    <a:pt x="1565785" y="579120"/>
                  </a:lnTo>
                  <a:lnTo>
                    <a:pt x="1172085" y="579120"/>
                  </a:lnTo>
                  <a:lnTo>
                    <a:pt x="1172085" y="820420"/>
                  </a:lnTo>
                  <a:lnTo>
                    <a:pt x="778385" y="820420"/>
                  </a:lnTo>
                  <a:lnTo>
                    <a:pt x="778385" y="1112520"/>
                  </a:lnTo>
                  <a:lnTo>
                    <a:pt x="371985" y="1112520"/>
                  </a:lnTo>
                  <a:lnTo>
                    <a:pt x="371985" y="1366520"/>
                  </a:lnTo>
                  <a:lnTo>
                    <a:pt x="48135" y="1366520"/>
                  </a:lnTo>
                  <a:lnTo>
                    <a:pt x="52395"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close/>
                </a:path>
              </a:pathLst>
            </a:custGeom>
            <a:solidFill>
              <a:srgbClr val="F7F7F7"/>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56" name="组合 55"/>
          <p:cNvGrpSpPr/>
          <p:nvPr/>
        </p:nvGrpSpPr>
        <p:grpSpPr>
          <a:xfrm>
            <a:off x="4023928" y="3623514"/>
            <a:ext cx="3642680" cy="3235222"/>
            <a:chOff x="4023404" y="3370294"/>
            <a:chExt cx="3642206" cy="3235971"/>
          </a:xfrm>
        </p:grpSpPr>
        <p:sp>
          <p:nvSpPr>
            <p:cNvPr id="57" name="任意多边形 56"/>
            <p:cNvSpPr/>
            <p:nvPr/>
          </p:nvSpPr>
          <p:spPr bwMode="auto">
            <a:xfrm>
              <a:off x="4026934" y="3393158"/>
              <a:ext cx="3628517" cy="3213107"/>
            </a:xfrm>
            <a:custGeom>
              <a:avLst/>
              <a:gdLst>
                <a:gd name="connsiteX0" fmla="*/ 3243329 w 3628517"/>
                <a:gd name="connsiteY0" fmla="*/ 1877104 h 3213107"/>
                <a:gd name="connsiteX1" fmla="*/ 3236158 w 3628517"/>
                <a:gd name="connsiteY1" fmla="*/ 1877299 h 3213107"/>
                <a:gd name="connsiteX2" fmla="*/ 3240021 w 3628517"/>
                <a:gd name="connsiteY2" fmla="*/ 1877121 h 3213107"/>
                <a:gd name="connsiteX3" fmla="*/ 3340104 w 3628517"/>
                <a:gd name="connsiteY3" fmla="*/ 1876609 h 3213107"/>
                <a:gd name="connsiteX4" fmla="*/ 3628054 w 3628517"/>
                <a:gd name="connsiteY4" fmla="*/ 1885303 h 3213107"/>
                <a:gd name="connsiteX5" fmla="*/ 3628517 w 3628517"/>
                <a:gd name="connsiteY5" fmla="*/ 1885326 h 3213107"/>
                <a:gd name="connsiteX6" fmla="*/ 3628517 w 3628517"/>
                <a:gd name="connsiteY6" fmla="*/ 1885637 h 3213107"/>
                <a:gd name="connsiteX7" fmla="*/ 3621684 w 3628517"/>
                <a:gd name="connsiteY7" fmla="*/ 1885304 h 3213107"/>
                <a:gd name="connsiteX8" fmla="*/ 3489621 w 3628517"/>
                <a:gd name="connsiteY8" fmla="*/ 1879998 h 3213107"/>
                <a:gd name="connsiteX9" fmla="*/ 3334912 w 3628517"/>
                <a:gd name="connsiteY9" fmla="*/ 1876636 h 3213107"/>
                <a:gd name="connsiteX10" fmla="*/ 0 w 3628517"/>
                <a:gd name="connsiteY10" fmla="*/ 0 h 3213107"/>
                <a:gd name="connsiteX11" fmla="*/ 1817497 w 3628517"/>
                <a:gd name="connsiteY11" fmla="*/ 0 h 3213107"/>
                <a:gd name="connsiteX12" fmla="*/ 1817497 w 3628517"/>
                <a:gd name="connsiteY12" fmla="*/ 266700 h 3213107"/>
                <a:gd name="connsiteX13" fmla="*/ 2198497 w 3628517"/>
                <a:gd name="connsiteY13" fmla="*/ 266700 h 3213107"/>
                <a:gd name="connsiteX14" fmla="*/ 2198497 w 3628517"/>
                <a:gd name="connsiteY14" fmla="*/ 533400 h 3213107"/>
                <a:gd name="connsiteX15" fmla="*/ 2592197 w 3628517"/>
                <a:gd name="connsiteY15" fmla="*/ 533400 h 3213107"/>
                <a:gd name="connsiteX16" fmla="*/ 2592197 w 3628517"/>
                <a:gd name="connsiteY16" fmla="*/ 774700 h 3213107"/>
                <a:gd name="connsiteX17" fmla="*/ 2985897 w 3628517"/>
                <a:gd name="connsiteY17" fmla="*/ 774700 h 3213107"/>
                <a:gd name="connsiteX18" fmla="*/ 2985897 w 3628517"/>
                <a:gd name="connsiteY18" fmla="*/ 1066800 h 3213107"/>
                <a:gd name="connsiteX19" fmla="*/ 3392297 w 3628517"/>
                <a:gd name="connsiteY19" fmla="*/ 1066800 h 3213107"/>
                <a:gd name="connsiteX20" fmla="*/ 3392297 w 3628517"/>
                <a:gd name="connsiteY20" fmla="*/ 1320800 h 3213107"/>
                <a:gd name="connsiteX21" fmla="*/ 3620897 w 3628517"/>
                <a:gd name="connsiteY21" fmla="*/ 1320800 h 3213107"/>
                <a:gd name="connsiteX22" fmla="*/ 3622901 w 3628517"/>
                <a:gd name="connsiteY22" fmla="*/ 1393625 h 3213107"/>
                <a:gd name="connsiteX23" fmla="*/ 3628517 w 3628517"/>
                <a:gd name="connsiteY23" fmla="*/ 1393625 h 3213107"/>
                <a:gd name="connsiteX24" fmla="*/ 3628517 w 3628517"/>
                <a:gd name="connsiteY24" fmla="*/ 1597660 h 3213107"/>
                <a:gd name="connsiteX25" fmla="*/ 3628517 w 3628517"/>
                <a:gd name="connsiteY25" fmla="*/ 1613540 h 3213107"/>
                <a:gd name="connsiteX26" fmla="*/ 2105239 w 3628517"/>
                <a:gd name="connsiteY26" fmla="*/ 1613540 h 3213107"/>
                <a:gd name="connsiteX27" fmla="*/ 2105239 w 3628517"/>
                <a:gd name="connsiteY27" fmla="*/ 1880240 h 3213107"/>
                <a:gd name="connsiteX28" fmla="*/ 1724239 w 3628517"/>
                <a:gd name="connsiteY28" fmla="*/ 1880240 h 3213107"/>
                <a:gd name="connsiteX29" fmla="*/ 1724239 w 3628517"/>
                <a:gd name="connsiteY29" fmla="*/ 2146940 h 3213107"/>
                <a:gd name="connsiteX30" fmla="*/ 1330539 w 3628517"/>
                <a:gd name="connsiteY30" fmla="*/ 2146940 h 3213107"/>
                <a:gd name="connsiteX31" fmla="*/ 1330539 w 3628517"/>
                <a:gd name="connsiteY31" fmla="*/ 2388240 h 3213107"/>
                <a:gd name="connsiteX32" fmla="*/ 936839 w 3628517"/>
                <a:gd name="connsiteY32" fmla="*/ 2388240 h 3213107"/>
                <a:gd name="connsiteX33" fmla="*/ 936839 w 3628517"/>
                <a:gd name="connsiteY33" fmla="*/ 2680340 h 3213107"/>
                <a:gd name="connsiteX34" fmla="*/ 530439 w 3628517"/>
                <a:gd name="connsiteY34" fmla="*/ 2680340 h 3213107"/>
                <a:gd name="connsiteX35" fmla="*/ 530439 w 3628517"/>
                <a:gd name="connsiteY35" fmla="*/ 2934340 h 3213107"/>
                <a:gd name="connsiteX36" fmla="*/ 301839 w 3628517"/>
                <a:gd name="connsiteY36" fmla="*/ 2934340 h 3213107"/>
                <a:gd name="connsiteX37" fmla="*/ 116419 w 3628517"/>
                <a:gd name="connsiteY37" fmla="*/ 3211200 h 3213107"/>
                <a:gd name="connsiteX38" fmla="*/ 85605 w 3628517"/>
                <a:gd name="connsiteY38" fmla="*/ 3213106 h 3213107"/>
                <a:gd name="connsiteX39" fmla="*/ 114581 w 3628517"/>
                <a:gd name="connsiteY39" fmla="*/ 3213106 h 3213107"/>
                <a:gd name="connsiteX40" fmla="*/ 3090600 w 3628517"/>
                <a:gd name="connsiteY40" fmla="*/ 3213106 h 3213107"/>
                <a:gd name="connsiteX41" fmla="*/ 3307430 w 3628517"/>
                <a:gd name="connsiteY41" fmla="*/ 3213106 h 3213107"/>
                <a:gd name="connsiteX42" fmla="*/ 3307432 w 3628517"/>
                <a:gd name="connsiteY42" fmla="*/ 3213107 h 3213107"/>
                <a:gd name="connsiteX43" fmla="*/ 57429 w 3628517"/>
                <a:gd name="connsiteY43" fmla="*/ 3213107 h 3213107"/>
                <a:gd name="connsiteX44" fmla="*/ 742407 w 3628517"/>
                <a:gd name="connsiteY44" fmla="*/ 1845756 h 3213107"/>
                <a:gd name="connsiteX45" fmla="*/ 800703 w 3628517"/>
                <a:gd name="connsiteY45" fmla="*/ 1307543 h 3213107"/>
                <a:gd name="connsiteX46" fmla="*/ 596667 w 3628517"/>
                <a:gd name="connsiteY46" fmla="*/ 871154 h 3213107"/>
                <a:gd name="connsiteX47" fmla="*/ 33177 w 3628517"/>
                <a:gd name="connsiteY47" fmla="*/ 62130 h 321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628517" h="3213107">
                  <a:moveTo>
                    <a:pt x="3243329" y="1877104"/>
                  </a:moveTo>
                  <a:lnTo>
                    <a:pt x="3236158" y="1877299"/>
                  </a:lnTo>
                  <a:lnTo>
                    <a:pt x="3240021" y="1877121"/>
                  </a:lnTo>
                  <a:close/>
                  <a:moveTo>
                    <a:pt x="3340104" y="1876609"/>
                  </a:moveTo>
                  <a:cubicBezTo>
                    <a:pt x="3444285" y="1877462"/>
                    <a:pt x="3555639" y="1881894"/>
                    <a:pt x="3628054" y="1885303"/>
                  </a:cubicBezTo>
                  <a:lnTo>
                    <a:pt x="3628517" y="1885326"/>
                  </a:lnTo>
                  <a:lnTo>
                    <a:pt x="3628517" y="1885637"/>
                  </a:lnTo>
                  <a:lnTo>
                    <a:pt x="3621684" y="1885304"/>
                  </a:lnTo>
                  <a:cubicBezTo>
                    <a:pt x="3585477" y="1883599"/>
                    <a:pt x="3539535" y="1881639"/>
                    <a:pt x="3489621" y="1879998"/>
                  </a:cubicBezTo>
                  <a:lnTo>
                    <a:pt x="3334912" y="1876636"/>
                  </a:lnTo>
                  <a:close/>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2901" y="1393625"/>
                  </a:lnTo>
                  <a:lnTo>
                    <a:pt x="3628517" y="1393625"/>
                  </a:lnTo>
                  <a:lnTo>
                    <a:pt x="3628517" y="1597660"/>
                  </a:lnTo>
                  <a:lnTo>
                    <a:pt x="3628517" y="1613540"/>
                  </a:lnTo>
                  <a:lnTo>
                    <a:pt x="2105239" y="1613540"/>
                  </a:lnTo>
                  <a:lnTo>
                    <a:pt x="2105239" y="1880240"/>
                  </a:lnTo>
                  <a:lnTo>
                    <a:pt x="1724239" y="1880240"/>
                  </a:lnTo>
                  <a:lnTo>
                    <a:pt x="1724239" y="2146940"/>
                  </a:lnTo>
                  <a:lnTo>
                    <a:pt x="1330539" y="2146940"/>
                  </a:lnTo>
                  <a:lnTo>
                    <a:pt x="1330539" y="2388240"/>
                  </a:lnTo>
                  <a:lnTo>
                    <a:pt x="936839" y="2388240"/>
                  </a:lnTo>
                  <a:lnTo>
                    <a:pt x="936839" y="2680340"/>
                  </a:lnTo>
                  <a:lnTo>
                    <a:pt x="530439" y="2680340"/>
                  </a:lnTo>
                  <a:lnTo>
                    <a:pt x="530439" y="2934340"/>
                  </a:lnTo>
                  <a:lnTo>
                    <a:pt x="301839" y="2934340"/>
                  </a:lnTo>
                  <a:lnTo>
                    <a:pt x="116419" y="3211200"/>
                  </a:lnTo>
                  <a:lnTo>
                    <a:pt x="85605" y="3213106"/>
                  </a:lnTo>
                  <a:lnTo>
                    <a:pt x="114581" y="3213106"/>
                  </a:lnTo>
                  <a:cubicBezTo>
                    <a:pt x="262164" y="3213106"/>
                    <a:pt x="838660" y="3213106"/>
                    <a:pt x="3090600" y="3213106"/>
                  </a:cubicBezTo>
                  <a:lnTo>
                    <a:pt x="3307430" y="3213106"/>
                  </a:lnTo>
                  <a:lnTo>
                    <a:pt x="3307432" y="3213107"/>
                  </a:lnTo>
                  <a:cubicBezTo>
                    <a:pt x="57429" y="3213107"/>
                    <a:pt x="57429" y="3213107"/>
                    <a:pt x="57429" y="3213107"/>
                  </a:cubicBezTo>
                  <a:cubicBezTo>
                    <a:pt x="57429" y="3213107"/>
                    <a:pt x="625815" y="2456700"/>
                    <a:pt x="742407" y="1845756"/>
                  </a:cubicBezTo>
                  <a:cubicBezTo>
                    <a:pt x="742407" y="1845756"/>
                    <a:pt x="815277" y="1467552"/>
                    <a:pt x="800703" y="1307543"/>
                  </a:cubicBezTo>
                  <a:cubicBezTo>
                    <a:pt x="771555" y="1162080"/>
                    <a:pt x="786129" y="1132987"/>
                    <a:pt x="596667" y="871154"/>
                  </a:cubicBezTo>
                  <a:cubicBezTo>
                    <a:pt x="418136" y="629322"/>
                    <a:pt x="139180" y="242709"/>
                    <a:pt x="33177" y="62130"/>
                  </a:cubicBezTo>
                  <a:close/>
                </a:path>
              </a:pathLst>
            </a:custGeom>
            <a:solidFill>
              <a:srgbClr val="F6615B"/>
            </a:solidFill>
            <a:ln>
              <a:noFill/>
            </a:ln>
            <a:effectLst>
              <a:innerShdw blurRad="63500" dist="50800" dir="18900000">
                <a:prstClr val="black">
                  <a:alpha val="50000"/>
                </a:prstClr>
              </a:inn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8" name="任意多边形 57"/>
            <p:cNvSpPr/>
            <p:nvPr/>
          </p:nvSpPr>
          <p:spPr bwMode="auto">
            <a:xfrm>
              <a:off x="4023404" y="3370294"/>
              <a:ext cx="3642206" cy="1613540"/>
            </a:xfrm>
            <a:custGeom>
              <a:avLst/>
              <a:gdLst>
                <a:gd name="connsiteX0" fmla="*/ 3243329 w 3628517"/>
                <a:gd name="connsiteY0" fmla="*/ 1877104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0 w 3628517"/>
                <a:gd name="connsiteY10" fmla="*/ 0 h 1885637"/>
                <a:gd name="connsiteX11" fmla="*/ 1817497 w 3628517"/>
                <a:gd name="connsiteY11" fmla="*/ 0 h 1885637"/>
                <a:gd name="connsiteX12" fmla="*/ 1817497 w 3628517"/>
                <a:gd name="connsiteY12" fmla="*/ 266700 h 1885637"/>
                <a:gd name="connsiteX13" fmla="*/ 2198497 w 3628517"/>
                <a:gd name="connsiteY13" fmla="*/ 266700 h 1885637"/>
                <a:gd name="connsiteX14" fmla="*/ 2198497 w 3628517"/>
                <a:gd name="connsiteY14" fmla="*/ 533400 h 1885637"/>
                <a:gd name="connsiteX15" fmla="*/ 2592197 w 3628517"/>
                <a:gd name="connsiteY15" fmla="*/ 533400 h 1885637"/>
                <a:gd name="connsiteX16" fmla="*/ 2592197 w 3628517"/>
                <a:gd name="connsiteY16" fmla="*/ 774700 h 1885637"/>
                <a:gd name="connsiteX17" fmla="*/ 2985897 w 3628517"/>
                <a:gd name="connsiteY17" fmla="*/ 774700 h 1885637"/>
                <a:gd name="connsiteX18" fmla="*/ 2985897 w 3628517"/>
                <a:gd name="connsiteY18" fmla="*/ 1066800 h 1885637"/>
                <a:gd name="connsiteX19" fmla="*/ 3392297 w 3628517"/>
                <a:gd name="connsiteY19" fmla="*/ 1066800 h 1885637"/>
                <a:gd name="connsiteX20" fmla="*/ 3392297 w 3628517"/>
                <a:gd name="connsiteY20" fmla="*/ 1320800 h 1885637"/>
                <a:gd name="connsiteX21" fmla="*/ 3620897 w 3628517"/>
                <a:gd name="connsiteY21" fmla="*/ 1320800 h 1885637"/>
                <a:gd name="connsiteX22" fmla="*/ 3622901 w 3628517"/>
                <a:gd name="connsiteY22" fmla="*/ 1393625 h 1885637"/>
                <a:gd name="connsiteX23" fmla="*/ 3628517 w 3628517"/>
                <a:gd name="connsiteY23" fmla="*/ 1393625 h 1885637"/>
                <a:gd name="connsiteX24" fmla="*/ 3628517 w 3628517"/>
                <a:gd name="connsiteY24" fmla="*/ 1597660 h 1885637"/>
                <a:gd name="connsiteX25" fmla="*/ 3628517 w 3628517"/>
                <a:gd name="connsiteY25" fmla="*/ 1613540 h 1885637"/>
                <a:gd name="connsiteX26" fmla="*/ 3592909 w 3628517"/>
                <a:gd name="connsiteY26" fmla="*/ 1613540 h 1885637"/>
                <a:gd name="connsiteX27" fmla="*/ 3592909 w 3628517"/>
                <a:gd name="connsiteY27" fmla="*/ 1431725 h 1885637"/>
                <a:gd name="connsiteX28" fmla="*/ 3587293 w 3628517"/>
                <a:gd name="connsiteY28" fmla="*/ 1431725 h 1885637"/>
                <a:gd name="connsiteX29" fmla="*/ 3585289 w 3628517"/>
                <a:gd name="connsiteY29" fmla="*/ 1358900 h 1885637"/>
                <a:gd name="connsiteX30" fmla="*/ 3356689 w 3628517"/>
                <a:gd name="connsiteY30" fmla="*/ 1358900 h 1885637"/>
                <a:gd name="connsiteX31" fmla="*/ 3356689 w 3628517"/>
                <a:gd name="connsiteY31" fmla="*/ 1104900 h 1885637"/>
                <a:gd name="connsiteX32" fmla="*/ 2950289 w 3628517"/>
                <a:gd name="connsiteY32" fmla="*/ 1104900 h 1885637"/>
                <a:gd name="connsiteX33" fmla="*/ 2950289 w 3628517"/>
                <a:gd name="connsiteY33" fmla="*/ 812800 h 1885637"/>
                <a:gd name="connsiteX34" fmla="*/ 2556589 w 3628517"/>
                <a:gd name="connsiteY34" fmla="*/ 812800 h 1885637"/>
                <a:gd name="connsiteX35" fmla="*/ 2556589 w 3628517"/>
                <a:gd name="connsiteY35" fmla="*/ 571500 h 1885637"/>
                <a:gd name="connsiteX36" fmla="*/ 2162889 w 3628517"/>
                <a:gd name="connsiteY36" fmla="*/ 571500 h 1885637"/>
                <a:gd name="connsiteX37" fmla="*/ 2162889 w 3628517"/>
                <a:gd name="connsiteY37" fmla="*/ 304800 h 1885637"/>
                <a:gd name="connsiteX38" fmla="*/ 1781889 w 3628517"/>
                <a:gd name="connsiteY38" fmla="*/ 304800 h 1885637"/>
                <a:gd name="connsiteX39" fmla="*/ 1781889 w 3628517"/>
                <a:gd name="connsiteY39" fmla="*/ 38100 h 1885637"/>
                <a:gd name="connsiteX40" fmla="*/ 20345 w 3628517"/>
                <a:gd name="connsiteY40" fmla="*/ 38100 h 1885637"/>
                <a:gd name="connsiteX0-1" fmla="*/ 3240021 w 3628517"/>
                <a:gd name="connsiteY0-2" fmla="*/ 1877121 h 1885637"/>
                <a:gd name="connsiteX1-3" fmla="*/ 3236158 w 3628517"/>
                <a:gd name="connsiteY1-4" fmla="*/ 1877299 h 1885637"/>
                <a:gd name="connsiteX2-5" fmla="*/ 3240021 w 3628517"/>
                <a:gd name="connsiteY2-6" fmla="*/ 1877121 h 1885637"/>
                <a:gd name="connsiteX3-7" fmla="*/ 3340104 w 3628517"/>
                <a:gd name="connsiteY3-8" fmla="*/ 1876609 h 1885637"/>
                <a:gd name="connsiteX4-9" fmla="*/ 3628054 w 3628517"/>
                <a:gd name="connsiteY4-10" fmla="*/ 1885303 h 1885637"/>
                <a:gd name="connsiteX5-11" fmla="*/ 3628517 w 3628517"/>
                <a:gd name="connsiteY5-12" fmla="*/ 1885326 h 1885637"/>
                <a:gd name="connsiteX6-13" fmla="*/ 3628517 w 3628517"/>
                <a:gd name="connsiteY6-14" fmla="*/ 1885637 h 1885637"/>
                <a:gd name="connsiteX7-15" fmla="*/ 3621684 w 3628517"/>
                <a:gd name="connsiteY7-16" fmla="*/ 1885304 h 1885637"/>
                <a:gd name="connsiteX8-17" fmla="*/ 3489621 w 3628517"/>
                <a:gd name="connsiteY8-18" fmla="*/ 1879998 h 1885637"/>
                <a:gd name="connsiteX9-19" fmla="*/ 3334912 w 3628517"/>
                <a:gd name="connsiteY9-20" fmla="*/ 1876636 h 1885637"/>
                <a:gd name="connsiteX10-21" fmla="*/ 3340104 w 3628517"/>
                <a:gd name="connsiteY10-22" fmla="*/ 1876609 h 1885637"/>
                <a:gd name="connsiteX11-23" fmla="*/ 0 w 3628517"/>
                <a:gd name="connsiteY11-24" fmla="*/ 0 h 1885637"/>
                <a:gd name="connsiteX12-25" fmla="*/ 1817497 w 3628517"/>
                <a:gd name="connsiteY12-26" fmla="*/ 0 h 1885637"/>
                <a:gd name="connsiteX13-27" fmla="*/ 1817497 w 3628517"/>
                <a:gd name="connsiteY13-28" fmla="*/ 266700 h 1885637"/>
                <a:gd name="connsiteX14-29" fmla="*/ 2198497 w 3628517"/>
                <a:gd name="connsiteY14-30" fmla="*/ 266700 h 1885637"/>
                <a:gd name="connsiteX15-31" fmla="*/ 2198497 w 3628517"/>
                <a:gd name="connsiteY15-32" fmla="*/ 533400 h 1885637"/>
                <a:gd name="connsiteX16-33" fmla="*/ 2592197 w 3628517"/>
                <a:gd name="connsiteY16-34" fmla="*/ 533400 h 1885637"/>
                <a:gd name="connsiteX17-35" fmla="*/ 2592197 w 3628517"/>
                <a:gd name="connsiteY17-36" fmla="*/ 774700 h 1885637"/>
                <a:gd name="connsiteX18-37" fmla="*/ 2985897 w 3628517"/>
                <a:gd name="connsiteY18-38" fmla="*/ 774700 h 1885637"/>
                <a:gd name="connsiteX19-39" fmla="*/ 2985897 w 3628517"/>
                <a:gd name="connsiteY19-40" fmla="*/ 1066800 h 1885637"/>
                <a:gd name="connsiteX20-41" fmla="*/ 3392297 w 3628517"/>
                <a:gd name="connsiteY20-42" fmla="*/ 1066800 h 1885637"/>
                <a:gd name="connsiteX21-43" fmla="*/ 3392297 w 3628517"/>
                <a:gd name="connsiteY21-44" fmla="*/ 1320800 h 1885637"/>
                <a:gd name="connsiteX22-45" fmla="*/ 3620897 w 3628517"/>
                <a:gd name="connsiteY22-46" fmla="*/ 1320800 h 1885637"/>
                <a:gd name="connsiteX23-47" fmla="*/ 3622901 w 3628517"/>
                <a:gd name="connsiteY23-48" fmla="*/ 1393625 h 1885637"/>
                <a:gd name="connsiteX24-49" fmla="*/ 3628517 w 3628517"/>
                <a:gd name="connsiteY24-50" fmla="*/ 1393625 h 1885637"/>
                <a:gd name="connsiteX25-51" fmla="*/ 3628517 w 3628517"/>
                <a:gd name="connsiteY25-52" fmla="*/ 1597660 h 1885637"/>
                <a:gd name="connsiteX26-53" fmla="*/ 3628517 w 3628517"/>
                <a:gd name="connsiteY26-54" fmla="*/ 1613540 h 1885637"/>
                <a:gd name="connsiteX27-55" fmla="*/ 3592909 w 3628517"/>
                <a:gd name="connsiteY27-56" fmla="*/ 1613540 h 1885637"/>
                <a:gd name="connsiteX28-57" fmla="*/ 3592909 w 3628517"/>
                <a:gd name="connsiteY28-58" fmla="*/ 1431725 h 1885637"/>
                <a:gd name="connsiteX29-59" fmla="*/ 3587293 w 3628517"/>
                <a:gd name="connsiteY29-60" fmla="*/ 1431725 h 1885637"/>
                <a:gd name="connsiteX30-61" fmla="*/ 3585289 w 3628517"/>
                <a:gd name="connsiteY30-62" fmla="*/ 1358900 h 1885637"/>
                <a:gd name="connsiteX31-63" fmla="*/ 3356689 w 3628517"/>
                <a:gd name="connsiteY31-64" fmla="*/ 1358900 h 1885637"/>
                <a:gd name="connsiteX32-65" fmla="*/ 3356689 w 3628517"/>
                <a:gd name="connsiteY32-66" fmla="*/ 1104900 h 1885637"/>
                <a:gd name="connsiteX33-67" fmla="*/ 2950289 w 3628517"/>
                <a:gd name="connsiteY33-68" fmla="*/ 1104900 h 1885637"/>
                <a:gd name="connsiteX34-69" fmla="*/ 2950289 w 3628517"/>
                <a:gd name="connsiteY34-70" fmla="*/ 812800 h 1885637"/>
                <a:gd name="connsiteX35-71" fmla="*/ 2556589 w 3628517"/>
                <a:gd name="connsiteY35-72" fmla="*/ 812800 h 1885637"/>
                <a:gd name="connsiteX36-73" fmla="*/ 2556589 w 3628517"/>
                <a:gd name="connsiteY36-74" fmla="*/ 571500 h 1885637"/>
                <a:gd name="connsiteX37-75" fmla="*/ 2162889 w 3628517"/>
                <a:gd name="connsiteY37-76" fmla="*/ 571500 h 1885637"/>
                <a:gd name="connsiteX38-77" fmla="*/ 2162889 w 3628517"/>
                <a:gd name="connsiteY38-78" fmla="*/ 304800 h 1885637"/>
                <a:gd name="connsiteX39-79" fmla="*/ 1781889 w 3628517"/>
                <a:gd name="connsiteY39-80" fmla="*/ 304800 h 1885637"/>
                <a:gd name="connsiteX40-81" fmla="*/ 1781889 w 3628517"/>
                <a:gd name="connsiteY40-82" fmla="*/ 38100 h 1885637"/>
                <a:gd name="connsiteX41" fmla="*/ 20345 w 3628517"/>
                <a:gd name="connsiteY41" fmla="*/ 38100 h 1885637"/>
                <a:gd name="connsiteX42" fmla="*/ 0 w 3628517"/>
                <a:gd name="connsiteY42" fmla="*/ 0 h 1885637"/>
                <a:gd name="connsiteX0-83" fmla="*/ 3340104 w 3628517"/>
                <a:gd name="connsiteY0-84" fmla="*/ 1876609 h 1885637"/>
                <a:gd name="connsiteX1-85" fmla="*/ 3628054 w 3628517"/>
                <a:gd name="connsiteY1-86" fmla="*/ 1885303 h 1885637"/>
                <a:gd name="connsiteX2-87" fmla="*/ 3628517 w 3628517"/>
                <a:gd name="connsiteY2-88" fmla="*/ 1885326 h 1885637"/>
                <a:gd name="connsiteX3-89" fmla="*/ 3628517 w 3628517"/>
                <a:gd name="connsiteY3-90" fmla="*/ 1885637 h 1885637"/>
                <a:gd name="connsiteX4-91" fmla="*/ 3621684 w 3628517"/>
                <a:gd name="connsiteY4-92" fmla="*/ 1885304 h 1885637"/>
                <a:gd name="connsiteX5-93" fmla="*/ 3489621 w 3628517"/>
                <a:gd name="connsiteY5-94" fmla="*/ 1879998 h 1885637"/>
                <a:gd name="connsiteX6-95" fmla="*/ 3334912 w 3628517"/>
                <a:gd name="connsiteY6-96" fmla="*/ 1876636 h 1885637"/>
                <a:gd name="connsiteX7-97" fmla="*/ 3340104 w 3628517"/>
                <a:gd name="connsiteY7-98" fmla="*/ 1876609 h 1885637"/>
                <a:gd name="connsiteX8-99" fmla="*/ 0 w 3628517"/>
                <a:gd name="connsiteY8-100" fmla="*/ 0 h 1885637"/>
                <a:gd name="connsiteX9-101" fmla="*/ 1817497 w 3628517"/>
                <a:gd name="connsiteY9-102" fmla="*/ 0 h 1885637"/>
                <a:gd name="connsiteX10-103" fmla="*/ 1817497 w 3628517"/>
                <a:gd name="connsiteY10-104" fmla="*/ 266700 h 1885637"/>
                <a:gd name="connsiteX11-105" fmla="*/ 2198497 w 3628517"/>
                <a:gd name="connsiteY11-106" fmla="*/ 266700 h 1885637"/>
                <a:gd name="connsiteX12-107" fmla="*/ 2198497 w 3628517"/>
                <a:gd name="connsiteY12-108" fmla="*/ 533400 h 1885637"/>
                <a:gd name="connsiteX13-109" fmla="*/ 2592197 w 3628517"/>
                <a:gd name="connsiteY13-110" fmla="*/ 533400 h 1885637"/>
                <a:gd name="connsiteX14-111" fmla="*/ 2592197 w 3628517"/>
                <a:gd name="connsiteY14-112" fmla="*/ 774700 h 1885637"/>
                <a:gd name="connsiteX15-113" fmla="*/ 2985897 w 3628517"/>
                <a:gd name="connsiteY15-114" fmla="*/ 774700 h 1885637"/>
                <a:gd name="connsiteX16-115" fmla="*/ 2985897 w 3628517"/>
                <a:gd name="connsiteY16-116" fmla="*/ 1066800 h 1885637"/>
                <a:gd name="connsiteX17-117" fmla="*/ 3392297 w 3628517"/>
                <a:gd name="connsiteY17-118" fmla="*/ 1066800 h 1885637"/>
                <a:gd name="connsiteX18-119" fmla="*/ 3392297 w 3628517"/>
                <a:gd name="connsiteY18-120" fmla="*/ 1320800 h 1885637"/>
                <a:gd name="connsiteX19-121" fmla="*/ 3620897 w 3628517"/>
                <a:gd name="connsiteY19-122" fmla="*/ 1320800 h 1885637"/>
                <a:gd name="connsiteX20-123" fmla="*/ 3622901 w 3628517"/>
                <a:gd name="connsiteY20-124" fmla="*/ 1393625 h 1885637"/>
                <a:gd name="connsiteX21-125" fmla="*/ 3628517 w 3628517"/>
                <a:gd name="connsiteY21-126" fmla="*/ 1393625 h 1885637"/>
                <a:gd name="connsiteX22-127" fmla="*/ 3628517 w 3628517"/>
                <a:gd name="connsiteY22-128" fmla="*/ 1597660 h 1885637"/>
                <a:gd name="connsiteX23-129" fmla="*/ 3628517 w 3628517"/>
                <a:gd name="connsiteY23-130" fmla="*/ 1613540 h 1885637"/>
                <a:gd name="connsiteX24-131" fmla="*/ 3592909 w 3628517"/>
                <a:gd name="connsiteY24-132" fmla="*/ 1613540 h 1885637"/>
                <a:gd name="connsiteX25-133" fmla="*/ 3592909 w 3628517"/>
                <a:gd name="connsiteY25-134" fmla="*/ 1431725 h 1885637"/>
                <a:gd name="connsiteX26-135" fmla="*/ 3587293 w 3628517"/>
                <a:gd name="connsiteY26-136" fmla="*/ 1431725 h 1885637"/>
                <a:gd name="connsiteX27-137" fmla="*/ 3585289 w 3628517"/>
                <a:gd name="connsiteY27-138" fmla="*/ 1358900 h 1885637"/>
                <a:gd name="connsiteX28-139" fmla="*/ 3356689 w 3628517"/>
                <a:gd name="connsiteY28-140" fmla="*/ 1358900 h 1885637"/>
                <a:gd name="connsiteX29-141" fmla="*/ 3356689 w 3628517"/>
                <a:gd name="connsiteY29-142" fmla="*/ 1104900 h 1885637"/>
                <a:gd name="connsiteX30-143" fmla="*/ 2950289 w 3628517"/>
                <a:gd name="connsiteY30-144" fmla="*/ 1104900 h 1885637"/>
                <a:gd name="connsiteX31-145" fmla="*/ 2950289 w 3628517"/>
                <a:gd name="connsiteY31-146" fmla="*/ 812800 h 1885637"/>
                <a:gd name="connsiteX32-147" fmla="*/ 2556589 w 3628517"/>
                <a:gd name="connsiteY32-148" fmla="*/ 812800 h 1885637"/>
                <a:gd name="connsiteX33-149" fmla="*/ 2556589 w 3628517"/>
                <a:gd name="connsiteY33-150" fmla="*/ 571500 h 1885637"/>
                <a:gd name="connsiteX34-151" fmla="*/ 2162889 w 3628517"/>
                <a:gd name="connsiteY34-152" fmla="*/ 571500 h 1885637"/>
                <a:gd name="connsiteX35-153" fmla="*/ 2162889 w 3628517"/>
                <a:gd name="connsiteY35-154" fmla="*/ 304800 h 1885637"/>
                <a:gd name="connsiteX36-155" fmla="*/ 1781889 w 3628517"/>
                <a:gd name="connsiteY36-156" fmla="*/ 304800 h 1885637"/>
                <a:gd name="connsiteX37-157" fmla="*/ 1781889 w 3628517"/>
                <a:gd name="connsiteY37-158" fmla="*/ 38100 h 1885637"/>
                <a:gd name="connsiteX38-159" fmla="*/ 20345 w 3628517"/>
                <a:gd name="connsiteY38-160" fmla="*/ 38100 h 1885637"/>
                <a:gd name="connsiteX39-161" fmla="*/ 0 w 3628517"/>
                <a:gd name="connsiteY39-162" fmla="*/ 0 h 1885637"/>
                <a:gd name="connsiteX0-163" fmla="*/ 3334912 w 3628517"/>
                <a:gd name="connsiteY0-164" fmla="*/ 1876636 h 1885637"/>
                <a:gd name="connsiteX1-165" fmla="*/ 3628054 w 3628517"/>
                <a:gd name="connsiteY1-166" fmla="*/ 1885303 h 1885637"/>
                <a:gd name="connsiteX2-167" fmla="*/ 3628517 w 3628517"/>
                <a:gd name="connsiteY2-168" fmla="*/ 1885326 h 1885637"/>
                <a:gd name="connsiteX3-169" fmla="*/ 3628517 w 3628517"/>
                <a:gd name="connsiteY3-170" fmla="*/ 1885637 h 1885637"/>
                <a:gd name="connsiteX4-171" fmla="*/ 3621684 w 3628517"/>
                <a:gd name="connsiteY4-172" fmla="*/ 1885304 h 1885637"/>
                <a:gd name="connsiteX5-173" fmla="*/ 3489621 w 3628517"/>
                <a:gd name="connsiteY5-174" fmla="*/ 1879998 h 1885637"/>
                <a:gd name="connsiteX6-175" fmla="*/ 3334912 w 3628517"/>
                <a:gd name="connsiteY6-176" fmla="*/ 1876636 h 1885637"/>
                <a:gd name="connsiteX7-177" fmla="*/ 0 w 3628517"/>
                <a:gd name="connsiteY7-178" fmla="*/ 0 h 1885637"/>
                <a:gd name="connsiteX8-179" fmla="*/ 1817497 w 3628517"/>
                <a:gd name="connsiteY8-180" fmla="*/ 0 h 1885637"/>
                <a:gd name="connsiteX9-181" fmla="*/ 1817497 w 3628517"/>
                <a:gd name="connsiteY9-182" fmla="*/ 266700 h 1885637"/>
                <a:gd name="connsiteX10-183" fmla="*/ 2198497 w 3628517"/>
                <a:gd name="connsiteY10-184" fmla="*/ 266700 h 1885637"/>
                <a:gd name="connsiteX11-185" fmla="*/ 2198497 w 3628517"/>
                <a:gd name="connsiteY11-186" fmla="*/ 533400 h 1885637"/>
                <a:gd name="connsiteX12-187" fmla="*/ 2592197 w 3628517"/>
                <a:gd name="connsiteY12-188" fmla="*/ 533400 h 1885637"/>
                <a:gd name="connsiteX13-189" fmla="*/ 2592197 w 3628517"/>
                <a:gd name="connsiteY13-190" fmla="*/ 774700 h 1885637"/>
                <a:gd name="connsiteX14-191" fmla="*/ 2985897 w 3628517"/>
                <a:gd name="connsiteY14-192" fmla="*/ 774700 h 1885637"/>
                <a:gd name="connsiteX15-193" fmla="*/ 2985897 w 3628517"/>
                <a:gd name="connsiteY15-194" fmla="*/ 1066800 h 1885637"/>
                <a:gd name="connsiteX16-195" fmla="*/ 3392297 w 3628517"/>
                <a:gd name="connsiteY16-196" fmla="*/ 1066800 h 1885637"/>
                <a:gd name="connsiteX17-197" fmla="*/ 3392297 w 3628517"/>
                <a:gd name="connsiteY17-198" fmla="*/ 1320800 h 1885637"/>
                <a:gd name="connsiteX18-199" fmla="*/ 3620897 w 3628517"/>
                <a:gd name="connsiteY18-200" fmla="*/ 1320800 h 1885637"/>
                <a:gd name="connsiteX19-201" fmla="*/ 3622901 w 3628517"/>
                <a:gd name="connsiteY19-202" fmla="*/ 1393625 h 1885637"/>
                <a:gd name="connsiteX20-203" fmla="*/ 3628517 w 3628517"/>
                <a:gd name="connsiteY20-204" fmla="*/ 1393625 h 1885637"/>
                <a:gd name="connsiteX21-205" fmla="*/ 3628517 w 3628517"/>
                <a:gd name="connsiteY21-206" fmla="*/ 1597660 h 1885637"/>
                <a:gd name="connsiteX22-207" fmla="*/ 3628517 w 3628517"/>
                <a:gd name="connsiteY22-208" fmla="*/ 1613540 h 1885637"/>
                <a:gd name="connsiteX23-209" fmla="*/ 3592909 w 3628517"/>
                <a:gd name="connsiteY23-210" fmla="*/ 1613540 h 1885637"/>
                <a:gd name="connsiteX24-211" fmla="*/ 3592909 w 3628517"/>
                <a:gd name="connsiteY24-212" fmla="*/ 1431725 h 1885637"/>
                <a:gd name="connsiteX25-213" fmla="*/ 3587293 w 3628517"/>
                <a:gd name="connsiteY25-214" fmla="*/ 1431725 h 1885637"/>
                <a:gd name="connsiteX26-215" fmla="*/ 3585289 w 3628517"/>
                <a:gd name="connsiteY26-216" fmla="*/ 1358900 h 1885637"/>
                <a:gd name="connsiteX27-217" fmla="*/ 3356689 w 3628517"/>
                <a:gd name="connsiteY27-218" fmla="*/ 1358900 h 1885637"/>
                <a:gd name="connsiteX28-219" fmla="*/ 3356689 w 3628517"/>
                <a:gd name="connsiteY28-220" fmla="*/ 1104900 h 1885637"/>
                <a:gd name="connsiteX29-221" fmla="*/ 2950289 w 3628517"/>
                <a:gd name="connsiteY29-222" fmla="*/ 1104900 h 1885637"/>
                <a:gd name="connsiteX30-223" fmla="*/ 2950289 w 3628517"/>
                <a:gd name="connsiteY30-224" fmla="*/ 812800 h 1885637"/>
                <a:gd name="connsiteX31-225" fmla="*/ 2556589 w 3628517"/>
                <a:gd name="connsiteY31-226" fmla="*/ 812800 h 1885637"/>
                <a:gd name="connsiteX32-227" fmla="*/ 2556589 w 3628517"/>
                <a:gd name="connsiteY32-228" fmla="*/ 571500 h 1885637"/>
                <a:gd name="connsiteX33-229" fmla="*/ 2162889 w 3628517"/>
                <a:gd name="connsiteY33-230" fmla="*/ 571500 h 1885637"/>
                <a:gd name="connsiteX34-231" fmla="*/ 2162889 w 3628517"/>
                <a:gd name="connsiteY34-232" fmla="*/ 304800 h 1885637"/>
                <a:gd name="connsiteX35-233" fmla="*/ 1781889 w 3628517"/>
                <a:gd name="connsiteY35-234" fmla="*/ 304800 h 1885637"/>
                <a:gd name="connsiteX36-235" fmla="*/ 1781889 w 3628517"/>
                <a:gd name="connsiteY36-236" fmla="*/ 38100 h 1885637"/>
                <a:gd name="connsiteX37-237" fmla="*/ 20345 w 3628517"/>
                <a:gd name="connsiteY37-238" fmla="*/ 38100 h 1885637"/>
                <a:gd name="connsiteX38-239" fmla="*/ 0 w 3628517"/>
                <a:gd name="connsiteY38-240" fmla="*/ 0 h 1885637"/>
                <a:gd name="connsiteX0-241" fmla="*/ 3489621 w 3628517"/>
                <a:gd name="connsiteY0-242" fmla="*/ 1879998 h 1885637"/>
                <a:gd name="connsiteX1-243" fmla="*/ 3628054 w 3628517"/>
                <a:gd name="connsiteY1-244" fmla="*/ 1885303 h 1885637"/>
                <a:gd name="connsiteX2-245" fmla="*/ 3628517 w 3628517"/>
                <a:gd name="connsiteY2-246" fmla="*/ 1885326 h 1885637"/>
                <a:gd name="connsiteX3-247" fmla="*/ 3628517 w 3628517"/>
                <a:gd name="connsiteY3-248" fmla="*/ 1885637 h 1885637"/>
                <a:gd name="connsiteX4-249" fmla="*/ 3621684 w 3628517"/>
                <a:gd name="connsiteY4-250" fmla="*/ 1885304 h 1885637"/>
                <a:gd name="connsiteX5-251" fmla="*/ 3489621 w 3628517"/>
                <a:gd name="connsiteY5-252" fmla="*/ 1879998 h 1885637"/>
                <a:gd name="connsiteX6-253" fmla="*/ 0 w 3628517"/>
                <a:gd name="connsiteY6-254" fmla="*/ 0 h 1885637"/>
                <a:gd name="connsiteX7-255" fmla="*/ 1817497 w 3628517"/>
                <a:gd name="connsiteY7-256" fmla="*/ 0 h 1885637"/>
                <a:gd name="connsiteX8-257" fmla="*/ 1817497 w 3628517"/>
                <a:gd name="connsiteY8-258" fmla="*/ 266700 h 1885637"/>
                <a:gd name="connsiteX9-259" fmla="*/ 2198497 w 3628517"/>
                <a:gd name="connsiteY9-260" fmla="*/ 266700 h 1885637"/>
                <a:gd name="connsiteX10-261" fmla="*/ 2198497 w 3628517"/>
                <a:gd name="connsiteY10-262" fmla="*/ 533400 h 1885637"/>
                <a:gd name="connsiteX11-263" fmla="*/ 2592197 w 3628517"/>
                <a:gd name="connsiteY11-264" fmla="*/ 533400 h 1885637"/>
                <a:gd name="connsiteX12-265" fmla="*/ 2592197 w 3628517"/>
                <a:gd name="connsiteY12-266" fmla="*/ 774700 h 1885637"/>
                <a:gd name="connsiteX13-267" fmla="*/ 2985897 w 3628517"/>
                <a:gd name="connsiteY13-268" fmla="*/ 774700 h 1885637"/>
                <a:gd name="connsiteX14-269" fmla="*/ 2985897 w 3628517"/>
                <a:gd name="connsiteY14-270" fmla="*/ 1066800 h 1885637"/>
                <a:gd name="connsiteX15-271" fmla="*/ 3392297 w 3628517"/>
                <a:gd name="connsiteY15-272" fmla="*/ 1066800 h 1885637"/>
                <a:gd name="connsiteX16-273" fmla="*/ 3392297 w 3628517"/>
                <a:gd name="connsiteY16-274" fmla="*/ 1320800 h 1885637"/>
                <a:gd name="connsiteX17-275" fmla="*/ 3620897 w 3628517"/>
                <a:gd name="connsiteY17-276" fmla="*/ 1320800 h 1885637"/>
                <a:gd name="connsiteX18-277" fmla="*/ 3622901 w 3628517"/>
                <a:gd name="connsiteY18-278" fmla="*/ 1393625 h 1885637"/>
                <a:gd name="connsiteX19-279" fmla="*/ 3628517 w 3628517"/>
                <a:gd name="connsiteY19-280" fmla="*/ 1393625 h 1885637"/>
                <a:gd name="connsiteX20-281" fmla="*/ 3628517 w 3628517"/>
                <a:gd name="connsiteY20-282" fmla="*/ 1597660 h 1885637"/>
                <a:gd name="connsiteX21-283" fmla="*/ 3628517 w 3628517"/>
                <a:gd name="connsiteY21-284" fmla="*/ 1613540 h 1885637"/>
                <a:gd name="connsiteX22-285" fmla="*/ 3592909 w 3628517"/>
                <a:gd name="connsiteY22-286" fmla="*/ 1613540 h 1885637"/>
                <a:gd name="connsiteX23-287" fmla="*/ 3592909 w 3628517"/>
                <a:gd name="connsiteY23-288" fmla="*/ 1431725 h 1885637"/>
                <a:gd name="connsiteX24-289" fmla="*/ 3587293 w 3628517"/>
                <a:gd name="connsiteY24-290" fmla="*/ 1431725 h 1885637"/>
                <a:gd name="connsiteX25-291" fmla="*/ 3585289 w 3628517"/>
                <a:gd name="connsiteY25-292" fmla="*/ 1358900 h 1885637"/>
                <a:gd name="connsiteX26-293" fmla="*/ 3356689 w 3628517"/>
                <a:gd name="connsiteY26-294" fmla="*/ 1358900 h 1885637"/>
                <a:gd name="connsiteX27-295" fmla="*/ 3356689 w 3628517"/>
                <a:gd name="connsiteY27-296" fmla="*/ 1104900 h 1885637"/>
                <a:gd name="connsiteX28-297" fmla="*/ 2950289 w 3628517"/>
                <a:gd name="connsiteY28-298" fmla="*/ 1104900 h 1885637"/>
                <a:gd name="connsiteX29-299" fmla="*/ 2950289 w 3628517"/>
                <a:gd name="connsiteY29-300" fmla="*/ 812800 h 1885637"/>
                <a:gd name="connsiteX30-301" fmla="*/ 2556589 w 3628517"/>
                <a:gd name="connsiteY30-302" fmla="*/ 812800 h 1885637"/>
                <a:gd name="connsiteX31-303" fmla="*/ 2556589 w 3628517"/>
                <a:gd name="connsiteY31-304" fmla="*/ 571500 h 1885637"/>
                <a:gd name="connsiteX32-305" fmla="*/ 2162889 w 3628517"/>
                <a:gd name="connsiteY32-306" fmla="*/ 571500 h 1885637"/>
                <a:gd name="connsiteX33-307" fmla="*/ 2162889 w 3628517"/>
                <a:gd name="connsiteY33-308" fmla="*/ 304800 h 1885637"/>
                <a:gd name="connsiteX34-309" fmla="*/ 1781889 w 3628517"/>
                <a:gd name="connsiteY34-310" fmla="*/ 304800 h 1885637"/>
                <a:gd name="connsiteX35-311" fmla="*/ 1781889 w 3628517"/>
                <a:gd name="connsiteY35-312" fmla="*/ 38100 h 1885637"/>
                <a:gd name="connsiteX36-313" fmla="*/ 20345 w 3628517"/>
                <a:gd name="connsiteY36-314" fmla="*/ 38100 h 1885637"/>
                <a:gd name="connsiteX37-315" fmla="*/ 0 w 3628517"/>
                <a:gd name="connsiteY37-316" fmla="*/ 0 h 1885637"/>
                <a:gd name="connsiteX0-317" fmla="*/ 3621684 w 3628517"/>
                <a:gd name="connsiteY0-318" fmla="*/ 1885304 h 1885637"/>
                <a:gd name="connsiteX1-319" fmla="*/ 3628054 w 3628517"/>
                <a:gd name="connsiteY1-320" fmla="*/ 1885303 h 1885637"/>
                <a:gd name="connsiteX2-321" fmla="*/ 3628517 w 3628517"/>
                <a:gd name="connsiteY2-322" fmla="*/ 1885326 h 1885637"/>
                <a:gd name="connsiteX3-323" fmla="*/ 3628517 w 3628517"/>
                <a:gd name="connsiteY3-324" fmla="*/ 1885637 h 1885637"/>
                <a:gd name="connsiteX4-325" fmla="*/ 3621684 w 3628517"/>
                <a:gd name="connsiteY4-326" fmla="*/ 1885304 h 1885637"/>
                <a:gd name="connsiteX5-327" fmla="*/ 0 w 3628517"/>
                <a:gd name="connsiteY5-328" fmla="*/ 0 h 1885637"/>
                <a:gd name="connsiteX6-329" fmla="*/ 1817497 w 3628517"/>
                <a:gd name="connsiteY6-330" fmla="*/ 0 h 1885637"/>
                <a:gd name="connsiteX7-331" fmla="*/ 1817497 w 3628517"/>
                <a:gd name="connsiteY7-332" fmla="*/ 266700 h 1885637"/>
                <a:gd name="connsiteX8-333" fmla="*/ 2198497 w 3628517"/>
                <a:gd name="connsiteY8-334" fmla="*/ 266700 h 1885637"/>
                <a:gd name="connsiteX9-335" fmla="*/ 2198497 w 3628517"/>
                <a:gd name="connsiteY9-336" fmla="*/ 533400 h 1885637"/>
                <a:gd name="connsiteX10-337" fmla="*/ 2592197 w 3628517"/>
                <a:gd name="connsiteY10-338" fmla="*/ 533400 h 1885637"/>
                <a:gd name="connsiteX11-339" fmla="*/ 2592197 w 3628517"/>
                <a:gd name="connsiteY11-340" fmla="*/ 774700 h 1885637"/>
                <a:gd name="connsiteX12-341" fmla="*/ 2985897 w 3628517"/>
                <a:gd name="connsiteY12-342" fmla="*/ 774700 h 1885637"/>
                <a:gd name="connsiteX13-343" fmla="*/ 2985897 w 3628517"/>
                <a:gd name="connsiteY13-344" fmla="*/ 1066800 h 1885637"/>
                <a:gd name="connsiteX14-345" fmla="*/ 3392297 w 3628517"/>
                <a:gd name="connsiteY14-346" fmla="*/ 1066800 h 1885637"/>
                <a:gd name="connsiteX15-347" fmla="*/ 3392297 w 3628517"/>
                <a:gd name="connsiteY15-348" fmla="*/ 1320800 h 1885637"/>
                <a:gd name="connsiteX16-349" fmla="*/ 3620897 w 3628517"/>
                <a:gd name="connsiteY16-350" fmla="*/ 1320800 h 1885637"/>
                <a:gd name="connsiteX17-351" fmla="*/ 3622901 w 3628517"/>
                <a:gd name="connsiteY17-352" fmla="*/ 1393625 h 1885637"/>
                <a:gd name="connsiteX18-353" fmla="*/ 3628517 w 3628517"/>
                <a:gd name="connsiteY18-354" fmla="*/ 1393625 h 1885637"/>
                <a:gd name="connsiteX19-355" fmla="*/ 3628517 w 3628517"/>
                <a:gd name="connsiteY19-356" fmla="*/ 1597660 h 1885637"/>
                <a:gd name="connsiteX20-357" fmla="*/ 3628517 w 3628517"/>
                <a:gd name="connsiteY20-358" fmla="*/ 1613540 h 1885637"/>
                <a:gd name="connsiteX21-359" fmla="*/ 3592909 w 3628517"/>
                <a:gd name="connsiteY21-360" fmla="*/ 1613540 h 1885637"/>
                <a:gd name="connsiteX22-361" fmla="*/ 3592909 w 3628517"/>
                <a:gd name="connsiteY22-362" fmla="*/ 1431725 h 1885637"/>
                <a:gd name="connsiteX23-363" fmla="*/ 3587293 w 3628517"/>
                <a:gd name="connsiteY23-364" fmla="*/ 1431725 h 1885637"/>
                <a:gd name="connsiteX24-365" fmla="*/ 3585289 w 3628517"/>
                <a:gd name="connsiteY24-366" fmla="*/ 1358900 h 1885637"/>
                <a:gd name="connsiteX25-367" fmla="*/ 3356689 w 3628517"/>
                <a:gd name="connsiteY25-368" fmla="*/ 1358900 h 1885637"/>
                <a:gd name="connsiteX26-369" fmla="*/ 3356689 w 3628517"/>
                <a:gd name="connsiteY26-370" fmla="*/ 1104900 h 1885637"/>
                <a:gd name="connsiteX27-371" fmla="*/ 2950289 w 3628517"/>
                <a:gd name="connsiteY27-372" fmla="*/ 1104900 h 1885637"/>
                <a:gd name="connsiteX28-373" fmla="*/ 2950289 w 3628517"/>
                <a:gd name="connsiteY28-374" fmla="*/ 812800 h 1885637"/>
                <a:gd name="connsiteX29-375" fmla="*/ 2556589 w 3628517"/>
                <a:gd name="connsiteY29-376" fmla="*/ 812800 h 1885637"/>
                <a:gd name="connsiteX30-377" fmla="*/ 2556589 w 3628517"/>
                <a:gd name="connsiteY30-378" fmla="*/ 571500 h 1885637"/>
                <a:gd name="connsiteX31-379" fmla="*/ 2162889 w 3628517"/>
                <a:gd name="connsiteY31-380" fmla="*/ 571500 h 1885637"/>
                <a:gd name="connsiteX32-381" fmla="*/ 2162889 w 3628517"/>
                <a:gd name="connsiteY32-382" fmla="*/ 304800 h 1885637"/>
                <a:gd name="connsiteX33-383" fmla="*/ 1781889 w 3628517"/>
                <a:gd name="connsiteY33-384" fmla="*/ 304800 h 1885637"/>
                <a:gd name="connsiteX34-385" fmla="*/ 1781889 w 3628517"/>
                <a:gd name="connsiteY34-386" fmla="*/ 38100 h 1885637"/>
                <a:gd name="connsiteX35-387" fmla="*/ 20345 w 3628517"/>
                <a:gd name="connsiteY35-388" fmla="*/ 38100 h 1885637"/>
                <a:gd name="connsiteX36-389" fmla="*/ 0 w 3628517"/>
                <a:gd name="connsiteY36-390" fmla="*/ 0 h 1885637"/>
                <a:gd name="connsiteX0-391" fmla="*/ 3628517 w 3628517"/>
                <a:gd name="connsiteY0-392" fmla="*/ 1885637 h 1885637"/>
                <a:gd name="connsiteX1-393" fmla="*/ 3628054 w 3628517"/>
                <a:gd name="connsiteY1-394" fmla="*/ 1885303 h 1885637"/>
                <a:gd name="connsiteX2-395" fmla="*/ 3628517 w 3628517"/>
                <a:gd name="connsiteY2-396" fmla="*/ 1885326 h 1885637"/>
                <a:gd name="connsiteX3-397" fmla="*/ 3628517 w 3628517"/>
                <a:gd name="connsiteY3-398" fmla="*/ 1885637 h 1885637"/>
                <a:gd name="connsiteX4-399" fmla="*/ 0 w 3628517"/>
                <a:gd name="connsiteY4-400" fmla="*/ 0 h 1885637"/>
                <a:gd name="connsiteX5-401" fmla="*/ 1817497 w 3628517"/>
                <a:gd name="connsiteY5-402" fmla="*/ 0 h 1885637"/>
                <a:gd name="connsiteX6-403" fmla="*/ 1817497 w 3628517"/>
                <a:gd name="connsiteY6-404" fmla="*/ 266700 h 1885637"/>
                <a:gd name="connsiteX7-405" fmla="*/ 2198497 w 3628517"/>
                <a:gd name="connsiteY7-406" fmla="*/ 266700 h 1885637"/>
                <a:gd name="connsiteX8-407" fmla="*/ 2198497 w 3628517"/>
                <a:gd name="connsiteY8-408" fmla="*/ 533400 h 1885637"/>
                <a:gd name="connsiteX9-409" fmla="*/ 2592197 w 3628517"/>
                <a:gd name="connsiteY9-410" fmla="*/ 533400 h 1885637"/>
                <a:gd name="connsiteX10-411" fmla="*/ 2592197 w 3628517"/>
                <a:gd name="connsiteY10-412" fmla="*/ 774700 h 1885637"/>
                <a:gd name="connsiteX11-413" fmla="*/ 2985897 w 3628517"/>
                <a:gd name="connsiteY11-414" fmla="*/ 774700 h 1885637"/>
                <a:gd name="connsiteX12-415" fmla="*/ 2985897 w 3628517"/>
                <a:gd name="connsiteY12-416" fmla="*/ 1066800 h 1885637"/>
                <a:gd name="connsiteX13-417" fmla="*/ 3392297 w 3628517"/>
                <a:gd name="connsiteY13-418" fmla="*/ 1066800 h 1885637"/>
                <a:gd name="connsiteX14-419" fmla="*/ 3392297 w 3628517"/>
                <a:gd name="connsiteY14-420" fmla="*/ 1320800 h 1885637"/>
                <a:gd name="connsiteX15-421" fmla="*/ 3620897 w 3628517"/>
                <a:gd name="connsiteY15-422" fmla="*/ 1320800 h 1885637"/>
                <a:gd name="connsiteX16-423" fmla="*/ 3622901 w 3628517"/>
                <a:gd name="connsiteY16-424" fmla="*/ 1393625 h 1885637"/>
                <a:gd name="connsiteX17-425" fmla="*/ 3628517 w 3628517"/>
                <a:gd name="connsiteY17-426" fmla="*/ 1393625 h 1885637"/>
                <a:gd name="connsiteX18-427" fmla="*/ 3628517 w 3628517"/>
                <a:gd name="connsiteY18-428" fmla="*/ 1597660 h 1885637"/>
                <a:gd name="connsiteX19-429" fmla="*/ 3628517 w 3628517"/>
                <a:gd name="connsiteY19-430" fmla="*/ 1613540 h 1885637"/>
                <a:gd name="connsiteX20-431" fmla="*/ 3592909 w 3628517"/>
                <a:gd name="connsiteY20-432" fmla="*/ 1613540 h 1885637"/>
                <a:gd name="connsiteX21-433" fmla="*/ 3592909 w 3628517"/>
                <a:gd name="connsiteY21-434" fmla="*/ 1431725 h 1885637"/>
                <a:gd name="connsiteX22-435" fmla="*/ 3587293 w 3628517"/>
                <a:gd name="connsiteY22-436" fmla="*/ 1431725 h 1885637"/>
                <a:gd name="connsiteX23-437" fmla="*/ 3585289 w 3628517"/>
                <a:gd name="connsiteY23-438" fmla="*/ 1358900 h 1885637"/>
                <a:gd name="connsiteX24-439" fmla="*/ 3356689 w 3628517"/>
                <a:gd name="connsiteY24-440" fmla="*/ 1358900 h 1885637"/>
                <a:gd name="connsiteX25-441" fmla="*/ 3356689 w 3628517"/>
                <a:gd name="connsiteY25-442" fmla="*/ 1104900 h 1885637"/>
                <a:gd name="connsiteX26-443" fmla="*/ 2950289 w 3628517"/>
                <a:gd name="connsiteY26-444" fmla="*/ 1104900 h 1885637"/>
                <a:gd name="connsiteX27-445" fmla="*/ 2950289 w 3628517"/>
                <a:gd name="connsiteY27-446" fmla="*/ 812800 h 1885637"/>
                <a:gd name="connsiteX28-447" fmla="*/ 2556589 w 3628517"/>
                <a:gd name="connsiteY28-448" fmla="*/ 812800 h 1885637"/>
                <a:gd name="connsiteX29-449" fmla="*/ 2556589 w 3628517"/>
                <a:gd name="connsiteY29-450" fmla="*/ 571500 h 1885637"/>
                <a:gd name="connsiteX30-451" fmla="*/ 2162889 w 3628517"/>
                <a:gd name="connsiteY30-452" fmla="*/ 571500 h 1885637"/>
                <a:gd name="connsiteX31-453" fmla="*/ 2162889 w 3628517"/>
                <a:gd name="connsiteY31-454" fmla="*/ 304800 h 1885637"/>
                <a:gd name="connsiteX32-455" fmla="*/ 1781889 w 3628517"/>
                <a:gd name="connsiteY32-456" fmla="*/ 304800 h 1885637"/>
                <a:gd name="connsiteX33-457" fmla="*/ 1781889 w 3628517"/>
                <a:gd name="connsiteY33-458" fmla="*/ 38100 h 1885637"/>
                <a:gd name="connsiteX34-459" fmla="*/ 20345 w 3628517"/>
                <a:gd name="connsiteY34-460" fmla="*/ 38100 h 1885637"/>
                <a:gd name="connsiteX35-461" fmla="*/ 0 w 3628517"/>
                <a:gd name="connsiteY35-462" fmla="*/ 0 h 1885637"/>
                <a:gd name="connsiteX0-463" fmla="*/ 3628517 w 3628517"/>
                <a:gd name="connsiteY0-464" fmla="*/ 1885326 h 1885326"/>
                <a:gd name="connsiteX1-465" fmla="*/ 3628054 w 3628517"/>
                <a:gd name="connsiteY1-466" fmla="*/ 1885303 h 1885326"/>
                <a:gd name="connsiteX2-467" fmla="*/ 3628517 w 3628517"/>
                <a:gd name="connsiteY2-468" fmla="*/ 1885326 h 1885326"/>
                <a:gd name="connsiteX3-469" fmla="*/ 0 w 3628517"/>
                <a:gd name="connsiteY3-470" fmla="*/ 0 h 1885326"/>
                <a:gd name="connsiteX4-471" fmla="*/ 1817497 w 3628517"/>
                <a:gd name="connsiteY4-472" fmla="*/ 0 h 1885326"/>
                <a:gd name="connsiteX5-473" fmla="*/ 1817497 w 3628517"/>
                <a:gd name="connsiteY5-474" fmla="*/ 266700 h 1885326"/>
                <a:gd name="connsiteX6-475" fmla="*/ 2198497 w 3628517"/>
                <a:gd name="connsiteY6-476" fmla="*/ 266700 h 1885326"/>
                <a:gd name="connsiteX7-477" fmla="*/ 2198497 w 3628517"/>
                <a:gd name="connsiteY7-478" fmla="*/ 533400 h 1885326"/>
                <a:gd name="connsiteX8-479" fmla="*/ 2592197 w 3628517"/>
                <a:gd name="connsiteY8-480" fmla="*/ 533400 h 1885326"/>
                <a:gd name="connsiteX9-481" fmla="*/ 2592197 w 3628517"/>
                <a:gd name="connsiteY9-482" fmla="*/ 774700 h 1885326"/>
                <a:gd name="connsiteX10-483" fmla="*/ 2985897 w 3628517"/>
                <a:gd name="connsiteY10-484" fmla="*/ 774700 h 1885326"/>
                <a:gd name="connsiteX11-485" fmla="*/ 2985897 w 3628517"/>
                <a:gd name="connsiteY11-486" fmla="*/ 1066800 h 1885326"/>
                <a:gd name="connsiteX12-487" fmla="*/ 3392297 w 3628517"/>
                <a:gd name="connsiteY12-488" fmla="*/ 1066800 h 1885326"/>
                <a:gd name="connsiteX13-489" fmla="*/ 3392297 w 3628517"/>
                <a:gd name="connsiteY13-490" fmla="*/ 1320800 h 1885326"/>
                <a:gd name="connsiteX14-491" fmla="*/ 3620897 w 3628517"/>
                <a:gd name="connsiteY14-492" fmla="*/ 1320800 h 1885326"/>
                <a:gd name="connsiteX15-493" fmla="*/ 3622901 w 3628517"/>
                <a:gd name="connsiteY15-494" fmla="*/ 1393625 h 1885326"/>
                <a:gd name="connsiteX16-495" fmla="*/ 3628517 w 3628517"/>
                <a:gd name="connsiteY16-496" fmla="*/ 1393625 h 1885326"/>
                <a:gd name="connsiteX17-497" fmla="*/ 3628517 w 3628517"/>
                <a:gd name="connsiteY17-498" fmla="*/ 1597660 h 1885326"/>
                <a:gd name="connsiteX18-499" fmla="*/ 3628517 w 3628517"/>
                <a:gd name="connsiteY18-500" fmla="*/ 1613540 h 1885326"/>
                <a:gd name="connsiteX19-501" fmla="*/ 3592909 w 3628517"/>
                <a:gd name="connsiteY19-502" fmla="*/ 1613540 h 1885326"/>
                <a:gd name="connsiteX20-503" fmla="*/ 3592909 w 3628517"/>
                <a:gd name="connsiteY20-504" fmla="*/ 1431725 h 1885326"/>
                <a:gd name="connsiteX21-505" fmla="*/ 3587293 w 3628517"/>
                <a:gd name="connsiteY21-506" fmla="*/ 1431725 h 1885326"/>
                <a:gd name="connsiteX22-507" fmla="*/ 3585289 w 3628517"/>
                <a:gd name="connsiteY22-508" fmla="*/ 1358900 h 1885326"/>
                <a:gd name="connsiteX23-509" fmla="*/ 3356689 w 3628517"/>
                <a:gd name="connsiteY23-510" fmla="*/ 1358900 h 1885326"/>
                <a:gd name="connsiteX24-511" fmla="*/ 3356689 w 3628517"/>
                <a:gd name="connsiteY24-512" fmla="*/ 1104900 h 1885326"/>
                <a:gd name="connsiteX25-513" fmla="*/ 2950289 w 3628517"/>
                <a:gd name="connsiteY25-514" fmla="*/ 1104900 h 1885326"/>
                <a:gd name="connsiteX26-515" fmla="*/ 2950289 w 3628517"/>
                <a:gd name="connsiteY26-516" fmla="*/ 812800 h 1885326"/>
                <a:gd name="connsiteX27-517" fmla="*/ 2556589 w 3628517"/>
                <a:gd name="connsiteY27-518" fmla="*/ 812800 h 1885326"/>
                <a:gd name="connsiteX28-519" fmla="*/ 2556589 w 3628517"/>
                <a:gd name="connsiteY28-520" fmla="*/ 571500 h 1885326"/>
                <a:gd name="connsiteX29-521" fmla="*/ 2162889 w 3628517"/>
                <a:gd name="connsiteY29-522" fmla="*/ 571500 h 1885326"/>
                <a:gd name="connsiteX30-523" fmla="*/ 2162889 w 3628517"/>
                <a:gd name="connsiteY30-524" fmla="*/ 304800 h 1885326"/>
                <a:gd name="connsiteX31-525" fmla="*/ 1781889 w 3628517"/>
                <a:gd name="connsiteY31-526" fmla="*/ 304800 h 1885326"/>
                <a:gd name="connsiteX32-527" fmla="*/ 1781889 w 3628517"/>
                <a:gd name="connsiteY32-528" fmla="*/ 38100 h 1885326"/>
                <a:gd name="connsiteX33-529" fmla="*/ 20345 w 3628517"/>
                <a:gd name="connsiteY33-530" fmla="*/ 38100 h 1885326"/>
                <a:gd name="connsiteX34-531" fmla="*/ 0 w 3628517"/>
                <a:gd name="connsiteY34-532" fmla="*/ 0 h 1885326"/>
                <a:gd name="connsiteX0-533" fmla="*/ 0 w 3628517"/>
                <a:gd name="connsiteY0-534" fmla="*/ 0 h 1613540"/>
                <a:gd name="connsiteX1-535" fmla="*/ 1817497 w 3628517"/>
                <a:gd name="connsiteY1-536" fmla="*/ 0 h 1613540"/>
                <a:gd name="connsiteX2-537" fmla="*/ 1817497 w 3628517"/>
                <a:gd name="connsiteY2-538" fmla="*/ 266700 h 1613540"/>
                <a:gd name="connsiteX3-539" fmla="*/ 2198497 w 3628517"/>
                <a:gd name="connsiteY3-540" fmla="*/ 266700 h 1613540"/>
                <a:gd name="connsiteX4-541" fmla="*/ 2198497 w 3628517"/>
                <a:gd name="connsiteY4-542" fmla="*/ 533400 h 1613540"/>
                <a:gd name="connsiteX5-543" fmla="*/ 2592197 w 3628517"/>
                <a:gd name="connsiteY5-544" fmla="*/ 533400 h 1613540"/>
                <a:gd name="connsiteX6-545" fmla="*/ 2592197 w 3628517"/>
                <a:gd name="connsiteY6-546" fmla="*/ 774700 h 1613540"/>
                <a:gd name="connsiteX7-547" fmla="*/ 2985897 w 3628517"/>
                <a:gd name="connsiteY7-548" fmla="*/ 774700 h 1613540"/>
                <a:gd name="connsiteX8-549" fmla="*/ 2985897 w 3628517"/>
                <a:gd name="connsiteY8-550" fmla="*/ 1066800 h 1613540"/>
                <a:gd name="connsiteX9-551" fmla="*/ 3392297 w 3628517"/>
                <a:gd name="connsiteY9-552" fmla="*/ 1066800 h 1613540"/>
                <a:gd name="connsiteX10-553" fmla="*/ 3392297 w 3628517"/>
                <a:gd name="connsiteY10-554" fmla="*/ 1320800 h 1613540"/>
                <a:gd name="connsiteX11-555" fmla="*/ 3620897 w 3628517"/>
                <a:gd name="connsiteY11-556" fmla="*/ 1320800 h 1613540"/>
                <a:gd name="connsiteX12-557" fmla="*/ 3622901 w 3628517"/>
                <a:gd name="connsiteY12-558" fmla="*/ 1393625 h 1613540"/>
                <a:gd name="connsiteX13-559" fmla="*/ 3628517 w 3628517"/>
                <a:gd name="connsiteY13-560" fmla="*/ 1393625 h 1613540"/>
                <a:gd name="connsiteX14-561" fmla="*/ 3628517 w 3628517"/>
                <a:gd name="connsiteY14-562" fmla="*/ 1597660 h 1613540"/>
                <a:gd name="connsiteX15-563" fmla="*/ 3628517 w 3628517"/>
                <a:gd name="connsiteY15-564" fmla="*/ 1613540 h 1613540"/>
                <a:gd name="connsiteX16-565" fmla="*/ 3592909 w 3628517"/>
                <a:gd name="connsiteY16-566" fmla="*/ 1613540 h 1613540"/>
                <a:gd name="connsiteX17-567" fmla="*/ 3592909 w 3628517"/>
                <a:gd name="connsiteY17-568" fmla="*/ 1431725 h 1613540"/>
                <a:gd name="connsiteX18-569" fmla="*/ 3587293 w 3628517"/>
                <a:gd name="connsiteY18-570" fmla="*/ 1431725 h 1613540"/>
                <a:gd name="connsiteX19-571" fmla="*/ 3585289 w 3628517"/>
                <a:gd name="connsiteY19-572" fmla="*/ 1358900 h 1613540"/>
                <a:gd name="connsiteX20-573" fmla="*/ 3356689 w 3628517"/>
                <a:gd name="connsiteY20-574" fmla="*/ 1358900 h 1613540"/>
                <a:gd name="connsiteX21-575" fmla="*/ 3356689 w 3628517"/>
                <a:gd name="connsiteY21-576" fmla="*/ 1104900 h 1613540"/>
                <a:gd name="connsiteX22-577" fmla="*/ 2950289 w 3628517"/>
                <a:gd name="connsiteY22-578" fmla="*/ 1104900 h 1613540"/>
                <a:gd name="connsiteX23-579" fmla="*/ 2950289 w 3628517"/>
                <a:gd name="connsiteY23-580" fmla="*/ 812800 h 1613540"/>
                <a:gd name="connsiteX24-581" fmla="*/ 2556589 w 3628517"/>
                <a:gd name="connsiteY24-582" fmla="*/ 812800 h 1613540"/>
                <a:gd name="connsiteX25-583" fmla="*/ 2556589 w 3628517"/>
                <a:gd name="connsiteY25-584" fmla="*/ 571500 h 1613540"/>
                <a:gd name="connsiteX26-585" fmla="*/ 2162889 w 3628517"/>
                <a:gd name="connsiteY26-586" fmla="*/ 571500 h 1613540"/>
                <a:gd name="connsiteX27-587" fmla="*/ 2162889 w 3628517"/>
                <a:gd name="connsiteY27-588" fmla="*/ 304800 h 1613540"/>
                <a:gd name="connsiteX28-589" fmla="*/ 1781889 w 3628517"/>
                <a:gd name="connsiteY28-590" fmla="*/ 304800 h 1613540"/>
                <a:gd name="connsiteX29-591" fmla="*/ 1781889 w 3628517"/>
                <a:gd name="connsiteY29-592" fmla="*/ 38100 h 1613540"/>
                <a:gd name="connsiteX30-593" fmla="*/ 20345 w 3628517"/>
                <a:gd name="connsiteY30-594" fmla="*/ 38100 h 1613540"/>
                <a:gd name="connsiteX31-595" fmla="*/ 0 w 3628517"/>
                <a:gd name="connsiteY31-596" fmla="*/ 0 h 1613540"/>
                <a:gd name="connsiteX0-597" fmla="*/ 0 w 3628517"/>
                <a:gd name="connsiteY0-598" fmla="*/ 0 h 1613540"/>
                <a:gd name="connsiteX1-599" fmla="*/ 1817497 w 3628517"/>
                <a:gd name="connsiteY1-600" fmla="*/ 0 h 1613540"/>
                <a:gd name="connsiteX2-601" fmla="*/ 1817497 w 3628517"/>
                <a:gd name="connsiteY2-602" fmla="*/ 266700 h 1613540"/>
                <a:gd name="connsiteX3-603" fmla="*/ 2198497 w 3628517"/>
                <a:gd name="connsiteY3-604" fmla="*/ 266700 h 1613540"/>
                <a:gd name="connsiteX4-605" fmla="*/ 2198497 w 3628517"/>
                <a:gd name="connsiteY4-606" fmla="*/ 533400 h 1613540"/>
                <a:gd name="connsiteX5-607" fmla="*/ 2592197 w 3628517"/>
                <a:gd name="connsiteY5-608" fmla="*/ 533400 h 1613540"/>
                <a:gd name="connsiteX6-609" fmla="*/ 2592197 w 3628517"/>
                <a:gd name="connsiteY6-610" fmla="*/ 774700 h 1613540"/>
                <a:gd name="connsiteX7-611" fmla="*/ 2985897 w 3628517"/>
                <a:gd name="connsiteY7-612" fmla="*/ 774700 h 1613540"/>
                <a:gd name="connsiteX8-613" fmla="*/ 2985897 w 3628517"/>
                <a:gd name="connsiteY8-614" fmla="*/ 1066800 h 1613540"/>
                <a:gd name="connsiteX9-615" fmla="*/ 3392297 w 3628517"/>
                <a:gd name="connsiteY9-616" fmla="*/ 1066800 h 1613540"/>
                <a:gd name="connsiteX10-617" fmla="*/ 3392297 w 3628517"/>
                <a:gd name="connsiteY10-618" fmla="*/ 1320800 h 1613540"/>
                <a:gd name="connsiteX11-619" fmla="*/ 3620897 w 3628517"/>
                <a:gd name="connsiteY11-620" fmla="*/ 1320800 h 1613540"/>
                <a:gd name="connsiteX12-621" fmla="*/ 3622901 w 3628517"/>
                <a:gd name="connsiteY12-622" fmla="*/ 1393625 h 1613540"/>
                <a:gd name="connsiteX13-623" fmla="*/ 3628517 w 3628517"/>
                <a:gd name="connsiteY13-624" fmla="*/ 1393625 h 1613540"/>
                <a:gd name="connsiteX14-625" fmla="*/ 3628517 w 3628517"/>
                <a:gd name="connsiteY14-626" fmla="*/ 1613540 h 1613540"/>
                <a:gd name="connsiteX15-627" fmla="*/ 3592909 w 3628517"/>
                <a:gd name="connsiteY15-628" fmla="*/ 1613540 h 1613540"/>
                <a:gd name="connsiteX16-629" fmla="*/ 3592909 w 3628517"/>
                <a:gd name="connsiteY16-630" fmla="*/ 1431725 h 1613540"/>
                <a:gd name="connsiteX17-631" fmla="*/ 3587293 w 3628517"/>
                <a:gd name="connsiteY17-632" fmla="*/ 1431725 h 1613540"/>
                <a:gd name="connsiteX18-633" fmla="*/ 3585289 w 3628517"/>
                <a:gd name="connsiteY18-634" fmla="*/ 1358900 h 1613540"/>
                <a:gd name="connsiteX19-635" fmla="*/ 3356689 w 3628517"/>
                <a:gd name="connsiteY19-636" fmla="*/ 1358900 h 1613540"/>
                <a:gd name="connsiteX20-637" fmla="*/ 3356689 w 3628517"/>
                <a:gd name="connsiteY20-638" fmla="*/ 1104900 h 1613540"/>
                <a:gd name="connsiteX21-639" fmla="*/ 2950289 w 3628517"/>
                <a:gd name="connsiteY21-640" fmla="*/ 1104900 h 1613540"/>
                <a:gd name="connsiteX22-641" fmla="*/ 2950289 w 3628517"/>
                <a:gd name="connsiteY22-642" fmla="*/ 812800 h 1613540"/>
                <a:gd name="connsiteX23-643" fmla="*/ 2556589 w 3628517"/>
                <a:gd name="connsiteY23-644" fmla="*/ 812800 h 1613540"/>
                <a:gd name="connsiteX24-645" fmla="*/ 2556589 w 3628517"/>
                <a:gd name="connsiteY24-646" fmla="*/ 571500 h 1613540"/>
                <a:gd name="connsiteX25-647" fmla="*/ 2162889 w 3628517"/>
                <a:gd name="connsiteY25-648" fmla="*/ 571500 h 1613540"/>
                <a:gd name="connsiteX26-649" fmla="*/ 2162889 w 3628517"/>
                <a:gd name="connsiteY26-650" fmla="*/ 304800 h 1613540"/>
                <a:gd name="connsiteX27-651" fmla="*/ 1781889 w 3628517"/>
                <a:gd name="connsiteY27-652" fmla="*/ 304800 h 1613540"/>
                <a:gd name="connsiteX28-653" fmla="*/ 1781889 w 3628517"/>
                <a:gd name="connsiteY28-654" fmla="*/ 38100 h 1613540"/>
                <a:gd name="connsiteX29-655" fmla="*/ 20345 w 3628517"/>
                <a:gd name="connsiteY29-656" fmla="*/ 38100 h 1613540"/>
                <a:gd name="connsiteX30-657" fmla="*/ 0 w 3628517"/>
                <a:gd name="connsiteY30-658" fmla="*/ 0 h 1613540"/>
                <a:gd name="connsiteX0-659" fmla="*/ 0 w 3628517"/>
                <a:gd name="connsiteY0-660" fmla="*/ 0 h 1613540"/>
                <a:gd name="connsiteX1-661" fmla="*/ 1817497 w 3628517"/>
                <a:gd name="connsiteY1-662" fmla="*/ 0 h 1613540"/>
                <a:gd name="connsiteX2-663" fmla="*/ 1817497 w 3628517"/>
                <a:gd name="connsiteY2-664" fmla="*/ 266700 h 1613540"/>
                <a:gd name="connsiteX3-665" fmla="*/ 2198497 w 3628517"/>
                <a:gd name="connsiteY3-666" fmla="*/ 266700 h 1613540"/>
                <a:gd name="connsiteX4-667" fmla="*/ 2198497 w 3628517"/>
                <a:gd name="connsiteY4-668" fmla="*/ 533400 h 1613540"/>
                <a:gd name="connsiteX5-669" fmla="*/ 2592197 w 3628517"/>
                <a:gd name="connsiteY5-670" fmla="*/ 533400 h 1613540"/>
                <a:gd name="connsiteX6-671" fmla="*/ 2592197 w 3628517"/>
                <a:gd name="connsiteY6-672" fmla="*/ 774700 h 1613540"/>
                <a:gd name="connsiteX7-673" fmla="*/ 2985897 w 3628517"/>
                <a:gd name="connsiteY7-674" fmla="*/ 774700 h 1613540"/>
                <a:gd name="connsiteX8-675" fmla="*/ 2985897 w 3628517"/>
                <a:gd name="connsiteY8-676" fmla="*/ 1066800 h 1613540"/>
                <a:gd name="connsiteX9-677" fmla="*/ 3392297 w 3628517"/>
                <a:gd name="connsiteY9-678" fmla="*/ 1066800 h 1613540"/>
                <a:gd name="connsiteX10-679" fmla="*/ 3392297 w 3628517"/>
                <a:gd name="connsiteY10-680" fmla="*/ 1320800 h 1613540"/>
                <a:gd name="connsiteX11-681" fmla="*/ 3620897 w 3628517"/>
                <a:gd name="connsiteY11-682" fmla="*/ 1320800 h 1613540"/>
                <a:gd name="connsiteX12-683" fmla="*/ 3622901 w 3628517"/>
                <a:gd name="connsiteY12-684" fmla="*/ 1393625 h 1613540"/>
                <a:gd name="connsiteX13-685" fmla="*/ 3628517 w 3628517"/>
                <a:gd name="connsiteY13-686" fmla="*/ 1613540 h 1613540"/>
                <a:gd name="connsiteX14-687" fmla="*/ 3592909 w 3628517"/>
                <a:gd name="connsiteY14-688" fmla="*/ 1613540 h 1613540"/>
                <a:gd name="connsiteX15-689" fmla="*/ 3592909 w 3628517"/>
                <a:gd name="connsiteY15-690" fmla="*/ 1431725 h 1613540"/>
                <a:gd name="connsiteX16-691" fmla="*/ 3587293 w 3628517"/>
                <a:gd name="connsiteY16-692" fmla="*/ 1431725 h 1613540"/>
                <a:gd name="connsiteX17-693" fmla="*/ 3585289 w 3628517"/>
                <a:gd name="connsiteY17-694" fmla="*/ 1358900 h 1613540"/>
                <a:gd name="connsiteX18-695" fmla="*/ 3356689 w 3628517"/>
                <a:gd name="connsiteY18-696" fmla="*/ 1358900 h 1613540"/>
                <a:gd name="connsiteX19-697" fmla="*/ 3356689 w 3628517"/>
                <a:gd name="connsiteY19-698" fmla="*/ 1104900 h 1613540"/>
                <a:gd name="connsiteX20-699" fmla="*/ 2950289 w 3628517"/>
                <a:gd name="connsiteY20-700" fmla="*/ 1104900 h 1613540"/>
                <a:gd name="connsiteX21-701" fmla="*/ 2950289 w 3628517"/>
                <a:gd name="connsiteY21-702" fmla="*/ 812800 h 1613540"/>
                <a:gd name="connsiteX22-703" fmla="*/ 2556589 w 3628517"/>
                <a:gd name="connsiteY22-704" fmla="*/ 812800 h 1613540"/>
                <a:gd name="connsiteX23-705" fmla="*/ 2556589 w 3628517"/>
                <a:gd name="connsiteY23-706" fmla="*/ 571500 h 1613540"/>
                <a:gd name="connsiteX24-707" fmla="*/ 2162889 w 3628517"/>
                <a:gd name="connsiteY24-708" fmla="*/ 571500 h 1613540"/>
                <a:gd name="connsiteX25-709" fmla="*/ 2162889 w 3628517"/>
                <a:gd name="connsiteY25-710" fmla="*/ 304800 h 1613540"/>
                <a:gd name="connsiteX26-711" fmla="*/ 1781889 w 3628517"/>
                <a:gd name="connsiteY26-712" fmla="*/ 304800 h 1613540"/>
                <a:gd name="connsiteX27-713" fmla="*/ 1781889 w 3628517"/>
                <a:gd name="connsiteY27-714" fmla="*/ 38100 h 1613540"/>
                <a:gd name="connsiteX28-715" fmla="*/ 20345 w 3628517"/>
                <a:gd name="connsiteY28-716" fmla="*/ 38100 h 1613540"/>
                <a:gd name="connsiteX29-717" fmla="*/ 0 w 3628517"/>
                <a:gd name="connsiteY29-718" fmla="*/ 0 h 1613540"/>
                <a:gd name="connsiteX0-719" fmla="*/ 0 w 3628517"/>
                <a:gd name="connsiteY0-720" fmla="*/ 0 h 1613540"/>
                <a:gd name="connsiteX1-721" fmla="*/ 1817497 w 3628517"/>
                <a:gd name="connsiteY1-722" fmla="*/ 0 h 1613540"/>
                <a:gd name="connsiteX2-723" fmla="*/ 1817497 w 3628517"/>
                <a:gd name="connsiteY2-724" fmla="*/ 266700 h 1613540"/>
                <a:gd name="connsiteX3-725" fmla="*/ 2198497 w 3628517"/>
                <a:gd name="connsiteY3-726" fmla="*/ 266700 h 1613540"/>
                <a:gd name="connsiteX4-727" fmla="*/ 2198497 w 3628517"/>
                <a:gd name="connsiteY4-728" fmla="*/ 533400 h 1613540"/>
                <a:gd name="connsiteX5-729" fmla="*/ 2592197 w 3628517"/>
                <a:gd name="connsiteY5-730" fmla="*/ 533400 h 1613540"/>
                <a:gd name="connsiteX6-731" fmla="*/ 2592197 w 3628517"/>
                <a:gd name="connsiteY6-732" fmla="*/ 774700 h 1613540"/>
                <a:gd name="connsiteX7-733" fmla="*/ 2985897 w 3628517"/>
                <a:gd name="connsiteY7-734" fmla="*/ 774700 h 1613540"/>
                <a:gd name="connsiteX8-735" fmla="*/ 2985897 w 3628517"/>
                <a:gd name="connsiteY8-736" fmla="*/ 1066800 h 1613540"/>
                <a:gd name="connsiteX9-737" fmla="*/ 3392297 w 3628517"/>
                <a:gd name="connsiteY9-738" fmla="*/ 1066800 h 1613540"/>
                <a:gd name="connsiteX10-739" fmla="*/ 3392297 w 3628517"/>
                <a:gd name="connsiteY10-740" fmla="*/ 1320800 h 1613540"/>
                <a:gd name="connsiteX11-741" fmla="*/ 3620897 w 3628517"/>
                <a:gd name="connsiteY11-742" fmla="*/ 1320800 h 1613540"/>
                <a:gd name="connsiteX12-743" fmla="*/ 3628517 w 3628517"/>
                <a:gd name="connsiteY12-744" fmla="*/ 1613540 h 1613540"/>
                <a:gd name="connsiteX13-745" fmla="*/ 3592909 w 3628517"/>
                <a:gd name="connsiteY13-746" fmla="*/ 1613540 h 1613540"/>
                <a:gd name="connsiteX14-747" fmla="*/ 3592909 w 3628517"/>
                <a:gd name="connsiteY14-748" fmla="*/ 1431725 h 1613540"/>
                <a:gd name="connsiteX15-749" fmla="*/ 3587293 w 3628517"/>
                <a:gd name="connsiteY15-750" fmla="*/ 1431725 h 1613540"/>
                <a:gd name="connsiteX16-751" fmla="*/ 3585289 w 3628517"/>
                <a:gd name="connsiteY16-752" fmla="*/ 1358900 h 1613540"/>
                <a:gd name="connsiteX17-753" fmla="*/ 3356689 w 3628517"/>
                <a:gd name="connsiteY17-754" fmla="*/ 1358900 h 1613540"/>
                <a:gd name="connsiteX18-755" fmla="*/ 3356689 w 3628517"/>
                <a:gd name="connsiteY18-756" fmla="*/ 1104900 h 1613540"/>
                <a:gd name="connsiteX19-757" fmla="*/ 2950289 w 3628517"/>
                <a:gd name="connsiteY19-758" fmla="*/ 1104900 h 1613540"/>
                <a:gd name="connsiteX20-759" fmla="*/ 2950289 w 3628517"/>
                <a:gd name="connsiteY20-760" fmla="*/ 812800 h 1613540"/>
                <a:gd name="connsiteX21-761" fmla="*/ 2556589 w 3628517"/>
                <a:gd name="connsiteY21-762" fmla="*/ 812800 h 1613540"/>
                <a:gd name="connsiteX22-763" fmla="*/ 2556589 w 3628517"/>
                <a:gd name="connsiteY22-764" fmla="*/ 571500 h 1613540"/>
                <a:gd name="connsiteX23-765" fmla="*/ 2162889 w 3628517"/>
                <a:gd name="connsiteY23-766" fmla="*/ 571500 h 1613540"/>
                <a:gd name="connsiteX24-767" fmla="*/ 2162889 w 3628517"/>
                <a:gd name="connsiteY24-768" fmla="*/ 304800 h 1613540"/>
                <a:gd name="connsiteX25-769" fmla="*/ 1781889 w 3628517"/>
                <a:gd name="connsiteY25-770" fmla="*/ 304800 h 1613540"/>
                <a:gd name="connsiteX26-771" fmla="*/ 1781889 w 3628517"/>
                <a:gd name="connsiteY26-772" fmla="*/ 38100 h 1613540"/>
                <a:gd name="connsiteX27-773" fmla="*/ 20345 w 3628517"/>
                <a:gd name="connsiteY27-774" fmla="*/ 38100 h 1613540"/>
                <a:gd name="connsiteX28-775" fmla="*/ 0 w 3628517"/>
                <a:gd name="connsiteY28-776" fmla="*/ 0 h 16135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Lst>
              <a:rect l="l" t="t" r="r" b="b"/>
              <a:pathLst>
                <a:path w="3628517" h="1613540">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8517" y="1613540"/>
                  </a:lnTo>
                  <a:lnTo>
                    <a:pt x="3592909" y="1613540"/>
                  </a:lnTo>
                  <a:lnTo>
                    <a:pt x="3592909" y="1431725"/>
                  </a:lnTo>
                  <a:lnTo>
                    <a:pt x="3587293" y="1431725"/>
                  </a:lnTo>
                  <a:lnTo>
                    <a:pt x="3585289" y="1358900"/>
                  </a:lnTo>
                  <a:lnTo>
                    <a:pt x="3356689" y="1358900"/>
                  </a:lnTo>
                  <a:lnTo>
                    <a:pt x="3356689" y="1104900"/>
                  </a:lnTo>
                  <a:lnTo>
                    <a:pt x="2950289" y="1104900"/>
                  </a:lnTo>
                  <a:lnTo>
                    <a:pt x="2950289" y="812800"/>
                  </a:lnTo>
                  <a:lnTo>
                    <a:pt x="2556589" y="812800"/>
                  </a:lnTo>
                  <a:lnTo>
                    <a:pt x="2556589" y="571500"/>
                  </a:lnTo>
                  <a:lnTo>
                    <a:pt x="2162889" y="571500"/>
                  </a:lnTo>
                  <a:lnTo>
                    <a:pt x="2162889" y="304800"/>
                  </a:lnTo>
                  <a:lnTo>
                    <a:pt x="1781889" y="304800"/>
                  </a:lnTo>
                  <a:lnTo>
                    <a:pt x="1781889" y="38100"/>
                  </a:lnTo>
                  <a:lnTo>
                    <a:pt x="20345" y="38100"/>
                  </a:lnTo>
                  <a:lnTo>
                    <a:pt x="0" y="0"/>
                  </a:lnTo>
                  <a:close/>
                </a:path>
              </a:pathLst>
            </a:custGeom>
            <a:solidFill>
              <a:srgbClr val="F7F7F7"/>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59" name="组合 58"/>
          <p:cNvGrpSpPr/>
          <p:nvPr/>
        </p:nvGrpSpPr>
        <p:grpSpPr>
          <a:xfrm>
            <a:off x="4102585" y="5240806"/>
            <a:ext cx="3990067" cy="1622691"/>
            <a:chOff x="4102051" y="4987960"/>
            <a:chExt cx="3989548" cy="1623067"/>
          </a:xfrm>
        </p:grpSpPr>
        <p:sp>
          <p:nvSpPr>
            <p:cNvPr id="60" name="任意多边形 59"/>
            <p:cNvSpPr/>
            <p:nvPr/>
          </p:nvSpPr>
          <p:spPr bwMode="auto">
            <a:xfrm>
              <a:off x="4104187" y="5011461"/>
              <a:ext cx="3987412" cy="159956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71471 w 3987412"/>
                <a:gd name="connsiteY3" fmla="*/ 86752 h 1599566"/>
                <a:gd name="connsiteX4" fmla="*/ 3621695 w 3987412"/>
                <a:gd name="connsiteY4" fmla="*/ 275854 h 1599566"/>
                <a:gd name="connsiteX5" fmla="*/ 3009587 w 3987412"/>
                <a:gd name="connsiteY5" fmla="*/ 275854 h 1599566"/>
                <a:gd name="connsiteX6" fmla="*/ 2892995 w 3987412"/>
                <a:gd name="connsiteY6" fmla="*/ 304946 h 1599566"/>
                <a:gd name="connsiteX7" fmla="*/ 2688959 w 3987412"/>
                <a:gd name="connsiteY7" fmla="*/ 639511 h 1599566"/>
                <a:gd name="connsiteX8" fmla="*/ 2630663 w 3987412"/>
                <a:gd name="connsiteY8" fmla="*/ 1017715 h 1599566"/>
                <a:gd name="connsiteX9" fmla="*/ 3228197 w 3987412"/>
                <a:gd name="connsiteY9" fmla="*/ 1599566 h 1599566"/>
                <a:gd name="connsiteX10" fmla="*/ 28976 w 3987412"/>
                <a:gd name="connsiteY10" fmla="*/ 1599566 h 1599566"/>
                <a:gd name="connsiteX11" fmla="*/ 0 w 3987412"/>
                <a:gd name="connsiteY11" fmla="*/ 1599566 h 1599566"/>
                <a:gd name="connsiteX12" fmla="*/ 30814 w 3987412"/>
                <a:gd name="connsiteY12" fmla="*/ 1597660 h 1599566"/>
                <a:gd name="connsiteX13" fmla="*/ 216234 w 3987412"/>
                <a:gd name="connsiteY13" fmla="*/ 1320800 h 1599566"/>
                <a:gd name="connsiteX14" fmla="*/ 444834 w 3987412"/>
                <a:gd name="connsiteY14" fmla="*/ 1320800 h 1599566"/>
                <a:gd name="connsiteX15" fmla="*/ 444834 w 3987412"/>
                <a:gd name="connsiteY15" fmla="*/ 1066800 h 1599566"/>
                <a:gd name="connsiteX16" fmla="*/ 851234 w 3987412"/>
                <a:gd name="connsiteY16" fmla="*/ 1066800 h 1599566"/>
                <a:gd name="connsiteX17" fmla="*/ 851234 w 3987412"/>
                <a:gd name="connsiteY17" fmla="*/ 774700 h 1599566"/>
                <a:gd name="connsiteX18" fmla="*/ 1244934 w 3987412"/>
                <a:gd name="connsiteY18" fmla="*/ 774700 h 1599566"/>
                <a:gd name="connsiteX19" fmla="*/ 1244934 w 3987412"/>
                <a:gd name="connsiteY19" fmla="*/ 533400 h 1599566"/>
                <a:gd name="connsiteX20" fmla="*/ 1638634 w 3987412"/>
                <a:gd name="connsiteY20" fmla="*/ 533400 h 1599566"/>
                <a:gd name="connsiteX21" fmla="*/ 1638634 w 3987412"/>
                <a:gd name="connsiteY21" fmla="*/ 266700 h 1599566"/>
                <a:gd name="connsiteX22" fmla="*/ 2019634 w 3987412"/>
                <a:gd name="connsiteY22" fmla="*/ 266700 h 159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7412" h="1599566">
                  <a:moveTo>
                    <a:pt x="2019634" y="0"/>
                  </a:moveTo>
                  <a:lnTo>
                    <a:pt x="3984907" y="0"/>
                  </a:lnTo>
                  <a:lnTo>
                    <a:pt x="3987412" y="19475"/>
                  </a:lnTo>
                  <a:cubicBezTo>
                    <a:pt x="3986956" y="42204"/>
                    <a:pt x="3982402" y="64932"/>
                    <a:pt x="3971471" y="86752"/>
                  </a:cubicBezTo>
                  <a:cubicBezTo>
                    <a:pt x="3927749" y="174030"/>
                    <a:pt x="3840305" y="246761"/>
                    <a:pt x="3621695" y="275854"/>
                  </a:cubicBezTo>
                  <a:cubicBezTo>
                    <a:pt x="3621695" y="275854"/>
                    <a:pt x="3126179" y="246761"/>
                    <a:pt x="3009587" y="275854"/>
                  </a:cubicBezTo>
                  <a:cubicBezTo>
                    <a:pt x="2892995" y="290400"/>
                    <a:pt x="2892995" y="304946"/>
                    <a:pt x="2892995" y="304946"/>
                  </a:cubicBezTo>
                  <a:cubicBezTo>
                    <a:pt x="2892995" y="304946"/>
                    <a:pt x="2732681" y="377678"/>
                    <a:pt x="2688959" y="639511"/>
                  </a:cubicBezTo>
                  <a:cubicBezTo>
                    <a:pt x="2645237" y="901344"/>
                    <a:pt x="2630663" y="1017715"/>
                    <a:pt x="2630663" y="1017715"/>
                  </a:cubicBezTo>
                  <a:cubicBezTo>
                    <a:pt x="2630663" y="1017715"/>
                    <a:pt x="2630663" y="1265002"/>
                    <a:pt x="3228197" y="1599566"/>
                  </a:cubicBezTo>
                  <a:cubicBezTo>
                    <a:pt x="790695" y="1599566"/>
                    <a:pt x="181320" y="1599566"/>
                    <a:pt x="28976" y="1599566"/>
                  </a:cubicBezTo>
                  <a:lnTo>
                    <a:pt x="0" y="1599566"/>
                  </a:lnTo>
                  <a:lnTo>
                    <a:pt x="30814" y="1597660"/>
                  </a:lnTo>
                  <a:lnTo>
                    <a:pt x="216234" y="1320800"/>
                  </a:lnTo>
                  <a:lnTo>
                    <a:pt x="444834" y="1320800"/>
                  </a:lnTo>
                  <a:lnTo>
                    <a:pt x="444834" y="1066800"/>
                  </a:lnTo>
                  <a:lnTo>
                    <a:pt x="851234" y="1066800"/>
                  </a:lnTo>
                  <a:lnTo>
                    <a:pt x="851234" y="774700"/>
                  </a:lnTo>
                  <a:lnTo>
                    <a:pt x="1244934" y="774700"/>
                  </a:lnTo>
                  <a:lnTo>
                    <a:pt x="1244934" y="533400"/>
                  </a:lnTo>
                  <a:lnTo>
                    <a:pt x="1638634" y="533400"/>
                  </a:lnTo>
                  <a:lnTo>
                    <a:pt x="1638634" y="266700"/>
                  </a:lnTo>
                  <a:lnTo>
                    <a:pt x="2019634" y="266700"/>
                  </a:lnTo>
                  <a:close/>
                </a:path>
              </a:pathLst>
            </a:custGeom>
            <a:solidFill>
              <a:srgbClr val="56CA93"/>
            </a:solidFill>
            <a:ln>
              <a:noFill/>
            </a:ln>
            <a:effectLst>
              <a:innerShdw blurRad="63500" dist="50800" dir="18900000">
                <a:prstClr val="black">
                  <a:alpha val="50000"/>
                </a:prstClr>
              </a:inn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61" name="任意多边形 60"/>
            <p:cNvSpPr/>
            <p:nvPr/>
          </p:nvSpPr>
          <p:spPr bwMode="auto">
            <a:xfrm>
              <a:off x="4102051" y="4987960"/>
              <a:ext cx="3968504" cy="161861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84805 w 3987412"/>
                <a:gd name="connsiteY3" fmla="*/ 30480 h 1599566"/>
                <a:gd name="connsiteX4" fmla="*/ 2049010 w 3987412"/>
                <a:gd name="connsiteY4" fmla="*/ 30480 h 1599566"/>
                <a:gd name="connsiteX5" fmla="*/ 2049010 w 3987412"/>
                <a:gd name="connsiteY5" fmla="*/ 297180 h 1599566"/>
                <a:gd name="connsiteX6" fmla="*/ 1668010 w 3987412"/>
                <a:gd name="connsiteY6" fmla="*/ 297180 h 1599566"/>
                <a:gd name="connsiteX7" fmla="*/ 1668010 w 3987412"/>
                <a:gd name="connsiteY7" fmla="*/ 563880 h 1599566"/>
                <a:gd name="connsiteX8" fmla="*/ 1274310 w 3987412"/>
                <a:gd name="connsiteY8" fmla="*/ 563880 h 1599566"/>
                <a:gd name="connsiteX9" fmla="*/ 1274310 w 3987412"/>
                <a:gd name="connsiteY9" fmla="*/ 805180 h 1599566"/>
                <a:gd name="connsiteX10" fmla="*/ 880610 w 3987412"/>
                <a:gd name="connsiteY10" fmla="*/ 805180 h 1599566"/>
                <a:gd name="connsiteX11" fmla="*/ 880610 w 3987412"/>
                <a:gd name="connsiteY11" fmla="*/ 1097280 h 1599566"/>
                <a:gd name="connsiteX12" fmla="*/ 474210 w 3987412"/>
                <a:gd name="connsiteY12" fmla="*/ 1097280 h 1599566"/>
                <a:gd name="connsiteX13" fmla="*/ 474210 w 3987412"/>
                <a:gd name="connsiteY13" fmla="*/ 1351280 h 1599566"/>
                <a:gd name="connsiteX14" fmla="*/ 245610 w 3987412"/>
                <a:gd name="connsiteY14" fmla="*/ 1351280 h 1599566"/>
                <a:gd name="connsiteX15" fmla="*/ 79327 w 3987412"/>
                <a:gd name="connsiteY15" fmla="*/ 1599566 h 1599566"/>
                <a:gd name="connsiteX16" fmla="*/ 28976 w 3987412"/>
                <a:gd name="connsiteY16" fmla="*/ 1599566 h 1599566"/>
                <a:gd name="connsiteX17" fmla="*/ 0 w 3987412"/>
                <a:gd name="connsiteY17" fmla="*/ 1599566 h 1599566"/>
                <a:gd name="connsiteX18" fmla="*/ 30814 w 3987412"/>
                <a:gd name="connsiteY18" fmla="*/ 1597660 h 1599566"/>
                <a:gd name="connsiteX19" fmla="*/ 216234 w 3987412"/>
                <a:gd name="connsiteY19" fmla="*/ 1320800 h 1599566"/>
                <a:gd name="connsiteX20" fmla="*/ 444834 w 3987412"/>
                <a:gd name="connsiteY20" fmla="*/ 1320800 h 1599566"/>
                <a:gd name="connsiteX21" fmla="*/ 444834 w 3987412"/>
                <a:gd name="connsiteY21" fmla="*/ 1066800 h 1599566"/>
                <a:gd name="connsiteX22" fmla="*/ 851234 w 3987412"/>
                <a:gd name="connsiteY22" fmla="*/ 1066800 h 1599566"/>
                <a:gd name="connsiteX23" fmla="*/ 851234 w 3987412"/>
                <a:gd name="connsiteY23" fmla="*/ 774700 h 1599566"/>
                <a:gd name="connsiteX24" fmla="*/ 1244934 w 3987412"/>
                <a:gd name="connsiteY24" fmla="*/ 774700 h 1599566"/>
                <a:gd name="connsiteX25" fmla="*/ 1244934 w 3987412"/>
                <a:gd name="connsiteY25" fmla="*/ 533400 h 1599566"/>
                <a:gd name="connsiteX26" fmla="*/ 1638634 w 3987412"/>
                <a:gd name="connsiteY26" fmla="*/ 533400 h 1599566"/>
                <a:gd name="connsiteX27" fmla="*/ 1638634 w 3987412"/>
                <a:gd name="connsiteY27" fmla="*/ 266700 h 1599566"/>
                <a:gd name="connsiteX28" fmla="*/ 2019634 w 3987412"/>
                <a:gd name="connsiteY28" fmla="*/ 266700 h 1599566"/>
                <a:gd name="connsiteX0-1" fmla="*/ 1990658 w 3958436"/>
                <a:gd name="connsiteY0-2" fmla="*/ 0 h 1599566"/>
                <a:gd name="connsiteX1-3" fmla="*/ 3955931 w 3958436"/>
                <a:gd name="connsiteY1-4" fmla="*/ 0 h 1599566"/>
                <a:gd name="connsiteX2-5" fmla="*/ 3958436 w 3958436"/>
                <a:gd name="connsiteY2-6" fmla="*/ 19475 h 1599566"/>
                <a:gd name="connsiteX3-7" fmla="*/ 3955829 w 3958436"/>
                <a:gd name="connsiteY3-8" fmla="*/ 30480 h 1599566"/>
                <a:gd name="connsiteX4-9" fmla="*/ 2020034 w 3958436"/>
                <a:gd name="connsiteY4-10" fmla="*/ 30480 h 1599566"/>
                <a:gd name="connsiteX5-11" fmla="*/ 2020034 w 3958436"/>
                <a:gd name="connsiteY5-12" fmla="*/ 297180 h 1599566"/>
                <a:gd name="connsiteX6-13" fmla="*/ 1639034 w 3958436"/>
                <a:gd name="connsiteY6-14" fmla="*/ 297180 h 1599566"/>
                <a:gd name="connsiteX7-15" fmla="*/ 1639034 w 3958436"/>
                <a:gd name="connsiteY7-16" fmla="*/ 563880 h 1599566"/>
                <a:gd name="connsiteX8-17" fmla="*/ 1245334 w 3958436"/>
                <a:gd name="connsiteY8-18" fmla="*/ 563880 h 1599566"/>
                <a:gd name="connsiteX9-19" fmla="*/ 1245334 w 3958436"/>
                <a:gd name="connsiteY9-20" fmla="*/ 805180 h 1599566"/>
                <a:gd name="connsiteX10-21" fmla="*/ 851634 w 3958436"/>
                <a:gd name="connsiteY10-22" fmla="*/ 805180 h 1599566"/>
                <a:gd name="connsiteX11-23" fmla="*/ 851634 w 3958436"/>
                <a:gd name="connsiteY11-24" fmla="*/ 1097280 h 1599566"/>
                <a:gd name="connsiteX12-25" fmla="*/ 445234 w 3958436"/>
                <a:gd name="connsiteY12-26" fmla="*/ 1097280 h 1599566"/>
                <a:gd name="connsiteX13-27" fmla="*/ 445234 w 3958436"/>
                <a:gd name="connsiteY13-28" fmla="*/ 1351280 h 1599566"/>
                <a:gd name="connsiteX14-29" fmla="*/ 216634 w 3958436"/>
                <a:gd name="connsiteY14-30" fmla="*/ 1351280 h 1599566"/>
                <a:gd name="connsiteX15-31" fmla="*/ 50351 w 3958436"/>
                <a:gd name="connsiteY15-32" fmla="*/ 1599566 h 1599566"/>
                <a:gd name="connsiteX16-33" fmla="*/ 0 w 3958436"/>
                <a:gd name="connsiteY16-34" fmla="*/ 1599566 h 1599566"/>
                <a:gd name="connsiteX17-35" fmla="*/ 1838 w 3958436"/>
                <a:gd name="connsiteY17-36" fmla="*/ 1597660 h 1599566"/>
                <a:gd name="connsiteX18-37" fmla="*/ 187258 w 3958436"/>
                <a:gd name="connsiteY18-38" fmla="*/ 1320800 h 1599566"/>
                <a:gd name="connsiteX19-39" fmla="*/ 415858 w 3958436"/>
                <a:gd name="connsiteY19-40" fmla="*/ 1320800 h 1599566"/>
                <a:gd name="connsiteX20-41" fmla="*/ 415858 w 3958436"/>
                <a:gd name="connsiteY20-42" fmla="*/ 1066800 h 1599566"/>
                <a:gd name="connsiteX21-43" fmla="*/ 822258 w 3958436"/>
                <a:gd name="connsiteY21-44" fmla="*/ 1066800 h 1599566"/>
                <a:gd name="connsiteX22-45" fmla="*/ 822258 w 3958436"/>
                <a:gd name="connsiteY22-46" fmla="*/ 774700 h 1599566"/>
                <a:gd name="connsiteX23-47" fmla="*/ 1215958 w 3958436"/>
                <a:gd name="connsiteY23-48" fmla="*/ 774700 h 1599566"/>
                <a:gd name="connsiteX24-49" fmla="*/ 1215958 w 3958436"/>
                <a:gd name="connsiteY24-50" fmla="*/ 533400 h 1599566"/>
                <a:gd name="connsiteX25-51" fmla="*/ 1609658 w 3958436"/>
                <a:gd name="connsiteY25-52" fmla="*/ 533400 h 1599566"/>
                <a:gd name="connsiteX26-53" fmla="*/ 1609658 w 3958436"/>
                <a:gd name="connsiteY26-54" fmla="*/ 266700 h 1599566"/>
                <a:gd name="connsiteX27-55" fmla="*/ 1990658 w 3958436"/>
                <a:gd name="connsiteY27-56" fmla="*/ 266700 h 1599566"/>
                <a:gd name="connsiteX28-57" fmla="*/ 1990658 w 3958436"/>
                <a:gd name="connsiteY28-58" fmla="*/ 0 h 1599566"/>
                <a:gd name="connsiteX0-59" fmla="*/ 2000726 w 3968504"/>
                <a:gd name="connsiteY0-60" fmla="*/ 0 h 1616710"/>
                <a:gd name="connsiteX1-61" fmla="*/ 3965999 w 3968504"/>
                <a:gd name="connsiteY1-62" fmla="*/ 0 h 1616710"/>
                <a:gd name="connsiteX2-63" fmla="*/ 3968504 w 3968504"/>
                <a:gd name="connsiteY2-64" fmla="*/ 19475 h 1616710"/>
                <a:gd name="connsiteX3-65" fmla="*/ 3965897 w 3968504"/>
                <a:gd name="connsiteY3-66" fmla="*/ 30480 h 1616710"/>
                <a:gd name="connsiteX4-67" fmla="*/ 2030102 w 3968504"/>
                <a:gd name="connsiteY4-68" fmla="*/ 30480 h 1616710"/>
                <a:gd name="connsiteX5-69" fmla="*/ 2030102 w 3968504"/>
                <a:gd name="connsiteY5-70" fmla="*/ 297180 h 1616710"/>
                <a:gd name="connsiteX6-71" fmla="*/ 1649102 w 3968504"/>
                <a:gd name="connsiteY6-72" fmla="*/ 297180 h 1616710"/>
                <a:gd name="connsiteX7-73" fmla="*/ 1649102 w 3968504"/>
                <a:gd name="connsiteY7-74" fmla="*/ 563880 h 1616710"/>
                <a:gd name="connsiteX8-75" fmla="*/ 1255402 w 3968504"/>
                <a:gd name="connsiteY8-76" fmla="*/ 563880 h 1616710"/>
                <a:gd name="connsiteX9-77" fmla="*/ 1255402 w 3968504"/>
                <a:gd name="connsiteY9-78" fmla="*/ 805180 h 1616710"/>
                <a:gd name="connsiteX10-79" fmla="*/ 861702 w 3968504"/>
                <a:gd name="connsiteY10-80" fmla="*/ 805180 h 1616710"/>
                <a:gd name="connsiteX11-81" fmla="*/ 861702 w 3968504"/>
                <a:gd name="connsiteY11-82" fmla="*/ 1097280 h 1616710"/>
                <a:gd name="connsiteX12-83" fmla="*/ 455302 w 3968504"/>
                <a:gd name="connsiteY12-84" fmla="*/ 1097280 h 1616710"/>
                <a:gd name="connsiteX13-85" fmla="*/ 455302 w 3968504"/>
                <a:gd name="connsiteY13-86" fmla="*/ 1351280 h 1616710"/>
                <a:gd name="connsiteX14-87" fmla="*/ 226702 w 3968504"/>
                <a:gd name="connsiteY14-88" fmla="*/ 1351280 h 1616710"/>
                <a:gd name="connsiteX15-89" fmla="*/ 60419 w 3968504"/>
                <a:gd name="connsiteY15-90" fmla="*/ 1599566 h 1616710"/>
                <a:gd name="connsiteX16-91" fmla="*/ 10068 w 3968504"/>
                <a:gd name="connsiteY16-92" fmla="*/ 1599566 h 1616710"/>
                <a:gd name="connsiteX17-93" fmla="*/ 0 w 3968504"/>
                <a:gd name="connsiteY17-94" fmla="*/ 1616710 h 1616710"/>
                <a:gd name="connsiteX18-95" fmla="*/ 197326 w 3968504"/>
                <a:gd name="connsiteY18-96" fmla="*/ 1320800 h 1616710"/>
                <a:gd name="connsiteX19-97" fmla="*/ 425926 w 3968504"/>
                <a:gd name="connsiteY19-98" fmla="*/ 1320800 h 1616710"/>
                <a:gd name="connsiteX20-99" fmla="*/ 425926 w 3968504"/>
                <a:gd name="connsiteY20-100" fmla="*/ 1066800 h 1616710"/>
                <a:gd name="connsiteX21-101" fmla="*/ 832326 w 3968504"/>
                <a:gd name="connsiteY21-102" fmla="*/ 1066800 h 1616710"/>
                <a:gd name="connsiteX22-103" fmla="*/ 832326 w 3968504"/>
                <a:gd name="connsiteY22-104" fmla="*/ 774700 h 1616710"/>
                <a:gd name="connsiteX23-105" fmla="*/ 1226026 w 3968504"/>
                <a:gd name="connsiteY23-106" fmla="*/ 774700 h 1616710"/>
                <a:gd name="connsiteX24-107" fmla="*/ 1226026 w 3968504"/>
                <a:gd name="connsiteY24-108" fmla="*/ 533400 h 1616710"/>
                <a:gd name="connsiteX25-109" fmla="*/ 1619726 w 3968504"/>
                <a:gd name="connsiteY25-110" fmla="*/ 533400 h 1616710"/>
                <a:gd name="connsiteX26-111" fmla="*/ 1619726 w 3968504"/>
                <a:gd name="connsiteY26-112" fmla="*/ 266700 h 1616710"/>
                <a:gd name="connsiteX27-113" fmla="*/ 2000726 w 3968504"/>
                <a:gd name="connsiteY27-114" fmla="*/ 266700 h 1616710"/>
                <a:gd name="connsiteX28-115" fmla="*/ 2000726 w 3968504"/>
                <a:gd name="connsiteY28-116" fmla="*/ 0 h 1616710"/>
                <a:gd name="connsiteX0-117" fmla="*/ 2000726 w 3968504"/>
                <a:gd name="connsiteY0-118" fmla="*/ 0 h 1618616"/>
                <a:gd name="connsiteX1-119" fmla="*/ 3965999 w 3968504"/>
                <a:gd name="connsiteY1-120" fmla="*/ 0 h 1618616"/>
                <a:gd name="connsiteX2-121" fmla="*/ 3968504 w 3968504"/>
                <a:gd name="connsiteY2-122" fmla="*/ 19475 h 1618616"/>
                <a:gd name="connsiteX3-123" fmla="*/ 3965897 w 3968504"/>
                <a:gd name="connsiteY3-124" fmla="*/ 30480 h 1618616"/>
                <a:gd name="connsiteX4-125" fmla="*/ 2030102 w 3968504"/>
                <a:gd name="connsiteY4-126" fmla="*/ 30480 h 1618616"/>
                <a:gd name="connsiteX5-127" fmla="*/ 2030102 w 3968504"/>
                <a:gd name="connsiteY5-128" fmla="*/ 297180 h 1618616"/>
                <a:gd name="connsiteX6-129" fmla="*/ 1649102 w 3968504"/>
                <a:gd name="connsiteY6-130" fmla="*/ 297180 h 1618616"/>
                <a:gd name="connsiteX7-131" fmla="*/ 1649102 w 3968504"/>
                <a:gd name="connsiteY7-132" fmla="*/ 563880 h 1618616"/>
                <a:gd name="connsiteX8-133" fmla="*/ 1255402 w 3968504"/>
                <a:gd name="connsiteY8-134" fmla="*/ 563880 h 1618616"/>
                <a:gd name="connsiteX9-135" fmla="*/ 1255402 w 3968504"/>
                <a:gd name="connsiteY9-136" fmla="*/ 805180 h 1618616"/>
                <a:gd name="connsiteX10-137" fmla="*/ 861702 w 3968504"/>
                <a:gd name="connsiteY10-138" fmla="*/ 805180 h 1618616"/>
                <a:gd name="connsiteX11-139" fmla="*/ 861702 w 3968504"/>
                <a:gd name="connsiteY11-140" fmla="*/ 1097280 h 1618616"/>
                <a:gd name="connsiteX12-141" fmla="*/ 455302 w 3968504"/>
                <a:gd name="connsiteY12-142" fmla="*/ 1097280 h 1618616"/>
                <a:gd name="connsiteX13-143" fmla="*/ 455302 w 3968504"/>
                <a:gd name="connsiteY13-144" fmla="*/ 1351280 h 1618616"/>
                <a:gd name="connsiteX14-145" fmla="*/ 226702 w 3968504"/>
                <a:gd name="connsiteY14-146" fmla="*/ 1351280 h 1618616"/>
                <a:gd name="connsiteX15-147" fmla="*/ 50894 w 3968504"/>
                <a:gd name="connsiteY15-148" fmla="*/ 1618616 h 1618616"/>
                <a:gd name="connsiteX16-149" fmla="*/ 10068 w 3968504"/>
                <a:gd name="connsiteY16-150" fmla="*/ 1599566 h 1618616"/>
                <a:gd name="connsiteX17-151" fmla="*/ 0 w 3968504"/>
                <a:gd name="connsiteY17-152" fmla="*/ 1616710 h 1618616"/>
                <a:gd name="connsiteX18-153" fmla="*/ 197326 w 3968504"/>
                <a:gd name="connsiteY18-154" fmla="*/ 1320800 h 1618616"/>
                <a:gd name="connsiteX19-155" fmla="*/ 425926 w 3968504"/>
                <a:gd name="connsiteY19-156" fmla="*/ 1320800 h 1618616"/>
                <a:gd name="connsiteX20-157" fmla="*/ 425926 w 3968504"/>
                <a:gd name="connsiteY20-158" fmla="*/ 1066800 h 1618616"/>
                <a:gd name="connsiteX21-159" fmla="*/ 832326 w 3968504"/>
                <a:gd name="connsiteY21-160" fmla="*/ 1066800 h 1618616"/>
                <a:gd name="connsiteX22-161" fmla="*/ 832326 w 3968504"/>
                <a:gd name="connsiteY22-162" fmla="*/ 774700 h 1618616"/>
                <a:gd name="connsiteX23-163" fmla="*/ 1226026 w 3968504"/>
                <a:gd name="connsiteY23-164" fmla="*/ 774700 h 1618616"/>
                <a:gd name="connsiteX24-165" fmla="*/ 1226026 w 3968504"/>
                <a:gd name="connsiteY24-166" fmla="*/ 533400 h 1618616"/>
                <a:gd name="connsiteX25-167" fmla="*/ 1619726 w 3968504"/>
                <a:gd name="connsiteY25-168" fmla="*/ 533400 h 1618616"/>
                <a:gd name="connsiteX26-169" fmla="*/ 1619726 w 3968504"/>
                <a:gd name="connsiteY26-170" fmla="*/ 266700 h 1618616"/>
                <a:gd name="connsiteX27-171" fmla="*/ 2000726 w 3968504"/>
                <a:gd name="connsiteY27-172" fmla="*/ 266700 h 1618616"/>
                <a:gd name="connsiteX28-173" fmla="*/ 2000726 w 3968504"/>
                <a:gd name="connsiteY28-174" fmla="*/ 0 h 1618616"/>
                <a:gd name="connsiteX0-175" fmla="*/ 2000726 w 3968504"/>
                <a:gd name="connsiteY0-176" fmla="*/ 0 h 1618616"/>
                <a:gd name="connsiteX1-177" fmla="*/ 3965999 w 3968504"/>
                <a:gd name="connsiteY1-178" fmla="*/ 0 h 1618616"/>
                <a:gd name="connsiteX2-179" fmla="*/ 3968504 w 3968504"/>
                <a:gd name="connsiteY2-180" fmla="*/ 19475 h 1618616"/>
                <a:gd name="connsiteX3-181" fmla="*/ 3965897 w 3968504"/>
                <a:gd name="connsiteY3-182" fmla="*/ 30480 h 1618616"/>
                <a:gd name="connsiteX4-183" fmla="*/ 2030102 w 3968504"/>
                <a:gd name="connsiteY4-184" fmla="*/ 30480 h 1618616"/>
                <a:gd name="connsiteX5-185" fmla="*/ 2030102 w 3968504"/>
                <a:gd name="connsiteY5-186" fmla="*/ 297180 h 1618616"/>
                <a:gd name="connsiteX6-187" fmla="*/ 1649102 w 3968504"/>
                <a:gd name="connsiteY6-188" fmla="*/ 297180 h 1618616"/>
                <a:gd name="connsiteX7-189" fmla="*/ 1649102 w 3968504"/>
                <a:gd name="connsiteY7-190" fmla="*/ 563880 h 1618616"/>
                <a:gd name="connsiteX8-191" fmla="*/ 1255402 w 3968504"/>
                <a:gd name="connsiteY8-192" fmla="*/ 563880 h 1618616"/>
                <a:gd name="connsiteX9-193" fmla="*/ 1255402 w 3968504"/>
                <a:gd name="connsiteY9-194" fmla="*/ 805180 h 1618616"/>
                <a:gd name="connsiteX10-195" fmla="*/ 861702 w 3968504"/>
                <a:gd name="connsiteY10-196" fmla="*/ 805180 h 1618616"/>
                <a:gd name="connsiteX11-197" fmla="*/ 861702 w 3968504"/>
                <a:gd name="connsiteY11-198" fmla="*/ 1097280 h 1618616"/>
                <a:gd name="connsiteX12-199" fmla="*/ 455302 w 3968504"/>
                <a:gd name="connsiteY12-200" fmla="*/ 1097280 h 1618616"/>
                <a:gd name="connsiteX13-201" fmla="*/ 455302 w 3968504"/>
                <a:gd name="connsiteY13-202" fmla="*/ 1351280 h 1618616"/>
                <a:gd name="connsiteX14-203" fmla="*/ 226702 w 3968504"/>
                <a:gd name="connsiteY14-204" fmla="*/ 1351280 h 1618616"/>
                <a:gd name="connsiteX15-205" fmla="*/ 50894 w 3968504"/>
                <a:gd name="connsiteY15-206" fmla="*/ 1618616 h 1618616"/>
                <a:gd name="connsiteX16-207" fmla="*/ 0 w 3968504"/>
                <a:gd name="connsiteY16-208" fmla="*/ 1616710 h 1618616"/>
                <a:gd name="connsiteX17-209" fmla="*/ 197326 w 3968504"/>
                <a:gd name="connsiteY17-210" fmla="*/ 1320800 h 1618616"/>
                <a:gd name="connsiteX18-211" fmla="*/ 425926 w 3968504"/>
                <a:gd name="connsiteY18-212" fmla="*/ 1320800 h 1618616"/>
                <a:gd name="connsiteX19-213" fmla="*/ 425926 w 3968504"/>
                <a:gd name="connsiteY19-214" fmla="*/ 1066800 h 1618616"/>
                <a:gd name="connsiteX20-215" fmla="*/ 832326 w 3968504"/>
                <a:gd name="connsiteY20-216" fmla="*/ 1066800 h 1618616"/>
                <a:gd name="connsiteX21-217" fmla="*/ 832326 w 3968504"/>
                <a:gd name="connsiteY21-218" fmla="*/ 774700 h 1618616"/>
                <a:gd name="connsiteX22-219" fmla="*/ 1226026 w 3968504"/>
                <a:gd name="connsiteY22-220" fmla="*/ 774700 h 1618616"/>
                <a:gd name="connsiteX23-221" fmla="*/ 1226026 w 3968504"/>
                <a:gd name="connsiteY23-222" fmla="*/ 533400 h 1618616"/>
                <a:gd name="connsiteX24-223" fmla="*/ 1619726 w 3968504"/>
                <a:gd name="connsiteY24-224" fmla="*/ 533400 h 1618616"/>
                <a:gd name="connsiteX25-225" fmla="*/ 1619726 w 3968504"/>
                <a:gd name="connsiteY25-226" fmla="*/ 266700 h 1618616"/>
                <a:gd name="connsiteX26-227" fmla="*/ 2000726 w 3968504"/>
                <a:gd name="connsiteY26-228" fmla="*/ 266700 h 1618616"/>
                <a:gd name="connsiteX27-229" fmla="*/ 2000726 w 3968504"/>
                <a:gd name="connsiteY27-230" fmla="*/ 0 h 16186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Lst>
              <a:rect l="l" t="t" r="r" b="b"/>
              <a:pathLst>
                <a:path w="3968504" h="1618616">
                  <a:moveTo>
                    <a:pt x="2000726" y="0"/>
                  </a:moveTo>
                  <a:lnTo>
                    <a:pt x="3965999" y="0"/>
                  </a:lnTo>
                  <a:lnTo>
                    <a:pt x="3968504" y="19475"/>
                  </a:lnTo>
                  <a:lnTo>
                    <a:pt x="3965897" y="30480"/>
                  </a:lnTo>
                  <a:lnTo>
                    <a:pt x="2030102" y="30480"/>
                  </a:lnTo>
                  <a:lnTo>
                    <a:pt x="2030102" y="297180"/>
                  </a:lnTo>
                  <a:lnTo>
                    <a:pt x="1649102" y="297180"/>
                  </a:lnTo>
                  <a:lnTo>
                    <a:pt x="1649102" y="563880"/>
                  </a:lnTo>
                  <a:lnTo>
                    <a:pt x="1255402" y="563880"/>
                  </a:lnTo>
                  <a:lnTo>
                    <a:pt x="1255402" y="805180"/>
                  </a:lnTo>
                  <a:lnTo>
                    <a:pt x="861702" y="805180"/>
                  </a:lnTo>
                  <a:lnTo>
                    <a:pt x="861702" y="1097280"/>
                  </a:lnTo>
                  <a:lnTo>
                    <a:pt x="455302" y="1097280"/>
                  </a:lnTo>
                  <a:lnTo>
                    <a:pt x="455302" y="1351280"/>
                  </a:lnTo>
                  <a:lnTo>
                    <a:pt x="226702" y="1351280"/>
                  </a:lnTo>
                  <a:lnTo>
                    <a:pt x="50894" y="1618616"/>
                  </a:lnTo>
                  <a:lnTo>
                    <a:pt x="0" y="1616710"/>
                  </a:lnTo>
                  <a:lnTo>
                    <a:pt x="197326" y="1320800"/>
                  </a:lnTo>
                  <a:lnTo>
                    <a:pt x="425926" y="1320800"/>
                  </a:lnTo>
                  <a:lnTo>
                    <a:pt x="425926" y="1066800"/>
                  </a:lnTo>
                  <a:lnTo>
                    <a:pt x="832326" y="1066800"/>
                  </a:lnTo>
                  <a:lnTo>
                    <a:pt x="832326" y="774700"/>
                  </a:lnTo>
                  <a:lnTo>
                    <a:pt x="1226026" y="774700"/>
                  </a:lnTo>
                  <a:lnTo>
                    <a:pt x="1226026" y="533400"/>
                  </a:lnTo>
                  <a:lnTo>
                    <a:pt x="1619726" y="533400"/>
                  </a:lnTo>
                  <a:lnTo>
                    <a:pt x="1619726" y="266700"/>
                  </a:lnTo>
                  <a:lnTo>
                    <a:pt x="2000726" y="266700"/>
                  </a:lnTo>
                  <a:lnTo>
                    <a:pt x="2000726" y="0"/>
                  </a:lnTo>
                  <a:close/>
                </a:path>
              </a:pathLst>
            </a:custGeom>
            <a:solidFill>
              <a:srgbClr val="F7F7F7"/>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62" name="组合 61"/>
          <p:cNvGrpSpPr/>
          <p:nvPr/>
        </p:nvGrpSpPr>
        <p:grpSpPr>
          <a:xfrm>
            <a:off x="4427705" y="1450073"/>
            <a:ext cx="1873268" cy="1100755"/>
            <a:chOff x="4427129" y="1196350"/>
            <a:chExt cx="1873024" cy="1101010"/>
          </a:xfrm>
        </p:grpSpPr>
        <p:sp>
          <p:nvSpPr>
            <p:cNvPr id="63" name="文本框 256"/>
            <p:cNvSpPr txBox="1"/>
            <p:nvPr/>
          </p:nvSpPr>
          <p:spPr>
            <a:xfrm>
              <a:off x="4427129" y="1241685"/>
              <a:ext cx="568864"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6000" b="0" i="0" u="none" strike="noStrike" kern="0" cap="none" spc="0" normalizeH="0" baseline="0" noProof="0" dirty="0">
                  <a:ln>
                    <a:noFill/>
                  </a:ln>
                  <a:solidFill>
                    <a:prstClr val="white"/>
                  </a:solidFill>
                  <a:effectLst/>
                  <a:uLnTx/>
                  <a:uFillTx/>
                  <a:latin typeface="Impact" panose="020B0806030902050204" pitchFamily="34" charset="0"/>
                </a:rPr>
                <a:t>3</a:t>
              </a:r>
              <a:endParaRPr kumimoji="0" lang="zh-CN" altLang="en-US" sz="6000" b="0" i="0" u="none" strike="noStrike" kern="0" cap="none" spc="0" normalizeH="0" baseline="0" noProof="0" dirty="0">
                <a:ln>
                  <a:noFill/>
                </a:ln>
                <a:solidFill>
                  <a:prstClr val="white"/>
                </a:solidFill>
                <a:effectLst/>
                <a:uLnTx/>
                <a:uFillTx/>
                <a:latin typeface="Impact" panose="020B0806030902050204" pitchFamily="34" charset="0"/>
              </a:endParaRPr>
            </a:p>
          </p:txBody>
        </p:sp>
        <p:grpSp>
          <p:nvGrpSpPr>
            <p:cNvPr id="64" name="Group 195"/>
            <p:cNvGrpSpPr>
              <a:grpSpLocks noChangeAspect="1"/>
            </p:cNvGrpSpPr>
            <p:nvPr/>
          </p:nvGrpSpPr>
          <p:grpSpPr bwMode="auto">
            <a:xfrm>
              <a:off x="5424759" y="1196350"/>
              <a:ext cx="875394" cy="1101010"/>
              <a:chOff x="2980" y="105"/>
              <a:chExt cx="1649" cy="2074"/>
            </a:xfrm>
            <a:solidFill>
              <a:sysClr val="windowText" lastClr="000000">
                <a:lumMod val="75000"/>
                <a:lumOff val="25000"/>
              </a:sysClr>
            </a:solidFill>
          </p:grpSpPr>
          <p:sp>
            <p:nvSpPr>
              <p:cNvPr id="65" name="Freeform 196"/>
              <p:cNvSpPr/>
              <p:nvPr/>
            </p:nvSpPr>
            <p:spPr bwMode="auto">
              <a:xfrm>
                <a:off x="3549" y="105"/>
                <a:ext cx="470" cy="469"/>
              </a:xfrm>
              <a:custGeom>
                <a:avLst/>
                <a:gdLst>
                  <a:gd name="T0" fmla="*/ 79 w 198"/>
                  <a:gd name="T1" fmla="*/ 187 h 198"/>
                  <a:gd name="T2" fmla="*/ 187 w 198"/>
                  <a:gd name="T3" fmla="*/ 120 h 198"/>
                  <a:gd name="T4" fmla="*/ 120 w 198"/>
                  <a:gd name="T5" fmla="*/ 12 h 198"/>
                  <a:gd name="T6" fmla="*/ 12 w 198"/>
                  <a:gd name="T7" fmla="*/ 79 h 198"/>
                  <a:gd name="T8" fmla="*/ 79 w 198"/>
                  <a:gd name="T9" fmla="*/ 187 h 198"/>
                </a:gdLst>
                <a:ahLst/>
                <a:cxnLst>
                  <a:cxn ang="0">
                    <a:pos x="T0" y="T1"/>
                  </a:cxn>
                  <a:cxn ang="0">
                    <a:pos x="T2" y="T3"/>
                  </a:cxn>
                  <a:cxn ang="0">
                    <a:pos x="T4" y="T5"/>
                  </a:cxn>
                  <a:cxn ang="0">
                    <a:pos x="T6" y="T7"/>
                  </a:cxn>
                  <a:cxn ang="0">
                    <a:pos x="T8" y="T9"/>
                  </a:cxn>
                </a:cxnLst>
                <a:rect l="0" t="0" r="r" b="b"/>
                <a:pathLst>
                  <a:path w="198" h="198">
                    <a:moveTo>
                      <a:pt x="79" y="187"/>
                    </a:moveTo>
                    <a:cubicBezTo>
                      <a:pt x="127" y="198"/>
                      <a:pt x="176" y="168"/>
                      <a:pt x="187" y="120"/>
                    </a:cubicBezTo>
                    <a:cubicBezTo>
                      <a:pt x="198" y="71"/>
                      <a:pt x="168" y="23"/>
                      <a:pt x="120" y="12"/>
                    </a:cubicBezTo>
                    <a:cubicBezTo>
                      <a:pt x="71" y="0"/>
                      <a:pt x="23" y="30"/>
                      <a:pt x="12" y="79"/>
                    </a:cubicBezTo>
                    <a:cubicBezTo>
                      <a:pt x="0" y="127"/>
                      <a:pt x="30" y="176"/>
                      <a:pt x="79" y="1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66" name="Freeform 197"/>
              <p:cNvSpPr>
                <a:spLocks noEditPoints="1"/>
              </p:cNvSpPr>
              <p:nvPr/>
            </p:nvSpPr>
            <p:spPr bwMode="auto">
              <a:xfrm>
                <a:off x="2980" y="558"/>
                <a:ext cx="1649" cy="1621"/>
              </a:xfrm>
              <a:custGeom>
                <a:avLst/>
                <a:gdLst>
                  <a:gd name="T0" fmla="*/ 244 w 695"/>
                  <a:gd name="T1" fmla="*/ 499 h 684"/>
                  <a:gd name="T2" fmla="*/ 299 w 695"/>
                  <a:gd name="T3" fmla="*/ 454 h 684"/>
                  <a:gd name="T4" fmla="*/ 298 w 695"/>
                  <a:gd name="T5" fmla="*/ 617 h 684"/>
                  <a:gd name="T6" fmla="*/ 345 w 695"/>
                  <a:gd name="T7" fmla="*/ 684 h 684"/>
                  <a:gd name="T8" fmla="*/ 415 w 695"/>
                  <a:gd name="T9" fmla="*/ 529 h 684"/>
                  <a:gd name="T10" fmla="*/ 306 w 695"/>
                  <a:gd name="T11" fmla="*/ 306 h 684"/>
                  <a:gd name="T12" fmla="*/ 316 w 695"/>
                  <a:gd name="T13" fmla="*/ 155 h 684"/>
                  <a:gd name="T14" fmla="*/ 430 w 695"/>
                  <a:gd name="T15" fmla="*/ 214 h 684"/>
                  <a:gd name="T16" fmla="*/ 481 w 695"/>
                  <a:gd name="T17" fmla="*/ 205 h 684"/>
                  <a:gd name="T18" fmla="*/ 505 w 695"/>
                  <a:gd name="T19" fmla="*/ 226 h 684"/>
                  <a:gd name="T20" fmla="*/ 495 w 695"/>
                  <a:gd name="T21" fmla="*/ 283 h 684"/>
                  <a:gd name="T22" fmla="*/ 614 w 695"/>
                  <a:gd name="T23" fmla="*/ 323 h 684"/>
                  <a:gd name="T24" fmla="*/ 683 w 695"/>
                  <a:gd name="T25" fmla="*/ 144 h 684"/>
                  <a:gd name="T26" fmla="*/ 565 w 695"/>
                  <a:gd name="T27" fmla="*/ 104 h 684"/>
                  <a:gd name="T28" fmla="*/ 543 w 695"/>
                  <a:gd name="T29" fmla="*/ 137 h 684"/>
                  <a:gd name="T30" fmla="*/ 470 w 695"/>
                  <a:gd name="T31" fmla="*/ 140 h 684"/>
                  <a:gd name="T32" fmla="*/ 392 w 695"/>
                  <a:gd name="T33" fmla="*/ 138 h 684"/>
                  <a:gd name="T34" fmla="*/ 335 w 695"/>
                  <a:gd name="T35" fmla="*/ 66 h 684"/>
                  <a:gd name="T36" fmla="*/ 332 w 695"/>
                  <a:gd name="T37" fmla="*/ 58 h 684"/>
                  <a:gd name="T38" fmla="*/ 331 w 695"/>
                  <a:gd name="T39" fmla="*/ 57 h 684"/>
                  <a:gd name="T40" fmla="*/ 331 w 695"/>
                  <a:gd name="T41" fmla="*/ 57 h 684"/>
                  <a:gd name="T42" fmla="*/ 290 w 695"/>
                  <a:gd name="T43" fmla="*/ 2 h 684"/>
                  <a:gd name="T44" fmla="*/ 246 w 695"/>
                  <a:gd name="T45" fmla="*/ 0 h 684"/>
                  <a:gd name="T46" fmla="*/ 81 w 695"/>
                  <a:gd name="T47" fmla="*/ 97 h 684"/>
                  <a:gd name="T48" fmla="*/ 65 w 695"/>
                  <a:gd name="T49" fmla="*/ 262 h 684"/>
                  <a:gd name="T50" fmla="*/ 101 w 695"/>
                  <a:gd name="T51" fmla="*/ 290 h 684"/>
                  <a:gd name="T52" fmla="*/ 125 w 695"/>
                  <a:gd name="T53" fmla="*/ 201 h 684"/>
                  <a:gd name="T54" fmla="*/ 184 w 695"/>
                  <a:gd name="T55" fmla="*/ 78 h 684"/>
                  <a:gd name="T56" fmla="*/ 176 w 695"/>
                  <a:gd name="T57" fmla="*/ 328 h 684"/>
                  <a:gd name="T58" fmla="*/ 153 w 695"/>
                  <a:gd name="T59" fmla="*/ 457 h 684"/>
                  <a:gd name="T60" fmla="*/ 12 w 695"/>
                  <a:gd name="T61" fmla="*/ 640 h 684"/>
                  <a:gd name="T62" fmla="*/ 538 w 695"/>
                  <a:gd name="T63" fmla="*/ 148 h 684"/>
                  <a:gd name="T64" fmla="*/ 511 w 695"/>
                  <a:gd name="T65" fmla="*/ 215 h 684"/>
                  <a:gd name="T66" fmla="*/ 492 w 695"/>
                  <a:gd name="T67" fmla="*/ 200 h 684"/>
                  <a:gd name="T68" fmla="*/ 513 w 695"/>
                  <a:gd name="T69" fmla="*/ 153 h 684"/>
                  <a:gd name="T70" fmla="*/ 538 w 695"/>
                  <a:gd name="T71" fmla="*/ 1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5" h="684">
                    <a:moveTo>
                      <a:pt x="78" y="663"/>
                    </a:moveTo>
                    <a:cubicBezTo>
                      <a:pt x="165" y="622"/>
                      <a:pt x="217" y="559"/>
                      <a:pt x="244" y="499"/>
                    </a:cubicBezTo>
                    <a:cubicBezTo>
                      <a:pt x="258" y="468"/>
                      <a:pt x="266" y="438"/>
                      <a:pt x="271" y="411"/>
                    </a:cubicBezTo>
                    <a:cubicBezTo>
                      <a:pt x="282" y="423"/>
                      <a:pt x="292" y="438"/>
                      <a:pt x="299" y="454"/>
                    </a:cubicBezTo>
                    <a:cubicBezTo>
                      <a:pt x="309" y="475"/>
                      <a:pt x="315" y="500"/>
                      <a:pt x="315" y="529"/>
                    </a:cubicBezTo>
                    <a:cubicBezTo>
                      <a:pt x="315" y="554"/>
                      <a:pt x="311" y="583"/>
                      <a:pt x="298" y="617"/>
                    </a:cubicBezTo>
                    <a:cubicBezTo>
                      <a:pt x="289" y="643"/>
                      <a:pt x="303" y="672"/>
                      <a:pt x="329" y="681"/>
                    </a:cubicBezTo>
                    <a:cubicBezTo>
                      <a:pt x="334" y="683"/>
                      <a:pt x="340" y="684"/>
                      <a:pt x="345" y="684"/>
                    </a:cubicBezTo>
                    <a:cubicBezTo>
                      <a:pt x="366" y="684"/>
                      <a:pt x="385" y="671"/>
                      <a:pt x="393" y="651"/>
                    </a:cubicBezTo>
                    <a:cubicBezTo>
                      <a:pt x="408" y="607"/>
                      <a:pt x="415" y="567"/>
                      <a:pt x="415" y="529"/>
                    </a:cubicBezTo>
                    <a:cubicBezTo>
                      <a:pt x="415" y="483"/>
                      <a:pt x="405" y="443"/>
                      <a:pt x="388" y="409"/>
                    </a:cubicBezTo>
                    <a:cubicBezTo>
                      <a:pt x="366" y="362"/>
                      <a:pt x="334" y="329"/>
                      <a:pt x="306" y="306"/>
                    </a:cubicBezTo>
                    <a:cubicBezTo>
                      <a:pt x="306" y="305"/>
                      <a:pt x="306" y="304"/>
                      <a:pt x="306" y="303"/>
                    </a:cubicBezTo>
                    <a:cubicBezTo>
                      <a:pt x="300" y="255"/>
                      <a:pt x="307" y="202"/>
                      <a:pt x="316" y="155"/>
                    </a:cubicBezTo>
                    <a:cubicBezTo>
                      <a:pt x="327" y="168"/>
                      <a:pt x="340" y="181"/>
                      <a:pt x="356" y="191"/>
                    </a:cubicBezTo>
                    <a:cubicBezTo>
                      <a:pt x="376" y="205"/>
                      <a:pt x="402" y="214"/>
                      <a:pt x="430" y="214"/>
                    </a:cubicBezTo>
                    <a:cubicBezTo>
                      <a:pt x="430" y="214"/>
                      <a:pt x="430" y="214"/>
                      <a:pt x="430" y="214"/>
                    </a:cubicBezTo>
                    <a:cubicBezTo>
                      <a:pt x="447" y="214"/>
                      <a:pt x="463" y="211"/>
                      <a:pt x="481" y="205"/>
                    </a:cubicBezTo>
                    <a:cubicBezTo>
                      <a:pt x="485" y="213"/>
                      <a:pt x="492" y="219"/>
                      <a:pt x="501" y="224"/>
                    </a:cubicBezTo>
                    <a:cubicBezTo>
                      <a:pt x="503" y="224"/>
                      <a:pt x="504" y="225"/>
                      <a:pt x="505" y="226"/>
                    </a:cubicBezTo>
                    <a:cubicBezTo>
                      <a:pt x="488" y="262"/>
                      <a:pt x="488" y="262"/>
                      <a:pt x="488" y="262"/>
                    </a:cubicBezTo>
                    <a:cubicBezTo>
                      <a:pt x="484" y="270"/>
                      <a:pt x="487" y="279"/>
                      <a:pt x="495" y="283"/>
                    </a:cubicBezTo>
                    <a:cubicBezTo>
                      <a:pt x="592" y="330"/>
                      <a:pt x="592" y="330"/>
                      <a:pt x="592" y="330"/>
                    </a:cubicBezTo>
                    <a:cubicBezTo>
                      <a:pt x="600" y="334"/>
                      <a:pt x="610" y="331"/>
                      <a:pt x="614" y="323"/>
                    </a:cubicBezTo>
                    <a:cubicBezTo>
                      <a:pt x="691" y="165"/>
                      <a:pt x="691" y="165"/>
                      <a:pt x="691" y="165"/>
                    </a:cubicBezTo>
                    <a:cubicBezTo>
                      <a:pt x="695" y="157"/>
                      <a:pt x="691" y="147"/>
                      <a:pt x="683" y="144"/>
                    </a:cubicBezTo>
                    <a:cubicBezTo>
                      <a:pt x="586" y="96"/>
                      <a:pt x="586" y="96"/>
                      <a:pt x="586" y="96"/>
                    </a:cubicBezTo>
                    <a:cubicBezTo>
                      <a:pt x="578" y="92"/>
                      <a:pt x="569" y="96"/>
                      <a:pt x="565" y="104"/>
                    </a:cubicBezTo>
                    <a:cubicBezTo>
                      <a:pt x="547" y="140"/>
                      <a:pt x="547" y="140"/>
                      <a:pt x="547" y="140"/>
                    </a:cubicBezTo>
                    <a:cubicBezTo>
                      <a:pt x="546" y="139"/>
                      <a:pt x="545" y="138"/>
                      <a:pt x="543" y="137"/>
                    </a:cubicBezTo>
                    <a:cubicBezTo>
                      <a:pt x="528" y="130"/>
                      <a:pt x="512" y="131"/>
                      <a:pt x="498" y="139"/>
                    </a:cubicBezTo>
                    <a:cubicBezTo>
                      <a:pt x="490" y="135"/>
                      <a:pt x="479" y="135"/>
                      <a:pt x="470" y="140"/>
                    </a:cubicBezTo>
                    <a:cubicBezTo>
                      <a:pt x="454" y="148"/>
                      <a:pt x="441" y="150"/>
                      <a:pt x="430" y="150"/>
                    </a:cubicBezTo>
                    <a:cubicBezTo>
                      <a:pt x="416" y="150"/>
                      <a:pt x="404" y="146"/>
                      <a:pt x="392" y="138"/>
                    </a:cubicBezTo>
                    <a:cubicBezTo>
                      <a:pt x="374" y="126"/>
                      <a:pt x="358" y="106"/>
                      <a:pt x="347" y="88"/>
                    </a:cubicBezTo>
                    <a:cubicBezTo>
                      <a:pt x="342" y="79"/>
                      <a:pt x="338" y="71"/>
                      <a:pt x="335" y="66"/>
                    </a:cubicBezTo>
                    <a:cubicBezTo>
                      <a:pt x="334" y="63"/>
                      <a:pt x="333" y="61"/>
                      <a:pt x="332" y="59"/>
                    </a:cubicBezTo>
                    <a:cubicBezTo>
                      <a:pt x="332" y="58"/>
                      <a:pt x="332" y="58"/>
                      <a:pt x="332" y="58"/>
                    </a:cubicBezTo>
                    <a:cubicBezTo>
                      <a:pt x="331" y="57"/>
                      <a:pt x="331" y="57"/>
                      <a:pt x="331" y="57"/>
                    </a:cubicBezTo>
                    <a:cubicBezTo>
                      <a:pt x="331" y="57"/>
                      <a:pt x="331" y="57"/>
                      <a:pt x="331" y="57"/>
                    </a:cubicBezTo>
                    <a:cubicBezTo>
                      <a:pt x="331" y="57"/>
                      <a:pt x="331" y="57"/>
                      <a:pt x="331" y="57"/>
                    </a:cubicBezTo>
                    <a:cubicBezTo>
                      <a:pt x="331" y="57"/>
                      <a:pt x="331" y="57"/>
                      <a:pt x="331" y="57"/>
                    </a:cubicBezTo>
                    <a:cubicBezTo>
                      <a:pt x="331" y="56"/>
                      <a:pt x="330" y="55"/>
                      <a:pt x="330" y="54"/>
                    </a:cubicBezTo>
                    <a:cubicBezTo>
                      <a:pt x="325" y="29"/>
                      <a:pt x="311" y="8"/>
                      <a:pt x="290" y="2"/>
                    </a:cubicBezTo>
                    <a:cubicBezTo>
                      <a:pt x="282" y="0"/>
                      <a:pt x="272" y="0"/>
                      <a:pt x="263" y="1"/>
                    </a:cubicBezTo>
                    <a:cubicBezTo>
                      <a:pt x="258" y="1"/>
                      <a:pt x="253" y="0"/>
                      <a:pt x="246" y="0"/>
                    </a:cubicBezTo>
                    <a:cubicBezTo>
                      <a:pt x="218" y="1"/>
                      <a:pt x="173" y="5"/>
                      <a:pt x="132" y="34"/>
                    </a:cubicBezTo>
                    <a:cubicBezTo>
                      <a:pt x="112" y="49"/>
                      <a:pt x="93" y="70"/>
                      <a:pt x="81" y="97"/>
                    </a:cubicBezTo>
                    <a:cubicBezTo>
                      <a:pt x="68" y="125"/>
                      <a:pt x="61" y="160"/>
                      <a:pt x="61" y="201"/>
                    </a:cubicBezTo>
                    <a:cubicBezTo>
                      <a:pt x="61" y="220"/>
                      <a:pt x="62" y="240"/>
                      <a:pt x="65" y="262"/>
                    </a:cubicBezTo>
                    <a:cubicBezTo>
                      <a:pt x="67" y="278"/>
                      <a:pt x="81" y="290"/>
                      <a:pt x="97" y="290"/>
                    </a:cubicBezTo>
                    <a:cubicBezTo>
                      <a:pt x="98" y="290"/>
                      <a:pt x="100" y="290"/>
                      <a:pt x="101" y="290"/>
                    </a:cubicBezTo>
                    <a:cubicBezTo>
                      <a:pt x="119" y="287"/>
                      <a:pt x="131" y="271"/>
                      <a:pt x="129" y="253"/>
                    </a:cubicBezTo>
                    <a:cubicBezTo>
                      <a:pt x="126" y="234"/>
                      <a:pt x="125" y="217"/>
                      <a:pt x="125" y="201"/>
                    </a:cubicBezTo>
                    <a:cubicBezTo>
                      <a:pt x="125" y="167"/>
                      <a:pt x="130" y="142"/>
                      <a:pt x="139" y="124"/>
                    </a:cubicBezTo>
                    <a:cubicBezTo>
                      <a:pt x="150" y="100"/>
                      <a:pt x="166" y="86"/>
                      <a:pt x="184" y="78"/>
                    </a:cubicBezTo>
                    <a:cubicBezTo>
                      <a:pt x="159" y="155"/>
                      <a:pt x="153" y="207"/>
                      <a:pt x="163" y="293"/>
                    </a:cubicBezTo>
                    <a:cubicBezTo>
                      <a:pt x="166" y="308"/>
                      <a:pt x="171" y="319"/>
                      <a:pt x="176" y="328"/>
                    </a:cubicBezTo>
                    <a:cubicBezTo>
                      <a:pt x="177" y="333"/>
                      <a:pt x="177" y="338"/>
                      <a:pt x="177" y="345"/>
                    </a:cubicBezTo>
                    <a:cubicBezTo>
                      <a:pt x="177" y="372"/>
                      <a:pt x="173" y="415"/>
                      <a:pt x="153" y="457"/>
                    </a:cubicBezTo>
                    <a:cubicBezTo>
                      <a:pt x="133" y="499"/>
                      <a:pt x="100" y="541"/>
                      <a:pt x="35" y="573"/>
                    </a:cubicBezTo>
                    <a:cubicBezTo>
                      <a:pt x="10" y="585"/>
                      <a:pt x="0" y="615"/>
                      <a:pt x="12" y="640"/>
                    </a:cubicBezTo>
                    <a:cubicBezTo>
                      <a:pt x="24" y="664"/>
                      <a:pt x="53" y="675"/>
                      <a:pt x="78" y="663"/>
                    </a:cubicBezTo>
                    <a:close/>
                    <a:moveTo>
                      <a:pt x="538" y="148"/>
                    </a:moveTo>
                    <a:cubicBezTo>
                      <a:pt x="539" y="149"/>
                      <a:pt x="541" y="150"/>
                      <a:pt x="542" y="151"/>
                    </a:cubicBezTo>
                    <a:cubicBezTo>
                      <a:pt x="511" y="215"/>
                      <a:pt x="511" y="215"/>
                      <a:pt x="511" y="215"/>
                    </a:cubicBezTo>
                    <a:cubicBezTo>
                      <a:pt x="509" y="214"/>
                      <a:pt x="508" y="214"/>
                      <a:pt x="506" y="213"/>
                    </a:cubicBezTo>
                    <a:cubicBezTo>
                      <a:pt x="500" y="210"/>
                      <a:pt x="495" y="205"/>
                      <a:pt x="492" y="200"/>
                    </a:cubicBezTo>
                    <a:cubicBezTo>
                      <a:pt x="494" y="199"/>
                      <a:pt x="497" y="198"/>
                      <a:pt x="499" y="196"/>
                    </a:cubicBezTo>
                    <a:cubicBezTo>
                      <a:pt x="515" y="188"/>
                      <a:pt x="521" y="169"/>
                      <a:pt x="513" y="153"/>
                    </a:cubicBezTo>
                    <a:cubicBezTo>
                      <a:pt x="512" y="151"/>
                      <a:pt x="511" y="149"/>
                      <a:pt x="509" y="147"/>
                    </a:cubicBezTo>
                    <a:cubicBezTo>
                      <a:pt x="518" y="144"/>
                      <a:pt x="529" y="144"/>
                      <a:pt x="538"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grpSp>
        <p:nvGrpSpPr>
          <p:cNvPr id="67" name="组合 66"/>
          <p:cNvGrpSpPr/>
          <p:nvPr/>
        </p:nvGrpSpPr>
        <p:grpSpPr>
          <a:xfrm>
            <a:off x="5097377" y="4016148"/>
            <a:ext cx="1127299" cy="1958519"/>
            <a:chOff x="5096714" y="3763018"/>
            <a:chExt cx="1127152" cy="1958973"/>
          </a:xfrm>
        </p:grpSpPr>
        <p:sp>
          <p:nvSpPr>
            <p:cNvPr id="68" name="文本框 1215"/>
            <p:cNvSpPr txBox="1"/>
            <p:nvPr/>
          </p:nvSpPr>
          <p:spPr>
            <a:xfrm>
              <a:off x="5655002" y="3763018"/>
              <a:ext cx="568864"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6000" b="0" i="0" u="none" strike="noStrike" kern="0" cap="none" spc="0" normalizeH="0" baseline="0" noProof="0" dirty="0">
                  <a:ln>
                    <a:noFill/>
                  </a:ln>
                  <a:solidFill>
                    <a:prstClr val="white"/>
                  </a:solidFill>
                  <a:effectLst/>
                  <a:uLnTx/>
                  <a:uFillTx/>
                  <a:latin typeface="Impact" panose="020B0806030902050204" pitchFamily="34" charset="0"/>
                </a:rPr>
                <a:t>1</a:t>
              </a:r>
              <a:endParaRPr kumimoji="0" lang="zh-CN" altLang="en-US" sz="6000" b="0" i="0" u="none" strike="noStrike" kern="0" cap="none" spc="0" normalizeH="0" baseline="0" noProof="0" dirty="0">
                <a:ln>
                  <a:noFill/>
                </a:ln>
                <a:solidFill>
                  <a:prstClr val="white"/>
                </a:solidFill>
                <a:effectLst/>
                <a:uLnTx/>
                <a:uFillTx/>
                <a:latin typeface="Impact" panose="020B0806030902050204" pitchFamily="34" charset="0"/>
              </a:endParaRPr>
            </a:p>
          </p:txBody>
        </p:sp>
        <p:grpSp>
          <p:nvGrpSpPr>
            <p:cNvPr id="69" name="Group 200"/>
            <p:cNvGrpSpPr>
              <a:grpSpLocks noChangeAspect="1"/>
            </p:cNvGrpSpPr>
            <p:nvPr/>
          </p:nvGrpSpPr>
          <p:grpSpPr bwMode="auto">
            <a:xfrm>
              <a:off x="5096714" y="4317843"/>
              <a:ext cx="505277" cy="1404148"/>
              <a:chOff x="6048" y="2140"/>
              <a:chExt cx="466" cy="1295"/>
            </a:xfrm>
            <a:solidFill>
              <a:sysClr val="windowText" lastClr="000000">
                <a:lumMod val="75000"/>
                <a:lumOff val="25000"/>
              </a:sysClr>
            </a:solidFill>
          </p:grpSpPr>
          <p:sp>
            <p:nvSpPr>
              <p:cNvPr id="70" name="Freeform 202"/>
              <p:cNvSpPr/>
              <p:nvPr/>
            </p:nvSpPr>
            <p:spPr bwMode="auto">
              <a:xfrm>
                <a:off x="6181" y="2140"/>
                <a:ext cx="250" cy="249"/>
              </a:xfrm>
              <a:custGeom>
                <a:avLst/>
                <a:gdLst>
                  <a:gd name="T0" fmla="*/ 44 w 105"/>
                  <a:gd name="T1" fmla="*/ 100 h 105"/>
                  <a:gd name="T2" fmla="*/ 100 w 105"/>
                  <a:gd name="T3" fmla="*/ 62 h 105"/>
                  <a:gd name="T4" fmla="*/ 61 w 105"/>
                  <a:gd name="T5" fmla="*/ 5 h 105"/>
                  <a:gd name="T6" fmla="*/ 5 w 105"/>
                  <a:gd name="T7" fmla="*/ 44 h 105"/>
                  <a:gd name="T8" fmla="*/ 44 w 105"/>
                  <a:gd name="T9" fmla="*/ 100 h 105"/>
                </a:gdLst>
                <a:ahLst/>
                <a:cxnLst>
                  <a:cxn ang="0">
                    <a:pos x="T0" y="T1"/>
                  </a:cxn>
                  <a:cxn ang="0">
                    <a:pos x="T2" y="T3"/>
                  </a:cxn>
                  <a:cxn ang="0">
                    <a:pos x="T4" y="T5"/>
                  </a:cxn>
                  <a:cxn ang="0">
                    <a:pos x="T6" y="T7"/>
                  </a:cxn>
                  <a:cxn ang="0">
                    <a:pos x="T8" y="T9"/>
                  </a:cxn>
                </a:cxnLst>
                <a:rect l="0" t="0" r="r" b="b"/>
                <a:pathLst>
                  <a:path w="105" h="105">
                    <a:moveTo>
                      <a:pt x="44" y="100"/>
                    </a:moveTo>
                    <a:cubicBezTo>
                      <a:pt x="70" y="105"/>
                      <a:pt x="95" y="88"/>
                      <a:pt x="100" y="62"/>
                    </a:cubicBezTo>
                    <a:cubicBezTo>
                      <a:pt x="105" y="35"/>
                      <a:pt x="87" y="10"/>
                      <a:pt x="61" y="5"/>
                    </a:cubicBezTo>
                    <a:cubicBezTo>
                      <a:pt x="35" y="0"/>
                      <a:pt x="10" y="18"/>
                      <a:pt x="5" y="44"/>
                    </a:cubicBezTo>
                    <a:cubicBezTo>
                      <a:pt x="0" y="70"/>
                      <a:pt x="17" y="95"/>
                      <a:pt x="4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71" name="Freeform 203"/>
              <p:cNvSpPr/>
              <p:nvPr/>
            </p:nvSpPr>
            <p:spPr bwMode="auto">
              <a:xfrm>
                <a:off x="6048" y="2365"/>
                <a:ext cx="373" cy="1070"/>
              </a:xfrm>
              <a:custGeom>
                <a:avLst/>
                <a:gdLst>
                  <a:gd name="T0" fmla="*/ 20 w 157"/>
                  <a:gd name="T1" fmla="*/ 448 h 451"/>
                  <a:gd name="T2" fmla="*/ 30 w 157"/>
                  <a:gd name="T3" fmla="*/ 451 h 451"/>
                  <a:gd name="T4" fmla="*/ 55 w 157"/>
                  <a:gd name="T5" fmla="*/ 435 h 451"/>
                  <a:gd name="T6" fmla="*/ 85 w 157"/>
                  <a:gd name="T7" fmla="*/ 287 h 451"/>
                  <a:gd name="T8" fmla="*/ 84 w 157"/>
                  <a:gd name="T9" fmla="*/ 253 h 451"/>
                  <a:gd name="T10" fmla="*/ 94 w 157"/>
                  <a:gd name="T11" fmla="*/ 269 h 451"/>
                  <a:gd name="T12" fmla="*/ 103 w 157"/>
                  <a:gd name="T13" fmla="*/ 312 h 451"/>
                  <a:gd name="T14" fmla="*/ 101 w 157"/>
                  <a:gd name="T15" fmla="*/ 340 h 451"/>
                  <a:gd name="T16" fmla="*/ 123 w 157"/>
                  <a:gd name="T17" fmla="*/ 371 h 451"/>
                  <a:gd name="T18" fmla="*/ 153 w 157"/>
                  <a:gd name="T19" fmla="*/ 349 h 451"/>
                  <a:gd name="T20" fmla="*/ 153 w 157"/>
                  <a:gd name="T21" fmla="*/ 349 h 451"/>
                  <a:gd name="T22" fmla="*/ 157 w 157"/>
                  <a:gd name="T23" fmla="*/ 312 h 451"/>
                  <a:gd name="T24" fmla="*/ 141 w 157"/>
                  <a:gd name="T25" fmla="*/ 242 h 451"/>
                  <a:gd name="T26" fmla="*/ 95 w 157"/>
                  <a:gd name="T27" fmla="*/ 193 h 451"/>
                  <a:gd name="T28" fmla="*/ 95 w 157"/>
                  <a:gd name="T29" fmla="*/ 189 h 451"/>
                  <a:gd name="T30" fmla="*/ 95 w 157"/>
                  <a:gd name="T31" fmla="*/ 123 h 451"/>
                  <a:gd name="T32" fmla="*/ 64 w 157"/>
                  <a:gd name="T33" fmla="*/ 81 h 451"/>
                  <a:gd name="T34" fmla="*/ 52 w 157"/>
                  <a:gd name="T35" fmla="*/ 53 h 451"/>
                  <a:gd name="T36" fmla="*/ 64 w 157"/>
                  <a:gd name="T37" fmla="*/ 32 h 451"/>
                  <a:gd name="T38" fmla="*/ 85 w 157"/>
                  <a:gd name="T39" fmla="*/ 43 h 451"/>
                  <a:gd name="T40" fmla="*/ 85 w 157"/>
                  <a:gd name="T41" fmla="*/ 43 h 451"/>
                  <a:gd name="T42" fmla="*/ 94 w 157"/>
                  <a:gd name="T43" fmla="*/ 65 h 451"/>
                  <a:gd name="T44" fmla="*/ 106 w 157"/>
                  <a:gd name="T45" fmla="*/ 83 h 451"/>
                  <a:gd name="T46" fmla="*/ 107 w 157"/>
                  <a:gd name="T47" fmla="*/ 81 h 451"/>
                  <a:gd name="T48" fmla="*/ 93 w 157"/>
                  <a:gd name="T49" fmla="*/ 16 h 451"/>
                  <a:gd name="T50" fmla="*/ 30 w 157"/>
                  <a:gd name="T51" fmla="*/ 40 h 451"/>
                  <a:gd name="T52" fmla="*/ 7 w 157"/>
                  <a:gd name="T53" fmla="*/ 187 h 451"/>
                  <a:gd name="T54" fmla="*/ 27 w 157"/>
                  <a:gd name="T55" fmla="*/ 232 h 451"/>
                  <a:gd name="T56" fmla="*/ 32 w 157"/>
                  <a:gd name="T57" fmla="*/ 287 h 451"/>
                  <a:gd name="T58" fmla="*/ 6 w 157"/>
                  <a:gd name="T59" fmla="*/ 413 h 451"/>
                  <a:gd name="T60" fmla="*/ 20 w 157"/>
                  <a:gd name="T61" fmla="*/ 448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7" h="451">
                    <a:moveTo>
                      <a:pt x="20" y="448"/>
                    </a:moveTo>
                    <a:cubicBezTo>
                      <a:pt x="23" y="450"/>
                      <a:pt x="27" y="451"/>
                      <a:pt x="30" y="451"/>
                    </a:cubicBezTo>
                    <a:cubicBezTo>
                      <a:pt x="41" y="451"/>
                      <a:pt x="50" y="445"/>
                      <a:pt x="55" y="435"/>
                    </a:cubicBezTo>
                    <a:cubicBezTo>
                      <a:pt x="79" y="380"/>
                      <a:pt x="85" y="328"/>
                      <a:pt x="85" y="287"/>
                    </a:cubicBezTo>
                    <a:cubicBezTo>
                      <a:pt x="85" y="274"/>
                      <a:pt x="85" y="263"/>
                      <a:pt x="84" y="253"/>
                    </a:cubicBezTo>
                    <a:cubicBezTo>
                      <a:pt x="88" y="257"/>
                      <a:pt x="91" y="263"/>
                      <a:pt x="94" y="269"/>
                    </a:cubicBezTo>
                    <a:cubicBezTo>
                      <a:pt x="99" y="280"/>
                      <a:pt x="103" y="293"/>
                      <a:pt x="103" y="312"/>
                    </a:cubicBezTo>
                    <a:cubicBezTo>
                      <a:pt x="103" y="320"/>
                      <a:pt x="102" y="330"/>
                      <a:pt x="101" y="340"/>
                    </a:cubicBezTo>
                    <a:cubicBezTo>
                      <a:pt x="98" y="355"/>
                      <a:pt x="108" y="369"/>
                      <a:pt x="123" y="371"/>
                    </a:cubicBezTo>
                    <a:cubicBezTo>
                      <a:pt x="137" y="373"/>
                      <a:pt x="151" y="364"/>
                      <a:pt x="153" y="349"/>
                    </a:cubicBezTo>
                    <a:cubicBezTo>
                      <a:pt x="153" y="349"/>
                      <a:pt x="153" y="349"/>
                      <a:pt x="153" y="349"/>
                    </a:cubicBezTo>
                    <a:cubicBezTo>
                      <a:pt x="156" y="336"/>
                      <a:pt x="157" y="324"/>
                      <a:pt x="157" y="312"/>
                    </a:cubicBezTo>
                    <a:cubicBezTo>
                      <a:pt x="157" y="284"/>
                      <a:pt x="151" y="261"/>
                      <a:pt x="141" y="242"/>
                    </a:cubicBezTo>
                    <a:cubicBezTo>
                      <a:pt x="128" y="218"/>
                      <a:pt x="111" y="203"/>
                      <a:pt x="95" y="193"/>
                    </a:cubicBezTo>
                    <a:cubicBezTo>
                      <a:pt x="95" y="191"/>
                      <a:pt x="95" y="190"/>
                      <a:pt x="95" y="189"/>
                    </a:cubicBezTo>
                    <a:cubicBezTo>
                      <a:pt x="91" y="166"/>
                      <a:pt x="92" y="144"/>
                      <a:pt x="95" y="123"/>
                    </a:cubicBezTo>
                    <a:cubicBezTo>
                      <a:pt x="81" y="109"/>
                      <a:pt x="71" y="94"/>
                      <a:pt x="64" y="81"/>
                    </a:cubicBezTo>
                    <a:cubicBezTo>
                      <a:pt x="56" y="66"/>
                      <a:pt x="52" y="54"/>
                      <a:pt x="52" y="53"/>
                    </a:cubicBezTo>
                    <a:cubicBezTo>
                      <a:pt x="49" y="44"/>
                      <a:pt x="55" y="35"/>
                      <a:pt x="64" y="32"/>
                    </a:cubicBezTo>
                    <a:cubicBezTo>
                      <a:pt x="73" y="29"/>
                      <a:pt x="82" y="34"/>
                      <a:pt x="85" y="43"/>
                    </a:cubicBezTo>
                    <a:cubicBezTo>
                      <a:pt x="85" y="43"/>
                      <a:pt x="85" y="43"/>
                      <a:pt x="85" y="43"/>
                    </a:cubicBezTo>
                    <a:cubicBezTo>
                      <a:pt x="85" y="44"/>
                      <a:pt x="88" y="53"/>
                      <a:pt x="94" y="65"/>
                    </a:cubicBezTo>
                    <a:cubicBezTo>
                      <a:pt x="97" y="70"/>
                      <a:pt x="101" y="77"/>
                      <a:pt x="106" y="83"/>
                    </a:cubicBezTo>
                    <a:cubicBezTo>
                      <a:pt x="106" y="82"/>
                      <a:pt x="106" y="81"/>
                      <a:pt x="107" y="81"/>
                    </a:cubicBezTo>
                    <a:cubicBezTo>
                      <a:pt x="115" y="59"/>
                      <a:pt x="110" y="32"/>
                      <a:pt x="93" y="16"/>
                    </a:cubicBezTo>
                    <a:cubicBezTo>
                      <a:pt x="75" y="0"/>
                      <a:pt x="44" y="7"/>
                      <a:pt x="30" y="40"/>
                    </a:cubicBezTo>
                    <a:cubicBezTo>
                      <a:pt x="10" y="85"/>
                      <a:pt x="2" y="135"/>
                      <a:pt x="7" y="187"/>
                    </a:cubicBezTo>
                    <a:cubicBezTo>
                      <a:pt x="9" y="206"/>
                      <a:pt x="17" y="221"/>
                      <a:pt x="27" y="232"/>
                    </a:cubicBezTo>
                    <a:cubicBezTo>
                      <a:pt x="30" y="246"/>
                      <a:pt x="32" y="265"/>
                      <a:pt x="32" y="287"/>
                    </a:cubicBezTo>
                    <a:cubicBezTo>
                      <a:pt x="32" y="322"/>
                      <a:pt x="26" y="367"/>
                      <a:pt x="6" y="413"/>
                    </a:cubicBezTo>
                    <a:cubicBezTo>
                      <a:pt x="0" y="427"/>
                      <a:pt x="6" y="443"/>
                      <a:pt x="20" y="4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72" name="Freeform 204"/>
              <p:cNvSpPr/>
              <p:nvPr/>
            </p:nvSpPr>
            <p:spPr bwMode="auto">
              <a:xfrm>
                <a:off x="6177" y="2448"/>
                <a:ext cx="337" cy="297"/>
              </a:xfrm>
              <a:custGeom>
                <a:avLst/>
                <a:gdLst>
                  <a:gd name="T0" fmla="*/ 50 w 142"/>
                  <a:gd name="T1" fmla="*/ 53 h 125"/>
                  <a:gd name="T2" fmla="*/ 37 w 142"/>
                  <a:gd name="T3" fmla="*/ 32 h 125"/>
                  <a:gd name="T4" fmla="*/ 27 w 142"/>
                  <a:gd name="T5" fmla="*/ 10 h 125"/>
                  <a:gd name="T6" fmla="*/ 21 w 142"/>
                  <a:gd name="T7" fmla="*/ 2 h 125"/>
                  <a:gd name="T8" fmla="*/ 11 w 142"/>
                  <a:gd name="T9" fmla="*/ 1 h 125"/>
                  <a:gd name="T10" fmla="*/ 8 w 142"/>
                  <a:gd name="T11" fmla="*/ 2 h 125"/>
                  <a:gd name="T12" fmla="*/ 2 w 142"/>
                  <a:gd name="T13" fmla="*/ 17 h 125"/>
                  <a:gd name="T14" fmla="*/ 14 w 142"/>
                  <a:gd name="T15" fmla="*/ 44 h 125"/>
                  <a:gd name="T16" fmla="*/ 42 w 142"/>
                  <a:gd name="T17" fmla="*/ 83 h 125"/>
                  <a:gd name="T18" fmla="*/ 53 w 142"/>
                  <a:gd name="T19" fmla="*/ 93 h 125"/>
                  <a:gd name="T20" fmla="*/ 128 w 142"/>
                  <a:gd name="T21" fmla="*/ 125 h 125"/>
                  <a:gd name="T22" fmla="*/ 135 w 142"/>
                  <a:gd name="T23" fmla="*/ 123 h 125"/>
                  <a:gd name="T24" fmla="*/ 142 w 142"/>
                  <a:gd name="T25" fmla="*/ 113 h 125"/>
                  <a:gd name="T26" fmla="*/ 139 w 142"/>
                  <a:gd name="T27" fmla="*/ 104 h 125"/>
                  <a:gd name="T28" fmla="*/ 130 w 142"/>
                  <a:gd name="T29" fmla="*/ 99 h 125"/>
                  <a:gd name="T30" fmla="*/ 69 w 142"/>
                  <a:gd name="T31" fmla="*/ 74 h 125"/>
                  <a:gd name="T32" fmla="*/ 50 w 142"/>
                  <a:gd name="T33" fmla="*/ 5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25">
                    <a:moveTo>
                      <a:pt x="50" y="53"/>
                    </a:moveTo>
                    <a:cubicBezTo>
                      <a:pt x="44" y="45"/>
                      <a:pt x="40" y="38"/>
                      <a:pt x="37" y="32"/>
                    </a:cubicBezTo>
                    <a:cubicBezTo>
                      <a:pt x="30" y="19"/>
                      <a:pt x="27" y="10"/>
                      <a:pt x="27" y="10"/>
                    </a:cubicBezTo>
                    <a:cubicBezTo>
                      <a:pt x="26" y="6"/>
                      <a:pt x="24" y="4"/>
                      <a:pt x="21" y="2"/>
                    </a:cubicBezTo>
                    <a:cubicBezTo>
                      <a:pt x="18" y="0"/>
                      <a:pt x="14" y="0"/>
                      <a:pt x="11" y="1"/>
                    </a:cubicBezTo>
                    <a:cubicBezTo>
                      <a:pt x="10" y="1"/>
                      <a:pt x="9" y="2"/>
                      <a:pt x="8" y="2"/>
                    </a:cubicBezTo>
                    <a:cubicBezTo>
                      <a:pt x="3" y="5"/>
                      <a:pt x="0" y="11"/>
                      <a:pt x="2" y="17"/>
                    </a:cubicBezTo>
                    <a:cubicBezTo>
                      <a:pt x="3" y="19"/>
                      <a:pt x="6" y="30"/>
                      <a:pt x="14" y="44"/>
                    </a:cubicBezTo>
                    <a:cubicBezTo>
                      <a:pt x="22" y="59"/>
                      <a:pt x="31" y="72"/>
                      <a:pt x="42" y="83"/>
                    </a:cubicBezTo>
                    <a:cubicBezTo>
                      <a:pt x="45" y="87"/>
                      <a:pt x="49" y="90"/>
                      <a:pt x="53" y="93"/>
                    </a:cubicBezTo>
                    <a:cubicBezTo>
                      <a:pt x="68" y="106"/>
                      <a:pt x="93" y="122"/>
                      <a:pt x="128" y="125"/>
                    </a:cubicBezTo>
                    <a:cubicBezTo>
                      <a:pt x="130" y="125"/>
                      <a:pt x="133" y="125"/>
                      <a:pt x="135" y="123"/>
                    </a:cubicBezTo>
                    <a:cubicBezTo>
                      <a:pt x="139" y="121"/>
                      <a:pt x="141" y="117"/>
                      <a:pt x="142" y="113"/>
                    </a:cubicBezTo>
                    <a:cubicBezTo>
                      <a:pt x="142" y="110"/>
                      <a:pt x="141" y="106"/>
                      <a:pt x="139" y="104"/>
                    </a:cubicBezTo>
                    <a:cubicBezTo>
                      <a:pt x="136" y="101"/>
                      <a:pt x="133" y="99"/>
                      <a:pt x="130" y="99"/>
                    </a:cubicBezTo>
                    <a:cubicBezTo>
                      <a:pt x="107" y="97"/>
                      <a:pt x="87" y="89"/>
                      <a:pt x="69" y="74"/>
                    </a:cubicBezTo>
                    <a:cubicBezTo>
                      <a:pt x="62" y="67"/>
                      <a:pt x="55" y="60"/>
                      <a:pt x="5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grpSp>
        <p:nvGrpSpPr>
          <p:cNvPr id="73" name="组合 72"/>
          <p:cNvGrpSpPr/>
          <p:nvPr/>
        </p:nvGrpSpPr>
        <p:grpSpPr>
          <a:xfrm>
            <a:off x="6681784" y="2514100"/>
            <a:ext cx="755884" cy="2194880"/>
            <a:chOff x="6680914" y="2260623"/>
            <a:chExt cx="755786" cy="2195388"/>
          </a:xfrm>
        </p:grpSpPr>
        <p:sp>
          <p:nvSpPr>
            <p:cNvPr id="74" name="文本框 257"/>
            <p:cNvSpPr txBox="1"/>
            <p:nvPr/>
          </p:nvSpPr>
          <p:spPr>
            <a:xfrm>
              <a:off x="6867836" y="2260623"/>
              <a:ext cx="568864" cy="101566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6000" b="0" i="0" u="none" strike="noStrike" kern="0" cap="none" spc="0" normalizeH="0" baseline="0" noProof="0" dirty="0">
                  <a:ln>
                    <a:noFill/>
                  </a:ln>
                  <a:solidFill>
                    <a:prstClr val="white"/>
                  </a:solidFill>
                  <a:effectLst/>
                  <a:uLnTx/>
                  <a:uFillTx/>
                  <a:latin typeface="Impact" panose="020B0806030902050204" pitchFamily="34" charset="0"/>
                </a:rPr>
                <a:t>2</a:t>
              </a:r>
              <a:endParaRPr kumimoji="0" lang="zh-CN" altLang="en-US" sz="6000" b="0" i="0" u="none" strike="noStrike" kern="0" cap="none" spc="0" normalizeH="0" baseline="0" noProof="0" dirty="0">
                <a:ln>
                  <a:noFill/>
                </a:ln>
                <a:solidFill>
                  <a:prstClr val="white"/>
                </a:solidFill>
                <a:effectLst/>
                <a:uLnTx/>
                <a:uFillTx/>
                <a:latin typeface="Impact" panose="020B0806030902050204" pitchFamily="34" charset="0"/>
              </a:endParaRPr>
            </a:p>
          </p:txBody>
        </p:sp>
        <p:grpSp>
          <p:nvGrpSpPr>
            <p:cNvPr id="75" name="Group 207"/>
            <p:cNvGrpSpPr>
              <a:grpSpLocks noChangeAspect="1"/>
            </p:cNvGrpSpPr>
            <p:nvPr/>
          </p:nvGrpSpPr>
          <p:grpSpPr bwMode="auto">
            <a:xfrm>
              <a:off x="6680914" y="3650734"/>
              <a:ext cx="638353" cy="805277"/>
              <a:chOff x="6566" y="246"/>
              <a:chExt cx="1262" cy="1592"/>
            </a:xfrm>
            <a:solidFill>
              <a:sysClr val="windowText" lastClr="000000">
                <a:lumMod val="75000"/>
                <a:lumOff val="25000"/>
              </a:sysClr>
            </a:solidFill>
          </p:grpSpPr>
          <p:sp>
            <p:nvSpPr>
              <p:cNvPr id="76" name="Freeform 208"/>
              <p:cNvSpPr/>
              <p:nvPr/>
            </p:nvSpPr>
            <p:spPr bwMode="auto">
              <a:xfrm>
                <a:off x="7350" y="246"/>
                <a:ext cx="478" cy="446"/>
              </a:xfrm>
              <a:custGeom>
                <a:avLst/>
                <a:gdLst>
                  <a:gd name="T0" fmla="*/ 130 w 201"/>
                  <a:gd name="T1" fmla="*/ 16 h 188"/>
                  <a:gd name="T2" fmla="*/ 15 w 201"/>
                  <a:gd name="T3" fmla="*/ 71 h 188"/>
                  <a:gd name="T4" fmla="*/ 56 w 201"/>
                  <a:gd name="T5" fmla="*/ 180 h 188"/>
                  <a:gd name="T6" fmla="*/ 72 w 201"/>
                  <a:gd name="T7" fmla="*/ 139 h 188"/>
                  <a:gd name="T8" fmla="*/ 113 w 201"/>
                  <a:gd name="T9" fmla="*/ 120 h 188"/>
                  <a:gd name="T10" fmla="*/ 132 w 201"/>
                  <a:gd name="T11" fmla="*/ 161 h 188"/>
                  <a:gd name="T12" fmla="*/ 122 w 201"/>
                  <a:gd name="T13" fmla="*/ 188 h 188"/>
                  <a:gd name="T14" fmla="*/ 185 w 201"/>
                  <a:gd name="T15" fmla="*/ 131 h 188"/>
                  <a:gd name="T16" fmla="*/ 130 w 201"/>
                  <a:gd name="T17" fmla="*/ 1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188">
                    <a:moveTo>
                      <a:pt x="130" y="16"/>
                    </a:moveTo>
                    <a:cubicBezTo>
                      <a:pt x="83" y="0"/>
                      <a:pt x="32" y="24"/>
                      <a:pt x="15" y="71"/>
                    </a:cubicBezTo>
                    <a:cubicBezTo>
                      <a:pt x="0" y="113"/>
                      <a:pt x="18" y="159"/>
                      <a:pt x="56" y="180"/>
                    </a:cubicBezTo>
                    <a:cubicBezTo>
                      <a:pt x="62" y="168"/>
                      <a:pt x="67" y="154"/>
                      <a:pt x="72" y="139"/>
                    </a:cubicBezTo>
                    <a:cubicBezTo>
                      <a:pt x="78" y="123"/>
                      <a:pt x="96" y="114"/>
                      <a:pt x="113" y="120"/>
                    </a:cubicBezTo>
                    <a:cubicBezTo>
                      <a:pt x="130" y="126"/>
                      <a:pt x="138" y="144"/>
                      <a:pt x="132" y="161"/>
                    </a:cubicBezTo>
                    <a:cubicBezTo>
                      <a:pt x="129" y="170"/>
                      <a:pt x="126" y="180"/>
                      <a:pt x="122" y="188"/>
                    </a:cubicBezTo>
                    <a:cubicBezTo>
                      <a:pt x="150" y="181"/>
                      <a:pt x="174" y="160"/>
                      <a:pt x="185" y="131"/>
                    </a:cubicBezTo>
                    <a:cubicBezTo>
                      <a:pt x="201" y="84"/>
                      <a:pt x="177" y="33"/>
                      <a:pt x="13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77" name="Freeform 209"/>
              <p:cNvSpPr/>
              <p:nvPr/>
            </p:nvSpPr>
            <p:spPr bwMode="auto">
              <a:xfrm>
                <a:off x="6566" y="401"/>
                <a:ext cx="1005" cy="1437"/>
              </a:xfrm>
              <a:custGeom>
                <a:avLst/>
                <a:gdLst>
                  <a:gd name="T0" fmla="*/ 372 w 423"/>
                  <a:gd name="T1" fmla="*/ 299 h 606"/>
                  <a:gd name="T2" fmla="*/ 329 w 423"/>
                  <a:gd name="T3" fmla="*/ 263 h 606"/>
                  <a:gd name="T4" fmla="*/ 192 w 423"/>
                  <a:gd name="T5" fmla="*/ 263 h 606"/>
                  <a:gd name="T6" fmla="*/ 263 w 423"/>
                  <a:gd name="T7" fmla="*/ 186 h 606"/>
                  <a:gd name="T8" fmla="*/ 257 w 423"/>
                  <a:gd name="T9" fmla="*/ 173 h 606"/>
                  <a:gd name="T10" fmla="*/ 239 w 423"/>
                  <a:gd name="T11" fmla="*/ 104 h 606"/>
                  <a:gd name="T12" fmla="*/ 266 w 423"/>
                  <a:gd name="T13" fmla="*/ 67 h 606"/>
                  <a:gd name="T14" fmla="*/ 302 w 423"/>
                  <a:gd name="T15" fmla="*/ 93 h 606"/>
                  <a:gd name="T16" fmla="*/ 303 w 423"/>
                  <a:gd name="T17" fmla="*/ 95 h 606"/>
                  <a:gd name="T18" fmla="*/ 304 w 423"/>
                  <a:gd name="T19" fmla="*/ 101 h 606"/>
                  <a:gd name="T20" fmla="*/ 309 w 423"/>
                  <a:gd name="T21" fmla="*/ 123 h 606"/>
                  <a:gd name="T22" fmla="*/ 314 w 423"/>
                  <a:gd name="T23" fmla="*/ 139 h 606"/>
                  <a:gd name="T24" fmla="*/ 324 w 423"/>
                  <a:gd name="T25" fmla="*/ 53 h 606"/>
                  <a:gd name="T26" fmla="*/ 192 w 423"/>
                  <a:gd name="T27" fmla="*/ 38 h 606"/>
                  <a:gd name="T28" fmla="*/ 32 w 423"/>
                  <a:gd name="T29" fmla="*/ 217 h 606"/>
                  <a:gd name="T30" fmla="*/ 61 w 423"/>
                  <a:gd name="T31" fmla="*/ 347 h 606"/>
                  <a:gd name="T32" fmla="*/ 81 w 423"/>
                  <a:gd name="T33" fmla="*/ 350 h 606"/>
                  <a:gd name="T34" fmla="*/ 92 w 423"/>
                  <a:gd name="T35" fmla="*/ 351 h 606"/>
                  <a:gd name="T36" fmla="*/ 92 w 423"/>
                  <a:gd name="T37" fmla="*/ 351 h 606"/>
                  <a:gd name="T38" fmla="*/ 292 w 423"/>
                  <a:gd name="T39" fmla="*/ 351 h 606"/>
                  <a:gd name="T40" fmla="*/ 332 w 423"/>
                  <a:gd name="T41" fmla="*/ 570 h 606"/>
                  <a:gd name="T42" fmla="*/ 375 w 423"/>
                  <a:gd name="T43" fmla="*/ 606 h 606"/>
                  <a:gd name="T44" fmla="*/ 383 w 423"/>
                  <a:gd name="T45" fmla="*/ 605 h 606"/>
                  <a:gd name="T46" fmla="*/ 419 w 423"/>
                  <a:gd name="T47" fmla="*/ 554 h 606"/>
                  <a:gd name="T48" fmla="*/ 372 w 423"/>
                  <a:gd name="T49" fmla="*/ 299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3" h="606">
                    <a:moveTo>
                      <a:pt x="372" y="299"/>
                    </a:moveTo>
                    <a:cubicBezTo>
                      <a:pt x="368" y="278"/>
                      <a:pt x="350" y="263"/>
                      <a:pt x="329" y="263"/>
                    </a:cubicBezTo>
                    <a:cubicBezTo>
                      <a:pt x="192" y="263"/>
                      <a:pt x="192" y="263"/>
                      <a:pt x="192" y="263"/>
                    </a:cubicBezTo>
                    <a:cubicBezTo>
                      <a:pt x="212" y="235"/>
                      <a:pt x="236" y="209"/>
                      <a:pt x="263" y="186"/>
                    </a:cubicBezTo>
                    <a:cubicBezTo>
                      <a:pt x="261" y="182"/>
                      <a:pt x="259" y="177"/>
                      <a:pt x="257" y="173"/>
                    </a:cubicBezTo>
                    <a:cubicBezTo>
                      <a:pt x="245" y="138"/>
                      <a:pt x="240" y="105"/>
                      <a:pt x="239" y="104"/>
                    </a:cubicBezTo>
                    <a:cubicBezTo>
                      <a:pt x="236" y="86"/>
                      <a:pt x="248" y="70"/>
                      <a:pt x="266" y="67"/>
                    </a:cubicBezTo>
                    <a:cubicBezTo>
                      <a:pt x="283" y="64"/>
                      <a:pt x="299" y="76"/>
                      <a:pt x="302" y="93"/>
                    </a:cubicBezTo>
                    <a:cubicBezTo>
                      <a:pt x="302" y="93"/>
                      <a:pt x="303" y="94"/>
                      <a:pt x="303" y="95"/>
                    </a:cubicBezTo>
                    <a:cubicBezTo>
                      <a:pt x="303" y="96"/>
                      <a:pt x="304" y="98"/>
                      <a:pt x="304" y="101"/>
                    </a:cubicBezTo>
                    <a:cubicBezTo>
                      <a:pt x="305" y="107"/>
                      <a:pt x="307" y="114"/>
                      <a:pt x="309" y="123"/>
                    </a:cubicBezTo>
                    <a:cubicBezTo>
                      <a:pt x="310" y="128"/>
                      <a:pt x="312" y="133"/>
                      <a:pt x="314" y="139"/>
                    </a:cubicBezTo>
                    <a:cubicBezTo>
                      <a:pt x="330" y="113"/>
                      <a:pt x="336" y="82"/>
                      <a:pt x="324" y="53"/>
                    </a:cubicBezTo>
                    <a:cubicBezTo>
                      <a:pt x="307" y="12"/>
                      <a:pt x="244" y="0"/>
                      <a:pt x="192" y="38"/>
                    </a:cubicBezTo>
                    <a:cubicBezTo>
                      <a:pt x="127" y="86"/>
                      <a:pt x="72" y="147"/>
                      <a:pt x="32" y="217"/>
                    </a:cubicBezTo>
                    <a:cubicBezTo>
                      <a:pt x="0" y="273"/>
                      <a:pt x="19" y="334"/>
                      <a:pt x="61" y="347"/>
                    </a:cubicBezTo>
                    <a:cubicBezTo>
                      <a:pt x="68" y="349"/>
                      <a:pt x="75" y="350"/>
                      <a:pt x="81" y="350"/>
                    </a:cubicBezTo>
                    <a:cubicBezTo>
                      <a:pt x="85" y="351"/>
                      <a:pt x="88" y="351"/>
                      <a:pt x="92" y="351"/>
                    </a:cubicBezTo>
                    <a:cubicBezTo>
                      <a:pt x="92" y="351"/>
                      <a:pt x="92" y="351"/>
                      <a:pt x="92" y="351"/>
                    </a:cubicBezTo>
                    <a:cubicBezTo>
                      <a:pt x="292" y="351"/>
                      <a:pt x="292" y="351"/>
                      <a:pt x="292" y="351"/>
                    </a:cubicBezTo>
                    <a:cubicBezTo>
                      <a:pt x="332" y="570"/>
                      <a:pt x="332" y="570"/>
                      <a:pt x="332" y="570"/>
                    </a:cubicBezTo>
                    <a:cubicBezTo>
                      <a:pt x="336" y="591"/>
                      <a:pt x="355" y="606"/>
                      <a:pt x="375" y="606"/>
                    </a:cubicBezTo>
                    <a:cubicBezTo>
                      <a:pt x="378" y="606"/>
                      <a:pt x="381" y="606"/>
                      <a:pt x="383" y="605"/>
                    </a:cubicBezTo>
                    <a:cubicBezTo>
                      <a:pt x="407" y="601"/>
                      <a:pt x="423" y="578"/>
                      <a:pt x="419" y="554"/>
                    </a:cubicBezTo>
                    <a:lnTo>
                      <a:pt x="372" y="2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78" name="Freeform 211"/>
              <p:cNvSpPr/>
              <p:nvPr/>
            </p:nvSpPr>
            <p:spPr bwMode="auto">
              <a:xfrm>
                <a:off x="7151" y="545"/>
                <a:ext cx="501" cy="449"/>
              </a:xfrm>
              <a:custGeom>
                <a:avLst/>
                <a:gdLst>
                  <a:gd name="T0" fmla="*/ 208 w 211"/>
                  <a:gd name="T1" fmla="*/ 14 h 189"/>
                  <a:gd name="T2" fmla="*/ 194 w 211"/>
                  <a:gd name="T3" fmla="*/ 1 h 189"/>
                  <a:gd name="T4" fmla="*/ 186 w 211"/>
                  <a:gd name="T5" fmla="*/ 0 h 189"/>
                  <a:gd name="T6" fmla="*/ 164 w 211"/>
                  <a:gd name="T7" fmla="*/ 16 h 189"/>
                  <a:gd name="T8" fmla="*/ 148 w 211"/>
                  <a:gd name="T9" fmla="*/ 57 h 189"/>
                  <a:gd name="T10" fmla="*/ 115 w 211"/>
                  <a:gd name="T11" fmla="*/ 121 h 189"/>
                  <a:gd name="T12" fmla="*/ 99 w 211"/>
                  <a:gd name="T13" fmla="*/ 138 h 189"/>
                  <a:gd name="T14" fmla="*/ 93 w 211"/>
                  <a:gd name="T15" fmla="*/ 142 h 189"/>
                  <a:gd name="T16" fmla="*/ 88 w 211"/>
                  <a:gd name="T17" fmla="*/ 138 h 189"/>
                  <a:gd name="T18" fmla="*/ 75 w 211"/>
                  <a:gd name="T19" fmla="*/ 120 h 189"/>
                  <a:gd name="T20" fmla="*/ 62 w 211"/>
                  <a:gd name="T21" fmla="*/ 86 h 189"/>
                  <a:gd name="T22" fmla="*/ 55 w 211"/>
                  <a:gd name="T23" fmla="*/ 64 h 189"/>
                  <a:gd name="T24" fmla="*/ 50 w 211"/>
                  <a:gd name="T25" fmla="*/ 42 h 189"/>
                  <a:gd name="T26" fmla="*/ 49 w 211"/>
                  <a:gd name="T27" fmla="*/ 35 h 189"/>
                  <a:gd name="T28" fmla="*/ 49 w 211"/>
                  <a:gd name="T29" fmla="*/ 33 h 189"/>
                  <a:gd name="T30" fmla="*/ 25 w 211"/>
                  <a:gd name="T31" fmla="*/ 13 h 189"/>
                  <a:gd name="T32" fmla="*/ 21 w 211"/>
                  <a:gd name="T33" fmla="*/ 14 h 189"/>
                  <a:gd name="T34" fmla="*/ 5 w 211"/>
                  <a:gd name="T35" fmla="*/ 24 h 189"/>
                  <a:gd name="T36" fmla="*/ 1 w 211"/>
                  <a:gd name="T37" fmla="*/ 41 h 189"/>
                  <a:gd name="T38" fmla="*/ 1 w 211"/>
                  <a:gd name="T39" fmla="*/ 42 h 189"/>
                  <a:gd name="T40" fmla="*/ 19 w 211"/>
                  <a:gd name="T41" fmla="*/ 109 h 189"/>
                  <a:gd name="T42" fmla="*/ 23 w 211"/>
                  <a:gd name="T43" fmla="*/ 120 h 189"/>
                  <a:gd name="T44" fmla="*/ 43 w 211"/>
                  <a:gd name="T45" fmla="*/ 159 h 189"/>
                  <a:gd name="T46" fmla="*/ 63 w 211"/>
                  <a:gd name="T47" fmla="*/ 179 h 189"/>
                  <a:gd name="T48" fmla="*/ 93 w 211"/>
                  <a:gd name="T49" fmla="*/ 189 h 189"/>
                  <a:gd name="T50" fmla="*/ 93 w 211"/>
                  <a:gd name="T51" fmla="*/ 189 h 189"/>
                  <a:gd name="T52" fmla="*/ 126 w 211"/>
                  <a:gd name="T53" fmla="*/ 178 h 189"/>
                  <a:gd name="T54" fmla="*/ 167 w 211"/>
                  <a:gd name="T55" fmla="*/ 127 h 189"/>
                  <a:gd name="T56" fmla="*/ 197 w 211"/>
                  <a:gd name="T57" fmla="*/ 64 h 189"/>
                  <a:gd name="T58" fmla="*/ 209 w 211"/>
                  <a:gd name="T59" fmla="*/ 32 h 189"/>
                  <a:gd name="T60" fmla="*/ 208 w 211"/>
                  <a:gd name="T61" fmla="*/ 1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1" h="189">
                    <a:moveTo>
                      <a:pt x="208" y="14"/>
                    </a:moveTo>
                    <a:cubicBezTo>
                      <a:pt x="205" y="8"/>
                      <a:pt x="200" y="4"/>
                      <a:pt x="194" y="1"/>
                    </a:cubicBezTo>
                    <a:cubicBezTo>
                      <a:pt x="192" y="1"/>
                      <a:pt x="189" y="0"/>
                      <a:pt x="186" y="0"/>
                    </a:cubicBezTo>
                    <a:cubicBezTo>
                      <a:pt x="176" y="0"/>
                      <a:pt x="167" y="6"/>
                      <a:pt x="164" y="16"/>
                    </a:cubicBezTo>
                    <a:cubicBezTo>
                      <a:pt x="158" y="32"/>
                      <a:pt x="153" y="45"/>
                      <a:pt x="148" y="57"/>
                    </a:cubicBezTo>
                    <a:cubicBezTo>
                      <a:pt x="134" y="90"/>
                      <a:pt x="123" y="110"/>
                      <a:pt x="115" y="121"/>
                    </a:cubicBezTo>
                    <a:cubicBezTo>
                      <a:pt x="107" y="132"/>
                      <a:pt x="101" y="137"/>
                      <a:pt x="99" y="138"/>
                    </a:cubicBezTo>
                    <a:cubicBezTo>
                      <a:pt x="93" y="142"/>
                      <a:pt x="93" y="142"/>
                      <a:pt x="93" y="142"/>
                    </a:cubicBezTo>
                    <a:cubicBezTo>
                      <a:pt x="88" y="138"/>
                      <a:pt x="88" y="138"/>
                      <a:pt x="88" y="138"/>
                    </a:cubicBezTo>
                    <a:cubicBezTo>
                      <a:pt x="85" y="135"/>
                      <a:pt x="80" y="128"/>
                      <a:pt x="75" y="120"/>
                    </a:cubicBezTo>
                    <a:cubicBezTo>
                      <a:pt x="70" y="109"/>
                      <a:pt x="65" y="97"/>
                      <a:pt x="62" y="86"/>
                    </a:cubicBezTo>
                    <a:cubicBezTo>
                      <a:pt x="59" y="77"/>
                      <a:pt x="57" y="69"/>
                      <a:pt x="55" y="64"/>
                    </a:cubicBezTo>
                    <a:cubicBezTo>
                      <a:pt x="53" y="57"/>
                      <a:pt x="52" y="49"/>
                      <a:pt x="50" y="42"/>
                    </a:cubicBezTo>
                    <a:cubicBezTo>
                      <a:pt x="50" y="39"/>
                      <a:pt x="49" y="37"/>
                      <a:pt x="49" y="35"/>
                    </a:cubicBezTo>
                    <a:cubicBezTo>
                      <a:pt x="49" y="33"/>
                      <a:pt x="49" y="33"/>
                      <a:pt x="49" y="33"/>
                    </a:cubicBezTo>
                    <a:cubicBezTo>
                      <a:pt x="47" y="22"/>
                      <a:pt x="37" y="13"/>
                      <a:pt x="25" y="13"/>
                    </a:cubicBezTo>
                    <a:cubicBezTo>
                      <a:pt x="24" y="13"/>
                      <a:pt x="22" y="13"/>
                      <a:pt x="21" y="14"/>
                    </a:cubicBezTo>
                    <a:cubicBezTo>
                      <a:pt x="15" y="15"/>
                      <a:pt x="9" y="18"/>
                      <a:pt x="5" y="24"/>
                    </a:cubicBezTo>
                    <a:cubicBezTo>
                      <a:pt x="2" y="29"/>
                      <a:pt x="0" y="35"/>
                      <a:pt x="1" y="41"/>
                    </a:cubicBezTo>
                    <a:cubicBezTo>
                      <a:pt x="1" y="42"/>
                      <a:pt x="1" y="42"/>
                      <a:pt x="1" y="42"/>
                    </a:cubicBezTo>
                    <a:cubicBezTo>
                      <a:pt x="3" y="53"/>
                      <a:pt x="9" y="80"/>
                      <a:pt x="19" y="109"/>
                    </a:cubicBezTo>
                    <a:cubicBezTo>
                      <a:pt x="20" y="113"/>
                      <a:pt x="22" y="116"/>
                      <a:pt x="23" y="120"/>
                    </a:cubicBezTo>
                    <a:cubicBezTo>
                      <a:pt x="28" y="132"/>
                      <a:pt x="34" y="146"/>
                      <a:pt x="43" y="159"/>
                    </a:cubicBezTo>
                    <a:cubicBezTo>
                      <a:pt x="50" y="168"/>
                      <a:pt x="56" y="174"/>
                      <a:pt x="63" y="179"/>
                    </a:cubicBezTo>
                    <a:cubicBezTo>
                      <a:pt x="68" y="183"/>
                      <a:pt x="79" y="189"/>
                      <a:pt x="93" y="189"/>
                    </a:cubicBezTo>
                    <a:cubicBezTo>
                      <a:pt x="93" y="189"/>
                      <a:pt x="93" y="189"/>
                      <a:pt x="93" y="189"/>
                    </a:cubicBezTo>
                    <a:cubicBezTo>
                      <a:pt x="104" y="189"/>
                      <a:pt x="116" y="185"/>
                      <a:pt x="126" y="178"/>
                    </a:cubicBezTo>
                    <a:cubicBezTo>
                      <a:pt x="141" y="167"/>
                      <a:pt x="153" y="152"/>
                      <a:pt x="167" y="127"/>
                    </a:cubicBezTo>
                    <a:cubicBezTo>
                      <a:pt x="177" y="110"/>
                      <a:pt x="187" y="89"/>
                      <a:pt x="197" y="64"/>
                    </a:cubicBezTo>
                    <a:cubicBezTo>
                      <a:pt x="201" y="54"/>
                      <a:pt x="205" y="44"/>
                      <a:pt x="209" y="32"/>
                    </a:cubicBezTo>
                    <a:cubicBezTo>
                      <a:pt x="211" y="26"/>
                      <a:pt x="211" y="20"/>
                      <a:pt x="20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grpSp>
        <p:nvGrpSpPr>
          <p:cNvPr id="79" name="组合 78"/>
          <p:cNvGrpSpPr/>
          <p:nvPr/>
        </p:nvGrpSpPr>
        <p:grpSpPr>
          <a:xfrm>
            <a:off x="1678656" y="2083306"/>
            <a:ext cx="1683559" cy="1222139"/>
            <a:chOff x="1678437" y="1829730"/>
            <a:chExt cx="1683340" cy="1222422"/>
          </a:xfrm>
        </p:grpSpPr>
        <p:sp>
          <p:nvSpPr>
            <p:cNvPr id="80" name="Freeform 32"/>
            <p:cNvSpPr>
              <a:spLocks noEditPoints="1"/>
            </p:cNvSpPr>
            <p:nvPr/>
          </p:nvSpPr>
          <p:spPr bwMode="auto">
            <a:xfrm>
              <a:off x="1678437" y="1829730"/>
              <a:ext cx="507059" cy="36294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6EADAA"/>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1" name="文本框 320"/>
            <p:cNvSpPr txBox="1"/>
            <p:nvPr/>
          </p:nvSpPr>
          <p:spPr>
            <a:xfrm>
              <a:off x="2110830" y="1861225"/>
              <a:ext cx="125094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第三步</a:t>
              </a:r>
              <a:endParaRPr kumimoji="0" lang="zh-CN" altLang="en-US"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2" name="文本框 113"/>
            <p:cNvSpPr txBox="1"/>
            <p:nvPr/>
          </p:nvSpPr>
          <p:spPr>
            <a:xfrm>
              <a:off x="1678437" y="2267322"/>
              <a:ext cx="1683340" cy="7848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350801" y="4461421"/>
            <a:ext cx="1683559" cy="1246492"/>
            <a:chOff x="2350495" y="4208395"/>
            <a:chExt cx="1683340" cy="1246781"/>
          </a:xfrm>
        </p:grpSpPr>
        <p:sp>
          <p:nvSpPr>
            <p:cNvPr id="84" name="文本框 275"/>
            <p:cNvSpPr txBox="1"/>
            <p:nvPr/>
          </p:nvSpPr>
          <p:spPr>
            <a:xfrm>
              <a:off x="2777085" y="4242298"/>
              <a:ext cx="125094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第一步</a:t>
              </a:r>
              <a:endParaRPr kumimoji="0" lang="zh-CN" altLang="en-US"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85" name="组合 84"/>
            <p:cNvGrpSpPr/>
            <p:nvPr/>
          </p:nvGrpSpPr>
          <p:grpSpPr>
            <a:xfrm>
              <a:off x="2379257" y="4208395"/>
              <a:ext cx="412310" cy="373080"/>
              <a:chOff x="8578850" y="285750"/>
              <a:chExt cx="817563" cy="739775"/>
            </a:xfrm>
            <a:solidFill>
              <a:srgbClr val="F6615B"/>
            </a:solidFill>
          </p:grpSpPr>
          <p:sp>
            <p:nvSpPr>
              <p:cNvPr id="87" name="Freeform 35"/>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8" name="Freeform 36"/>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86" name="文本框 113"/>
            <p:cNvSpPr txBox="1"/>
            <p:nvPr/>
          </p:nvSpPr>
          <p:spPr>
            <a:xfrm>
              <a:off x="2350495" y="4670346"/>
              <a:ext cx="1683340" cy="7848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8854459" y="2701603"/>
            <a:ext cx="1740604" cy="1319624"/>
            <a:chOff x="8853306" y="2448170"/>
            <a:chExt cx="1740377" cy="1319930"/>
          </a:xfrm>
        </p:grpSpPr>
        <p:grpSp>
          <p:nvGrpSpPr>
            <p:cNvPr id="90" name="组合 89"/>
            <p:cNvGrpSpPr/>
            <p:nvPr/>
          </p:nvGrpSpPr>
          <p:grpSpPr>
            <a:xfrm>
              <a:off x="8853306" y="2448170"/>
              <a:ext cx="359409" cy="405607"/>
              <a:chOff x="10815638" y="1174750"/>
              <a:chExt cx="728663" cy="822325"/>
            </a:xfrm>
            <a:solidFill>
              <a:srgbClr val="FFB850"/>
            </a:solidFill>
          </p:grpSpPr>
          <p:sp>
            <p:nvSpPr>
              <p:cNvPr id="93"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4" name="Freeform 34"/>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91" name="文本框 318"/>
            <p:cNvSpPr txBox="1"/>
            <p:nvPr/>
          </p:nvSpPr>
          <p:spPr>
            <a:xfrm>
              <a:off x="9236747" y="2493221"/>
              <a:ext cx="125094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第二步</a:t>
              </a:r>
              <a:endParaRPr kumimoji="0" lang="zh-CN" altLang="en-US" sz="2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2" name="文本框 113"/>
            <p:cNvSpPr txBox="1"/>
            <p:nvPr/>
          </p:nvSpPr>
          <p:spPr>
            <a:xfrm>
              <a:off x="8910343" y="2983270"/>
              <a:ext cx="1683340" cy="7848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1000"/>
                                        <p:tgtEl>
                                          <p:spTgt spid="52"/>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left)">
                                      <p:cBhvr>
                                        <p:cTn id="16" dur="500"/>
                                        <p:tgtEl>
                                          <p:spTgt spid="59"/>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1000"/>
                                        <p:tgtEl>
                                          <p:spTgt spid="67"/>
                                        </p:tgtEl>
                                      </p:cBhvr>
                                    </p:animEffect>
                                    <p:anim calcmode="lin" valueType="num">
                                      <p:cBhvr>
                                        <p:cTn id="21" dur="1000" fill="hold"/>
                                        <p:tgtEl>
                                          <p:spTgt spid="67"/>
                                        </p:tgtEl>
                                        <p:attrNameLst>
                                          <p:attrName>ppt_x</p:attrName>
                                        </p:attrNameLst>
                                      </p:cBhvr>
                                      <p:tavLst>
                                        <p:tav tm="0">
                                          <p:val>
                                            <p:strVal val="#ppt_x"/>
                                          </p:val>
                                        </p:tav>
                                        <p:tav tm="100000">
                                          <p:val>
                                            <p:strVal val="#ppt_x"/>
                                          </p:val>
                                        </p:tav>
                                      </p:tavLst>
                                    </p:anim>
                                    <p:anim calcmode="lin" valueType="num">
                                      <p:cBhvr>
                                        <p:cTn id="22" dur="1000" fill="hold"/>
                                        <p:tgtEl>
                                          <p:spTgt spid="67"/>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83"/>
                                        </p:tgtEl>
                                        <p:attrNameLst>
                                          <p:attrName>style.visibility</p:attrName>
                                        </p:attrNameLst>
                                      </p:cBhvr>
                                      <p:to>
                                        <p:strVal val="visible"/>
                                      </p:to>
                                    </p:set>
                                    <p:anim calcmode="lin" valueType="num">
                                      <p:cBhvr additive="base">
                                        <p:cTn id="26" dur="500" fill="hold"/>
                                        <p:tgtEl>
                                          <p:spTgt spid="83"/>
                                        </p:tgtEl>
                                        <p:attrNameLst>
                                          <p:attrName>ppt_x</p:attrName>
                                        </p:attrNameLst>
                                      </p:cBhvr>
                                      <p:tavLst>
                                        <p:tav tm="0">
                                          <p:val>
                                            <p:strVal val="0-#ppt_w/2"/>
                                          </p:val>
                                        </p:tav>
                                        <p:tav tm="100000">
                                          <p:val>
                                            <p:strVal val="#ppt_x"/>
                                          </p:val>
                                        </p:tav>
                                      </p:tavLst>
                                    </p:anim>
                                    <p:anim calcmode="lin" valueType="num">
                                      <p:cBhvr additive="base">
                                        <p:cTn id="27" dur="500" fill="hold"/>
                                        <p:tgtEl>
                                          <p:spTgt spid="83"/>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2" presetClass="entr" presetSubtype="2"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right)">
                                      <p:cBhvr>
                                        <p:cTn id="31" dur="500"/>
                                        <p:tgtEl>
                                          <p:spTgt spid="56"/>
                                        </p:tgtEl>
                                      </p:cBhvr>
                                    </p:animEffect>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fade">
                                      <p:cBhvr>
                                        <p:cTn id="35" dur="1000"/>
                                        <p:tgtEl>
                                          <p:spTgt spid="73"/>
                                        </p:tgtEl>
                                      </p:cBhvr>
                                    </p:animEffect>
                                    <p:anim calcmode="lin" valueType="num">
                                      <p:cBhvr>
                                        <p:cTn id="36" dur="1000" fill="hold"/>
                                        <p:tgtEl>
                                          <p:spTgt spid="73"/>
                                        </p:tgtEl>
                                        <p:attrNameLst>
                                          <p:attrName>ppt_x</p:attrName>
                                        </p:attrNameLst>
                                      </p:cBhvr>
                                      <p:tavLst>
                                        <p:tav tm="0">
                                          <p:val>
                                            <p:strVal val="#ppt_x"/>
                                          </p:val>
                                        </p:tav>
                                        <p:tav tm="100000">
                                          <p:val>
                                            <p:strVal val="#ppt_x"/>
                                          </p:val>
                                        </p:tav>
                                      </p:tavLst>
                                    </p:anim>
                                    <p:anim calcmode="lin" valueType="num">
                                      <p:cBhvr>
                                        <p:cTn id="37" dur="1000" fill="hold"/>
                                        <p:tgtEl>
                                          <p:spTgt spid="73"/>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 presetClass="entr" presetSubtype="2" fill="hold" nodeType="afterEffect">
                                  <p:stCondLst>
                                    <p:cond delay="0"/>
                                  </p:stCondLst>
                                  <p:childTnLst>
                                    <p:set>
                                      <p:cBhvr>
                                        <p:cTn id="40" dur="1" fill="hold">
                                          <p:stCondLst>
                                            <p:cond delay="0"/>
                                          </p:stCondLst>
                                        </p:cTn>
                                        <p:tgtEl>
                                          <p:spTgt spid="89"/>
                                        </p:tgtEl>
                                        <p:attrNameLst>
                                          <p:attrName>style.visibility</p:attrName>
                                        </p:attrNameLst>
                                      </p:cBhvr>
                                      <p:to>
                                        <p:strVal val="visible"/>
                                      </p:to>
                                    </p:set>
                                    <p:anim calcmode="lin" valueType="num">
                                      <p:cBhvr additive="base">
                                        <p:cTn id="41" dur="500" fill="hold"/>
                                        <p:tgtEl>
                                          <p:spTgt spid="89"/>
                                        </p:tgtEl>
                                        <p:attrNameLst>
                                          <p:attrName>ppt_x</p:attrName>
                                        </p:attrNameLst>
                                      </p:cBhvr>
                                      <p:tavLst>
                                        <p:tav tm="0">
                                          <p:val>
                                            <p:strVal val="1+#ppt_w/2"/>
                                          </p:val>
                                        </p:tav>
                                        <p:tav tm="100000">
                                          <p:val>
                                            <p:strVal val="#ppt_x"/>
                                          </p:val>
                                        </p:tav>
                                      </p:tavLst>
                                    </p:anim>
                                    <p:anim calcmode="lin" valueType="num">
                                      <p:cBhvr additive="base">
                                        <p:cTn id="42" dur="500" fill="hold"/>
                                        <p:tgtEl>
                                          <p:spTgt spid="89"/>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22" presetClass="entr" presetSubtype="8"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left)">
                                      <p:cBhvr>
                                        <p:cTn id="46" dur="500"/>
                                        <p:tgtEl>
                                          <p:spTgt spid="53"/>
                                        </p:tgtEl>
                                      </p:cBhvr>
                                    </p:animEffect>
                                  </p:childTnLst>
                                </p:cTn>
                              </p:par>
                            </p:childTnLst>
                          </p:cTn>
                        </p:par>
                        <p:par>
                          <p:cTn id="47" fill="hold">
                            <p:stCondLst>
                              <p:cond delay="6000"/>
                            </p:stCondLst>
                            <p:childTnLst>
                              <p:par>
                                <p:cTn id="48" presetID="42" presetClass="entr" presetSubtype="0" fill="hold" nodeType="after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1000"/>
                                        <p:tgtEl>
                                          <p:spTgt spid="62"/>
                                        </p:tgtEl>
                                      </p:cBhvr>
                                    </p:animEffect>
                                    <p:anim calcmode="lin" valueType="num">
                                      <p:cBhvr>
                                        <p:cTn id="51" dur="1000" fill="hold"/>
                                        <p:tgtEl>
                                          <p:spTgt spid="62"/>
                                        </p:tgtEl>
                                        <p:attrNameLst>
                                          <p:attrName>ppt_x</p:attrName>
                                        </p:attrNameLst>
                                      </p:cBhvr>
                                      <p:tavLst>
                                        <p:tav tm="0">
                                          <p:val>
                                            <p:strVal val="#ppt_x"/>
                                          </p:val>
                                        </p:tav>
                                        <p:tav tm="100000">
                                          <p:val>
                                            <p:strVal val="#ppt_x"/>
                                          </p:val>
                                        </p:tav>
                                      </p:tavLst>
                                    </p:anim>
                                    <p:anim calcmode="lin" valueType="num">
                                      <p:cBhvr>
                                        <p:cTn id="52" dur="1000" fill="hold"/>
                                        <p:tgtEl>
                                          <p:spTgt spid="62"/>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35725" y="2916970"/>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23" name="组合 22"/>
          <p:cNvGrpSpPr/>
          <p:nvPr/>
        </p:nvGrpSpPr>
        <p:grpSpPr>
          <a:xfrm rot="5400000" flipH="1">
            <a:off x="8124371" y="2881920"/>
            <a:ext cx="7001769" cy="1130318"/>
            <a:chOff x="-168927" y="-152400"/>
            <a:chExt cx="9312927" cy="1530947"/>
          </a:xfrm>
        </p:grpSpPr>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9" name="图片 28"/>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32" name="图片 31"/>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35" name="图片 34"/>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49" name="组合 48"/>
          <p:cNvGrpSpPr/>
          <p:nvPr/>
        </p:nvGrpSpPr>
        <p:grpSpPr>
          <a:xfrm>
            <a:off x="1130320" y="422499"/>
            <a:ext cx="3068756" cy="215907"/>
            <a:chOff x="847850" y="316800"/>
            <a:chExt cx="2301867" cy="161893"/>
          </a:xfrm>
        </p:grpSpPr>
        <p:cxnSp>
          <p:nvCxnSpPr>
            <p:cNvPr id="44" name="直接连接符 43"/>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7884933" y="408866"/>
            <a:ext cx="3079162" cy="215907"/>
            <a:chOff x="5914470" y="306578"/>
            <a:chExt cx="2309672" cy="161893"/>
          </a:xfrm>
        </p:grpSpPr>
        <p:cxnSp>
          <p:nvCxnSpPr>
            <p:cNvPr id="46" name="直接连接符 45"/>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4476614" y="263649"/>
            <a:ext cx="3346560" cy="538605"/>
          </a:xfrm>
          <a:prstGeom prst="rect">
            <a:avLst/>
          </a:prstGeom>
          <a:noFill/>
        </p:spPr>
        <p:txBody>
          <a:bodyPr wrap="square" lIns="121917" tIns="60958" rIns="121917" bIns="60958" rtlCol="0">
            <a:spAutoFit/>
          </a:bodyPr>
          <a:lstStyle/>
          <a:p>
            <a:r>
              <a:rPr lang="zh-CN" altLang="en-US" sz="2700" b="1">
                <a:solidFill>
                  <a:srgbClr val="56CA93"/>
                </a:solidFill>
                <a:latin typeface="微软雅黑" panose="020B0503020204020204" pitchFamily="34" charset="-122"/>
                <a:ea typeface="微软雅黑" panose="020B0503020204020204" pitchFamily="34" charset="-122"/>
              </a:rPr>
              <a:t>教学分析</a:t>
            </a:r>
            <a:r>
              <a:rPr lang="en-US" altLang="zh-CN" sz="2700" b="1" smtClean="0">
                <a:solidFill>
                  <a:srgbClr val="56CA93"/>
                </a:solidFill>
                <a:latin typeface="微软雅黑" panose="020B0503020204020204" pitchFamily="34" charset="-122"/>
                <a:ea typeface="微软雅黑" panose="020B0503020204020204" pitchFamily="34" charset="-122"/>
              </a:rPr>
              <a:t>.</a:t>
            </a:r>
            <a:r>
              <a:rPr lang="zh-CN" altLang="en-US" sz="2700" smtClean="0">
                <a:solidFill>
                  <a:srgbClr val="FB6060"/>
                </a:solidFill>
                <a:latin typeface="微软雅黑" panose="020B0503020204020204" pitchFamily="34" charset="-122"/>
                <a:ea typeface="微软雅黑" panose="020B0503020204020204" pitchFamily="34" charset="-122"/>
              </a:rPr>
              <a:t>学情分析</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118" name="组合 117"/>
          <p:cNvGrpSpPr/>
          <p:nvPr/>
        </p:nvGrpSpPr>
        <p:grpSpPr>
          <a:xfrm>
            <a:off x="6017607" y="1502678"/>
            <a:ext cx="4905772" cy="1160874"/>
            <a:chOff x="6088831" y="1503025"/>
            <a:chExt cx="4905133" cy="1161143"/>
          </a:xfrm>
        </p:grpSpPr>
        <p:sp>
          <p:nvSpPr>
            <p:cNvPr id="119" name="任意多边形 118"/>
            <p:cNvSpPr/>
            <p:nvPr/>
          </p:nvSpPr>
          <p:spPr bwMode="auto">
            <a:xfrm>
              <a:off x="6310059" y="1643364"/>
              <a:ext cx="4546918" cy="886816"/>
            </a:xfrm>
            <a:custGeom>
              <a:avLst/>
              <a:gdLst>
                <a:gd name="connsiteX0" fmla="*/ 796 w 4546918"/>
                <a:gd name="connsiteY0" fmla="*/ 0 h 886816"/>
                <a:gd name="connsiteX1" fmla="*/ 1987487 w 4546918"/>
                <a:gd name="connsiteY1" fmla="*/ 0 h 886816"/>
                <a:gd name="connsiteX2" fmla="*/ 2238061 w 4546918"/>
                <a:gd name="connsiteY2" fmla="*/ 0 h 886816"/>
                <a:gd name="connsiteX3" fmla="*/ 4224752 w 4546918"/>
                <a:gd name="connsiteY3" fmla="*/ 0 h 886816"/>
                <a:gd name="connsiteX4" fmla="*/ 4546918 w 4546918"/>
                <a:gd name="connsiteY4" fmla="*/ 443408 h 886816"/>
                <a:gd name="connsiteX5" fmla="*/ 4224752 w 4546918"/>
                <a:gd name="connsiteY5" fmla="*/ 886816 h 886816"/>
                <a:gd name="connsiteX6" fmla="*/ 2238061 w 4546918"/>
                <a:gd name="connsiteY6" fmla="*/ 886816 h 886816"/>
                <a:gd name="connsiteX7" fmla="*/ 1969589 w 4546918"/>
                <a:gd name="connsiteY7" fmla="*/ 886816 h 886816"/>
                <a:gd name="connsiteX8" fmla="*/ 332606 w 4546918"/>
                <a:gd name="connsiteY8" fmla="*/ 886816 h 886816"/>
                <a:gd name="connsiteX9" fmla="*/ 0 w 4546918"/>
                <a:gd name="connsiteY9" fmla="*/ 886816 h 886816"/>
                <a:gd name="connsiteX10" fmla="*/ 75528 w 4546918"/>
                <a:gd name="connsiteY10" fmla="*/ 795275 h 886816"/>
                <a:gd name="connsiteX11" fmla="*/ 77419 w 4546918"/>
                <a:gd name="connsiteY11" fmla="*/ 791790 h 886816"/>
                <a:gd name="connsiteX12" fmla="*/ 90287 w 4546918"/>
                <a:gd name="connsiteY12" fmla="*/ 775964 h 886816"/>
                <a:gd name="connsiteX13" fmla="*/ 197676 w 4546918"/>
                <a:gd name="connsiteY13" fmla="*/ 443408 h 886816"/>
                <a:gd name="connsiteX14" fmla="*/ 796 w 4546918"/>
                <a:gd name="connsiteY14" fmla="*/ 0 h 88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6918" h="886816">
                  <a:moveTo>
                    <a:pt x="796" y="0"/>
                  </a:moveTo>
                  <a:cubicBezTo>
                    <a:pt x="796" y="0"/>
                    <a:pt x="796" y="0"/>
                    <a:pt x="1987487" y="0"/>
                  </a:cubicBezTo>
                  <a:cubicBezTo>
                    <a:pt x="1987487" y="0"/>
                    <a:pt x="1987487" y="0"/>
                    <a:pt x="2238061" y="0"/>
                  </a:cubicBezTo>
                  <a:cubicBezTo>
                    <a:pt x="2238061" y="0"/>
                    <a:pt x="2238061" y="0"/>
                    <a:pt x="4224752" y="0"/>
                  </a:cubicBezTo>
                  <a:cubicBezTo>
                    <a:pt x="4403733" y="0"/>
                    <a:pt x="4546918" y="190032"/>
                    <a:pt x="4546918" y="443408"/>
                  </a:cubicBezTo>
                  <a:cubicBezTo>
                    <a:pt x="4546918" y="675669"/>
                    <a:pt x="4403733" y="886816"/>
                    <a:pt x="4224752" y="886816"/>
                  </a:cubicBezTo>
                  <a:cubicBezTo>
                    <a:pt x="4224752" y="886816"/>
                    <a:pt x="4224752" y="886816"/>
                    <a:pt x="2238061" y="886816"/>
                  </a:cubicBezTo>
                  <a:cubicBezTo>
                    <a:pt x="2238061" y="886816"/>
                    <a:pt x="2238061" y="886816"/>
                    <a:pt x="1969589" y="886816"/>
                  </a:cubicBezTo>
                  <a:cubicBezTo>
                    <a:pt x="1969589" y="886816"/>
                    <a:pt x="1969589" y="886816"/>
                    <a:pt x="332606" y="886816"/>
                  </a:cubicBezTo>
                  <a:lnTo>
                    <a:pt x="0" y="886816"/>
                  </a:lnTo>
                  <a:lnTo>
                    <a:pt x="75528" y="795275"/>
                  </a:lnTo>
                  <a:lnTo>
                    <a:pt x="77419" y="791790"/>
                  </a:lnTo>
                  <a:lnTo>
                    <a:pt x="90287" y="775964"/>
                  </a:lnTo>
                  <a:cubicBezTo>
                    <a:pt x="143981" y="702063"/>
                    <a:pt x="197676" y="591211"/>
                    <a:pt x="197676" y="443408"/>
                  </a:cubicBezTo>
                  <a:cubicBezTo>
                    <a:pt x="197676" y="168917"/>
                    <a:pt x="796" y="0"/>
                    <a:pt x="796" y="0"/>
                  </a:cubicBezTo>
                  <a:close/>
                </a:path>
              </a:pathLst>
            </a:custGeom>
            <a:solidFill>
              <a:srgbClr val="F3913F"/>
            </a:solidFill>
            <a:ln>
              <a:noFill/>
            </a:ln>
            <a:effectLst>
              <a:innerShdw blurRad="431800" dist="127000" dir="13500000">
                <a:srgbClr val="955901"/>
              </a:innerShdw>
            </a:effectLst>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120" name="组合 119"/>
            <p:cNvGrpSpPr/>
            <p:nvPr/>
          </p:nvGrpSpPr>
          <p:grpSpPr>
            <a:xfrm>
              <a:off x="6088831" y="1503025"/>
              <a:ext cx="4905133" cy="1161143"/>
              <a:chOff x="6088831" y="1503025"/>
              <a:chExt cx="4905133" cy="1161143"/>
            </a:xfrm>
          </p:grpSpPr>
          <p:sp>
            <p:nvSpPr>
              <p:cNvPr id="121" name="任意多边形 120"/>
              <p:cNvSpPr/>
              <p:nvPr/>
            </p:nvSpPr>
            <p:spPr bwMode="auto">
              <a:xfrm>
                <a:off x="6088831" y="1503025"/>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2" name="文本框 113"/>
              <p:cNvSpPr txBox="1"/>
              <p:nvPr/>
            </p:nvSpPr>
            <p:spPr>
              <a:xfrm>
                <a:off x="6642324" y="1695639"/>
                <a:ext cx="3775576" cy="7848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单击添加详细文字说明，或复制文本黏贴自此右键只保留</a:t>
                </a: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文字单击添加详细文字说明，或复制文本黏贴自此右键只保留</a:t>
                </a:r>
                <a:r>
                  <a:rPr kumimoji="0" lang="zh-CN" altLang="en-US" sz="1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文字</a:t>
                </a: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单击添加详细文字说明，或复制文本黏贴自此右键只保留</a:t>
                </a:r>
                <a:r>
                  <a:rPr kumimoji="0" lang="zh-CN" altLang="en-US" sz="1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文字</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grpSp>
        <p:nvGrpSpPr>
          <p:cNvPr id="123" name="组合 122"/>
          <p:cNvGrpSpPr/>
          <p:nvPr/>
        </p:nvGrpSpPr>
        <p:grpSpPr>
          <a:xfrm>
            <a:off x="6017607" y="4859814"/>
            <a:ext cx="4905772" cy="1160874"/>
            <a:chOff x="6088831" y="4860939"/>
            <a:chExt cx="4905133" cy="1161143"/>
          </a:xfrm>
        </p:grpSpPr>
        <p:sp>
          <p:nvSpPr>
            <p:cNvPr id="124" name="Freeform 11"/>
            <p:cNvSpPr/>
            <p:nvPr/>
          </p:nvSpPr>
          <p:spPr bwMode="auto">
            <a:xfrm>
              <a:off x="6291052" y="4998759"/>
              <a:ext cx="4564020" cy="885505"/>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5"/>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E46E6F"/>
            </a:solidFill>
            <a:ln>
              <a:noFill/>
            </a:ln>
            <a:effectLst>
              <a:innerShdw blurRad="558800" dist="127000" dir="13500000">
                <a:srgbClr val="9C2020"/>
              </a:inn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125" name="组合 124"/>
            <p:cNvGrpSpPr/>
            <p:nvPr/>
          </p:nvGrpSpPr>
          <p:grpSpPr>
            <a:xfrm>
              <a:off x="6088831" y="4860939"/>
              <a:ext cx="4905133" cy="1161143"/>
              <a:chOff x="6088831" y="4860939"/>
              <a:chExt cx="4905133" cy="1161143"/>
            </a:xfrm>
          </p:grpSpPr>
          <p:sp>
            <p:nvSpPr>
              <p:cNvPr id="126" name="任意多边形 125"/>
              <p:cNvSpPr/>
              <p:nvPr/>
            </p:nvSpPr>
            <p:spPr bwMode="auto">
              <a:xfrm>
                <a:off x="6088831" y="4860939"/>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7" name="文本框 113"/>
              <p:cNvSpPr txBox="1"/>
              <p:nvPr/>
            </p:nvSpPr>
            <p:spPr>
              <a:xfrm>
                <a:off x="6685273" y="5041341"/>
                <a:ext cx="3775576" cy="7848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单击添加详细文字说明，或复制文本黏贴自此右键只保留</a:t>
                </a: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文字单击添加详细文字说明，或复制文本黏贴自此右键只保留</a:t>
                </a:r>
                <a:r>
                  <a:rPr kumimoji="0" lang="zh-CN" altLang="en-US" sz="1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文字</a:t>
                </a: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单击添加详细文字说明，或复制文本黏贴自此右键只保留</a:t>
                </a:r>
                <a:r>
                  <a:rPr kumimoji="0" lang="zh-CN" altLang="en-US" sz="1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文字</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grpSp>
        <p:nvGrpSpPr>
          <p:cNvPr id="128" name="组合 127"/>
          <p:cNvGrpSpPr/>
          <p:nvPr/>
        </p:nvGrpSpPr>
        <p:grpSpPr>
          <a:xfrm>
            <a:off x="6017607" y="3076378"/>
            <a:ext cx="4905772" cy="1160874"/>
            <a:chOff x="6088831" y="3077090"/>
            <a:chExt cx="4905133" cy="1161143"/>
          </a:xfrm>
        </p:grpSpPr>
        <p:sp>
          <p:nvSpPr>
            <p:cNvPr id="129" name="Freeform 21"/>
            <p:cNvSpPr/>
            <p:nvPr/>
          </p:nvSpPr>
          <p:spPr bwMode="auto">
            <a:xfrm>
              <a:off x="6291052" y="3214254"/>
              <a:ext cx="4564019" cy="886816"/>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6"/>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6EADAA"/>
            </a:solidFill>
            <a:ln>
              <a:noFill/>
            </a:ln>
            <a:effectLst>
              <a:innerShdw blurRad="558800" dist="127000" dir="13500000">
                <a:srgbClr val="015D67"/>
              </a:inn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130" name="组合 129"/>
            <p:cNvGrpSpPr/>
            <p:nvPr/>
          </p:nvGrpSpPr>
          <p:grpSpPr>
            <a:xfrm>
              <a:off x="6088831" y="3077090"/>
              <a:ext cx="4905133" cy="1161143"/>
              <a:chOff x="6088831" y="3077090"/>
              <a:chExt cx="4905133" cy="1161143"/>
            </a:xfrm>
          </p:grpSpPr>
          <p:sp>
            <p:nvSpPr>
              <p:cNvPr id="131" name="任意多边形 130"/>
              <p:cNvSpPr/>
              <p:nvPr/>
            </p:nvSpPr>
            <p:spPr bwMode="auto">
              <a:xfrm>
                <a:off x="6088831" y="3077090"/>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2" name="文本框 113"/>
              <p:cNvSpPr txBox="1"/>
              <p:nvPr/>
            </p:nvSpPr>
            <p:spPr>
              <a:xfrm>
                <a:off x="6714332" y="3253186"/>
                <a:ext cx="3775576" cy="78483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单击添加详细文字说明，或复制文本黏贴自此右键只保留</a:t>
                </a: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文字单击添加详细文字说明，或复制文本黏贴自此右键只保留</a:t>
                </a:r>
                <a:r>
                  <a:rPr kumimoji="0" lang="zh-CN" altLang="en-US" sz="1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文字</a:t>
                </a: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单击添加详细文字说明，或复制文本黏贴自此右键只保留</a:t>
                </a:r>
                <a:r>
                  <a:rPr kumimoji="0" lang="zh-CN" altLang="en-US" sz="10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文字</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grpSp>
        <p:nvGrpSpPr>
          <p:cNvPr id="133" name="组合 132"/>
          <p:cNvGrpSpPr/>
          <p:nvPr/>
        </p:nvGrpSpPr>
        <p:grpSpPr>
          <a:xfrm>
            <a:off x="1198818" y="1816788"/>
            <a:ext cx="2962941" cy="840897"/>
            <a:chOff x="1414686" y="1817209"/>
            <a:chExt cx="2962555" cy="841092"/>
          </a:xfrm>
        </p:grpSpPr>
        <p:sp>
          <p:nvSpPr>
            <p:cNvPr id="134" name="圆角矩形 8"/>
            <p:cNvSpPr/>
            <p:nvPr/>
          </p:nvSpPr>
          <p:spPr>
            <a:xfrm>
              <a:off x="1416235" y="1971556"/>
              <a:ext cx="2560971"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1" fmla="*/ 0 w 4267033"/>
                <a:gd name="connsiteY0-2" fmla="*/ 578410 h 1588167"/>
                <a:gd name="connsiteX1-3" fmla="*/ 578410 w 4267033"/>
                <a:gd name="connsiteY1-4" fmla="*/ 0 h 1588167"/>
                <a:gd name="connsiteX2-5" fmla="*/ 4267033 w 4267033"/>
                <a:gd name="connsiteY2-6" fmla="*/ 578410 h 1588167"/>
                <a:gd name="connsiteX3-7" fmla="*/ 4267033 w 4267033"/>
                <a:gd name="connsiteY3-8" fmla="*/ 1009757 h 1588167"/>
                <a:gd name="connsiteX4-9" fmla="*/ 3688623 w 4267033"/>
                <a:gd name="connsiteY4-10" fmla="*/ 1588167 h 1588167"/>
                <a:gd name="connsiteX5-11" fmla="*/ 578410 w 4267033"/>
                <a:gd name="connsiteY5-12" fmla="*/ 1588167 h 1588167"/>
                <a:gd name="connsiteX6-13" fmla="*/ 0 w 4267033"/>
                <a:gd name="connsiteY6-14" fmla="*/ 1009757 h 1588167"/>
                <a:gd name="connsiteX7-15" fmla="*/ 0 w 4267033"/>
                <a:gd name="connsiteY7-16" fmla="*/ 578410 h 1588167"/>
                <a:gd name="connsiteX0-17" fmla="*/ 0 w 4267033"/>
                <a:gd name="connsiteY0-18" fmla="*/ 578410 h 1588167"/>
                <a:gd name="connsiteX1-19" fmla="*/ 578410 w 4267033"/>
                <a:gd name="connsiteY1-20" fmla="*/ 0 h 1588167"/>
                <a:gd name="connsiteX2-21" fmla="*/ 4267033 w 4267033"/>
                <a:gd name="connsiteY2-22" fmla="*/ 1009757 h 1588167"/>
                <a:gd name="connsiteX3-23" fmla="*/ 3688623 w 4267033"/>
                <a:gd name="connsiteY3-24" fmla="*/ 1588167 h 1588167"/>
                <a:gd name="connsiteX4-25" fmla="*/ 578410 w 4267033"/>
                <a:gd name="connsiteY4-26" fmla="*/ 1588167 h 1588167"/>
                <a:gd name="connsiteX5-27" fmla="*/ 0 w 4267033"/>
                <a:gd name="connsiteY5-28" fmla="*/ 1009757 h 1588167"/>
                <a:gd name="connsiteX6-29" fmla="*/ 0 w 4267033"/>
                <a:gd name="connsiteY6-30" fmla="*/ 578410 h 1588167"/>
                <a:gd name="connsiteX0-31" fmla="*/ 0 w 3688623"/>
                <a:gd name="connsiteY0-32" fmla="*/ 578410 h 1588167"/>
                <a:gd name="connsiteX1-33" fmla="*/ 578410 w 3688623"/>
                <a:gd name="connsiteY1-34" fmla="*/ 0 h 1588167"/>
                <a:gd name="connsiteX2-35" fmla="*/ 3688623 w 3688623"/>
                <a:gd name="connsiteY2-36" fmla="*/ 1588167 h 1588167"/>
                <a:gd name="connsiteX3-37" fmla="*/ 578410 w 3688623"/>
                <a:gd name="connsiteY3-38" fmla="*/ 1588167 h 1588167"/>
                <a:gd name="connsiteX4-39" fmla="*/ 0 w 3688623"/>
                <a:gd name="connsiteY4-40" fmla="*/ 1009757 h 1588167"/>
                <a:gd name="connsiteX5-41" fmla="*/ 0 w 3688623"/>
                <a:gd name="connsiteY5-42" fmla="*/ 578410 h 1588167"/>
                <a:gd name="connsiteX0-43" fmla="*/ 0 w 3688623"/>
                <a:gd name="connsiteY0-44" fmla="*/ 660887 h 1670644"/>
                <a:gd name="connsiteX1-45" fmla="*/ 140088 w 3688623"/>
                <a:gd name="connsiteY1-46" fmla="*/ 271237 h 1670644"/>
                <a:gd name="connsiteX2-47" fmla="*/ 578410 w 3688623"/>
                <a:gd name="connsiteY2-48" fmla="*/ 82477 h 1670644"/>
                <a:gd name="connsiteX3-49" fmla="*/ 3688623 w 3688623"/>
                <a:gd name="connsiteY3-50" fmla="*/ 1670644 h 1670644"/>
                <a:gd name="connsiteX4-51" fmla="*/ 578410 w 3688623"/>
                <a:gd name="connsiteY4-52" fmla="*/ 1670644 h 1670644"/>
                <a:gd name="connsiteX5-53" fmla="*/ 0 w 3688623"/>
                <a:gd name="connsiteY5-54" fmla="*/ 1092234 h 1670644"/>
                <a:gd name="connsiteX6-55" fmla="*/ 0 w 3688623"/>
                <a:gd name="connsiteY6-56" fmla="*/ 660887 h 1670644"/>
                <a:gd name="connsiteX0-57" fmla="*/ 0 w 3688623"/>
                <a:gd name="connsiteY0-58" fmla="*/ 646577 h 1656334"/>
                <a:gd name="connsiteX1-59" fmla="*/ 140088 w 3688623"/>
                <a:gd name="connsiteY1-60" fmla="*/ 256927 h 1656334"/>
                <a:gd name="connsiteX2-61" fmla="*/ 578410 w 3688623"/>
                <a:gd name="connsiteY2-62" fmla="*/ 68167 h 1656334"/>
                <a:gd name="connsiteX3-63" fmla="*/ 3688623 w 3688623"/>
                <a:gd name="connsiteY3-64" fmla="*/ 1656334 h 1656334"/>
                <a:gd name="connsiteX4-65" fmla="*/ 578410 w 3688623"/>
                <a:gd name="connsiteY4-66" fmla="*/ 1656334 h 1656334"/>
                <a:gd name="connsiteX5-67" fmla="*/ 0 w 3688623"/>
                <a:gd name="connsiteY5-68" fmla="*/ 1077924 h 1656334"/>
                <a:gd name="connsiteX6-69" fmla="*/ 0 w 3688623"/>
                <a:gd name="connsiteY6-70" fmla="*/ 646577 h 1656334"/>
                <a:gd name="connsiteX0-71" fmla="*/ 0 w 3688623"/>
                <a:gd name="connsiteY0-72" fmla="*/ 389650 h 1399407"/>
                <a:gd name="connsiteX1-73" fmla="*/ 140088 w 3688623"/>
                <a:gd name="connsiteY1-74" fmla="*/ 0 h 1399407"/>
                <a:gd name="connsiteX2-75" fmla="*/ 3688623 w 3688623"/>
                <a:gd name="connsiteY2-76" fmla="*/ 1399407 h 1399407"/>
                <a:gd name="connsiteX3-77" fmla="*/ 578410 w 3688623"/>
                <a:gd name="connsiteY3-78" fmla="*/ 1399407 h 1399407"/>
                <a:gd name="connsiteX4-79" fmla="*/ 0 w 3688623"/>
                <a:gd name="connsiteY4-80" fmla="*/ 820997 h 1399407"/>
                <a:gd name="connsiteX5-81" fmla="*/ 0 w 3688623"/>
                <a:gd name="connsiteY5-82" fmla="*/ 389650 h 1399407"/>
                <a:gd name="connsiteX0-83" fmla="*/ 0 w 3688623"/>
                <a:gd name="connsiteY0-84" fmla="*/ 389650 h 1399407"/>
                <a:gd name="connsiteX1-85" fmla="*/ 140088 w 3688623"/>
                <a:gd name="connsiteY1-86" fmla="*/ 0 h 1399407"/>
                <a:gd name="connsiteX2-87" fmla="*/ 3688623 w 3688623"/>
                <a:gd name="connsiteY2-88" fmla="*/ 1399407 h 1399407"/>
                <a:gd name="connsiteX3-89" fmla="*/ 578410 w 3688623"/>
                <a:gd name="connsiteY3-90" fmla="*/ 1399407 h 1399407"/>
                <a:gd name="connsiteX4-91" fmla="*/ 0 w 3688623"/>
                <a:gd name="connsiteY4-92" fmla="*/ 820997 h 1399407"/>
                <a:gd name="connsiteX5-93" fmla="*/ 0 w 3688623"/>
                <a:gd name="connsiteY5-94" fmla="*/ 389650 h 13994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w="25400" cap="flat" cmpd="sng" algn="ctr">
              <a:noFill/>
              <a:prstDash val="solid"/>
            </a:ln>
            <a:effectLst>
              <a:outerShdw blurRad="152400" dist="76200" dir="8400000" algn="tr" rotWithShape="0">
                <a:sysClr val="windowText" lastClr="000000">
                  <a:lumMod val="75000"/>
                  <a:lumOff val="2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35" name="圆角矩形 134"/>
            <p:cNvSpPr/>
            <p:nvPr/>
          </p:nvSpPr>
          <p:spPr>
            <a:xfrm>
              <a:off x="1414686" y="1817209"/>
              <a:ext cx="2962555" cy="779377"/>
            </a:xfrm>
            <a:prstGeom prst="roundRect">
              <a:avLst>
                <a:gd name="adj" fmla="val 36420"/>
              </a:avLst>
            </a:prstGeom>
            <a:solidFill>
              <a:srgbClr val="FDFCF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36" name="圆角矩形 135"/>
            <p:cNvSpPr/>
            <p:nvPr/>
          </p:nvSpPr>
          <p:spPr>
            <a:xfrm>
              <a:off x="1503730" y="1901943"/>
              <a:ext cx="2784465" cy="673333"/>
            </a:xfrm>
            <a:prstGeom prst="roundRect">
              <a:avLst>
                <a:gd name="adj" fmla="val 36420"/>
              </a:avLst>
            </a:prstGeom>
            <a:solidFill>
              <a:srgbClr val="F3913F"/>
            </a:solidFill>
            <a:ln w="19050" cap="flat" cmpd="sng" algn="ctr">
              <a:noFill/>
              <a:prstDash val="solid"/>
            </a:ln>
            <a:effectLst>
              <a:innerShdw blurRad="88900">
                <a:srgbClr val="D28008"/>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37" name="文本框 268"/>
            <p:cNvSpPr txBox="1"/>
            <p:nvPr/>
          </p:nvSpPr>
          <p:spPr>
            <a:xfrm>
              <a:off x="1544472" y="2011626"/>
              <a:ext cx="1884768"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a:t>
              </a:r>
              <a:r>
                <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标题</a:t>
              </a:r>
              <a:endPar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1198818" y="3290053"/>
            <a:ext cx="2962940" cy="840898"/>
            <a:chOff x="1414686" y="3290814"/>
            <a:chExt cx="2962554" cy="841093"/>
          </a:xfrm>
        </p:grpSpPr>
        <p:sp>
          <p:nvSpPr>
            <p:cNvPr id="139" name="圆角矩形 8"/>
            <p:cNvSpPr/>
            <p:nvPr/>
          </p:nvSpPr>
          <p:spPr>
            <a:xfrm>
              <a:off x="1416235" y="3445162"/>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1" fmla="*/ 0 w 4267033"/>
                <a:gd name="connsiteY0-2" fmla="*/ 578410 h 1588167"/>
                <a:gd name="connsiteX1-3" fmla="*/ 578410 w 4267033"/>
                <a:gd name="connsiteY1-4" fmla="*/ 0 h 1588167"/>
                <a:gd name="connsiteX2-5" fmla="*/ 4267033 w 4267033"/>
                <a:gd name="connsiteY2-6" fmla="*/ 578410 h 1588167"/>
                <a:gd name="connsiteX3-7" fmla="*/ 4267033 w 4267033"/>
                <a:gd name="connsiteY3-8" fmla="*/ 1009757 h 1588167"/>
                <a:gd name="connsiteX4-9" fmla="*/ 3688623 w 4267033"/>
                <a:gd name="connsiteY4-10" fmla="*/ 1588167 h 1588167"/>
                <a:gd name="connsiteX5-11" fmla="*/ 578410 w 4267033"/>
                <a:gd name="connsiteY5-12" fmla="*/ 1588167 h 1588167"/>
                <a:gd name="connsiteX6-13" fmla="*/ 0 w 4267033"/>
                <a:gd name="connsiteY6-14" fmla="*/ 1009757 h 1588167"/>
                <a:gd name="connsiteX7-15" fmla="*/ 0 w 4267033"/>
                <a:gd name="connsiteY7-16" fmla="*/ 578410 h 1588167"/>
                <a:gd name="connsiteX0-17" fmla="*/ 0 w 4267033"/>
                <a:gd name="connsiteY0-18" fmla="*/ 578410 h 1588167"/>
                <a:gd name="connsiteX1-19" fmla="*/ 578410 w 4267033"/>
                <a:gd name="connsiteY1-20" fmla="*/ 0 h 1588167"/>
                <a:gd name="connsiteX2-21" fmla="*/ 4267033 w 4267033"/>
                <a:gd name="connsiteY2-22" fmla="*/ 1009757 h 1588167"/>
                <a:gd name="connsiteX3-23" fmla="*/ 3688623 w 4267033"/>
                <a:gd name="connsiteY3-24" fmla="*/ 1588167 h 1588167"/>
                <a:gd name="connsiteX4-25" fmla="*/ 578410 w 4267033"/>
                <a:gd name="connsiteY4-26" fmla="*/ 1588167 h 1588167"/>
                <a:gd name="connsiteX5-27" fmla="*/ 0 w 4267033"/>
                <a:gd name="connsiteY5-28" fmla="*/ 1009757 h 1588167"/>
                <a:gd name="connsiteX6-29" fmla="*/ 0 w 4267033"/>
                <a:gd name="connsiteY6-30" fmla="*/ 578410 h 1588167"/>
                <a:gd name="connsiteX0-31" fmla="*/ 0 w 3688623"/>
                <a:gd name="connsiteY0-32" fmla="*/ 578410 h 1588167"/>
                <a:gd name="connsiteX1-33" fmla="*/ 578410 w 3688623"/>
                <a:gd name="connsiteY1-34" fmla="*/ 0 h 1588167"/>
                <a:gd name="connsiteX2-35" fmla="*/ 3688623 w 3688623"/>
                <a:gd name="connsiteY2-36" fmla="*/ 1588167 h 1588167"/>
                <a:gd name="connsiteX3-37" fmla="*/ 578410 w 3688623"/>
                <a:gd name="connsiteY3-38" fmla="*/ 1588167 h 1588167"/>
                <a:gd name="connsiteX4-39" fmla="*/ 0 w 3688623"/>
                <a:gd name="connsiteY4-40" fmla="*/ 1009757 h 1588167"/>
                <a:gd name="connsiteX5-41" fmla="*/ 0 w 3688623"/>
                <a:gd name="connsiteY5-42" fmla="*/ 578410 h 1588167"/>
                <a:gd name="connsiteX0-43" fmla="*/ 0 w 3688623"/>
                <a:gd name="connsiteY0-44" fmla="*/ 660887 h 1670644"/>
                <a:gd name="connsiteX1-45" fmla="*/ 140088 w 3688623"/>
                <a:gd name="connsiteY1-46" fmla="*/ 271237 h 1670644"/>
                <a:gd name="connsiteX2-47" fmla="*/ 578410 w 3688623"/>
                <a:gd name="connsiteY2-48" fmla="*/ 82477 h 1670644"/>
                <a:gd name="connsiteX3-49" fmla="*/ 3688623 w 3688623"/>
                <a:gd name="connsiteY3-50" fmla="*/ 1670644 h 1670644"/>
                <a:gd name="connsiteX4-51" fmla="*/ 578410 w 3688623"/>
                <a:gd name="connsiteY4-52" fmla="*/ 1670644 h 1670644"/>
                <a:gd name="connsiteX5-53" fmla="*/ 0 w 3688623"/>
                <a:gd name="connsiteY5-54" fmla="*/ 1092234 h 1670644"/>
                <a:gd name="connsiteX6-55" fmla="*/ 0 w 3688623"/>
                <a:gd name="connsiteY6-56" fmla="*/ 660887 h 1670644"/>
                <a:gd name="connsiteX0-57" fmla="*/ 0 w 3688623"/>
                <a:gd name="connsiteY0-58" fmla="*/ 646577 h 1656334"/>
                <a:gd name="connsiteX1-59" fmla="*/ 140088 w 3688623"/>
                <a:gd name="connsiteY1-60" fmla="*/ 256927 h 1656334"/>
                <a:gd name="connsiteX2-61" fmla="*/ 578410 w 3688623"/>
                <a:gd name="connsiteY2-62" fmla="*/ 68167 h 1656334"/>
                <a:gd name="connsiteX3-63" fmla="*/ 3688623 w 3688623"/>
                <a:gd name="connsiteY3-64" fmla="*/ 1656334 h 1656334"/>
                <a:gd name="connsiteX4-65" fmla="*/ 578410 w 3688623"/>
                <a:gd name="connsiteY4-66" fmla="*/ 1656334 h 1656334"/>
                <a:gd name="connsiteX5-67" fmla="*/ 0 w 3688623"/>
                <a:gd name="connsiteY5-68" fmla="*/ 1077924 h 1656334"/>
                <a:gd name="connsiteX6-69" fmla="*/ 0 w 3688623"/>
                <a:gd name="connsiteY6-70" fmla="*/ 646577 h 1656334"/>
                <a:gd name="connsiteX0-71" fmla="*/ 0 w 3688623"/>
                <a:gd name="connsiteY0-72" fmla="*/ 389650 h 1399407"/>
                <a:gd name="connsiteX1-73" fmla="*/ 140088 w 3688623"/>
                <a:gd name="connsiteY1-74" fmla="*/ 0 h 1399407"/>
                <a:gd name="connsiteX2-75" fmla="*/ 3688623 w 3688623"/>
                <a:gd name="connsiteY2-76" fmla="*/ 1399407 h 1399407"/>
                <a:gd name="connsiteX3-77" fmla="*/ 578410 w 3688623"/>
                <a:gd name="connsiteY3-78" fmla="*/ 1399407 h 1399407"/>
                <a:gd name="connsiteX4-79" fmla="*/ 0 w 3688623"/>
                <a:gd name="connsiteY4-80" fmla="*/ 820997 h 1399407"/>
                <a:gd name="connsiteX5-81" fmla="*/ 0 w 3688623"/>
                <a:gd name="connsiteY5-82" fmla="*/ 389650 h 1399407"/>
                <a:gd name="connsiteX0-83" fmla="*/ 0 w 3688623"/>
                <a:gd name="connsiteY0-84" fmla="*/ 389650 h 1399407"/>
                <a:gd name="connsiteX1-85" fmla="*/ 140088 w 3688623"/>
                <a:gd name="connsiteY1-86" fmla="*/ 0 h 1399407"/>
                <a:gd name="connsiteX2-87" fmla="*/ 3688623 w 3688623"/>
                <a:gd name="connsiteY2-88" fmla="*/ 1399407 h 1399407"/>
                <a:gd name="connsiteX3-89" fmla="*/ 578410 w 3688623"/>
                <a:gd name="connsiteY3-90" fmla="*/ 1399407 h 1399407"/>
                <a:gd name="connsiteX4-91" fmla="*/ 0 w 3688623"/>
                <a:gd name="connsiteY4-92" fmla="*/ 820997 h 1399407"/>
                <a:gd name="connsiteX5-93" fmla="*/ 0 w 3688623"/>
                <a:gd name="connsiteY5-94" fmla="*/ 389650 h 13994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w="25400" cap="flat" cmpd="sng" algn="ctr">
              <a:noFill/>
              <a:prstDash val="solid"/>
            </a:ln>
            <a:effectLst>
              <a:outerShdw blurRad="152400" dist="76200" dir="8400000" algn="tr" rotWithShape="0">
                <a:sysClr val="windowText" lastClr="000000">
                  <a:lumMod val="75000"/>
                  <a:lumOff val="2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40" name="圆角矩形 139"/>
            <p:cNvSpPr/>
            <p:nvPr/>
          </p:nvSpPr>
          <p:spPr>
            <a:xfrm>
              <a:off x="1414686" y="3290814"/>
              <a:ext cx="2962554" cy="779377"/>
            </a:xfrm>
            <a:prstGeom prst="roundRect">
              <a:avLst>
                <a:gd name="adj" fmla="val 36420"/>
              </a:avLst>
            </a:prstGeom>
            <a:solidFill>
              <a:srgbClr val="FDFCF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41" name="圆角矩形 140"/>
            <p:cNvSpPr/>
            <p:nvPr/>
          </p:nvSpPr>
          <p:spPr>
            <a:xfrm>
              <a:off x="1503730" y="3375549"/>
              <a:ext cx="2784465" cy="673333"/>
            </a:xfrm>
            <a:prstGeom prst="roundRect">
              <a:avLst>
                <a:gd name="adj" fmla="val 36420"/>
              </a:avLst>
            </a:prstGeom>
            <a:solidFill>
              <a:srgbClr val="6EADAA"/>
            </a:solidFill>
            <a:ln w="22225" cap="flat" cmpd="sng" algn="ctr">
              <a:noFill/>
              <a:prstDash val="solid"/>
            </a:ln>
            <a:effectLst>
              <a:innerShdw blurRad="88900">
                <a:srgbClr val="016A75"/>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42" name="文本框 269"/>
            <p:cNvSpPr txBox="1"/>
            <p:nvPr/>
          </p:nvSpPr>
          <p:spPr>
            <a:xfrm>
              <a:off x="1544472" y="3501802"/>
              <a:ext cx="1884768"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a:t>
              </a:r>
              <a:r>
                <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标题</a:t>
              </a:r>
              <a:endPar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43" name="组合 142"/>
          <p:cNvGrpSpPr/>
          <p:nvPr/>
        </p:nvGrpSpPr>
        <p:grpSpPr>
          <a:xfrm>
            <a:off x="1198818" y="4342313"/>
            <a:ext cx="3471254" cy="1246427"/>
            <a:chOff x="1414686" y="4343318"/>
            <a:chExt cx="3470802" cy="1246716"/>
          </a:xfrm>
        </p:grpSpPr>
        <p:sp>
          <p:nvSpPr>
            <p:cNvPr id="144" name="圆角矩形 8"/>
            <p:cNvSpPr/>
            <p:nvPr/>
          </p:nvSpPr>
          <p:spPr>
            <a:xfrm>
              <a:off x="1416235" y="4903289"/>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1" fmla="*/ 0 w 4267033"/>
                <a:gd name="connsiteY0-2" fmla="*/ 578410 h 1588167"/>
                <a:gd name="connsiteX1-3" fmla="*/ 578410 w 4267033"/>
                <a:gd name="connsiteY1-4" fmla="*/ 0 h 1588167"/>
                <a:gd name="connsiteX2-5" fmla="*/ 4267033 w 4267033"/>
                <a:gd name="connsiteY2-6" fmla="*/ 578410 h 1588167"/>
                <a:gd name="connsiteX3-7" fmla="*/ 4267033 w 4267033"/>
                <a:gd name="connsiteY3-8" fmla="*/ 1009757 h 1588167"/>
                <a:gd name="connsiteX4-9" fmla="*/ 3688623 w 4267033"/>
                <a:gd name="connsiteY4-10" fmla="*/ 1588167 h 1588167"/>
                <a:gd name="connsiteX5-11" fmla="*/ 578410 w 4267033"/>
                <a:gd name="connsiteY5-12" fmla="*/ 1588167 h 1588167"/>
                <a:gd name="connsiteX6-13" fmla="*/ 0 w 4267033"/>
                <a:gd name="connsiteY6-14" fmla="*/ 1009757 h 1588167"/>
                <a:gd name="connsiteX7-15" fmla="*/ 0 w 4267033"/>
                <a:gd name="connsiteY7-16" fmla="*/ 578410 h 1588167"/>
                <a:gd name="connsiteX0-17" fmla="*/ 0 w 4267033"/>
                <a:gd name="connsiteY0-18" fmla="*/ 578410 h 1588167"/>
                <a:gd name="connsiteX1-19" fmla="*/ 578410 w 4267033"/>
                <a:gd name="connsiteY1-20" fmla="*/ 0 h 1588167"/>
                <a:gd name="connsiteX2-21" fmla="*/ 4267033 w 4267033"/>
                <a:gd name="connsiteY2-22" fmla="*/ 1009757 h 1588167"/>
                <a:gd name="connsiteX3-23" fmla="*/ 3688623 w 4267033"/>
                <a:gd name="connsiteY3-24" fmla="*/ 1588167 h 1588167"/>
                <a:gd name="connsiteX4-25" fmla="*/ 578410 w 4267033"/>
                <a:gd name="connsiteY4-26" fmla="*/ 1588167 h 1588167"/>
                <a:gd name="connsiteX5-27" fmla="*/ 0 w 4267033"/>
                <a:gd name="connsiteY5-28" fmla="*/ 1009757 h 1588167"/>
                <a:gd name="connsiteX6-29" fmla="*/ 0 w 4267033"/>
                <a:gd name="connsiteY6-30" fmla="*/ 578410 h 1588167"/>
                <a:gd name="connsiteX0-31" fmla="*/ 0 w 3688623"/>
                <a:gd name="connsiteY0-32" fmla="*/ 578410 h 1588167"/>
                <a:gd name="connsiteX1-33" fmla="*/ 578410 w 3688623"/>
                <a:gd name="connsiteY1-34" fmla="*/ 0 h 1588167"/>
                <a:gd name="connsiteX2-35" fmla="*/ 3688623 w 3688623"/>
                <a:gd name="connsiteY2-36" fmla="*/ 1588167 h 1588167"/>
                <a:gd name="connsiteX3-37" fmla="*/ 578410 w 3688623"/>
                <a:gd name="connsiteY3-38" fmla="*/ 1588167 h 1588167"/>
                <a:gd name="connsiteX4-39" fmla="*/ 0 w 3688623"/>
                <a:gd name="connsiteY4-40" fmla="*/ 1009757 h 1588167"/>
                <a:gd name="connsiteX5-41" fmla="*/ 0 w 3688623"/>
                <a:gd name="connsiteY5-42" fmla="*/ 578410 h 1588167"/>
                <a:gd name="connsiteX0-43" fmla="*/ 0 w 3688623"/>
                <a:gd name="connsiteY0-44" fmla="*/ 660887 h 1670644"/>
                <a:gd name="connsiteX1-45" fmla="*/ 140088 w 3688623"/>
                <a:gd name="connsiteY1-46" fmla="*/ 271237 h 1670644"/>
                <a:gd name="connsiteX2-47" fmla="*/ 578410 w 3688623"/>
                <a:gd name="connsiteY2-48" fmla="*/ 82477 h 1670644"/>
                <a:gd name="connsiteX3-49" fmla="*/ 3688623 w 3688623"/>
                <a:gd name="connsiteY3-50" fmla="*/ 1670644 h 1670644"/>
                <a:gd name="connsiteX4-51" fmla="*/ 578410 w 3688623"/>
                <a:gd name="connsiteY4-52" fmla="*/ 1670644 h 1670644"/>
                <a:gd name="connsiteX5-53" fmla="*/ 0 w 3688623"/>
                <a:gd name="connsiteY5-54" fmla="*/ 1092234 h 1670644"/>
                <a:gd name="connsiteX6-55" fmla="*/ 0 w 3688623"/>
                <a:gd name="connsiteY6-56" fmla="*/ 660887 h 1670644"/>
                <a:gd name="connsiteX0-57" fmla="*/ 0 w 3688623"/>
                <a:gd name="connsiteY0-58" fmla="*/ 646577 h 1656334"/>
                <a:gd name="connsiteX1-59" fmla="*/ 140088 w 3688623"/>
                <a:gd name="connsiteY1-60" fmla="*/ 256927 h 1656334"/>
                <a:gd name="connsiteX2-61" fmla="*/ 578410 w 3688623"/>
                <a:gd name="connsiteY2-62" fmla="*/ 68167 h 1656334"/>
                <a:gd name="connsiteX3-63" fmla="*/ 3688623 w 3688623"/>
                <a:gd name="connsiteY3-64" fmla="*/ 1656334 h 1656334"/>
                <a:gd name="connsiteX4-65" fmla="*/ 578410 w 3688623"/>
                <a:gd name="connsiteY4-66" fmla="*/ 1656334 h 1656334"/>
                <a:gd name="connsiteX5-67" fmla="*/ 0 w 3688623"/>
                <a:gd name="connsiteY5-68" fmla="*/ 1077924 h 1656334"/>
                <a:gd name="connsiteX6-69" fmla="*/ 0 w 3688623"/>
                <a:gd name="connsiteY6-70" fmla="*/ 646577 h 1656334"/>
                <a:gd name="connsiteX0-71" fmla="*/ 0 w 3688623"/>
                <a:gd name="connsiteY0-72" fmla="*/ 389650 h 1399407"/>
                <a:gd name="connsiteX1-73" fmla="*/ 140088 w 3688623"/>
                <a:gd name="connsiteY1-74" fmla="*/ 0 h 1399407"/>
                <a:gd name="connsiteX2-75" fmla="*/ 3688623 w 3688623"/>
                <a:gd name="connsiteY2-76" fmla="*/ 1399407 h 1399407"/>
                <a:gd name="connsiteX3-77" fmla="*/ 578410 w 3688623"/>
                <a:gd name="connsiteY3-78" fmla="*/ 1399407 h 1399407"/>
                <a:gd name="connsiteX4-79" fmla="*/ 0 w 3688623"/>
                <a:gd name="connsiteY4-80" fmla="*/ 820997 h 1399407"/>
                <a:gd name="connsiteX5-81" fmla="*/ 0 w 3688623"/>
                <a:gd name="connsiteY5-82" fmla="*/ 389650 h 1399407"/>
                <a:gd name="connsiteX0-83" fmla="*/ 0 w 3688623"/>
                <a:gd name="connsiteY0-84" fmla="*/ 389650 h 1399407"/>
                <a:gd name="connsiteX1-85" fmla="*/ 140088 w 3688623"/>
                <a:gd name="connsiteY1-86" fmla="*/ 0 h 1399407"/>
                <a:gd name="connsiteX2-87" fmla="*/ 3688623 w 3688623"/>
                <a:gd name="connsiteY2-88" fmla="*/ 1399407 h 1399407"/>
                <a:gd name="connsiteX3-89" fmla="*/ 578410 w 3688623"/>
                <a:gd name="connsiteY3-90" fmla="*/ 1399407 h 1399407"/>
                <a:gd name="connsiteX4-91" fmla="*/ 0 w 3688623"/>
                <a:gd name="connsiteY4-92" fmla="*/ 820997 h 1399407"/>
                <a:gd name="connsiteX5-93" fmla="*/ 0 w 3688623"/>
                <a:gd name="connsiteY5-94" fmla="*/ 389650 h 13994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w="25400" cap="flat" cmpd="sng" algn="ctr">
              <a:noFill/>
              <a:prstDash val="solid"/>
            </a:ln>
            <a:effectLst>
              <a:outerShdw blurRad="152400" dist="76200" dir="8400000" algn="tr" rotWithShape="0">
                <a:sysClr val="windowText" lastClr="000000">
                  <a:lumMod val="75000"/>
                  <a:lumOff val="2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45" name="圆角矩形 144"/>
            <p:cNvSpPr/>
            <p:nvPr/>
          </p:nvSpPr>
          <p:spPr>
            <a:xfrm>
              <a:off x="1414686" y="4748942"/>
              <a:ext cx="2962554" cy="779377"/>
            </a:xfrm>
            <a:prstGeom prst="roundRect">
              <a:avLst>
                <a:gd name="adj" fmla="val 36420"/>
              </a:avLst>
            </a:prstGeom>
            <a:solidFill>
              <a:srgbClr val="FDFCF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46" name="圆角矩形 145"/>
            <p:cNvSpPr/>
            <p:nvPr/>
          </p:nvSpPr>
          <p:spPr>
            <a:xfrm>
              <a:off x="1503730" y="4833676"/>
              <a:ext cx="2784465" cy="673333"/>
            </a:xfrm>
            <a:prstGeom prst="roundRect">
              <a:avLst>
                <a:gd name="adj" fmla="val 36420"/>
              </a:avLst>
            </a:prstGeom>
            <a:solidFill>
              <a:srgbClr val="E87071"/>
            </a:solidFill>
            <a:ln w="22225" cap="flat" cmpd="sng" algn="ctr">
              <a:noFill/>
              <a:prstDash val="solid"/>
            </a:ln>
            <a:effectLst>
              <a:innerShdw blurRad="114300">
                <a:srgbClr val="BF2F32"/>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47" name="椭圆 146"/>
            <p:cNvSpPr/>
            <p:nvPr/>
          </p:nvSpPr>
          <p:spPr>
            <a:xfrm>
              <a:off x="3973572" y="4343318"/>
              <a:ext cx="911916" cy="697939"/>
            </a:xfrm>
            <a:prstGeom prst="ellipse">
              <a:avLst/>
            </a:prstGeom>
            <a:gradFill flip="none" rotWithShape="1">
              <a:gsLst>
                <a:gs pos="32000">
                  <a:srgbClr val="FFFFFF">
                    <a:alpha val="17000"/>
                  </a:srgbClr>
                </a:gs>
                <a:gs pos="6000">
                  <a:sysClr val="window" lastClr="FFFFFF">
                    <a:alpha val="70000"/>
                  </a:sysClr>
                </a:gs>
                <a:gs pos="67000">
                  <a:sysClr val="window" lastClr="FFFFFF">
                    <a:alpha val="0"/>
                  </a:sysClr>
                </a:gs>
              </a:gsLst>
              <a:path path="circl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48" name="文本框 270"/>
            <p:cNvSpPr txBox="1"/>
            <p:nvPr/>
          </p:nvSpPr>
          <p:spPr>
            <a:xfrm>
              <a:off x="1544472" y="4941962"/>
              <a:ext cx="1884768"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a:t>
              </a:r>
              <a:r>
                <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标题</a:t>
              </a:r>
              <a:endPar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149" name="椭圆 148"/>
          <p:cNvSpPr/>
          <p:nvPr/>
        </p:nvSpPr>
        <p:spPr>
          <a:xfrm>
            <a:off x="3845857" y="2884524"/>
            <a:ext cx="912035" cy="697777"/>
          </a:xfrm>
          <a:prstGeom prst="ellipse">
            <a:avLst/>
          </a:prstGeom>
          <a:gradFill flip="none" rotWithShape="1">
            <a:gsLst>
              <a:gs pos="32000">
                <a:srgbClr val="FFFFFF">
                  <a:alpha val="17000"/>
                </a:srgbClr>
              </a:gs>
              <a:gs pos="6000">
                <a:sysClr val="window" lastClr="FFFFFF">
                  <a:alpha val="70000"/>
                </a:sysClr>
              </a:gs>
              <a:gs pos="67000">
                <a:sysClr val="window" lastClr="FFFFFF">
                  <a:alpha val="0"/>
                </a:sysClr>
              </a:gs>
            </a:gsLst>
            <a:path path="circl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150" name="组合 149"/>
          <p:cNvGrpSpPr/>
          <p:nvPr/>
        </p:nvGrpSpPr>
        <p:grpSpPr>
          <a:xfrm>
            <a:off x="3287322" y="3044178"/>
            <a:ext cx="1245977" cy="1245528"/>
            <a:chOff x="4207197" y="3044883"/>
            <a:chExt cx="1245815" cy="1245816"/>
          </a:xfrm>
        </p:grpSpPr>
        <p:sp>
          <p:nvSpPr>
            <p:cNvPr id="151" name="任意多边形 150"/>
            <p:cNvSpPr/>
            <p:nvPr/>
          </p:nvSpPr>
          <p:spPr>
            <a:xfrm>
              <a:off x="4213638" y="3102519"/>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ysClr val="window" lastClr="FFFFFF"/>
            </a:solidFill>
            <a:ln w="25400" cap="flat" cmpd="sng" algn="ctr">
              <a:noFill/>
              <a:prstDash val="solid"/>
            </a:ln>
            <a:effectLst>
              <a:outerShdw blurRad="241300" dist="190500" dir="8400000" algn="tr" rotWithShape="0">
                <a:srgbClr val="380A21">
                  <a:alpha val="29804"/>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52" name="椭圆 151"/>
            <p:cNvSpPr/>
            <p:nvPr/>
          </p:nvSpPr>
          <p:spPr>
            <a:xfrm>
              <a:off x="4207197" y="3044883"/>
              <a:ext cx="1245815" cy="1245816"/>
            </a:xfrm>
            <a:prstGeom prst="ellipse">
              <a:avLst/>
            </a:prstGeom>
            <a:gradFill>
              <a:gsLst>
                <a:gs pos="20000">
                  <a:sysClr val="window" lastClr="FFFFFF"/>
                </a:gs>
                <a:gs pos="92000">
                  <a:srgbClr val="C7C8C4"/>
                </a:gs>
              </a:gsLst>
              <a:lin ang="84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53" name="椭圆 152"/>
            <p:cNvSpPr/>
            <p:nvPr/>
          </p:nvSpPr>
          <p:spPr>
            <a:xfrm>
              <a:off x="4353796" y="3191482"/>
              <a:ext cx="952617" cy="952618"/>
            </a:xfrm>
            <a:prstGeom prst="ellipse">
              <a:avLst/>
            </a:prstGeom>
            <a:solidFill>
              <a:srgbClr val="6EADAA"/>
            </a:solidFill>
            <a:ln w="15875" cap="flat" cmpd="sng" algn="ctr">
              <a:gradFill>
                <a:gsLst>
                  <a:gs pos="0">
                    <a:sysClr val="windowText" lastClr="000000">
                      <a:lumMod val="75000"/>
                      <a:lumOff val="25000"/>
                    </a:sysClr>
                  </a:gs>
                  <a:gs pos="100000">
                    <a:sysClr val="window" lastClr="FFFFFF"/>
                  </a:gs>
                </a:gsLst>
                <a:lin ang="8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54" name="任意多边形 153"/>
            <p:cNvSpPr/>
            <p:nvPr/>
          </p:nvSpPr>
          <p:spPr>
            <a:xfrm>
              <a:off x="4358221" y="3201630"/>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1" fmla="*/ 686038 w 1314800"/>
                <a:gd name="connsiteY0-2" fmla="*/ 0 h 771793"/>
                <a:gd name="connsiteX1-3" fmla="*/ 1254912 w 1314800"/>
                <a:gd name="connsiteY1-4" fmla="*/ 302468 h 771793"/>
                <a:gd name="connsiteX2-5" fmla="*/ 1314800 w 1314800"/>
                <a:gd name="connsiteY2-6" fmla="*/ 412803 h 771793"/>
                <a:gd name="connsiteX3-7" fmla="*/ 710447 w 1314800"/>
                <a:gd name="connsiteY3-8" fmla="*/ 771229 h 771793"/>
                <a:gd name="connsiteX4-9" fmla="*/ 686038 w 1314800"/>
                <a:gd name="connsiteY4-10" fmla="*/ 771793 h 771793"/>
                <a:gd name="connsiteX5-11" fmla="*/ 0 w 1314800"/>
                <a:gd name="connsiteY5-12" fmla="*/ 686038 h 771793"/>
                <a:gd name="connsiteX6-13" fmla="*/ 686038 w 1314800"/>
                <a:gd name="connsiteY6-14" fmla="*/ 0 h 771793"/>
                <a:gd name="connsiteX0-15" fmla="*/ 686038 w 1314800"/>
                <a:gd name="connsiteY0-16" fmla="*/ 0 h 771793"/>
                <a:gd name="connsiteX1-17" fmla="*/ 1254912 w 1314800"/>
                <a:gd name="connsiteY1-18" fmla="*/ 302468 h 771793"/>
                <a:gd name="connsiteX2-19" fmla="*/ 1314800 w 1314800"/>
                <a:gd name="connsiteY2-20" fmla="*/ 412803 h 771793"/>
                <a:gd name="connsiteX3-21" fmla="*/ 686038 w 1314800"/>
                <a:gd name="connsiteY3-22" fmla="*/ 771793 h 771793"/>
                <a:gd name="connsiteX4-23" fmla="*/ 0 w 1314800"/>
                <a:gd name="connsiteY4-24" fmla="*/ 686038 h 771793"/>
                <a:gd name="connsiteX5-25" fmla="*/ 686038 w 1314800"/>
                <a:gd name="connsiteY5-26" fmla="*/ 0 h 771793"/>
                <a:gd name="connsiteX0-27" fmla="*/ 686038 w 1314800"/>
                <a:gd name="connsiteY0-28" fmla="*/ 0 h 771793"/>
                <a:gd name="connsiteX1-29" fmla="*/ 1254912 w 1314800"/>
                <a:gd name="connsiteY1-30" fmla="*/ 302468 h 771793"/>
                <a:gd name="connsiteX2-31" fmla="*/ 1314800 w 1314800"/>
                <a:gd name="connsiteY2-32" fmla="*/ 412803 h 771793"/>
                <a:gd name="connsiteX3-33" fmla="*/ 686038 w 1314800"/>
                <a:gd name="connsiteY3-34" fmla="*/ 771793 h 771793"/>
                <a:gd name="connsiteX4-35" fmla="*/ 0 w 1314800"/>
                <a:gd name="connsiteY4-36" fmla="*/ 686038 h 771793"/>
                <a:gd name="connsiteX5-37" fmla="*/ 686038 w 1314800"/>
                <a:gd name="connsiteY5-38" fmla="*/ 0 h 771793"/>
                <a:gd name="connsiteX0-39" fmla="*/ 686038 w 1314800"/>
                <a:gd name="connsiteY0-40" fmla="*/ 0 h 771793"/>
                <a:gd name="connsiteX1-41" fmla="*/ 1254912 w 1314800"/>
                <a:gd name="connsiteY1-42" fmla="*/ 302468 h 771793"/>
                <a:gd name="connsiteX2-43" fmla="*/ 1314800 w 1314800"/>
                <a:gd name="connsiteY2-44" fmla="*/ 412803 h 771793"/>
                <a:gd name="connsiteX3-45" fmla="*/ 686038 w 1314800"/>
                <a:gd name="connsiteY3-46" fmla="*/ 771793 h 771793"/>
                <a:gd name="connsiteX4-47" fmla="*/ 0 w 1314800"/>
                <a:gd name="connsiteY4-48" fmla="*/ 686038 h 771793"/>
                <a:gd name="connsiteX5-49" fmla="*/ 686038 w 1314800"/>
                <a:gd name="connsiteY5-50" fmla="*/ 0 h 771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ysClr val="window" lastClr="FFFFFF">
                <a:alpha val="10000"/>
              </a:sysClr>
            </a:solidFill>
            <a:ln w="158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55" name="文本框 55"/>
            <p:cNvSpPr txBox="1"/>
            <p:nvPr/>
          </p:nvSpPr>
          <p:spPr>
            <a:xfrm>
              <a:off x="4453581" y="3374595"/>
              <a:ext cx="773034" cy="63094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500" b="0" i="0" u="none" strike="noStrike" kern="0" cap="none" spc="0" normalizeH="0" baseline="0" noProof="0" dirty="0" smtClean="0">
                  <a:ln>
                    <a:noFill/>
                  </a:ln>
                  <a:solidFill>
                    <a:prstClr val="white"/>
                  </a:solidFill>
                  <a:effectLst/>
                  <a:uLnTx/>
                  <a:uFillTx/>
                  <a:latin typeface="Impact" panose="020B0806030902050204" pitchFamily="34" charset="0"/>
                  <a:ea typeface="LiHei Pro" panose="020B0500000000000000" pitchFamily="34" charset="-122"/>
                </a:rPr>
                <a:t>02</a:t>
              </a:r>
              <a:endParaRPr kumimoji="0" lang="zh-CN" altLang="en-US" sz="3500" b="0" i="0" u="none" strike="noStrike" kern="0" cap="none" spc="0" normalizeH="0" baseline="0" noProof="0" dirty="0">
                <a:ln>
                  <a:noFill/>
                </a:ln>
                <a:solidFill>
                  <a:prstClr val="white"/>
                </a:solidFill>
                <a:effectLst/>
                <a:uLnTx/>
                <a:uFillTx/>
                <a:latin typeface="Impact" panose="020B0806030902050204" pitchFamily="34" charset="0"/>
                <a:ea typeface="LiHei Pro" panose="020B0500000000000000" pitchFamily="34" charset="-122"/>
              </a:endParaRPr>
            </a:p>
          </p:txBody>
        </p:sp>
      </p:grpSp>
      <p:grpSp>
        <p:nvGrpSpPr>
          <p:cNvPr id="156" name="组合 155"/>
          <p:cNvGrpSpPr/>
          <p:nvPr/>
        </p:nvGrpSpPr>
        <p:grpSpPr>
          <a:xfrm>
            <a:off x="3287322" y="1570913"/>
            <a:ext cx="1245978" cy="1245528"/>
            <a:chOff x="4207197" y="1571277"/>
            <a:chExt cx="1245816" cy="1245816"/>
          </a:xfrm>
        </p:grpSpPr>
        <p:sp>
          <p:nvSpPr>
            <p:cNvPr id="157" name="任意多边形 156"/>
            <p:cNvSpPr/>
            <p:nvPr/>
          </p:nvSpPr>
          <p:spPr>
            <a:xfrm>
              <a:off x="4213638" y="1628913"/>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ysClr val="window" lastClr="FFFFFF"/>
            </a:solidFill>
            <a:ln w="25400" cap="flat" cmpd="sng" algn="ctr">
              <a:noFill/>
              <a:prstDash val="solid"/>
            </a:ln>
            <a:effectLst>
              <a:outerShdw blurRad="241300" dist="190500" dir="8400000" algn="tr" rotWithShape="0">
                <a:srgbClr val="1F2006">
                  <a:alpha val="3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58" name="椭圆 157"/>
            <p:cNvSpPr/>
            <p:nvPr/>
          </p:nvSpPr>
          <p:spPr>
            <a:xfrm>
              <a:off x="4207197" y="1571277"/>
              <a:ext cx="1245816" cy="1245816"/>
            </a:xfrm>
            <a:prstGeom prst="ellipse">
              <a:avLst/>
            </a:prstGeom>
            <a:gradFill>
              <a:gsLst>
                <a:gs pos="20000">
                  <a:sysClr val="window" lastClr="FFFFFF"/>
                </a:gs>
                <a:gs pos="92000">
                  <a:srgbClr val="C7C8C4"/>
                </a:gs>
              </a:gsLst>
              <a:lin ang="84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59" name="椭圆 158"/>
            <p:cNvSpPr/>
            <p:nvPr/>
          </p:nvSpPr>
          <p:spPr>
            <a:xfrm>
              <a:off x="4353797" y="1717876"/>
              <a:ext cx="952617" cy="952618"/>
            </a:xfrm>
            <a:prstGeom prst="ellipse">
              <a:avLst/>
            </a:prstGeom>
            <a:solidFill>
              <a:srgbClr val="F3913F"/>
            </a:solidFill>
            <a:ln w="15875" cap="flat" cmpd="sng" algn="ctr">
              <a:gradFill>
                <a:gsLst>
                  <a:gs pos="0">
                    <a:sysClr val="windowText" lastClr="000000">
                      <a:lumMod val="75000"/>
                      <a:lumOff val="25000"/>
                    </a:sysClr>
                  </a:gs>
                  <a:gs pos="100000">
                    <a:sysClr val="window" lastClr="FFFFFF"/>
                  </a:gs>
                </a:gsLst>
                <a:lin ang="8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60" name="任意多边形 159"/>
            <p:cNvSpPr/>
            <p:nvPr/>
          </p:nvSpPr>
          <p:spPr>
            <a:xfrm>
              <a:off x="4358221" y="1728024"/>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1" fmla="*/ 686038 w 1314800"/>
                <a:gd name="connsiteY0-2" fmla="*/ 0 h 771793"/>
                <a:gd name="connsiteX1-3" fmla="*/ 1254912 w 1314800"/>
                <a:gd name="connsiteY1-4" fmla="*/ 302468 h 771793"/>
                <a:gd name="connsiteX2-5" fmla="*/ 1314800 w 1314800"/>
                <a:gd name="connsiteY2-6" fmla="*/ 412803 h 771793"/>
                <a:gd name="connsiteX3-7" fmla="*/ 710447 w 1314800"/>
                <a:gd name="connsiteY3-8" fmla="*/ 771229 h 771793"/>
                <a:gd name="connsiteX4-9" fmla="*/ 686038 w 1314800"/>
                <a:gd name="connsiteY4-10" fmla="*/ 771793 h 771793"/>
                <a:gd name="connsiteX5-11" fmla="*/ 0 w 1314800"/>
                <a:gd name="connsiteY5-12" fmla="*/ 686038 h 771793"/>
                <a:gd name="connsiteX6-13" fmla="*/ 686038 w 1314800"/>
                <a:gd name="connsiteY6-14" fmla="*/ 0 h 771793"/>
                <a:gd name="connsiteX0-15" fmla="*/ 686038 w 1314800"/>
                <a:gd name="connsiteY0-16" fmla="*/ 0 h 771793"/>
                <a:gd name="connsiteX1-17" fmla="*/ 1254912 w 1314800"/>
                <a:gd name="connsiteY1-18" fmla="*/ 302468 h 771793"/>
                <a:gd name="connsiteX2-19" fmla="*/ 1314800 w 1314800"/>
                <a:gd name="connsiteY2-20" fmla="*/ 412803 h 771793"/>
                <a:gd name="connsiteX3-21" fmla="*/ 686038 w 1314800"/>
                <a:gd name="connsiteY3-22" fmla="*/ 771793 h 771793"/>
                <a:gd name="connsiteX4-23" fmla="*/ 0 w 1314800"/>
                <a:gd name="connsiteY4-24" fmla="*/ 686038 h 771793"/>
                <a:gd name="connsiteX5-25" fmla="*/ 686038 w 1314800"/>
                <a:gd name="connsiteY5-26" fmla="*/ 0 h 771793"/>
                <a:gd name="connsiteX0-27" fmla="*/ 686038 w 1314800"/>
                <a:gd name="connsiteY0-28" fmla="*/ 0 h 771793"/>
                <a:gd name="connsiteX1-29" fmla="*/ 1254912 w 1314800"/>
                <a:gd name="connsiteY1-30" fmla="*/ 302468 h 771793"/>
                <a:gd name="connsiteX2-31" fmla="*/ 1314800 w 1314800"/>
                <a:gd name="connsiteY2-32" fmla="*/ 412803 h 771793"/>
                <a:gd name="connsiteX3-33" fmla="*/ 686038 w 1314800"/>
                <a:gd name="connsiteY3-34" fmla="*/ 771793 h 771793"/>
                <a:gd name="connsiteX4-35" fmla="*/ 0 w 1314800"/>
                <a:gd name="connsiteY4-36" fmla="*/ 686038 h 771793"/>
                <a:gd name="connsiteX5-37" fmla="*/ 686038 w 1314800"/>
                <a:gd name="connsiteY5-38" fmla="*/ 0 h 771793"/>
                <a:gd name="connsiteX0-39" fmla="*/ 686038 w 1314800"/>
                <a:gd name="connsiteY0-40" fmla="*/ 0 h 771793"/>
                <a:gd name="connsiteX1-41" fmla="*/ 1254912 w 1314800"/>
                <a:gd name="connsiteY1-42" fmla="*/ 302468 h 771793"/>
                <a:gd name="connsiteX2-43" fmla="*/ 1314800 w 1314800"/>
                <a:gd name="connsiteY2-44" fmla="*/ 412803 h 771793"/>
                <a:gd name="connsiteX3-45" fmla="*/ 686038 w 1314800"/>
                <a:gd name="connsiteY3-46" fmla="*/ 771793 h 771793"/>
                <a:gd name="connsiteX4-47" fmla="*/ 0 w 1314800"/>
                <a:gd name="connsiteY4-48" fmla="*/ 686038 h 771793"/>
                <a:gd name="connsiteX5-49" fmla="*/ 686038 w 1314800"/>
                <a:gd name="connsiteY5-50" fmla="*/ 0 h 771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ysClr val="window" lastClr="FFFFFF">
                <a:alpha val="10000"/>
              </a:sysClr>
            </a:solidFill>
            <a:ln w="158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61" name="文本框 93"/>
            <p:cNvSpPr txBox="1"/>
            <p:nvPr/>
          </p:nvSpPr>
          <p:spPr>
            <a:xfrm>
              <a:off x="4448584" y="1888434"/>
              <a:ext cx="773034" cy="63094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500" b="0" i="0" u="none" strike="noStrike" kern="0" cap="none" spc="0" normalizeH="0" baseline="0" noProof="0" dirty="0" smtClean="0">
                  <a:ln>
                    <a:noFill/>
                  </a:ln>
                  <a:solidFill>
                    <a:prstClr val="white"/>
                  </a:solidFill>
                  <a:effectLst/>
                  <a:uLnTx/>
                  <a:uFillTx/>
                  <a:latin typeface="Impact" panose="020B0806030902050204" pitchFamily="34" charset="0"/>
                  <a:ea typeface="LiHei Pro" panose="020B0500000000000000" pitchFamily="34" charset="-122"/>
                </a:rPr>
                <a:t>01</a:t>
              </a:r>
              <a:endParaRPr kumimoji="0" lang="zh-CN" altLang="en-US" sz="3500" b="0" i="0" u="none" strike="noStrike" kern="0" cap="none" spc="0" normalizeH="0" baseline="0" noProof="0" dirty="0">
                <a:ln>
                  <a:noFill/>
                </a:ln>
                <a:solidFill>
                  <a:prstClr val="white"/>
                </a:solidFill>
                <a:effectLst/>
                <a:uLnTx/>
                <a:uFillTx/>
                <a:latin typeface="Impact" panose="020B0806030902050204" pitchFamily="34" charset="0"/>
                <a:ea typeface="LiHei Pro" panose="020B0500000000000000" pitchFamily="34" charset="-122"/>
              </a:endParaRPr>
            </a:p>
          </p:txBody>
        </p:sp>
      </p:grpSp>
      <p:grpSp>
        <p:nvGrpSpPr>
          <p:cNvPr id="162" name="组合 161"/>
          <p:cNvGrpSpPr/>
          <p:nvPr/>
        </p:nvGrpSpPr>
        <p:grpSpPr>
          <a:xfrm>
            <a:off x="3287322" y="4501967"/>
            <a:ext cx="1245977" cy="1245528"/>
            <a:chOff x="4207197" y="4503010"/>
            <a:chExt cx="1245815" cy="1245816"/>
          </a:xfrm>
        </p:grpSpPr>
        <p:sp>
          <p:nvSpPr>
            <p:cNvPr id="163" name="任意多边形 162"/>
            <p:cNvSpPr/>
            <p:nvPr/>
          </p:nvSpPr>
          <p:spPr>
            <a:xfrm>
              <a:off x="4213638" y="4560646"/>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ysClr val="window" lastClr="FFFFFF"/>
            </a:solidFill>
            <a:ln w="25400" cap="flat" cmpd="sng" algn="ctr">
              <a:noFill/>
              <a:prstDash val="solid"/>
            </a:ln>
            <a:effectLst>
              <a:outerShdw blurRad="241300" dist="190500" dir="8400000" algn="tr" rotWithShape="0">
                <a:srgbClr val="181930">
                  <a:alpha val="29804"/>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64" name="椭圆 163"/>
            <p:cNvSpPr/>
            <p:nvPr/>
          </p:nvSpPr>
          <p:spPr>
            <a:xfrm>
              <a:off x="4207197" y="4503010"/>
              <a:ext cx="1245815" cy="1245816"/>
            </a:xfrm>
            <a:prstGeom prst="ellipse">
              <a:avLst/>
            </a:prstGeom>
            <a:gradFill>
              <a:gsLst>
                <a:gs pos="20000">
                  <a:sysClr val="window" lastClr="FFFFFF"/>
                </a:gs>
                <a:gs pos="92000">
                  <a:srgbClr val="C7C8C4"/>
                </a:gs>
              </a:gsLst>
              <a:lin ang="84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65" name="椭圆 164"/>
            <p:cNvSpPr/>
            <p:nvPr/>
          </p:nvSpPr>
          <p:spPr>
            <a:xfrm>
              <a:off x="4353796" y="4649609"/>
              <a:ext cx="952617" cy="952618"/>
            </a:xfrm>
            <a:prstGeom prst="ellipse">
              <a:avLst/>
            </a:prstGeom>
            <a:solidFill>
              <a:srgbClr val="E87071"/>
            </a:solidFill>
            <a:ln w="15875" cap="flat" cmpd="sng" algn="ctr">
              <a:gradFill>
                <a:gsLst>
                  <a:gs pos="0">
                    <a:sysClr val="windowText" lastClr="000000">
                      <a:lumMod val="75000"/>
                      <a:lumOff val="25000"/>
                    </a:sysClr>
                  </a:gs>
                  <a:gs pos="100000">
                    <a:sysClr val="window" lastClr="FFFFFF"/>
                  </a:gs>
                </a:gsLst>
                <a:lin ang="84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66" name="任意多边形 165"/>
            <p:cNvSpPr/>
            <p:nvPr/>
          </p:nvSpPr>
          <p:spPr>
            <a:xfrm>
              <a:off x="4358221" y="4659757"/>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1" fmla="*/ 686038 w 1314800"/>
                <a:gd name="connsiteY0-2" fmla="*/ 0 h 771793"/>
                <a:gd name="connsiteX1-3" fmla="*/ 1254912 w 1314800"/>
                <a:gd name="connsiteY1-4" fmla="*/ 302468 h 771793"/>
                <a:gd name="connsiteX2-5" fmla="*/ 1314800 w 1314800"/>
                <a:gd name="connsiteY2-6" fmla="*/ 412803 h 771793"/>
                <a:gd name="connsiteX3-7" fmla="*/ 710447 w 1314800"/>
                <a:gd name="connsiteY3-8" fmla="*/ 771229 h 771793"/>
                <a:gd name="connsiteX4-9" fmla="*/ 686038 w 1314800"/>
                <a:gd name="connsiteY4-10" fmla="*/ 771793 h 771793"/>
                <a:gd name="connsiteX5-11" fmla="*/ 0 w 1314800"/>
                <a:gd name="connsiteY5-12" fmla="*/ 686038 h 771793"/>
                <a:gd name="connsiteX6-13" fmla="*/ 686038 w 1314800"/>
                <a:gd name="connsiteY6-14" fmla="*/ 0 h 771793"/>
                <a:gd name="connsiteX0-15" fmla="*/ 686038 w 1314800"/>
                <a:gd name="connsiteY0-16" fmla="*/ 0 h 771793"/>
                <a:gd name="connsiteX1-17" fmla="*/ 1254912 w 1314800"/>
                <a:gd name="connsiteY1-18" fmla="*/ 302468 h 771793"/>
                <a:gd name="connsiteX2-19" fmla="*/ 1314800 w 1314800"/>
                <a:gd name="connsiteY2-20" fmla="*/ 412803 h 771793"/>
                <a:gd name="connsiteX3-21" fmla="*/ 686038 w 1314800"/>
                <a:gd name="connsiteY3-22" fmla="*/ 771793 h 771793"/>
                <a:gd name="connsiteX4-23" fmla="*/ 0 w 1314800"/>
                <a:gd name="connsiteY4-24" fmla="*/ 686038 h 771793"/>
                <a:gd name="connsiteX5-25" fmla="*/ 686038 w 1314800"/>
                <a:gd name="connsiteY5-26" fmla="*/ 0 h 771793"/>
                <a:gd name="connsiteX0-27" fmla="*/ 686038 w 1314800"/>
                <a:gd name="connsiteY0-28" fmla="*/ 0 h 771793"/>
                <a:gd name="connsiteX1-29" fmla="*/ 1254912 w 1314800"/>
                <a:gd name="connsiteY1-30" fmla="*/ 302468 h 771793"/>
                <a:gd name="connsiteX2-31" fmla="*/ 1314800 w 1314800"/>
                <a:gd name="connsiteY2-32" fmla="*/ 412803 h 771793"/>
                <a:gd name="connsiteX3-33" fmla="*/ 686038 w 1314800"/>
                <a:gd name="connsiteY3-34" fmla="*/ 771793 h 771793"/>
                <a:gd name="connsiteX4-35" fmla="*/ 0 w 1314800"/>
                <a:gd name="connsiteY4-36" fmla="*/ 686038 h 771793"/>
                <a:gd name="connsiteX5-37" fmla="*/ 686038 w 1314800"/>
                <a:gd name="connsiteY5-38" fmla="*/ 0 h 771793"/>
                <a:gd name="connsiteX0-39" fmla="*/ 686038 w 1314800"/>
                <a:gd name="connsiteY0-40" fmla="*/ 0 h 771793"/>
                <a:gd name="connsiteX1-41" fmla="*/ 1254912 w 1314800"/>
                <a:gd name="connsiteY1-42" fmla="*/ 302468 h 771793"/>
                <a:gd name="connsiteX2-43" fmla="*/ 1314800 w 1314800"/>
                <a:gd name="connsiteY2-44" fmla="*/ 412803 h 771793"/>
                <a:gd name="connsiteX3-45" fmla="*/ 686038 w 1314800"/>
                <a:gd name="connsiteY3-46" fmla="*/ 771793 h 771793"/>
                <a:gd name="connsiteX4-47" fmla="*/ 0 w 1314800"/>
                <a:gd name="connsiteY4-48" fmla="*/ 686038 h 771793"/>
                <a:gd name="connsiteX5-49" fmla="*/ 686038 w 1314800"/>
                <a:gd name="connsiteY5-50" fmla="*/ 0 h 771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ysClr val="window" lastClr="FFFFFF">
                <a:alpha val="10000"/>
              </a:sysClr>
            </a:solidFill>
            <a:ln w="158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67" name="文本框 56"/>
            <p:cNvSpPr txBox="1"/>
            <p:nvPr/>
          </p:nvSpPr>
          <p:spPr>
            <a:xfrm>
              <a:off x="4453581" y="4810447"/>
              <a:ext cx="773034" cy="63094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500" b="0" i="0" u="none" strike="noStrike" kern="0" cap="none" spc="0" normalizeH="0" baseline="0" noProof="0" dirty="0" smtClean="0">
                  <a:ln>
                    <a:noFill/>
                  </a:ln>
                  <a:solidFill>
                    <a:prstClr val="white"/>
                  </a:solidFill>
                  <a:effectLst/>
                  <a:uLnTx/>
                  <a:uFillTx/>
                  <a:latin typeface="Impact" panose="020B0806030902050204" pitchFamily="34" charset="0"/>
                  <a:ea typeface="LiHei Pro" panose="020B0500000000000000" pitchFamily="34" charset="-122"/>
                </a:rPr>
                <a:t>03</a:t>
              </a:r>
              <a:endParaRPr kumimoji="0" lang="zh-CN" altLang="en-US" sz="3500" b="0" i="0" u="none" strike="noStrike" kern="0" cap="none" spc="0" normalizeH="0" baseline="0" noProof="0" dirty="0">
                <a:ln>
                  <a:noFill/>
                </a:ln>
                <a:solidFill>
                  <a:prstClr val="white"/>
                </a:solidFill>
                <a:effectLst/>
                <a:uLnTx/>
                <a:uFillTx/>
                <a:latin typeface="Impact" panose="020B0806030902050204" pitchFamily="34" charset="0"/>
                <a:ea typeface="LiHei Pro" panose="020B0500000000000000" pitchFamily="34" charset="-122"/>
              </a:endParaRPr>
            </a:p>
          </p:txBody>
        </p:sp>
      </p:grpSp>
      <p:grpSp>
        <p:nvGrpSpPr>
          <p:cNvPr id="168" name="组合 167"/>
          <p:cNvGrpSpPr/>
          <p:nvPr/>
        </p:nvGrpSpPr>
        <p:grpSpPr>
          <a:xfrm>
            <a:off x="5015739" y="1185836"/>
            <a:ext cx="2130409" cy="2653442"/>
            <a:chOff x="5087094" y="1186111"/>
            <a:chExt cx="2130132" cy="2654056"/>
          </a:xfrm>
        </p:grpSpPr>
        <p:grpSp>
          <p:nvGrpSpPr>
            <p:cNvPr id="169" name="组合 168"/>
            <p:cNvGrpSpPr/>
            <p:nvPr/>
          </p:nvGrpSpPr>
          <p:grpSpPr>
            <a:xfrm>
              <a:off x="5087094" y="1186111"/>
              <a:ext cx="2130132" cy="2654056"/>
              <a:chOff x="7380501" y="2927402"/>
              <a:chExt cx="2311887" cy="2880512"/>
            </a:xfrm>
          </p:grpSpPr>
          <p:sp>
            <p:nvSpPr>
              <p:cNvPr id="171"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ysClr val="windowText" lastClr="000000">
                      <a:alpha val="20000"/>
                    </a:sysClr>
                  </a:gs>
                  <a:gs pos="78000">
                    <a:sysClr val="windowText" lastClr="000000">
                      <a:alpha val="5000"/>
                    </a:sysClr>
                  </a:gs>
                  <a:gs pos="0">
                    <a:sysClr val="windowText" lastClr="000000"/>
                  </a:gs>
                  <a:gs pos="100000">
                    <a:sysClr val="windowText" lastClr="000000">
                      <a:alpha val="0"/>
                    </a:sysClr>
                  </a:gs>
                </a:gsLst>
                <a:lin ang="5400000" scaled="0"/>
              </a:gradFill>
              <a:ln w="25400" cap="flat" cmpd="sng" algn="ctr">
                <a:noFill/>
                <a:prstDash val="solid"/>
              </a:ln>
              <a:effectLst>
                <a:softEdge rad="4318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72" name="椭圆 171"/>
              <p:cNvSpPr/>
              <p:nvPr/>
            </p:nvSpPr>
            <p:spPr>
              <a:xfrm>
                <a:off x="7567583" y="3243359"/>
                <a:ext cx="1344545" cy="1344543"/>
              </a:xfrm>
              <a:prstGeom prst="ellipse">
                <a:avLst/>
              </a:prstGeom>
              <a:gradFill>
                <a:gsLst>
                  <a:gs pos="43000">
                    <a:srgbClr val="F7F7F7"/>
                  </a:gs>
                  <a:gs pos="0">
                    <a:sysClr val="window" lastClr="FFFFFF">
                      <a:alpha val="99000"/>
                    </a:sysClr>
                  </a:gs>
                  <a:gs pos="100000">
                    <a:srgbClr val="B8C0C0"/>
                  </a:gs>
                </a:gsLst>
                <a:lin ang="2700000" scaled="1"/>
              </a:gradFill>
              <a:ln w="25400" cap="flat" cmpd="sng" algn="ctr">
                <a:noFill/>
                <a:prstDash val="solid"/>
              </a:ln>
              <a:effectLst>
                <a:outerShdw blurRad="177800" dist="139700" dir="2700000" algn="tl" rotWithShape="0">
                  <a:srgbClr val="494949">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73" name="椭圆 172"/>
              <p:cNvSpPr/>
              <p:nvPr/>
            </p:nvSpPr>
            <p:spPr>
              <a:xfrm>
                <a:off x="7380501" y="3019185"/>
                <a:ext cx="1596494" cy="1596494"/>
              </a:xfrm>
              <a:prstGeom prst="ellipse">
                <a:avLst/>
              </a:prstGeom>
              <a:gradFill>
                <a:gsLst>
                  <a:gs pos="39000">
                    <a:sysClr val="window" lastClr="FFFFFF"/>
                  </a:gs>
                  <a:gs pos="53000">
                    <a:srgbClr val="F7F7F7"/>
                  </a:gs>
                  <a:gs pos="11000">
                    <a:sysClr val="window" lastClr="FFFFFF">
                      <a:alpha val="99000"/>
                    </a:sysClr>
                  </a:gs>
                  <a:gs pos="100000">
                    <a:srgbClr val="B8C0C0"/>
                  </a:gs>
                </a:gsLst>
                <a:lin ang="2700000" scaled="1"/>
              </a:gradFill>
              <a:ln w="25400" cap="flat" cmpd="sng" algn="ctr">
                <a:noFill/>
                <a:prstDash val="solid"/>
              </a:ln>
              <a:effectLst>
                <a:innerShdw blurRad="520700" dist="177800" dir="2700000">
                  <a:srgbClr val="5F6D6C">
                    <a:alpha val="36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170" name="椭圆 70"/>
            <p:cNvSpPr/>
            <p:nvPr/>
          </p:nvSpPr>
          <p:spPr>
            <a:xfrm>
              <a:off x="5489013" y="1620510"/>
              <a:ext cx="646164" cy="778858"/>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3913F"/>
            </a:solidFill>
            <a:ln w="127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4E0B9"/>
                </a:solidFill>
                <a:effectLst/>
                <a:uLnTx/>
                <a:uFillTx/>
                <a:latin typeface="Calibri" panose="020F0502020204030204"/>
                <a:ea typeface="宋体" panose="02010600030101010101" pitchFamily="2" charset="-122"/>
              </a:endParaRPr>
            </a:p>
          </p:txBody>
        </p:sp>
      </p:grpSp>
      <p:grpSp>
        <p:nvGrpSpPr>
          <p:cNvPr id="174" name="组合 173"/>
          <p:cNvGrpSpPr/>
          <p:nvPr/>
        </p:nvGrpSpPr>
        <p:grpSpPr>
          <a:xfrm>
            <a:off x="5087756" y="4580861"/>
            <a:ext cx="2130409" cy="2653442"/>
            <a:chOff x="5087094" y="4581922"/>
            <a:chExt cx="2130132" cy="2654056"/>
          </a:xfrm>
        </p:grpSpPr>
        <p:grpSp>
          <p:nvGrpSpPr>
            <p:cNvPr id="175" name="组合 174"/>
            <p:cNvGrpSpPr/>
            <p:nvPr/>
          </p:nvGrpSpPr>
          <p:grpSpPr>
            <a:xfrm>
              <a:off x="5087094" y="4581922"/>
              <a:ext cx="2130132" cy="2654056"/>
              <a:chOff x="7380501" y="2927402"/>
              <a:chExt cx="2311887" cy="2880512"/>
            </a:xfrm>
          </p:grpSpPr>
          <p:sp>
            <p:nvSpPr>
              <p:cNvPr id="179"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ysClr val="windowText" lastClr="000000">
                      <a:alpha val="20000"/>
                    </a:sysClr>
                  </a:gs>
                  <a:gs pos="78000">
                    <a:sysClr val="windowText" lastClr="000000">
                      <a:alpha val="5000"/>
                    </a:sysClr>
                  </a:gs>
                  <a:gs pos="0">
                    <a:sysClr val="windowText" lastClr="000000"/>
                  </a:gs>
                  <a:gs pos="100000">
                    <a:sysClr val="windowText" lastClr="000000">
                      <a:alpha val="0"/>
                    </a:sysClr>
                  </a:gs>
                </a:gsLst>
                <a:lin ang="5400000" scaled="0"/>
              </a:gradFill>
              <a:ln w="25400" cap="flat" cmpd="sng" algn="ctr">
                <a:noFill/>
                <a:prstDash val="solid"/>
              </a:ln>
              <a:effectLst>
                <a:softEdge rad="4318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80" name="椭圆 179"/>
              <p:cNvSpPr/>
              <p:nvPr/>
            </p:nvSpPr>
            <p:spPr>
              <a:xfrm>
                <a:off x="7567583" y="3243359"/>
                <a:ext cx="1344545" cy="1344543"/>
              </a:xfrm>
              <a:prstGeom prst="ellipse">
                <a:avLst/>
              </a:prstGeom>
              <a:gradFill>
                <a:gsLst>
                  <a:gs pos="43000">
                    <a:srgbClr val="F7F7F7"/>
                  </a:gs>
                  <a:gs pos="0">
                    <a:sysClr val="window" lastClr="FFFFFF">
                      <a:alpha val="99000"/>
                    </a:sysClr>
                  </a:gs>
                  <a:gs pos="100000">
                    <a:srgbClr val="B8C0C0"/>
                  </a:gs>
                </a:gsLst>
                <a:lin ang="2700000" scaled="1"/>
              </a:gradFill>
              <a:ln w="25400" cap="flat" cmpd="sng" algn="ctr">
                <a:noFill/>
                <a:prstDash val="solid"/>
              </a:ln>
              <a:effectLst>
                <a:outerShdw blurRad="177800" dist="139700" dir="2700000" algn="tl" rotWithShape="0">
                  <a:srgbClr val="494949">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81" name="椭圆 180"/>
              <p:cNvSpPr/>
              <p:nvPr/>
            </p:nvSpPr>
            <p:spPr>
              <a:xfrm>
                <a:off x="7380501" y="3019185"/>
                <a:ext cx="1596494" cy="1596494"/>
              </a:xfrm>
              <a:prstGeom prst="ellipse">
                <a:avLst/>
              </a:prstGeom>
              <a:gradFill>
                <a:gsLst>
                  <a:gs pos="39000">
                    <a:sysClr val="window" lastClr="FFFFFF"/>
                  </a:gs>
                  <a:gs pos="53000">
                    <a:srgbClr val="F7F7F7"/>
                  </a:gs>
                  <a:gs pos="11000">
                    <a:sysClr val="window" lastClr="FFFFFF">
                      <a:alpha val="99000"/>
                    </a:sysClr>
                  </a:gs>
                  <a:gs pos="100000">
                    <a:srgbClr val="B8C0C0"/>
                  </a:gs>
                </a:gsLst>
                <a:lin ang="2700000" scaled="1"/>
              </a:gradFill>
              <a:ln w="25400" cap="flat" cmpd="sng" algn="ctr">
                <a:noFill/>
                <a:prstDash val="solid"/>
              </a:ln>
              <a:effectLst>
                <a:innerShdw blurRad="520700" dist="177800" dir="2700000">
                  <a:srgbClr val="5F6D6C">
                    <a:alpha val="36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76" name="组合 175"/>
            <p:cNvGrpSpPr/>
            <p:nvPr/>
          </p:nvGrpSpPr>
          <p:grpSpPr>
            <a:xfrm>
              <a:off x="5512398" y="4997122"/>
              <a:ext cx="660866" cy="796652"/>
              <a:chOff x="4141787" y="809625"/>
              <a:chExt cx="3600451" cy="4340225"/>
            </a:xfrm>
            <a:solidFill>
              <a:srgbClr val="E46E6F"/>
            </a:solidFill>
          </p:grpSpPr>
          <p:sp>
            <p:nvSpPr>
              <p:cNvPr id="177" name="Freeform 7"/>
              <p:cNvSpPr/>
              <p:nvPr/>
            </p:nvSpPr>
            <p:spPr bwMode="auto">
              <a:xfrm>
                <a:off x="4141787" y="1774826"/>
                <a:ext cx="3600451" cy="3375024"/>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78" name="Freeform 8"/>
              <p:cNvSpPr/>
              <p:nvPr/>
            </p:nvSpPr>
            <p:spPr bwMode="auto">
              <a:xfrm>
                <a:off x="6021391" y="809625"/>
                <a:ext cx="792163" cy="1135064"/>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grpSp>
        <p:nvGrpSpPr>
          <p:cNvPr id="182" name="组合 181"/>
          <p:cNvGrpSpPr/>
          <p:nvPr/>
        </p:nvGrpSpPr>
        <p:grpSpPr>
          <a:xfrm>
            <a:off x="5159774" y="2853069"/>
            <a:ext cx="2130409" cy="2653442"/>
            <a:chOff x="5231110" y="2853730"/>
            <a:chExt cx="2130132" cy="2654056"/>
          </a:xfrm>
        </p:grpSpPr>
        <p:grpSp>
          <p:nvGrpSpPr>
            <p:cNvPr id="183" name="组合 182"/>
            <p:cNvGrpSpPr/>
            <p:nvPr/>
          </p:nvGrpSpPr>
          <p:grpSpPr>
            <a:xfrm>
              <a:off x="5231110" y="2853730"/>
              <a:ext cx="2130132" cy="2654056"/>
              <a:chOff x="7380501" y="2927402"/>
              <a:chExt cx="2311887" cy="2880512"/>
            </a:xfrm>
          </p:grpSpPr>
          <p:sp>
            <p:nvSpPr>
              <p:cNvPr id="189"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ysClr val="windowText" lastClr="000000">
                      <a:alpha val="20000"/>
                    </a:sysClr>
                  </a:gs>
                  <a:gs pos="78000">
                    <a:sysClr val="windowText" lastClr="000000">
                      <a:alpha val="5000"/>
                    </a:sysClr>
                  </a:gs>
                  <a:gs pos="0">
                    <a:sysClr val="windowText" lastClr="000000"/>
                  </a:gs>
                  <a:gs pos="100000">
                    <a:sysClr val="windowText" lastClr="000000">
                      <a:alpha val="0"/>
                    </a:sysClr>
                  </a:gs>
                </a:gsLst>
                <a:lin ang="5400000" scaled="0"/>
              </a:gradFill>
              <a:ln w="25400" cap="flat" cmpd="sng" algn="ctr">
                <a:noFill/>
                <a:prstDash val="solid"/>
              </a:ln>
              <a:effectLst>
                <a:softEdge rad="4318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90" name="椭圆 189"/>
              <p:cNvSpPr/>
              <p:nvPr/>
            </p:nvSpPr>
            <p:spPr>
              <a:xfrm>
                <a:off x="7567583" y="3243359"/>
                <a:ext cx="1344545" cy="1344543"/>
              </a:xfrm>
              <a:prstGeom prst="ellipse">
                <a:avLst/>
              </a:prstGeom>
              <a:gradFill>
                <a:gsLst>
                  <a:gs pos="43000">
                    <a:srgbClr val="F7F7F7"/>
                  </a:gs>
                  <a:gs pos="0">
                    <a:sysClr val="window" lastClr="FFFFFF">
                      <a:alpha val="99000"/>
                    </a:sysClr>
                  </a:gs>
                  <a:gs pos="100000">
                    <a:srgbClr val="B8C0C0"/>
                  </a:gs>
                </a:gsLst>
                <a:lin ang="2700000" scaled="1"/>
              </a:gradFill>
              <a:ln w="25400" cap="flat" cmpd="sng" algn="ctr">
                <a:noFill/>
                <a:prstDash val="solid"/>
              </a:ln>
              <a:effectLst>
                <a:outerShdw blurRad="177800" dist="139700" dir="2700000" algn="tl" rotWithShape="0">
                  <a:srgbClr val="494949">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91" name="椭圆 190"/>
              <p:cNvSpPr/>
              <p:nvPr/>
            </p:nvSpPr>
            <p:spPr>
              <a:xfrm>
                <a:off x="7380501" y="3019185"/>
                <a:ext cx="1596494" cy="1596494"/>
              </a:xfrm>
              <a:prstGeom prst="ellipse">
                <a:avLst/>
              </a:prstGeom>
              <a:gradFill>
                <a:gsLst>
                  <a:gs pos="39000">
                    <a:sysClr val="window" lastClr="FFFFFF"/>
                  </a:gs>
                  <a:gs pos="53000">
                    <a:srgbClr val="F7F7F7"/>
                  </a:gs>
                  <a:gs pos="11000">
                    <a:sysClr val="window" lastClr="FFFFFF">
                      <a:alpha val="99000"/>
                    </a:sysClr>
                  </a:gs>
                  <a:gs pos="100000">
                    <a:srgbClr val="B8C0C0"/>
                  </a:gs>
                </a:gsLst>
                <a:lin ang="2700000" scaled="1"/>
              </a:gradFill>
              <a:ln w="25400" cap="flat" cmpd="sng" algn="ctr">
                <a:noFill/>
                <a:prstDash val="solid"/>
              </a:ln>
              <a:effectLst>
                <a:innerShdw blurRad="520700" dist="177800" dir="2700000">
                  <a:srgbClr val="5F6D6C">
                    <a:alpha val="36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84" name="组合 183"/>
            <p:cNvGrpSpPr/>
            <p:nvPr/>
          </p:nvGrpSpPr>
          <p:grpSpPr>
            <a:xfrm>
              <a:off x="5551304" y="3371678"/>
              <a:ext cx="618124" cy="622340"/>
              <a:chOff x="3771900" y="3200403"/>
              <a:chExt cx="2011680" cy="2025393"/>
            </a:xfrm>
            <a:solidFill>
              <a:srgbClr val="01ACBE"/>
            </a:solidFill>
          </p:grpSpPr>
          <p:sp>
            <p:nvSpPr>
              <p:cNvPr id="185" name="任意多边形 184"/>
              <p:cNvSpPr/>
              <p:nvPr/>
            </p:nvSpPr>
            <p:spPr>
              <a:xfrm>
                <a:off x="3775164" y="3370221"/>
                <a:ext cx="770709" cy="796835"/>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solidFill>
                <a:srgbClr val="6EADAA"/>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86" name="任意多边形 185"/>
              <p:cNvSpPr/>
              <p:nvPr/>
            </p:nvSpPr>
            <p:spPr>
              <a:xfrm>
                <a:off x="4704586" y="3200403"/>
                <a:ext cx="1078994" cy="937258"/>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solidFill>
                <a:srgbClr val="6EADAA"/>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87" name="任意多边形 186"/>
              <p:cNvSpPr/>
              <p:nvPr/>
            </p:nvSpPr>
            <p:spPr>
              <a:xfrm>
                <a:off x="3771900" y="4279397"/>
                <a:ext cx="772670" cy="786382"/>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solidFill>
                <a:srgbClr val="6EADAA"/>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88" name="任意多边形 187"/>
              <p:cNvSpPr/>
              <p:nvPr/>
            </p:nvSpPr>
            <p:spPr>
              <a:xfrm>
                <a:off x="4704586" y="4293110"/>
                <a:ext cx="1076203" cy="932686"/>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solidFill>
                <a:srgbClr val="6EADAA"/>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56"/>
                                        </p:tgtEl>
                                        <p:attrNameLst>
                                          <p:attrName>style.visibility</p:attrName>
                                        </p:attrNameLst>
                                      </p:cBhvr>
                                      <p:to>
                                        <p:strVal val="visible"/>
                                      </p:to>
                                    </p:set>
                                    <p:anim calcmode="lin" valueType="num">
                                      <p:cBhvr>
                                        <p:cTn id="12" dur="100" fill="hold"/>
                                        <p:tgtEl>
                                          <p:spTgt spid="156"/>
                                        </p:tgtEl>
                                        <p:attrNameLst>
                                          <p:attrName>ppt_w</p:attrName>
                                        </p:attrNameLst>
                                      </p:cBhvr>
                                      <p:tavLst>
                                        <p:tav tm="0">
                                          <p:val>
                                            <p:fltVal val="0"/>
                                          </p:val>
                                        </p:tav>
                                        <p:tav tm="100000">
                                          <p:val>
                                            <p:strVal val="#ppt_w"/>
                                          </p:val>
                                        </p:tav>
                                      </p:tavLst>
                                    </p:anim>
                                    <p:anim calcmode="lin" valueType="num">
                                      <p:cBhvr>
                                        <p:cTn id="13" dur="100" fill="hold"/>
                                        <p:tgtEl>
                                          <p:spTgt spid="156"/>
                                        </p:tgtEl>
                                        <p:attrNameLst>
                                          <p:attrName>ppt_h</p:attrName>
                                        </p:attrNameLst>
                                      </p:cBhvr>
                                      <p:tavLst>
                                        <p:tav tm="0">
                                          <p:val>
                                            <p:fltVal val="0"/>
                                          </p:val>
                                        </p:tav>
                                        <p:tav tm="100000">
                                          <p:val>
                                            <p:strVal val="#ppt_h"/>
                                          </p:val>
                                        </p:tav>
                                      </p:tavLst>
                                    </p:anim>
                                    <p:animEffect transition="in" filter="fade">
                                      <p:cBhvr>
                                        <p:cTn id="14" dur="100"/>
                                        <p:tgtEl>
                                          <p:spTgt spid="156"/>
                                        </p:tgtEl>
                                      </p:cBhvr>
                                    </p:animEffect>
                                  </p:childTnLst>
                                </p:cTn>
                              </p:par>
                              <p:par>
                                <p:cTn id="15" presetID="6" presetClass="emph" presetSubtype="0" fill="hold" nodeType="withEffect">
                                  <p:stCondLst>
                                    <p:cond delay="100"/>
                                  </p:stCondLst>
                                  <p:childTnLst>
                                    <p:animScale>
                                      <p:cBhvr>
                                        <p:cTn id="16" dur="100" fill="hold"/>
                                        <p:tgtEl>
                                          <p:spTgt spid="156"/>
                                        </p:tgtEl>
                                      </p:cBhvr>
                                      <p:by x="110000" y="110000"/>
                                    </p:animScale>
                                  </p:childTnLst>
                                </p:cTn>
                              </p:par>
                              <p:par>
                                <p:cTn id="17" presetID="6" presetClass="emph" presetSubtype="0" fill="hold" nodeType="withEffect">
                                  <p:stCondLst>
                                    <p:cond delay="200"/>
                                  </p:stCondLst>
                                  <p:childTnLst>
                                    <p:animScale>
                                      <p:cBhvr>
                                        <p:cTn id="18" dur="200" fill="hold"/>
                                        <p:tgtEl>
                                          <p:spTgt spid="156"/>
                                        </p:tgtEl>
                                      </p:cBhvr>
                                      <p:by x="90000" y="90000"/>
                                    </p:animScale>
                                  </p:childTnLst>
                                </p:cTn>
                              </p:par>
                              <p:par>
                                <p:cTn id="19" presetID="6" presetClass="emph" presetSubtype="0" fill="hold" nodeType="withEffect">
                                  <p:stCondLst>
                                    <p:cond delay="400"/>
                                  </p:stCondLst>
                                  <p:childTnLst>
                                    <p:animScale>
                                      <p:cBhvr>
                                        <p:cTn id="20" dur="100" fill="hold"/>
                                        <p:tgtEl>
                                          <p:spTgt spid="156"/>
                                        </p:tgtEl>
                                      </p:cBhvr>
                                      <p:by x="105000" y="105000"/>
                                    </p:animScale>
                                  </p:childTnLst>
                                </p:cTn>
                              </p:par>
                              <p:par>
                                <p:cTn id="21" presetID="6" presetClass="emph" presetSubtype="0" fill="hold" nodeType="withEffect">
                                  <p:stCondLst>
                                    <p:cond delay="500"/>
                                  </p:stCondLst>
                                  <p:childTnLst>
                                    <p:animScale>
                                      <p:cBhvr>
                                        <p:cTn id="22" dur="200" fill="hold"/>
                                        <p:tgtEl>
                                          <p:spTgt spid="156"/>
                                        </p:tgtEl>
                                      </p:cBhvr>
                                      <p:by x="95000" y="95000"/>
                                    </p:animScale>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68"/>
                                        </p:tgtEl>
                                        <p:attrNameLst>
                                          <p:attrName>style.visibility</p:attrName>
                                        </p:attrNameLst>
                                      </p:cBhvr>
                                      <p:to>
                                        <p:strVal val="visible"/>
                                      </p:to>
                                    </p:set>
                                    <p:anim calcmode="lin" valueType="num">
                                      <p:cBhvr>
                                        <p:cTn id="26" dur="100" fill="hold"/>
                                        <p:tgtEl>
                                          <p:spTgt spid="168"/>
                                        </p:tgtEl>
                                        <p:attrNameLst>
                                          <p:attrName>ppt_w</p:attrName>
                                        </p:attrNameLst>
                                      </p:cBhvr>
                                      <p:tavLst>
                                        <p:tav tm="0">
                                          <p:val>
                                            <p:fltVal val="0"/>
                                          </p:val>
                                        </p:tav>
                                        <p:tav tm="100000">
                                          <p:val>
                                            <p:strVal val="#ppt_w"/>
                                          </p:val>
                                        </p:tav>
                                      </p:tavLst>
                                    </p:anim>
                                    <p:anim calcmode="lin" valueType="num">
                                      <p:cBhvr>
                                        <p:cTn id="27" dur="100" fill="hold"/>
                                        <p:tgtEl>
                                          <p:spTgt spid="168"/>
                                        </p:tgtEl>
                                        <p:attrNameLst>
                                          <p:attrName>ppt_h</p:attrName>
                                        </p:attrNameLst>
                                      </p:cBhvr>
                                      <p:tavLst>
                                        <p:tav tm="0">
                                          <p:val>
                                            <p:fltVal val="0"/>
                                          </p:val>
                                        </p:tav>
                                        <p:tav tm="100000">
                                          <p:val>
                                            <p:strVal val="#ppt_h"/>
                                          </p:val>
                                        </p:tav>
                                      </p:tavLst>
                                    </p:anim>
                                    <p:animEffect transition="in" filter="fade">
                                      <p:cBhvr>
                                        <p:cTn id="28" dur="100"/>
                                        <p:tgtEl>
                                          <p:spTgt spid="168"/>
                                        </p:tgtEl>
                                      </p:cBhvr>
                                    </p:animEffect>
                                  </p:childTnLst>
                                </p:cTn>
                              </p:par>
                              <p:par>
                                <p:cTn id="29" presetID="6" presetClass="emph" presetSubtype="0" fill="hold" nodeType="withEffect">
                                  <p:stCondLst>
                                    <p:cond delay="100"/>
                                  </p:stCondLst>
                                  <p:childTnLst>
                                    <p:animScale>
                                      <p:cBhvr>
                                        <p:cTn id="30" dur="100" fill="hold"/>
                                        <p:tgtEl>
                                          <p:spTgt spid="168"/>
                                        </p:tgtEl>
                                      </p:cBhvr>
                                      <p:by x="110000" y="110000"/>
                                    </p:animScale>
                                  </p:childTnLst>
                                </p:cTn>
                              </p:par>
                              <p:par>
                                <p:cTn id="31" presetID="6" presetClass="emph" presetSubtype="0" fill="hold" nodeType="withEffect">
                                  <p:stCondLst>
                                    <p:cond delay="200"/>
                                  </p:stCondLst>
                                  <p:childTnLst>
                                    <p:animScale>
                                      <p:cBhvr>
                                        <p:cTn id="32" dur="200" fill="hold"/>
                                        <p:tgtEl>
                                          <p:spTgt spid="168"/>
                                        </p:tgtEl>
                                      </p:cBhvr>
                                      <p:by x="90000" y="90000"/>
                                    </p:animScale>
                                  </p:childTnLst>
                                </p:cTn>
                              </p:par>
                              <p:par>
                                <p:cTn id="33" presetID="6" presetClass="emph" presetSubtype="0" fill="hold" nodeType="withEffect">
                                  <p:stCondLst>
                                    <p:cond delay="400"/>
                                  </p:stCondLst>
                                  <p:childTnLst>
                                    <p:animScale>
                                      <p:cBhvr>
                                        <p:cTn id="34" dur="100" fill="hold"/>
                                        <p:tgtEl>
                                          <p:spTgt spid="168"/>
                                        </p:tgtEl>
                                      </p:cBhvr>
                                      <p:by x="105000" y="105000"/>
                                    </p:animScale>
                                  </p:childTnLst>
                                </p:cTn>
                              </p:par>
                              <p:par>
                                <p:cTn id="35" presetID="6" presetClass="emph" presetSubtype="0" fill="hold" nodeType="withEffect">
                                  <p:stCondLst>
                                    <p:cond delay="500"/>
                                  </p:stCondLst>
                                  <p:childTnLst>
                                    <p:animScale>
                                      <p:cBhvr>
                                        <p:cTn id="36" dur="200" fill="hold"/>
                                        <p:tgtEl>
                                          <p:spTgt spid="168"/>
                                        </p:tgtEl>
                                      </p:cBhvr>
                                      <p:by x="95000" y="95000"/>
                                    </p:animScale>
                                  </p:childTnLst>
                                </p:cTn>
                              </p:par>
                            </p:childTnLst>
                          </p:cTn>
                        </p:par>
                        <p:par>
                          <p:cTn id="37" fill="hold">
                            <p:stCondLst>
                              <p:cond delay="1500"/>
                            </p:stCondLst>
                            <p:childTnLst>
                              <p:par>
                                <p:cTn id="38" presetID="53" presetClass="entr" presetSubtype="16" fill="hold" nodeType="afterEffect">
                                  <p:stCondLst>
                                    <p:cond delay="0"/>
                                  </p:stCondLst>
                                  <p:childTnLst>
                                    <p:set>
                                      <p:cBhvr>
                                        <p:cTn id="39" dur="1" fill="hold">
                                          <p:stCondLst>
                                            <p:cond delay="0"/>
                                          </p:stCondLst>
                                        </p:cTn>
                                        <p:tgtEl>
                                          <p:spTgt spid="150"/>
                                        </p:tgtEl>
                                        <p:attrNameLst>
                                          <p:attrName>style.visibility</p:attrName>
                                        </p:attrNameLst>
                                      </p:cBhvr>
                                      <p:to>
                                        <p:strVal val="visible"/>
                                      </p:to>
                                    </p:set>
                                    <p:anim calcmode="lin" valueType="num">
                                      <p:cBhvr>
                                        <p:cTn id="40" dur="100" fill="hold"/>
                                        <p:tgtEl>
                                          <p:spTgt spid="150"/>
                                        </p:tgtEl>
                                        <p:attrNameLst>
                                          <p:attrName>ppt_w</p:attrName>
                                        </p:attrNameLst>
                                      </p:cBhvr>
                                      <p:tavLst>
                                        <p:tav tm="0">
                                          <p:val>
                                            <p:fltVal val="0"/>
                                          </p:val>
                                        </p:tav>
                                        <p:tav tm="100000">
                                          <p:val>
                                            <p:strVal val="#ppt_w"/>
                                          </p:val>
                                        </p:tav>
                                      </p:tavLst>
                                    </p:anim>
                                    <p:anim calcmode="lin" valueType="num">
                                      <p:cBhvr>
                                        <p:cTn id="41" dur="100" fill="hold"/>
                                        <p:tgtEl>
                                          <p:spTgt spid="150"/>
                                        </p:tgtEl>
                                        <p:attrNameLst>
                                          <p:attrName>ppt_h</p:attrName>
                                        </p:attrNameLst>
                                      </p:cBhvr>
                                      <p:tavLst>
                                        <p:tav tm="0">
                                          <p:val>
                                            <p:fltVal val="0"/>
                                          </p:val>
                                        </p:tav>
                                        <p:tav tm="100000">
                                          <p:val>
                                            <p:strVal val="#ppt_h"/>
                                          </p:val>
                                        </p:tav>
                                      </p:tavLst>
                                    </p:anim>
                                    <p:animEffect transition="in" filter="fade">
                                      <p:cBhvr>
                                        <p:cTn id="42" dur="100"/>
                                        <p:tgtEl>
                                          <p:spTgt spid="150"/>
                                        </p:tgtEl>
                                      </p:cBhvr>
                                    </p:animEffect>
                                  </p:childTnLst>
                                </p:cTn>
                              </p:par>
                              <p:par>
                                <p:cTn id="43" presetID="6" presetClass="emph" presetSubtype="0" fill="hold" nodeType="withEffect">
                                  <p:stCondLst>
                                    <p:cond delay="100"/>
                                  </p:stCondLst>
                                  <p:childTnLst>
                                    <p:animScale>
                                      <p:cBhvr>
                                        <p:cTn id="44" dur="100" fill="hold"/>
                                        <p:tgtEl>
                                          <p:spTgt spid="150"/>
                                        </p:tgtEl>
                                      </p:cBhvr>
                                      <p:by x="110000" y="110000"/>
                                    </p:animScale>
                                  </p:childTnLst>
                                </p:cTn>
                              </p:par>
                              <p:par>
                                <p:cTn id="45" presetID="6" presetClass="emph" presetSubtype="0" fill="hold" nodeType="withEffect">
                                  <p:stCondLst>
                                    <p:cond delay="200"/>
                                  </p:stCondLst>
                                  <p:childTnLst>
                                    <p:animScale>
                                      <p:cBhvr>
                                        <p:cTn id="46" dur="200" fill="hold"/>
                                        <p:tgtEl>
                                          <p:spTgt spid="150"/>
                                        </p:tgtEl>
                                      </p:cBhvr>
                                      <p:by x="90000" y="90000"/>
                                    </p:animScale>
                                  </p:childTnLst>
                                </p:cTn>
                              </p:par>
                              <p:par>
                                <p:cTn id="47" presetID="6" presetClass="emph" presetSubtype="0" fill="hold" nodeType="withEffect">
                                  <p:stCondLst>
                                    <p:cond delay="400"/>
                                  </p:stCondLst>
                                  <p:childTnLst>
                                    <p:animScale>
                                      <p:cBhvr>
                                        <p:cTn id="48" dur="100" fill="hold"/>
                                        <p:tgtEl>
                                          <p:spTgt spid="150"/>
                                        </p:tgtEl>
                                      </p:cBhvr>
                                      <p:by x="105000" y="105000"/>
                                    </p:animScale>
                                  </p:childTnLst>
                                </p:cTn>
                              </p:par>
                              <p:par>
                                <p:cTn id="49" presetID="6" presetClass="emph" presetSubtype="0" fill="hold" nodeType="withEffect">
                                  <p:stCondLst>
                                    <p:cond delay="500"/>
                                  </p:stCondLst>
                                  <p:childTnLst>
                                    <p:animScale>
                                      <p:cBhvr>
                                        <p:cTn id="50" dur="200" fill="hold"/>
                                        <p:tgtEl>
                                          <p:spTgt spid="150"/>
                                        </p:tgtEl>
                                      </p:cBhvr>
                                      <p:by x="95000" y="95000"/>
                                    </p:animScale>
                                  </p:childTnLst>
                                </p:cTn>
                              </p:par>
                            </p:childTnLst>
                          </p:cTn>
                        </p:par>
                        <p:par>
                          <p:cTn id="51" fill="hold">
                            <p:stCondLst>
                              <p:cond delay="2000"/>
                            </p:stCondLst>
                            <p:childTnLst>
                              <p:par>
                                <p:cTn id="52" presetID="53" presetClass="entr" presetSubtype="16" fill="hold" nodeType="afterEffect">
                                  <p:stCondLst>
                                    <p:cond delay="0"/>
                                  </p:stCondLst>
                                  <p:childTnLst>
                                    <p:set>
                                      <p:cBhvr>
                                        <p:cTn id="53" dur="1" fill="hold">
                                          <p:stCondLst>
                                            <p:cond delay="0"/>
                                          </p:stCondLst>
                                        </p:cTn>
                                        <p:tgtEl>
                                          <p:spTgt spid="182"/>
                                        </p:tgtEl>
                                        <p:attrNameLst>
                                          <p:attrName>style.visibility</p:attrName>
                                        </p:attrNameLst>
                                      </p:cBhvr>
                                      <p:to>
                                        <p:strVal val="visible"/>
                                      </p:to>
                                    </p:set>
                                    <p:anim calcmode="lin" valueType="num">
                                      <p:cBhvr>
                                        <p:cTn id="54" dur="100" fill="hold"/>
                                        <p:tgtEl>
                                          <p:spTgt spid="182"/>
                                        </p:tgtEl>
                                        <p:attrNameLst>
                                          <p:attrName>ppt_w</p:attrName>
                                        </p:attrNameLst>
                                      </p:cBhvr>
                                      <p:tavLst>
                                        <p:tav tm="0">
                                          <p:val>
                                            <p:fltVal val="0"/>
                                          </p:val>
                                        </p:tav>
                                        <p:tav tm="100000">
                                          <p:val>
                                            <p:strVal val="#ppt_w"/>
                                          </p:val>
                                        </p:tav>
                                      </p:tavLst>
                                    </p:anim>
                                    <p:anim calcmode="lin" valueType="num">
                                      <p:cBhvr>
                                        <p:cTn id="55" dur="100" fill="hold"/>
                                        <p:tgtEl>
                                          <p:spTgt spid="182"/>
                                        </p:tgtEl>
                                        <p:attrNameLst>
                                          <p:attrName>ppt_h</p:attrName>
                                        </p:attrNameLst>
                                      </p:cBhvr>
                                      <p:tavLst>
                                        <p:tav tm="0">
                                          <p:val>
                                            <p:fltVal val="0"/>
                                          </p:val>
                                        </p:tav>
                                        <p:tav tm="100000">
                                          <p:val>
                                            <p:strVal val="#ppt_h"/>
                                          </p:val>
                                        </p:tav>
                                      </p:tavLst>
                                    </p:anim>
                                    <p:animEffect transition="in" filter="fade">
                                      <p:cBhvr>
                                        <p:cTn id="56" dur="100"/>
                                        <p:tgtEl>
                                          <p:spTgt spid="182"/>
                                        </p:tgtEl>
                                      </p:cBhvr>
                                    </p:animEffect>
                                  </p:childTnLst>
                                </p:cTn>
                              </p:par>
                              <p:par>
                                <p:cTn id="57" presetID="6" presetClass="emph" presetSubtype="0" fill="hold" nodeType="withEffect">
                                  <p:stCondLst>
                                    <p:cond delay="100"/>
                                  </p:stCondLst>
                                  <p:childTnLst>
                                    <p:animScale>
                                      <p:cBhvr>
                                        <p:cTn id="58" dur="100" fill="hold"/>
                                        <p:tgtEl>
                                          <p:spTgt spid="182"/>
                                        </p:tgtEl>
                                      </p:cBhvr>
                                      <p:by x="110000" y="110000"/>
                                    </p:animScale>
                                  </p:childTnLst>
                                </p:cTn>
                              </p:par>
                              <p:par>
                                <p:cTn id="59" presetID="6" presetClass="emph" presetSubtype="0" fill="hold" nodeType="withEffect">
                                  <p:stCondLst>
                                    <p:cond delay="200"/>
                                  </p:stCondLst>
                                  <p:childTnLst>
                                    <p:animScale>
                                      <p:cBhvr>
                                        <p:cTn id="60" dur="200" fill="hold"/>
                                        <p:tgtEl>
                                          <p:spTgt spid="182"/>
                                        </p:tgtEl>
                                      </p:cBhvr>
                                      <p:by x="90000" y="90000"/>
                                    </p:animScale>
                                  </p:childTnLst>
                                </p:cTn>
                              </p:par>
                              <p:par>
                                <p:cTn id="61" presetID="6" presetClass="emph" presetSubtype="0" fill="hold" nodeType="withEffect">
                                  <p:stCondLst>
                                    <p:cond delay="400"/>
                                  </p:stCondLst>
                                  <p:childTnLst>
                                    <p:animScale>
                                      <p:cBhvr>
                                        <p:cTn id="62" dur="100" fill="hold"/>
                                        <p:tgtEl>
                                          <p:spTgt spid="182"/>
                                        </p:tgtEl>
                                      </p:cBhvr>
                                      <p:by x="105000" y="105000"/>
                                    </p:animScale>
                                  </p:childTnLst>
                                </p:cTn>
                              </p:par>
                              <p:par>
                                <p:cTn id="63" presetID="6" presetClass="emph" presetSubtype="0" fill="hold" nodeType="withEffect">
                                  <p:stCondLst>
                                    <p:cond delay="500"/>
                                  </p:stCondLst>
                                  <p:childTnLst>
                                    <p:animScale>
                                      <p:cBhvr>
                                        <p:cTn id="64" dur="200" fill="hold"/>
                                        <p:tgtEl>
                                          <p:spTgt spid="182"/>
                                        </p:tgtEl>
                                      </p:cBhvr>
                                      <p:by x="95000" y="95000"/>
                                    </p:animScale>
                                  </p:childTnLst>
                                </p:cTn>
                              </p:par>
                            </p:childTnLst>
                          </p:cTn>
                        </p:par>
                        <p:par>
                          <p:cTn id="65" fill="hold">
                            <p:stCondLst>
                              <p:cond delay="2500"/>
                            </p:stCondLst>
                            <p:childTnLst>
                              <p:par>
                                <p:cTn id="66" presetID="53" presetClass="entr" presetSubtype="16" fill="hold" nodeType="afterEffect">
                                  <p:stCondLst>
                                    <p:cond delay="0"/>
                                  </p:stCondLst>
                                  <p:childTnLst>
                                    <p:set>
                                      <p:cBhvr>
                                        <p:cTn id="67" dur="1" fill="hold">
                                          <p:stCondLst>
                                            <p:cond delay="0"/>
                                          </p:stCondLst>
                                        </p:cTn>
                                        <p:tgtEl>
                                          <p:spTgt spid="162"/>
                                        </p:tgtEl>
                                        <p:attrNameLst>
                                          <p:attrName>style.visibility</p:attrName>
                                        </p:attrNameLst>
                                      </p:cBhvr>
                                      <p:to>
                                        <p:strVal val="visible"/>
                                      </p:to>
                                    </p:set>
                                    <p:anim calcmode="lin" valueType="num">
                                      <p:cBhvr>
                                        <p:cTn id="68" dur="100" fill="hold"/>
                                        <p:tgtEl>
                                          <p:spTgt spid="162"/>
                                        </p:tgtEl>
                                        <p:attrNameLst>
                                          <p:attrName>ppt_w</p:attrName>
                                        </p:attrNameLst>
                                      </p:cBhvr>
                                      <p:tavLst>
                                        <p:tav tm="0">
                                          <p:val>
                                            <p:fltVal val="0"/>
                                          </p:val>
                                        </p:tav>
                                        <p:tav tm="100000">
                                          <p:val>
                                            <p:strVal val="#ppt_w"/>
                                          </p:val>
                                        </p:tav>
                                      </p:tavLst>
                                    </p:anim>
                                    <p:anim calcmode="lin" valueType="num">
                                      <p:cBhvr>
                                        <p:cTn id="69" dur="100" fill="hold"/>
                                        <p:tgtEl>
                                          <p:spTgt spid="162"/>
                                        </p:tgtEl>
                                        <p:attrNameLst>
                                          <p:attrName>ppt_h</p:attrName>
                                        </p:attrNameLst>
                                      </p:cBhvr>
                                      <p:tavLst>
                                        <p:tav tm="0">
                                          <p:val>
                                            <p:fltVal val="0"/>
                                          </p:val>
                                        </p:tav>
                                        <p:tav tm="100000">
                                          <p:val>
                                            <p:strVal val="#ppt_h"/>
                                          </p:val>
                                        </p:tav>
                                      </p:tavLst>
                                    </p:anim>
                                    <p:animEffect transition="in" filter="fade">
                                      <p:cBhvr>
                                        <p:cTn id="70" dur="100"/>
                                        <p:tgtEl>
                                          <p:spTgt spid="162"/>
                                        </p:tgtEl>
                                      </p:cBhvr>
                                    </p:animEffect>
                                  </p:childTnLst>
                                </p:cTn>
                              </p:par>
                              <p:par>
                                <p:cTn id="71" presetID="6" presetClass="emph" presetSubtype="0" fill="hold" nodeType="withEffect">
                                  <p:stCondLst>
                                    <p:cond delay="100"/>
                                  </p:stCondLst>
                                  <p:childTnLst>
                                    <p:animScale>
                                      <p:cBhvr>
                                        <p:cTn id="72" dur="100" fill="hold"/>
                                        <p:tgtEl>
                                          <p:spTgt spid="162"/>
                                        </p:tgtEl>
                                      </p:cBhvr>
                                      <p:by x="110000" y="110000"/>
                                    </p:animScale>
                                  </p:childTnLst>
                                </p:cTn>
                              </p:par>
                              <p:par>
                                <p:cTn id="73" presetID="6" presetClass="emph" presetSubtype="0" fill="hold" nodeType="withEffect">
                                  <p:stCondLst>
                                    <p:cond delay="200"/>
                                  </p:stCondLst>
                                  <p:childTnLst>
                                    <p:animScale>
                                      <p:cBhvr>
                                        <p:cTn id="74" dur="200" fill="hold"/>
                                        <p:tgtEl>
                                          <p:spTgt spid="162"/>
                                        </p:tgtEl>
                                      </p:cBhvr>
                                      <p:by x="90000" y="90000"/>
                                    </p:animScale>
                                  </p:childTnLst>
                                </p:cTn>
                              </p:par>
                              <p:par>
                                <p:cTn id="75" presetID="6" presetClass="emph" presetSubtype="0" fill="hold" nodeType="withEffect">
                                  <p:stCondLst>
                                    <p:cond delay="400"/>
                                  </p:stCondLst>
                                  <p:childTnLst>
                                    <p:animScale>
                                      <p:cBhvr>
                                        <p:cTn id="76" dur="100" fill="hold"/>
                                        <p:tgtEl>
                                          <p:spTgt spid="162"/>
                                        </p:tgtEl>
                                      </p:cBhvr>
                                      <p:by x="105000" y="105000"/>
                                    </p:animScale>
                                  </p:childTnLst>
                                </p:cTn>
                              </p:par>
                              <p:par>
                                <p:cTn id="77" presetID="6" presetClass="emph" presetSubtype="0" fill="hold" nodeType="withEffect">
                                  <p:stCondLst>
                                    <p:cond delay="500"/>
                                  </p:stCondLst>
                                  <p:childTnLst>
                                    <p:animScale>
                                      <p:cBhvr>
                                        <p:cTn id="78" dur="200" fill="hold"/>
                                        <p:tgtEl>
                                          <p:spTgt spid="162"/>
                                        </p:tgtEl>
                                      </p:cBhvr>
                                      <p:by x="95000" y="95000"/>
                                    </p:animScale>
                                  </p:childTnLst>
                                </p:cTn>
                              </p:par>
                            </p:childTnLst>
                          </p:cTn>
                        </p:par>
                        <p:par>
                          <p:cTn id="79" fill="hold">
                            <p:stCondLst>
                              <p:cond delay="3000"/>
                            </p:stCondLst>
                            <p:childTnLst>
                              <p:par>
                                <p:cTn id="80" presetID="53" presetClass="entr" presetSubtype="16" fill="hold" nodeType="afterEffect">
                                  <p:stCondLst>
                                    <p:cond delay="0"/>
                                  </p:stCondLst>
                                  <p:childTnLst>
                                    <p:set>
                                      <p:cBhvr>
                                        <p:cTn id="81" dur="1" fill="hold">
                                          <p:stCondLst>
                                            <p:cond delay="0"/>
                                          </p:stCondLst>
                                        </p:cTn>
                                        <p:tgtEl>
                                          <p:spTgt spid="174"/>
                                        </p:tgtEl>
                                        <p:attrNameLst>
                                          <p:attrName>style.visibility</p:attrName>
                                        </p:attrNameLst>
                                      </p:cBhvr>
                                      <p:to>
                                        <p:strVal val="visible"/>
                                      </p:to>
                                    </p:set>
                                    <p:anim calcmode="lin" valueType="num">
                                      <p:cBhvr>
                                        <p:cTn id="82" dur="100" fill="hold"/>
                                        <p:tgtEl>
                                          <p:spTgt spid="174"/>
                                        </p:tgtEl>
                                        <p:attrNameLst>
                                          <p:attrName>ppt_w</p:attrName>
                                        </p:attrNameLst>
                                      </p:cBhvr>
                                      <p:tavLst>
                                        <p:tav tm="0">
                                          <p:val>
                                            <p:fltVal val="0"/>
                                          </p:val>
                                        </p:tav>
                                        <p:tav tm="100000">
                                          <p:val>
                                            <p:strVal val="#ppt_w"/>
                                          </p:val>
                                        </p:tav>
                                      </p:tavLst>
                                    </p:anim>
                                    <p:anim calcmode="lin" valueType="num">
                                      <p:cBhvr>
                                        <p:cTn id="83" dur="100" fill="hold"/>
                                        <p:tgtEl>
                                          <p:spTgt spid="174"/>
                                        </p:tgtEl>
                                        <p:attrNameLst>
                                          <p:attrName>ppt_h</p:attrName>
                                        </p:attrNameLst>
                                      </p:cBhvr>
                                      <p:tavLst>
                                        <p:tav tm="0">
                                          <p:val>
                                            <p:fltVal val="0"/>
                                          </p:val>
                                        </p:tav>
                                        <p:tav tm="100000">
                                          <p:val>
                                            <p:strVal val="#ppt_h"/>
                                          </p:val>
                                        </p:tav>
                                      </p:tavLst>
                                    </p:anim>
                                    <p:animEffect transition="in" filter="fade">
                                      <p:cBhvr>
                                        <p:cTn id="84" dur="100"/>
                                        <p:tgtEl>
                                          <p:spTgt spid="174"/>
                                        </p:tgtEl>
                                      </p:cBhvr>
                                    </p:animEffect>
                                  </p:childTnLst>
                                </p:cTn>
                              </p:par>
                              <p:par>
                                <p:cTn id="85" presetID="6" presetClass="emph" presetSubtype="0" fill="hold" nodeType="withEffect">
                                  <p:stCondLst>
                                    <p:cond delay="100"/>
                                  </p:stCondLst>
                                  <p:childTnLst>
                                    <p:animScale>
                                      <p:cBhvr>
                                        <p:cTn id="86" dur="100" fill="hold"/>
                                        <p:tgtEl>
                                          <p:spTgt spid="174"/>
                                        </p:tgtEl>
                                      </p:cBhvr>
                                      <p:by x="110000" y="110000"/>
                                    </p:animScale>
                                  </p:childTnLst>
                                </p:cTn>
                              </p:par>
                              <p:par>
                                <p:cTn id="87" presetID="6" presetClass="emph" presetSubtype="0" fill="hold" nodeType="withEffect">
                                  <p:stCondLst>
                                    <p:cond delay="200"/>
                                  </p:stCondLst>
                                  <p:childTnLst>
                                    <p:animScale>
                                      <p:cBhvr>
                                        <p:cTn id="88" dur="200" fill="hold"/>
                                        <p:tgtEl>
                                          <p:spTgt spid="174"/>
                                        </p:tgtEl>
                                      </p:cBhvr>
                                      <p:by x="90000" y="90000"/>
                                    </p:animScale>
                                  </p:childTnLst>
                                </p:cTn>
                              </p:par>
                              <p:par>
                                <p:cTn id="89" presetID="6" presetClass="emph" presetSubtype="0" fill="hold" nodeType="withEffect">
                                  <p:stCondLst>
                                    <p:cond delay="400"/>
                                  </p:stCondLst>
                                  <p:childTnLst>
                                    <p:animScale>
                                      <p:cBhvr>
                                        <p:cTn id="90" dur="100" fill="hold"/>
                                        <p:tgtEl>
                                          <p:spTgt spid="174"/>
                                        </p:tgtEl>
                                      </p:cBhvr>
                                      <p:by x="105000" y="105000"/>
                                    </p:animScale>
                                  </p:childTnLst>
                                </p:cTn>
                              </p:par>
                              <p:par>
                                <p:cTn id="91" presetID="6" presetClass="emph" presetSubtype="0" fill="hold" nodeType="withEffect">
                                  <p:stCondLst>
                                    <p:cond delay="500"/>
                                  </p:stCondLst>
                                  <p:childTnLst>
                                    <p:animScale>
                                      <p:cBhvr>
                                        <p:cTn id="92" dur="200" fill="hold"/>
                                        <p:tgtEl>
                                          <p:spTgt spid="174"/>
                                        </p:tgtEl>
                                      </p:cBhvr>
                                      <p:by x="95000" y="95000"/>
                                    </p:animScale>
                                  </p:childTnLst>
                                </p:cTn>
                              </p:par>
                            </p:childTnLst>
                          </p:cTn>
                        </p:par>
                        <p:par>
                          <p:cTn id="93" fill="hold">
                            <p:stCondLst>
                              <p:cond delay="3500"/>
                            </p:stCondLst>
                            <p:childTnLst>
                              <p:par>
                                <p:cTn id="94" presetID="12" presetClass="entr" presetSubtype="2"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 calcmode="lin" valueType="num">
                                      <p:cBhvr additive="base">
                                        <p:cTn id="96" dur="500"/>
                                        <p:tgtEl>
                                          <p:spTgt spid="133"/>
                                        </p:tgtEl>
                                        <p:attrNameLst>
                                          <p:attrName>ppt_x</p:attrName>
                                        </p:attrNameLst>
                                      </p:cBhvr>
                                      <p:tavLst>
                                        <p:tav tm="0">
                                          <p:val>
                                            <p:strVal val="#ppt_x+#ppt_w*1.125000"/>
                                          </p:val>
                                        </p:tav>
                                        <p:tav tm="100000">
                                          <p:val>
                                            <p:strVal val="#ppt_x"/>
                                          </p:val>
                                        </p:tav>
                                      </p:tavLst>
                                    </p:anim>
                                    <p:animEffect transition="in" filter="wipe(left)">
                                      <p:cBhvr>
                                        <p:cTn id="97" dur="500"/>
                                        <p:tgtEl>
                                          <p:spTgt spid="133"/>
                                        </p:tgtEl>
                                      </p:cBhvr>
                                    </p:animEffect>
                                  </p:childTnLst>
                                </p:cTn>
                              </p:par>
                              <p:par>
                                <p:cTn id="98" presetID="12" presetClass="entr" presetSubtype="8" fill="hold" nodeType="withEffect">
                                  <p:stCondLst>
                                    <p:cond delay="0"/>
                                  </p:stCondLst>
                                  <p:childTnLst>
                                    <p:set>
                                      <p:cBhvr>
                                        <p:cTn id="99" dur="1" fill="hold">
                                          <p:stCondLst>
                                            <p:cond delay="0"/>
                                          </p:stCondLst>
                                        </p:cTn>
                                        <p:tgtEl>
                                          <p:spTgt spid="118"/>
                                        </p:tgtEl>
                                        <p:attrNameLst>
                                          <p:attrName>style.visibility</p:attrName>
                                        </p:attrNameLst>
                                      </p:cBhvr>
                                      <p:to>
                                        <p:strVal val="visible"/>
                                      </p:to>
                                    </p:set>
                                    <p:anim calcmode="lin" valueType="num">
                                      <p:cBhvr additive="base">
                                        <p:cTn id="100" dur="500"/>
                                        <p:tgtEl>
                                          <p:spTgt spid="118"/>
                                        </p:tgtEl>
                                        <p:attrNameLst>
                                          <p:attrName>ppt_x</p:attrName>
                                        </p:attrNameLst>
                                      </p:cBhvr>
                                      <p:tavLst>
                                        <p:tav tm="0">
                                          <p:val>
                                            <p:strVal val="#ppt_x-#ppt_w*1.125000"/>
                                          </p:val>
                                        </p:tav>
                                        <p:tav tm="100000">
                                          <p:val>
                                            <p:strVal val="#ppt_x"/>
                                          </p:val>
                                        </p:tav>
                                      </p:tavLst>
                                    </p:anim>
                                    <p:animEffect transition="in" filter="wipe(right)">
                                      <p:cBhvr>
                                        <p:cTn id="101" dur="500"/>
                                        <p:tgtEl>
                                          <p:spTgt spid="118"/>
                                        </p:tgtEl>
                                      </p:cBhvr>
                                    </p:animEffect>
                                  </p:childTnLst>
                                </p:cTn>
                              </p:par>
                            </p:childTnLst>
                          </p:cTn>
                        </p:par>
                        <p:par>
                          <p:cTn id="102" fill="hold">
                            <p:stCondLst>
                              <p:cond delay="4000"/>
                            </p:stCondLst>
                            <p:childTnLst>
                              <p:par>
                                <p:cTn id="103" presetID="12" presetClass="entr" presetSubtype="2" fill="hold" nodeType="afterEffect">
                                  <p:stCondLst>
                                    <p:cond delay="0"/>
                                  </p:stCondLst>
                                  <p:childTnLst>
                                    <p:set>
                                      <p:cBhvr>
                                        <p:cTn id="104" dur="1" fill="hold">
                                          <p:stCondLst>
                                            <p:cond delay="0"/>
                                          </p:stCondLst>
                                        </p:cTn>
                                        <p:tgtEl>
                                          <p:spTgt spid="138"/>
                                        </p:tgtEl>
                                        <p:attrNameLst>
                                          <p:attrName>style.visibility</p:attrName>
                                        </p:attrNameLst>
                                      </p:cBhvr>
                                      <p:to>
                                        <p:strVal val="visible"/>
                                      </p:to>
                                    </p:set>
                                    <p:anim calcmode="lin" valueType="num">
                                      <p:cBhvr additive="base">
                                        <p:cTn id="105" dur="500"/>
                                        <p:tgtEl>
                                          <p:spTgt spid="138"/>
                                        </p:tgtEl>
                                        <p:attrNameLst>
                                          <p:attrName>ppt_x</p:attrName>
                                        </p:attrNameLst>
                                      </p:cBhvr>
                                      <p:tavLst>
                                        <p:tav tm="0">
                                          <p:val>
                                            <p:strVal val="#ppt_x+#ppt_w*1.125000"/>
                                          </p:val>
                                        </p:tav>
                                        <p:tav tm="100000">
                                          <p:val>
                                            <p:strVal val="#ppt_x"/>
                                          </p:val>
                                        </p:tav>
                                      </p:tavLst>
                                    </p:anim>
                                    <p:animEffect transition="in" filter="wipe(left)">
                                      <p:cBhvr>
                                        <p:cTn id="106" dur="500"/>
                                        <p:tgtEl>
                                          <p:spTgt spid="138"/>
                                        </p:tgtEl>
                                      </p:cBhvr>
                                    </p:animEffect>
                                  </p:childTnLst>
                                </p:cTn>
                              </p:par>
                              <p:par>
                                <p:cTn id="107" presetID="12" presetClass="entr" presetSubtype="8" fill="hold" nodeType="withEffect">
                                  <p:stCondLst>
                                    <p:cond delay="0"/>
                                  </p:stCondLst>
                                  <p:childTnLst>
                                    <p:set>
                                      <p:cBhvr>
                                        <p:cTn id="108" dur="1" fill="hold">
                                          <p:stCondLst>
                                            <p:cond delay="0"/>
                                          </p:stCondLst>
                                        </p:cTn>
                                        <p:tgtEl>
                                          <p:spTgt spid="128"/>
                                        </p:tgtEl>
                                        <p:attrNameLst>
                                          <p:attrName>style.visibility</p:attrName>
                                        </p:attrNameLst>
                                      </p:cBhvr>
                                      <p:to>
                                        <p:strVal val="visible"/>
                                      </p:to>
                                    </p:set>
                                    <p:anim calcmode="lin" valueType="num">
                                      <p:cBhvr additive="base">
                                        <p:cTn id="109" dur="500"/>
                                        <p:tgtEl>
                                          <p:spTgt spid="128"/>
                                        </p:tgtEl>
                                        <p:attrNameLst>
                                          <p:attrName>ppt_x</p:attrName>
                                        </p:attrNameLst>
                                      </p:cBhvr>
                                      <p:tavLst>
                                        <p:tav tm="0">
                                          <p:val>
                                            <p:strVal val="#ppt_x-#ppt_w*1.125000"/>
                                          </p:val>
                                        </p:tav>
                                        <p:tav tm="100000">
                                          <p:val>
                                            <p:strVal val="#ppt_x"/>
                                          </p:val>
                                        </p:tav>
                                      </p:tavLst>
                                    </p:anim>
                                    <p:animEffect transition="in" filter="wipe(right)">
                                      <p:cBhvr>
                                        <p:cTn id="110" dur="500"/>
                                        <p:tgtEl>
                                          <p:spTgt spid="128"/>
                                        </p:tgtEl>
                                      </p:cBhvr>
                                    </p:animEffect>
                                  </p:childTnLst>
                                </p:cTn>
                              </p:par>
                            </p:childTnLst>
                          </p:cTn>
                        </p:par>
                        <p:par>
                          <p:cTn id="111" fill="hold">
                            <p:stCondLst>
                              <p:cond delay="4500"/>
                            </p:stCondLst>
                            <p:childTnLst>
                              <p:par>
                                <p:cTn id="112" presetID="12" presetClass="entr" presetSubtype="2" fill="hold" nodeType="afterEffect">
                                  <p:stCondLst>
                                    <p:cond delay="0"/>
                                  </p:stCondLst>
                                  <p:childTnLst>
                                    <p:set>
                                      <p:cBhvr>
                                        <p:cTn id="113" dur="1" fill="hold">
                                          <p:stCondLst>
                                            <p:cond delay="0"/>
                                          </p:stCondLst>
                                        </p:cTn>
                                        <p:tgtEl>
                                          <p:spTgt spid="143"/>
                                        </p:tgtEl>
                                        <p:attrNameLst>
                                          <p:attrName>style.visibility</p:attrName>
                                        </p:attrNameLst>
                                      </p:cBhvr>
                                      <p:to>
                                        <p:strVal val="visible"/>
                                      </p:to>
                                    </p:set>
                                    <p:anim calcmode="lin" valueType="num">
                                      <p:cBhvr additive="base">
                                        <p:cTn id="114" dur="500"/>
                                        <p:tgtEl>
                                          <p:spTgt spid="143"/>
                                        </p:tgtEl>
                                        <p:attrNameLst>
                                          <p:attrName>ppt_x</p:attrName>
                                        </p:attrNameLst>
                                      </p:cBhvr>
                                      <p:tavLst>
                                        <p:tav tm="0">
                                          <p:val>
                                            <p:strVal val="#ppt_x+#ppt_w*1.125000"/>
                                          </p:val>
                                        </p:tav>
                                        <p:tav tm="100000">
                                          <p:val>
                                            <p:strVal val="#ppt_x"/>
                                          </p:val>
                                        </p:tav>
                                      </p:tavLst>
                                    </p:anim>
                                    <p:animEffect transition="in" filter="wipe(left)">
                                      <p:cBhvr>
                                        <p:cTn id="115" dur="500"/>
                                        <p:tgtEl>
                                          <p:spTgt spid="143"/>
                                        </p:tgtEl>
                                      </p:cBhvr>
                                    </p:animEffect>
                                  </p:childTnLst>
                                </p:cTn>
                              </p:par>
                              <p:par>
                                <p:cTn id="116" presetID="12" presetClass="entr" presetSubtype="8" fill="hold" nodeType="withEffect">
                                  <p:stCondLst>
                                    <p:cond delay="0"/>
                                  </p:stCondLst>
                                  <p:childTnLst>
                                    <p:set>
                                      <p:cBhvr>
                                        <p:cTn id="117" dur="1" fill="hold">
                                          <p:stCondLst>
                                            <p:cond delay="0"/>
                                          </p:stCondLst>
                                        </p:cTn>
                                        <p:tgtEl>
                                          <p:spTgt spid="123"/>
                                        </p:tgtEl>
                                        <p:attrNameLst>
                                          <p:attrName>style.visibility</p:attrName>
                                        </p:attrNameLst>
                                      </p:cBhvr>
                                      <p:to>
                                        <p:strVal val="visible"/>
                                      </p:to>
                                    </p:set>
                                    <p:anim calcmode="lin" valueType="num">
                                      <p:cBhvr additive="base">
                                        <p:cTn id="118" dur="500"/>
                                        <p:tgtEl>
                                          <p:spTgt spid="123"/>
                                        </p:tgtEl>
                                        <p:attrNameLst>
                                          <p:attrName>ppt_x</p:attrName>
                                        </p:attrNameLst>
                                      </p:cBhvr>
                                      <p:tavLst>
                                        <p:tav tm="0">
                                          <p:val>
                                            <p:strVal val="#ppt_x-#ppt_w*1.125000"/>
                                          </p:val>
                                        </p:tav>
                                        <p:tav tm="100000">
                                          <p:val>
                                            <p:strVal val="#ppt_x"/>
                                          </p:val>
                                        </p:tav>
                                      </p:tavLst>
                                    </p:anim>
                                    <p:animEffect transition="in" filter="wipe(right)">
                                      <p:cBhvr>
                                        <p:cTn id="119"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35725" y="2916970"/>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23" name="组合 22"/>
          <p:cNvGrpSpPr/>
          <p:nvPr/>
        </p:nvGrpSpPr>
        <p:grpSpPr>
          <a:xfrm rot="5400000" flipH="1">
            <a:off x="8124371" y="2881920"/>
            <a:ext cx="7001769" cy="1130318"/>
            <a:chOff x="-168927" y="-152400"/>
            <a:chExt cx="9312927" cy="1530947"/>
          </a:xfrm>
        </p:grpSpPr>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29" name="图片 28"/>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32" name="图片 31"/>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rot="10800000" flipV="1">
              <a:off x="4158916" y="-152399"/>
              <a:ext cx="363037" cy="1530946"/>
            </a:xfrm>
            <a:prstGeom prst="rect">
              <a:avLst/>
            </a:prstGeom>
          </p:spPr>
        </p:pic>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35" name="图片 34"/>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41" name="图片 40"/>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49" name="组合 48"/>
          <p:cNvGrpSpPr/>
          <p:nvPr/>
        </p:nvGrpSpPr>
        <p:grpSpPr>
          <a:xfrm>
            <a:off x="1130320" y="422499"/>
            <a:ext cx="3068756" cy="215907"/>
            <a:chOff x="847850" y="316800"/>
            <a:chExt cx="2301867" cy="161893"/>
          </a:xfrm>
        </p:grpSpPr>
        <p:cxnSp>
          <p:nvCxnSpPr>
            <p:cNvPr id="44" name="直接连接符 43"/>
            <p:cNvCxnSpPr/>
            <p:nvPr/>
          </p:nvCxnSpPr>
          <p:spPr>
            <a:xfrm>
              <a:off x="847850" y="387525"/>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2987824" y="316800"/>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7884933" y="408866"/>
            <a:ext cx="3079162" cy="215907"/>
            <a:chOff x="5914470" y="306578"/>
            <a:chExt cx="2309672" cy="161893"/>
          </a:xfrm>
        </p:grpSpPr>
        <p:cxnSp>
          <p:nvCxnSpPr>
            <p:cNvPr id="46" name="直接连接符 45"/>
            <p:cNvCxnSpPr/>
            <p:nvPr/>
          </p:nvCxnSpPr>
          <p:spPr>
            <a:xfrm>
              <a:off x="6084168" y="394050"/>
              <a:ext cx="21399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5914470" y="306578"/>
              <a:ext cx="161893" cy="161893"/>
            </a:xfrm>
            <a:prstGeom prst="ellipse">
              <a:avLst/>
            </a:prstGeom>
            <a:solidFill>
              <a:srgbClr val="56CA93"/>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4476614" y="263649"/>
            <a:ext cx="3346560" cy="538605"/>
          </a:xfrm>
          <a:prstGeom prst="rect">
            <a:avLst/>
          </a:prstGeom>
          <a:noFill/>
        </p:spPr>
        <p:txBody>
          <a:bodyPr wrap="square" lIns="121917" tIns="60958" rIns="121917" bIns="60958" rtlCol="0">
            <a:spAutoFit/>
          </a:bodyPr>
          <a:lstStyle/>
          <a:p>
            <a:r>
              <a:rPr lang="zh-CN" altLang="en-US" sz="2700" b="1">
                <a:solidFill>
                  <a:srgbClr val="56CA93"/>
                </a:solidFill>
                <a:latin typeface="微软雅黑" panose="020B0503020204020204" pitchFamily="34" charset="-122"/>
                <a:ea typeface="微软雅黑" panose="020B0503020204020204" pitchFamily="34" charset="-122"/>
              </a:rPr>
              <a:t>教学分析</a:t>
            </a:r>
            <a:r>
              <a:rPr lang="en-US" altLang="zh-CN" sz="2700" b="1" smtClean="0">
                <a:solidFill>
                  <a:srgbClr val="56CA93"/>
                </a:solidFill>
                <a:latin typeface="微软雅黑" panose="020B0503020204020204" pitchFamily="34" charset="-122"/>
                <a:ea typeface="微软雅黑" panose="020B0503020204020204" pitchFamily="34" charset="-122"/>
              </a:rPr>
              <a:t>.</a:t>
            </a:r>
            <a:r>
              <a:rPr lang="zh-CN" altLang="en-US" sz="2700" smtClean="0">
                <a:solidFill>
                  <a:srgbClr val="FB6060"/>
                </a:solidFill>
                <a:latin typeface="微软雅黑" panose="020B0503020204020204" pitchFamily="34" charset="-122"/>
                <a:ea typeface="微软雅黑" panose="020B0503020204020204" pitchFamily="34" charset="-122"/>
              </a:rPr>
              <a:t>教学难点</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3431357" y="955028"/>
            <a:ext cx="8426033" cy="4229874"/>
            <a:chOff x="4216796" y="981522"/>
            <a:chExt cx="7639050" cy="3836195"/>
          </a:xfrm>
        </p:grpSpPr>
        <p:sp>
          <p:nvSpPr>
            <p:cNvPr id="117" name="椭圆 116"/>
            <p:cNvSpPr/>
            <p:nvPr/>
          </p:nvSpPr>
          <p:spPr>
            <a:xfrm>
              <a:off x="4216796" y="3845599"/>
              <a:ext cx="7639050" cy="972118"/>
            </a:xfrm>
            <a:prstGeom prst="ellipse">
              <a:avLst/>
            </a:prstGeom>
            <a:gradFill flip="none" rotWithShape="1">
              <a:gsLst>
                <a:gs pos="27000">
                  <a:sysClr val="windowText" lastClr="000000">
                    <a:alpha val="49000"/>
                  </a:sysClr>
                </a:gs>
                <a:gs pos="0">
                  <a:sysClr val="windowText" lastClr="000000">
                    <a:lumMod val="100000"/>
                    <a:alpha val="60000"/>
                  </a:sysClr>
                </a:gs>
                <a:gs pos="54000">
                  <a:sysClr val="windowText" lastClr="000000">
                    <a:alpha val="28000"/>
                  </a:sysClr>
                </a:gs>
                <a:gs pos="100000">
                  <a:srgbClr val="D7D7D7">
                    <a:alpha val="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118" name="组合 117"/>
            <p:cNvGrpSpPr/>
            <p:nvPr/>
          </p:nvGrpSpPr>
          <p:grpSpPr>
            <a:xfrm>
              <a:off x="5181467" y="981522"/>
              <a:ext cx="6074936" cy="3585517"/>
              <a:chOff x="1852931" y="2085340"/>
              <a:chExt cx="6651625" cy="3925888"/>
            </a:xfrm>
          </p:grpSpPr>
          <p:sp>
            <p:nvSpPr>
              <p:cNvPr id="132" name="Freeform 10"/>
              <p:cNvSpPr/>
              <p:nvPr/>
            </p:nvSpPr>
            <p:spPr bwMode="auto">
              <a:xfrm>
                <a:off x="1852931" y="4161790"/>
                <a:ext cx="923925" cy="496888"/>
              </a:xfrm>
              <a:custGeom>
                <a:avLst/>
                <a:gdLst>
                  <a:gd name="T0" fmla="*/ 433 w 582"/>
                  <a:gd name="T1" fmla="*/ 64 h 313"/>
                  <a:gd name="T2" fmla="*/ 582 w 582"/>
                  <a:gd name="T3" fmla="*/ 0 h 313"/>
                  <a:gd name="T4" fmla="*/ 579 w 582"/>
                  <a:gd name="T5" fmla="*/ 15 h 313"/>
                  <a:gd name="T6" fmla="*/ 210 w 582"/>
                  <a:gd name="T7" fmla="*/ 232 h 313"/>
                  <a:gd name="T8" fmla="*/ 19 w 582"/>
                  <a:gd name="T9" fmla="*/ 313 h 313"/>
                  <a:gd name="T10" fmla="*/ 0 w 582"/>
                  <a:gd name="T11" fmla="*/ 308 h 313"/>
                  <a:gd name="T12" fmla="*/ 433 w 582"/>
                  <a:gd name="T13" fmla="*/ 64 h 313"/>
                </a:gdLst>
                <a:ahLst/>
                <a:cxnLst>
                  <a:cxn ang="0">
                    <a:pos x="T0" y="T1"/>
                  </a:cxn>
                  <a:cxn ang="0">
                    <a:pos x="T2" y="T3"/>
                  </a:cxn>
                  <a:cxn ang="0">
                    <a:pos x="T4" y="T5"/>
                  </a:cxn>
                  <a:cxn ang="0">
                    <a:pos x="T6" y="T7"/>
                  </a:cxn>
                  <a:cxn ang="0">
                    <a:pos x="T8" y="T9"/>
                  </a:cxn>
                  <a:cxn ang="0">
                    <a:pos x="T10" y="T11"/>
                  </a:cxn>
                  <a:cxn ang="0">
                    <a:pos x="T12" y="T13"/>
                  </a:cxn>
                </a:cxnLst>
                <a:rect l="0" t="0" r="r" b="b"/>
                <a:pathLst>
                  <a:path w="582" h="313">
                    <a:moveTo>
                      <a:pt x="433" y="64"/>
                    </a:moveTo>
                    <a:lnTo>
                      <a:pt x="582" y="0"/>
                    </a:lnTo>
                    <a:lnTo>
                      <a:pt x="579" y="15"/>
                    </a:lnTo>
                    <a:lnTo>
                      <a:pt x="210" y="232"/>
                    </a:lnTo>
                    <a:lnTo>
                      <a:pt x="19" y="313"/>
                    </a:lnTo>
                    <a:lnTo>
                      <a:pt x="0" y="308"/>
                    </a:lnTo>
                    <a:lnTo>
                      <a:pt x="433" y="64"/>
                    </a:lnTo>
                    <a:close/>
                  </a:path>
                </a:pathLst>
              </a:custGeom>
              <a:solidFill>
                <a:srgbClr val="FFA0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3" name="Freeform 11"/>
              <p:cNvSpPr/>
              <p:nvPr/>
            </p:nvSpPr>
            <p:spPr bwMode="auto">
              <a:xfrm>
                <a:off x="1852931" y="4512628"/>
                <a:ext cx="1363663" cy="1108075"/>
              </a:xfrm>
              <a:custGeom>
                <a:avLst/>
                <a:gdLst>
                  <a:gd name="T0" fmla="*/ 363 w 363"/>
                  <a:gd name="T1" fmla="*/ 236 h 295"/>
                  <a:gd name="T2" fmla="*/ 360 w 363"/>
                  <a:gd name="T3" fmla="*/ 228 h 295"/>
                  <a:gd name="T4" fmla="*/ 94 w 363"/>
                  <a:gd name="T5" fmla="*/ 2 h 295"/>
                  <a:gd name="T6" fmla="*/ 85 w 363"/>
                  <a:gd name="T7" fmla="*/ 0 h 295"/>
                  <a:gd name="T8" fmla="*/ 0 w 363"/>
                  <a:gd name="T9" fmla="*/ 37 h 295"/>
                  <a:gd name="T10" fmla="*/ 312 w 363"/>
                  <a:gd name="T11" fmla="*/ 295 h 295"/>
                  <a:gd name="T12" fmla="*/ 363 w 363"/>
                  <a:gd name="T13" fmla="*/ 236 h 295"/>
                </a:gdLst>
                <a:ahLst/>
                <a:cxnLst>
                  <a:cxn ang="0">
                    <a:pos x="T0" y="T1"/>
                  </a:cxn>
                  <a:cxn ang="0">
                    <a:pos x="T2" y="T3"/>
                  </a:cxn>
                  <a:cxn ang="0">
                    <a:pos x="T4" y="T5"/>
                  </a:cxn>
                  <a:cxn ang="0">
                    <a:pos x="T6" y="T7"/>
                  </a:cxn>
                  <a:cxn ang="0">
                    <a:pos x="T8" y="T9"/>
                  </a:cxn>
                  <a:cxn ang="0">
                    <a:pos x="T10" y="T11"/>
                  </a:cxn>
                  <a:cxn ang="0">
                    <a:pos x="T12" y="T13"/>
                  </a:cxn>
                </a:cxnLst>
                <a:rect l="0" t="0" r="r" b="b"/>
                <a:pathLst>
                  <a:path w="363" h="295">
                    <a:moveTo>
                      <a:pt x="363" y="236"/>
                    </a:moveTo>
                    <a:cubicBezTo>
                      <a:pt x="362" y="233"/>
                      <a:pt x="361" y="231"/>
                      <a:pt x="360" y="228"/>
                    </a:cubicBezTo>
                    <a:cubicBezTo>
                      <a:pt x="261" y="172"/>
                      <a:pt x="165" y="97"/>
                      <a:pt x="94" y="2"/>
                    </a:cubicBezTo>
                    <a:cubicBezTo>
                      <a:pt x="85" y="0"/>
                      <a:pt x="85" y="0"/>
                      <a:pt x="85" y="0"/>
                    </a:cubicBezTo>
                    <a:cubicBezTo>
                      <a:pt x="0" y="37"/>
                      <a:pt x="0" y="37"/>
                      <a:pt x="0" y="37"/>
                    </a:cubicBezTo>
                    <a:cubicBezTo>
                      <a:pt x="84" y="149"/>
                      <a:pt x="187" y="231"/>
                      <a:pt x="312" y="295"/>
                    </a:cubicBezTo>
                    <a:cubicBezTo>
                      <a:pt x="329" y="275"/>
                      <a:pt x="346" y="255"/>
                      <a:pt x="363" y="236"/>
                    </a:cubicBezTo>
                    <a:close/>
                  </a:path>
                </a:pathLst>
              </a:custGeom>
              <a:solidFill>
                <a:srgbClr val="FFA0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4" name="Freeform 12"/>
              <p:cNvSpPr/>
              <p:nvPr/>
            </p:nvSpPr>
            <p:spPr bwMode="auto">
              <a:xfrm>
                <a:off x="2172018" y="4161790"/>
                <a:ext cx="1325563" cy="1236663"/>
              </a:xfrm>
              <a:custGeom>
                <a:avLst/>
                <a:gdLst>
                  <a:gd name="T0" fmla="*/ 353 w 353"/>
                  <a:gd name="T1" fmla="*/ 172 h 329"/>
                  <a:gd name="T2" fmla="*/ 161 w 353"/>
                  <a:gd name="T3" fmla="*/ 0 h 329"/>
                  <a:gd name="T4" fmla="*/ 0 w 353"/>
                  <a:gd name="T5" fmla="*/ 93 h 329"/>
                  <a:gd name="T6" fmla="*/ 278 w 353"/>
                  <a:gd name="T7" fmla="*/ 329 h 329"/>
                  <a:gd name="T8" fmla="*/ 353 w 353"/>
                  <a:gd name="T9" fmla="*/ 172 h 329"/>
                </a:gdLst>
                <a:ahLst/>
                <a:cxnLst>
                  <a:cxn ang="0">
                    <a:pos x="T0" y="T1"/>
                  </a:cxn>
                  <a:cxn ang="0">
                    <a:pos x="T2" y="T3"/>
                  </a:cxn>
                  <a:cxn ang="0">
                    <a:pos x="T4" y="T5"/>
                  </a:cxn>
                  <a:cxn ang="0">
                    <a:pos x="T6" y="T7"/>
                  </a:cxn>
                  <a:cxn ang="0">
                    <a:pos x="T8" y="T9"/>
                  </a:cxn>
                </a:cxnLst>
                <a:rect l="0" t="0" r="r" b="b"/>
                <a:pathLst>
                  <a:path w="353" h="329">
                    <a:moveTo>
                      <a:pt x="353" y="172"/>
                    </a:moveTo>
                    <a:cubicBezTo>
                      <a:pt x="278" y="129"/>
                      <a:pt x="211" y="72"/>
                      <a:pt x="161" y="0"/>
                    </a:cubicBezTo>
                    <a:cubicBezTo>
                      <a:pt x="107" y="31"/>
                      <a:pt x="54" y="62"/>
                      <a:pt x="0" y="93"/>
                    </a:cubicBezTo>
                    <a:cubicBezTo>
                      <a:pt x="72" y="191"/>
                      <a:pt x="167" y="271"/>
                      <a:pt x="278" y="329"/>
                    </a:cubicBezTo>
                    <a:cubicBezTo>
                      <a:pt x="303" y="276"/>
                      <a:pt x="328" y="224"/>
                      <a:pt x="353" y="172"/>
                    </a:cubicBezTo>
                    <a:close/>
                  </a:path>
                </a:pathLst>
              </a:custGeom>
              <a:gradFill>
                <a:gsLst>
                  <a:gs pos="0">
                    <a:srgbClr val="FF9801"/>
                  </a:gs>
                  <a:gs pos="100000">
                    <a:srgbClr val="FFB953"/>
                  </a:gs>
                </a:gsLst>
                <a:lin ang="7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5" name="Freeform 13"/>
              <p:cNvSpPr/>
              <p:nvPr/>
            </p:nvSpPr>
            <p:spPr bwMode="auto">
              <a:xfrm>
                <a:off x="3208656" y="4872990"/>
                <a:ext cx="420688" cy="833438"/>
              </a:xfrm>
              <a:custGeom>
                <a:avLst/>
                <a:gdLst>
                  <a:gd name="T0" fmla="*/ 180 w 265"/>
                  <a:gd name="T1" fmla="*/ 104 h 525"/>
                  <a:gd name="T2" fmla="*/ 258 w 265"/>
                  <a:gd name="T3" fmla="*/ 0 h 525"/>
                  <a:gd name="T4" fmla="*/ 265 w 265"/>
                  <a:gd name="T5" fmla="*/ 21 h 525"/>
                  <a:gd name="T6" fmla="*/ 128 w 265"/>
                  <a:gd name="T7" fmla="*/ 388 h 525"/>
                  <a:gd name="T8" fmla="*/ 28 w 265"/>
                  <a:gd name="T9" fmla="*/ 518 h 525"/>
                  <a:gd name="T10" fmla="*/ 0 w 265"/>
                  <a:gd name="T11" fmla="*/ 525 h 525"/>
                  <a:gd name="T12" fmla="*/ 180 w 265"/>
                  <a:gd name="T13" fmla="*/ 104 h 525"/>
                </a:gdLst>
                <a:ahLst/>
                <a:cxnLst>
                  <a:cxn ang="0">
                    <a:pos x="T0" y="T1"/>
                  </a:cxn>
                  <a:cxn ang="0">
                    <a:pos x="T2" y="T3"/>
                  </a:cxn>
                  <a:cxn ang="0">
                    <a:pos x="T4" y="T5"/>
                  </a:cxn>
                  <a:cxn ang="0">
                    <a:pos x="T6" y="T7"/>
                  </a:cxn>
                  <a:cxn ang="0">
                    <a:pos x="T8" y="T9"/>
                  </a:cxn>
                  <a:cxn ang="0">
                    <a:pos x="T10" y="T11"/>
                  </a:cxn>
                  <a:cxn ang="0">
                    <a:pos x="T12" y="T13"/>
                  </a:cxn>
                </a:cxnLst>
                <a:rect l="0" t="0" r="r" b="b"/>
                <a:pathLst>
                  <a:path w="265" h="525">
                    <a:moveTo>
                      <a:pt x="180" y="104"/>
                    </a:moveTo>
                    <a:lnTo>
                      <a:pt x="258" y="0"/>
                    </a:lnTo>
                    <a:lnTo>
                      <a:pt x="265" y="21"/>
                    </a:lnTo>
                    <a:lnTo>
                      <a:pt x="128" y="388"/>
                    </a:lnTo>
                    <a:lnTo>
                      <a:pt x="28" y="518"/>
                    </a:lnTo>
                    <a:lnTo>
                      <a:pt x="0" y="525"/>
                    </a:lnTo>
                    <a:lnTo>
                      <a:pt x="180" y="104"/>
                    </a:lnTo>
                    <a:close/>
                  </a:path>
                </a:pathLst>
              </a:custGeom>
              <a:solidFill>
                <a:srgbClr val="5AA0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6" name="Freeform 14"/>
              <p:cNvSpPr/>
              <p:nvPr/>
            </p:nvSpPr>
            <p:spPr bwMode="auto">
              <a:xfrm>
                <a:off x="3208656" y="5461953"/>
                <a:ext cx="1490663" cy="549275"/>
              </a:xfrm>
              <a:custGeom>
                <a:avLst/>
                <a:gdLst>
                  <a:gd name="T0" fmla="*/ 0 w 397"/>
                  <a:gd name="T1" fmla="*/ 65 h 146"/>
                  <a:gd name="T2" fmla="*/ 46 w 397"/>
                  <a:gd name="T3" fmla="*/ 4 h 146"/>
                  <a:gd name="T4" fmla="*/ 59 w 397"/>
                  <a:gd name="T5" fmla="*/ 0 h 146"/>
                  <a:gd name="T6" fmla="*/ 389 w 397"/>
                  <a:gd name="T7" fmla="*/ 73 h 146"/>
                  <a:gd name="T8" fmla="*/ 397 w 397"/>
                  <a:gd name="T9" fmla="*/ 81 h 146"/>
                  <a:gd name="T10" fmla="*/ 390 w 397"/>
                  <a:gd name="T11" fmla="*/ 146 h 146"/>
                  <a:gd name="T12" fmla="*/ 0 w 397"/>
                  <a:gd name="T13" fmla="*/ 65 h 146"/>
                </a:gdLst>
                <a:ahLst/>
                <a:cxnLst>
                  <a:cxn ang="0">
                    <a:pos x="T0" y="T1"/>
                  </a:cxn>
                  <a:cxn ang="0">
                    <a:pos x="T2" y="T3"/>
                  </a:cxn>
                  <a:cxn ang="0">
                    <a:pos x="T4" y="T5"/>
                  </a:cxn>
                  <a:cxn ang="0">
                    <a:pos x="T6" y="T7"/>
                  </a:cxn>
                  <a:cxn ang="0">
                    <a:pos x="T8" y="T9"/>
                  </a:cxn>
                  <a:cxn ang="0">
                    <a:pos x="T10" y="T11"/>
                  </a:cxn>
                  <a:cxn ang="0">
                    <a:pos x="T12" y="T13"/>
                  </a:cxn>
                </a:cxnLst>
                <a:rect l="0" t="0" r="r" b="b"/>
                <a:pathLst>
                  <a:path w="397" h="146">
                    <a:moveTo>
                      <a:pt x="0" y="65"/>
                    </a:moveTo>
                    <a:cubicBezTo>
                      <a:pt x="46" y="4"/>
                      <a:pt x="46" y="4"/>
                      <a:pt x="46" y="4"/>
                    </a:cubicBezTo>
                    <a:cubicBezTo>
                      <a:pt x="51" y="2"/>
                      <a:pt x="55" y="1"/>
                      <a:pt x="59" y="0"/>
                    </a:cubicBezTo>
                    <a:cubicBezTo>
                      <a:pt x="165" y="45"/>
                      <a:pt x="265" y="68"/>
                      <a:pt x="389" y="73"/>
                    </a:cubicBezTo>
                    <a:cubicBezTo>
                      <a:pt x="392" y="76"/>
                      <a:pt x="395" y="78"/>
                      <a:pt x="397" y="81"/>
                    </a:cubicBezTo>
                    <a:cubicBezTo>
                      <a:pt x="395" y="103"/>
                      <a:pt x="392" y="124"/>
                      <a:pt x="390" y="146"/>
                    </a:cubicBezTo>
                    <a:cubicBezTo>
                      <a:pt x="254" y="146"/>
                      <a:pt x="117" y="117"/>
                      <a:pt x="0" y="65"/>
                    </a:cubicBezTo>
                    <a:close/>
                  </a:path>
                </a:pathLst>
              </a:custGeom>
              <a:solidFill>
                <a:srgbClr val="5AA0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7" name="Freeform 15"/>
              <p:cNvSpPr/>
              <p:nvPr/>
            </p:nvSpPr>
            <p:spPr bwMode="auto">
              <a:xfrm>
                <a:off x="3381693" y="4872990"/>
                <a:ext cx="1317625" cy="893763"/>
              </a:xfrm>
              <a:custGeom>
                <a:avLst/>
                <a:gdLst>
                  <a:gd name="T0" fmla="*/ 316 w 351"/>
                  <a:gd name="T1" fmla="*/ 63 h 238"/>
                  <a:gd name="T2" fmla="*/ 351 w 351"/>
                  <a:gd name="T3" fmla="*/ 238 h 238"/>
                  <a:gd name="T4" fmla="*/ 0 w 351"/>
                  <a:gd name="T5" fmla="*/ 161 h 238"/>
                  <a:gd name="T6" fmla="*/ 63 w 351"/>
                  <a:gd name="T7" fmla="*/ 0 h 238"/>
                  <a:gd name="T8" fmla="*/ 316 w 351"/>
                  <a:gd name="T9" fmla="*/ 63 h 238"/>
                </a:gdLst>
                <a:ahLst/>
                <a:cxnLst>
                  <a:cxn ang="0">
                    <a:pos x="T0" y="T1"/>
                  </a:cxn>
                  <a:cxn ang="0">
                    <a:pos x="T2" y="T3"/>
                  </a:cxn>
                  <a:cxn ang="0">
                    <a:pos x="T4" y="T5"/>
                  </a:cxn>
                  <a:cxn ang="0">
                    <a:pos x="T6" y="T7"/>
                  </a:cxn>
                  <a:cxn ang="0">
                    <a:pos x="T8" y="T9"/>
                  </a:cxn>
                </a:cxnLst>
                <a:rect l="0" t="0" r="r" b="b"/>
                <a:pathLst>
                  <a:path w="351" h="238">
                    <a:moveTo>
                      <a:pt x="316" y="63"/>
                    </a:moveTo>
                    <a:cubicBezTo>
                      <a:pt x="328" y="121"/>
                      <a:pt x="340" y="180"/>
                      <a:pt x="351" y="238"/>
                    </a:cubicBezTo>
                    <a:cubicBezTo>
                      <a:pt x="228" y="234"/>
                      <a:pt x="120" y="214"/>
                      <a:pt x="0" y="161"/>
                    </a:cubicBezTo>
                    <a:cubicBezTo>
                      <a:pt x="21" y="107"/>
                      <a:pt x="42" y="53"/>
                      <a:pt x="63" y="0"/>
                    </a:cubicBezTo>
                    <a:cubicBezTo>
                      <a:pt x="149" y="39"/>
                      <a:pt x="218" y="56"/>
                      <a:pt x="316" y="63"/>
                    </a:cubicBezTo>
                    <a:close/>
                  </a:path>
                </a:pathLst>
              </a:custGeom>
              <a:solidFill>
                <a:srgbClr val="6EAD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8" name="Freeform 16"/>
              <p:cNvSpPr/>
              <p:nvPr/>
            </p:nvSpPr>
            <p:spPr bwMode="auto">
              <a:xfrm>
                <a:off x="4688206" y="5109528"/>
                <a:ext cx="222250" cy="896938"/>
              </a:xfrm>
              <a:custGeom>
                <a:avLst/>
                <a:gdLst>
                  <a:gd name="T0" fmla="*/ 5 w 140"/>
                  <a:gd name="T1" fmla="*/ 0 h 565"/>
                  <a:gd name="T2" fmla="*/ 21 w 140"/>
                  <a:gd name="T3" fmla="*/ 9 h 565"/>
                  <a:gd name="T4" fmla="*/ 140 w 140"/>
                  <a:gd name="T5" fmla="*/ 412 h 565"/>
                  <a:gd name="T6" fmla="*/ 130 w 140"/>
                  <a:gd name="T7" fmla="*/ 546 h 565"/>
                  <a:gd name="T8" fmla="*/ 109 w 140"/>
                  <a:gd name="T9" fmla="*/ 565 h 565"/>
                  <a:gd name="T10" fmla="*/ 0 w 140"/>
                  <a:gd name="T11" fmla="*/ 118 h 565"/>
                  <a:gd name="T12" fmla="*/ 5 w 140"/>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140" h="565">
                    <a:moveTo>
                      <a:pt x="5" y="0"/>
                    </a:moveTo>
                    <a:lnTo>
                      <a:pt x="21" y="9"/>
                    </a:lnTo>
                    <a:lnTo>
                      <a:pt x="140" y="412"/>
                    </a:lnTo>
                    <a:lnTo>
                      <a:pt x="130" y="546"/>
                    </a:lnTo>
                    <a:lnTo>
                      <a:pt x="109" y="565"/>
                    </a:lnTo>
                    <a:lnTo>
                      <a:pt x="0" y="118"/>
                    </a:lnTo>
                    <a:lnTo>
                      <a:pt x="5" y="0"/>
                    </a:lnTo>
                    <a:close/>
                  </a:path>
                </a:pathLst>
              </a:custGeom>
              <a:solidFill>
                <a:srgbClr val="DE36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9" name="Freeform 17"/>
              <p:cNvSpPr/>
              <p:nvPr/>
            </p:nvSpPr>
            <p:spPr bwMode="auto">
              <a:xfrm>
                <a:off x="4861243" y="5477828"/>
                <a:ext cx="1333500" cy="528638"/>
              </a:xfrm>
              <a:custGeom>
                <a:avLst/>
                <a:gdLst>
                  <a:gd name="T0" fmla="*/ 329 w 355"/>
                  <a:gd name="T1" fmla="*/ 1 h 141"/>
                  <a:gd name="T2" fmla="*/ 355 w 355"/>
                  <a:gd name="T3" fmla="*/ 56 h 141"/>
                  <a:gd name="T4" fmla="*/ 0 w 355"/>
                  <a:gd name="T5" fmla="*/ 141 h 141"/>
                  <a:gd name="T6" fmla="*/ 4 w 355"/>
                  <a:gd name="T7" fmla="*/ 76 h 141"/>
                  <a:gd name="T8" fmla="*/ 11 w 355"/>
                  <a:gd name="T9" fmla="*/ 69 h 141"/>
                  <a:gd name="T10" fmla="*/ 318 w 355"/>
                  <a:gd name="T11" fmla="*/ 0 h 141"/>
                  <a:gd name="T12" fmla="*/ 329 w 355"/>
                  <a:gd name="T13" fmla="*/ 1 h 141"/>
                </a:gdLst>
                <a:ahLst/>
                <a:cxnLst>
                  <a:cxn ang="0">
                    <a:pos x="T0" y="T1"/>
                  </a:cxn>
                  <a:cxn ang="0">
                    <a:pos x="T2" y="T3"/>
                  </a:cxn>
                  <a:cxn ang="0">
                    <a:pos x="T4" y="T5"/>
                  </a:cxn>
                  <a:cxn ang="0">
                    <a:pos x="T6" y="T7"/>
                  </a:cxn>
                  <a:cxn ang="0">
                    <a:pos x="T8" y="T9"/>
                  </a:cxn>
                  <a:cxn ang="0">
                    <a:pos x="T10" y="T11"/>
                  </a:cxn>
                  <a:cxn ang="0">
                    <a:pos x="T12" y="T13"/>
                  </a:cxn>
                </a:cxnLst>
                <a:rect l="0" t="0" r="r" b="b"/>
                <a:pathLst>
                  <a:path w="355" h="141">
                    <a:moveTo>
                      <a:pt x="329" y="1"/>
                    </a:moveTo>
                    <a:cubicBezTo>
                      <a:pt x="338" y="20"/>
                      <a:pt x="346" y="38"/>
                      <a:pt x="355" y="56"/>
                    </a:cubicBezTo>
                    <a:cubicBezTo>
                      <a:pt x="233" y="110"/>
                      <a:pt x="126" y="134"/>
                      <a:pt x="0" y="141"/>
                    </a:cubicBezTo>
                    <a:cubicBezTo>
                      <a:pt x="1" y="120"/>
                      <a:pt x="3" y="98"/>
                      <a:pt x="4" y="76"/>
                    </a:cubicBezTo>
                    <a:cubicBezTo>
                      <a:pt x="6" y="74"/>
                      <a:pt x="9" y="72"/>
                      <a:pt x="11" y="69"/>
                    </a:cubicBezTo>
                    <a:cubicBezTo>
                      <a:pt x="125" y="65"/>
                      <a:pt x="229" y="37"/>
                      <a:pt x="318" y="0"/>
                    </a:cubicBezTo>
                    <a:cubicBezTo>
                      <a:pt x="322" y="1"/>
                      <a:pt x="326" y="1"/>
                      <a:pt x="329" y="1"/>
                    </a:cubicBezTo>
                    <a:close/>
                  </a:path>
                </a:pathLst>
              </a:custGeom>
              <a:solidFill>
                <a:srgbClr val="E24A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0" name="Freeform 18"/>
              <p:cNvSpPr/>
              <p:nvPr/>
            </p:nvSpPr>
            <p:spPr bwMode="auto">
              <a:xfrm>
                <a:off x="4696143" y="4920615"/>
                <a:ext cx="1400175" cy="842963"/>
              </a:xfrm>
              <a:custGeom>
                <a:avLst/>
                <a:gdLst>
                  <a:gd name="T0" fmla="*/ 242 w 373"/>
                  <a:gd name="T1" fmla="*/ 0 h 224"/>
                  <a:gd name="T2" fmla="*/ 373 w 373"/>
                  <a:gd name="T3" fmla="*/ 149 h 224"/>
                  <a:gd name="T4" fmla="*/ 48 w 373"/>
                  <a:gd name="T5" fmla="*/ 224 h 224"/>
                  <a:gd name="T6" fmla="*/ 0 w 373"/>
                  <a:gd name="T7" fmla="*/ 50 h 224"/>
                  <a:gd name="T8" fmla="*/ 242 w 373"/>
                  <a:gd name="T9" fmla="*/ 0 h 224"/>
                </a:gdLst>
                <a:ahLst/>
                <a:cxnLst>
                  <a:cxn ang="0">
                    <a:pos x="T0" y="T1"/>
                  </a:cxn>
                  <a:cxn ang="0">
                    <a:pos x="T2" y="T3"/>
                  </a:cxn>
                  <a:cxn ang="0">
                    <a:pos x="T4" y="T5"/>
                  </a:cxn>
                  <a:cxn ang="0">
                    <a:pos x="T6" y="T7"/>
                  </a:cxn>
                  <a:cxn ang="0">
                    <a:pos x="T8" y="T9"/>
                  </a:cxn>
                </a:cxnLst>
                <a:rect l="0" t="0" r="r" b="b"/>
                <a:pathLst>
                  <a:path w="373" h="224">
                    <a:moveTo>
                      <a:pt x="242" y="0"/>
                    </a:moveTo>
                    <a:cubicBezTo>
                      <a:pt x="286" y="49"/>
                      <a:pt x="330" y="99"/>
                      <a:pt x="373" y="149"/>
                    </a:cubicBezTo>
                    <a:cubicBezTo>
                      <a:pt x="266" y="196"/>
                      <a:pt x="179" y="218"/>
                      <a:pt x="48" y="224"/>
                    </a:cubicBezTo>
                    <a:cubicBezTo>
                      <a:pt x="32" y="166"/>
                      <a:pt x="16" y="108"/>
                      <a:pt x="0" y="50"/>
                    </a:cubicBezTo>
                    <a:cubicBezTo>
                      <a:pt x="92" y="46"/>
                      <a:pt x="164" y="32"/>
                      <a:pt x="242" y="0"/>
                    </a:cubicBezTo>
                    <a:close/>
                  </a:path>
                </a:pathLst>
              </a:custGeom>
              <a:gradFill>
                <a:gsLst>
                  <a:gs pos="0">
                    <a:srgbClr val="E24A4A"/>
                  </a:gs>
                  <a:gs pos="100000">
                    <a:srgbClr val="E87272"/>
                  </a:gs>
                </a:gsLst>
                <a:lin ang="7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1" name="Freeform 19"/>
              <p:cNvSpPr/>
              <p:nvPr/>
            </p:nvSpPr>
            <p:spPr bwMode="auto">
              <a:xfrm>
                <a:off x="5716906" y="4868228"/>
                <a:ext cx="649288" cy="741363"/>
              </a:xfrm>
              <a:custGeom>
                <a:avLst/>
                <a:gdLst>
                  <a:gd name="T0" fmla="*/ 0 w 409"/>
                  <a:gd name="T1" fmla="*/ 0 h 467"/>
                  <a:gd name="T2" fmla="*/ 24 w 409"/>
                  <a:gd name="T3" fmla="*/ 3 h 467"/>
                  <a:gd name="T4" fmla="*/ 355 w 409"/>
                  <a:gd name="T5" fmla="*/ 329 h 467"/>
                  <a:gd name="T6" fmla="*/ 409 w 409"/>
                  <a:gd name="T7" fmla="*/ 438 h 467"/>
                  <a:gd name="T8" fmla="*/ 402 w 409"/>
                  <a:gd name="T9" fmla="*/ 467 h 467"/>
                  <a:gd name="T10" fmla="*/ 55 w 409"/>
                  <a:gd name="T11" fmla="*/ 97 h 467"/>
                  <a:gd name="T12" fmla="*/ 0 w 409"/>
                  <a:gd name="T13" fmla="*/ 0 h 467"/>
                </a:gdLst>
                <a:ahLst/>
                <a:cxnLst>
                  <a:cxn ang="0">
                    <a:pos x="T0" y="T1"/>
                  </a:cxn>
                  <a:cxn ang="0">
                    <a:pos x="T2" y="T3"/>
                  </a:cxn>
                  <a:cxn ang="0">
                    <a:pos x="T4" y="T5"/>
                  </a:cxn>
                  <a:cxn ang="0">
                    <a:pos x="T6" y="T7"/>
                  </a:cxn>
                  <a:cxn ang="0">
                    <a:pos x="T8" y="T9"/>
                  </a:cxn>
                  <a:cxn ang="0">
                    <a:pos x="T10" y="T11"/>
                  </a:cxn>
                  <a:cxn ang="0">
                    <a:pos x="T12" y="T13"/>
                  </a:cxn>
                </a:cxnLst>
                <a:rect l="0" t="0" r="r" b="b"/>
                <a:pathLst>
                  <a:path w="409" h="467">
                    <a:moveTo>
                      <a:pt x="0" y="0"/>
                    </a:moveTo>
                    <a:lnTo>
                      <a:pt x="24" y="3"/>
                    </a:lnTo>
                    <a:lnTo>
                      <a:pt x="355" y="329"/>
                    </a:lnTo>
                    <a:lnTo>
                      <a:pt x="409" y="438"/>
                    </a:lnTo>
                    <a:lnTo>
                      <a:pt x="402" y="467"/>
                    </a:lnTo>
                    <a:lnTo>
                      <a:pt x="55" y="97"/>
                    </a:lnTo>
                    <a:lnTo>
                      <a:pt x="0" y="0"/>
                    </a:lnTo>
                    <a:close/>
                  </a:path>
                </a:pathLst>
              </a:custGeom>
              <a:solidFill>
                <a:srgbClr val="60C0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2" name="Freeform 20"/>
              <p:cNvSpPr/>
              <p:nvPr/>
            </p:nvSpPr>
            <p:spPr bwMode="auto">
              <a:xfrm>
                <a:off x="6247131" y="4684078"/>
                <a:ext cx="1092200" cy="925513"/>
              </a:xfrm>
              <a:custGeom>
                <a:avLst/>
                <a:gdLst>
                  <a:gd name="T0" fmla="*/ 29 w 291"/>
                  <a:gd name="T1" fmla="*/ 246 h 246"/>
                  <a:gd name="T2" fmla="*/ 0 w 291"/>
                  <a:gd name="T3" fmla="*/ 193 h 246"/>
                  <a:gd name="T4" fmla="*/ 1 w 291"/>
                  <a:gd name="T5" fmla="*/ 181 h 246"/>
                  <a:gd name="T6" fmla="*/ 229 w 291"/>
                  <a:gd name="T7" fmla="*/ 1 h 246"/>
                  <a:gd name="T8" fmla="*/ 241 w 291"/>
                  <a:gd name="T9" fmla="*/ 0 h 246"/>
                  <a:gd name="T10" fmla="*/ 291 w 291"/>
                  <a:gd name="T11" fmla="*/ 34 h 246"/>
                  <a:gd name="T12" fmla="*/ 29 w 291"/>
                  <a:gd name="T13" fmla="*/ 246 h 246"/>
                </a:gdLst>
                <a:ahLst/>
                <a:cxnLst>
                  <a:cxn ang="0">
                    <a:pos x="T0" y="T1"/>
                  </a:cxn>
                  <a:cxn ang="0">
                    <a:pos x="T2" y="T3"/>
                  </a:cxn>
                  <a:cxn ang="0">
                    <a:pos x="T4" y="T5"/>
                  </a:cxn>
                  <a:cxn ang="0">
                    <a:pos x="T6" y="T7"/>
                  </a:cxn>
                  <a:cxn ang="0">
                    <a:pos x="T8" y="T9"/>
                  </a:cxn>
                  <a:cxn ang="0">
                    <a:pos x="T10" y="T11"/>
                  </a:cxn>
                  <a:cxn ang="0">
                    <a:pos x="T12" y="T13"/>
                  </a:cxn>
                </a:cxnLst>
                <a:rect l="0" t="0" r="r" b="b"/>
                <a:pathLst>
                  <a:path w="291" h="246">
                    <a:moveTo>
                      <a:pt x="29" y="246"/>
                    </a:moveTo>
                    <a:cubicBezTo>
                      <a:pt x="19" y="229"/>
                      <a:pt x="10" y="211"/>
                      <a:pt x="0" y="193"/>
                    </a:cubicBezTo>
                    <a:cubicBezTo>
                      <a:pt x="0" y="189"/>
                      <a:pt x="1" y="185"/>
                      <a:pt x="1" y="181"/>
                    </a:cubicBezTo>
                    <a:cubicBezTo>
                      <a:pt x="84" y="138"/>
                      <a:pt x="158" y="81"/>
                      <a:pt x="229" y="1"/>
                    </a:cubicBezTo>
                    <a:cubicBezTo>
                      <a:pt x="233" y="1"/>
                      <a:pt x="237" y="0"/>
                      <a:pt x="241" y="0"/>
                    </a:cubicBezTo>
                    <a:cubicBezTo>
                      <a:pt x="258" y="11"/>
                      <a:pt x="275" y="23"/>
                      <a:pt x="291" y="34"/>
                    </a:cubicBezTo>
                    <a:cubicBezTo>
                      <a:pt x="219" y="123"/>
                      <a:pt x="132" y="192"/>
                      <a:pt x="29" y="246"/>
                    </a:cubicBezTo>
                    <a:close/>
                  </a:path>
                </a:pathLst>
              </a:custGeom>
              <a:solidFill>
                <a:srgbClr val="60C0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3" name="Freeform 21"/>
              <p:cNvSpPr/>
              <p:nvPr/>
            </p:nvSpPr>
            <p:spPr bwMode="auto">
              <a:xfrm>
                <a:off x="5716906" y="4334828"/>
                <a:ext cx="1435100" cy="1074738"/>
              </a:xfrm>
              <a:custGeom>
                <a:avLst/>
                <a:gdLst>
                  <a:gd name="T0" fmla="*/ 180 w 382"/>
                  <a:gd name="T1" fmla="*/ 0 h 286"/>
                  <a:gd name="T2" fmla="*/ 382 w 382"/>
                  <a:gd name="T3" fmla="*/ 93 h 286"/>
                  <a:gd name="T4" fmla="*/ 141 w 382"/>
                  <a:gd name="T5" fmla="*/ 286 h 286"/>
                  <a:gd name="T6" fmla="*/ 0 w 382"/>
                  <a:gd name="T7" fmla="*/ 142 h 286"/>
                  <a:gd name="T8" fmla="*/ 180 w 382"/>
                  <a:gd name="T9" fmla="*/ 0 h 286"/>
                </a:gdLst>
                <a:ahLst/>
                <a:cxnLst>
                  <a:cxn ang="0">
                    <a:pos x="T0" y="T1"/>
                  </a:cxn>
                  <a:cxn ang="0">
                    <a:pos x="T2" y="T3"/>
                  </a:cxn>
                  <a:cxn ang="0">
                    <a:pos x="T4" y="T5"/>
                  </a:cxn>
                  <a:cxn ang="0">
                    <a:pos x="T6" y="T7"/>
                  </a:cxn>
                  <a:cxn ang="0">
                    <a:pos x="T8" y="T9"/>
                  </a:cxn>
                </a:cxnLst>
                <a:rect l="0" t="0" r="r" b="b"/>
                <a:pathLst>
                  <a:path w="382" h="286">
                    <a:moveTo>
                      <a:pt x="180" y="0"/>
                    </a:moveTo>
                    <a:cubicBezTo>
                      <a:pt x="248" y="31"/>
                      <a:pt x="315" y="62"/>
                      <a:pt x="382" y="93"/>
                    </a:cubicBezTo>
                    <a:cubicBezTo>
                      <a:pt x="309" y="181"/>
                      <a:pt x="227" y="242"/>
                      <a:pt x="141" y="286"/>
                    </a:cubicBezTo>
                    <a:cubicBezTo>
                      <a:pt x="94" y="238"/>
                      <a:pt x="47" y="190"/>
                      <a:pt x="0" y="142"/>
                    </a:cubicBezTo>
                    <a:cubicBezTo>
                      <a:pt x="71" y="107"/>
                      <a:pt x="130" y="60"/>
                      <a:pt x="180" y="0"/>
                    </a:cubicBezTo>
                    <a:close/>
                  </a:path>
                </a:pathLst>
              </a:custGeom>
              <a:solidFill>
                <a:srgbClr val="56CA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4" name="Freeform 22"/>
              <p:cNvSpPr/>
              <p:nvPr/>
            </p:nvSpPr>
            <p:spPr bwMode="auto">
              <a:xfrm>
                <a:off x="6464618" y="4237990"/>
                <a:ext cx="979488" cy="442913"/>
              </a:xfrm>
              <a:custGeom>
                <a:avLst/>
                <a:gdLst>
                  <a:gd name="T0" fmla="*/ 99 w 617"/>
                  <a:gd name="T1" fmla="*/ 64 h 279"/>
                  <a:gd name="T2" fmla="*/ 0 w 617"/>
                  <a:gd name="T3" fmla="*/ 5 h 279"/>
                  <a:gd name="T4" fmla="*/ 21 w 617"/>
                  <a:gd name="T5" fmla="*/ 0 h 279"/>
                  <a:gd name="T6" fmla="*/ 502 w 617"/>
                  <a:gd name="T7" fmla="*/ 191 h 279"/>
                  <a:gd name="T8" fmla="*/ 613 w 617"/>
                  <a:gd name="T9" fmla="*/ 260 h 279"/>
                  <a:gd name="T10" fmla="*/ 617 w 617"/>
                  <a:gd name="T11" fmla="*/ 279 h 279"/>
                  <a:gd name="T12" fmla="*/ 99 w 617"/>
                  <a:gd name="T13" fmla="*/ 64 h 279"/>
                </a:gdLst>
                <a:ahLst/>
                <a:cxnLst>
                  <a:cxn ang="0">
                    <a:pos x="T0" y="T1"/>
                  </a:cxn>
                  <a:cxn ang="0">
                    <a:pos x="T2" y="T3"/>
                  </a:cxn>
                  <a:cxn ang="0">
                    <a:pos x="T4" y="T5"/>
                  </a:cxn>
                  <a:cxn ang="0">
                    <a:pos x="T6" y="T7"/>
                  </a:cxn>
                  <a:cxn ang="0">
                    <a:pos x="T8" y="T9"/>
                  </a:cxn>
                  <a:cxn ang="0">
                    <a:pos x="T10" y="T11"/>
                  </a:cxn>
                  <a:cxn ang="0">
                    <a:pos x="T12" y="T13"/>
                  </a:cxn>
                </a:cxnLst>
                <a:rect l="0" t="0" r="r" b="b"/>
                <a:pathLst>
                  <a:path w="617" h="279">
                    <a:moveTo>
                      <a:pt x="99" y="64"/>
                    </a:moveTo>
                    <a:lnTo>
                      <a:pt x="0" y="5"/>
                    </a:lnTo>
                    <a:lnTo>
                      <a:pt x="21" y="0"/>
                    </a:lnTo>
                    <a:lnTo>
                      <a:pt x="502" y="191"/>
                    </a:lnTo>
                    <a:lnTo>
                      <a:pt x="613" y="260"/>
                    </a:lnTo>
                    <a:lnTo>
                      <a:pt x="617" y="279"/>
                    </a:lnTo>
                    <a:lnTo>
                      <a:pt x="99" y="64"/>
                    </a:ln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5" name="Freeform 23"/>
              <p:cNvSpPr/>
              <p:nvPr/>
            </p:nvSpPr>
            <p:spPr bwMode="auto">
              <a:xfrm>
                <a:off x="7237731" y="4026853"/>
                <a:ext cx="527050" cy="654050"/>
              </a:xfrm>
              <a:custGeom>
                <a:avLst/>
                <a:gdLst>
                  <a:gd name="T0" fmla="*/ 55 w 140"/>
                  <a:gd name="T1" fmla="*/ 174 h 174"/>
                  <a:gd name="T2" fmla="*/ 2 w 140"/>
                  <a:gd name="T3" fmla="*/ 143 h 174"/>
                  <a:gd name="T4" fmla="*/ 0 w 140"/>
                  <a:gd name="T5" fmla="*/ 133 h 174"/>
                  <a:gd name="T6" fmla="*/ 81 w 140"/>
                  <a:gd name="T7" fmla="*/ 0 h 174"/>
                  <a:gd name="T8" fmla="*/ 137 w 140"/>
                  <a:gd name="T9" fmla="*/ 26 h 174"/>
                  <a:gd name="T10" fmla="*/ 140 w 140"/>
                  <a:gd name="T11" fmla="*/ 34 h 174"/>
                  <a:gd name="T12" fmla="*/ 55 w 140"/>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140" h="174">
                    <a:moveTo>
                      <a:pt x="55" y="174"/>
                    </a:moveTo>
                    <a:cubicBezTo>
                      <a:pt x="37" y="164"/>
                      <a:pt x="20" y="153"/>
                      <a:pt x="2" y="143"/>
                    </a:cubicBezTo>
                    <a:cubicBezTo>
                      <a:pt x="1" y="139"/>
                      <a:pt x="0" y="136"/>
                      <a:pt x="0" y="133"/>
                    </a:cubicBezTo>
                    <a:cubicBezTo>
                      <a:pt x="29" y="91"/>
                      <a:pt x="57" y="46"/>
                      <a:pt x="81" y="0"/>
                    </a:cubicBezTo>
                    <a:cubicBezTo>
                      <a:pt x="100" y="9"/>
                      <a:pt x="119" y="18"/>
                      <a:pt x="137" y="26"/>
                    </a:cubicBezTo>
                    <a:cubicBezTo>
                      <a:pt x="138" y="29"/>
                      <a:pt x="139" y="32"/>
                      <a:pt x="140" y="34"/>
                    </a:cubicBezTo>
                    <a:cubicBezTo>
                      <a:pt x="113" y="83"/>
                      <a:pt x="87" y="129"/>
                      <a:pt x="55" y="174"/>
                    </a:cubicBez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6" name="Freeform 24"/>
              <p:cNvSpPr/>
              <p:nvPr/>
            </p:nvSpPr>
            <p:spPr bwMode="auto">
              <a:xfrm>
                <a:off x="7556818" y="4037965"/>
                <a:ext cx="947738" cy="290513"/>
              </a:xfrm>
              <a:custGeom>
                <a:avLst/>
                <a:gdLst>
                  <a:gd name="T0" fmla="*/ 597 w 597"/>
                  <a:gd name="T1" fmla="*/ 183 h 183"/>
                  <a:gd name="T2" fmla="*/ 131 w 597"/>
                  <a:gd name="T3" fmla="*/ 74 h 183"/>
                  <a:gd name="T4" fmla="*/ 0 w 597"/>
                  <a:gd name="T5" fmla="*/ 10 h 183"/>
                  <a:gd name="T6" fmla="*/ 19 w 597"/>
                  <a:gd name="T7" fmla="*/ 0 h 183"/>
                  <a:gd name="T8" fmla="*/ 445 w 597"/>
                  <a:gd name="T9" fmla="*/ 90 h 183"/>
                  <a:gd name="T10" fmla="*/ 585 w 597"/>
                  <a:gd name="T11" fmla="*/ 164 h 183"/>
                  <a:gd name="T12" fmla="*/ 597 w 597"/>
                  <a:gd name="T13" fmla="*/ 183 h 183"/>
                </a:gdLst>
                <a:ahLst/>
                <a:cxnLst>
                  <a:cxn ang="0">
                    <a:pos x="T0" y="T1"/>
                  </a:cxn>
                  <a:cxn ang="0">
                    <a:pos x="T2" y="T3"/>
                  </a:cxn>
                  <a:cxn ang="0">
                    <a:pos x="T4" y="T5"/>
                  </a:cxn>
                  <a:cxn ang="0">
                    <a:pos x="T6" y="T7"/>
                  </a:cxn>
                  <a:cxn ang="0">
                    <a:pos x="T8" y="T9"/>
                  </a:cxn>
                  <a:cxn ang="0">
                    <a:pos x="T10" y="T11"/>
                  </a:cxn>
                  <a:cxn ang="0">
                    <a:pos x="T12" y="T13"/>
                  </a:cxn>
                </a:cxnLst>
                <a:rect l="0" t="0" r="r" b="b"/>
                <a:pathLst>
                  <a:path w="597" h="183">
                    <a:moveTo>
                      <a:pt x="597" y="183"/>
                    </a:moveTo>
                    <a:lnTo>
                      <a:pt x="131" y="74"/>
                    </a:lnTo>
                    <a:lnTo>
                      <a:pt x="0" y="10"/>
                    </a:lnTo>
                    <a:lnTo>
                      <a:pt x="19" y="0"/>
                    </a:lnTo>
                    <a:lnTo>
                      <a:pt x="445" y="90"/>
                    </a:lnTo>
                    <a:lnTo>
                      <a:pt x="585" y="164"/>
                    </a:lnTo>
                    <a:lnTo>
                      <a:pt x="597" y="183"/>
                    </a:ln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7" name="Freeform 25"/>
              <p:cNvSpPr/>
              <p:nvPr/>
            </p:nvSpPr>
            <p:spPr bwMode="auto">
              <a:xfrm>
                <a:off x="7988618" y="2085340"/>
                <a:ext cx="515938" cy="2243138"/>
              </a:xfrm>
              <a:custGeom>
                <a:avLst/>
                <a:gdLst>
                  <a:gd name="T0" fmla="*/ 52 w 137"/>
                  <a:gd name="T1" fmla="*/ 29 h 597"/>
                  <a:gd name="T2" fmla="*/ 6 w 137"/>
                  <a:gd name="T3" fmla="*/ 0 h 597"/>
                  <a:gd name="T4" fmla="*/ 0 w 137"/>
                  <a:gd name="T5" fmla="*/ 11 h 597"/>
                  <a:gd name="T6" fmla="*/ 66 w 137"/>
                  <a:gd name="T7" fmla="*/ 556 h 597"/>
                  <a:gd name="T8" fmla="*/ 73 w 137"/>
                  <a:gd name="T9" fmla="*/ 565 h 597"/>
                  <a:gd name="T10" fmla="*/ 137 w 137"/>
                  <a:gd name="T11" fmla="*/ 597 h 597"/>
                  <a:gd name="T12" fmla="*/ 52 w 137"/>
                  <a:gd name="T13" fmla="*/ 29 h 597"/>
                </a:gdLst>
                <a:ahLst/>
                <a:cxnLst>
                  <a:cxn ang="0">
                    <a:pos x="T0" y="T1"/>
                  </a:cxn>
                  <a:cxn ang="0">
                    <a:pos x="T2" y="T3"/>
                  </a:cxn>
                  <a:cxn ang="0">
                    <a:pos x="T4" y="T5"/>
                  </a:cxn>
                  <a:cxn ang="0">
                    <a:pos x="T6" y="T7"/>
                  </a:cxn>
                  <a:cxn ang="0">
                    <a:pos x="T8" y="T9"/>
                  </a:cxn>
                  <a:cxn ang="0">
                    <a:pos x="T10" y="T11"/>
                  </a:cxn>
                  <a:cxn ang="0">
                    <a:pos x="T12" y="T13"/>
                  </a:cxn>
                </a:cxnLst>
                <a:rect l="0" t="0" r="r" b="b"/>
                <a:pathLst>
                  <a:path w="137" h="597">
                    <a:moveTo>
                      <a:pt x="52" y="29"/>
                    </a:moveTo>
                    <a:cubicBezTo>
                      <a:pt x="35" y="17"/>
                      <a:pt x="6" y="0"/>
                      <a:pt x="6" y="0"/>
                    </a:cubicBezTo>
                    <a:cubicBezTo>
                      <a:pt x="0" y="11"/>
                      <a:pt x="0" y="11"/>
                      <a:pt x="0" y="11"/>
                    </a:cubicBezTo>
                    <a:cubicBezTo>
                      <a:pt x="66" y="556"/>
                      <a:pt x="66" y="556"/>
                      <a:pt x="66" y="556"/>
                    </a:cubicBezTo>
                    <a:cubicBezTo>
                      <a:pt x="73" y="565"/>
                      <a:pt x="73" y="565"/>
                      <a:pt x="73" y="565"/>
                    </a:cubicBezTo>
                    <a:cubicBezTo>
                      <a:pt x="73" y="565"/>
                      <a:pt x="118" y="588"/>
                      <a:pt x="137" y="597"/>
                    </a:cubicBezTo>
                    <a:cubicBezTo>
                      <a:pt x="123" y="442"/>
                      <a:pt x="86" y="172"/>
                      <a:pt x="52" y="29"/>
                    </a:cubicBezTo>
                    <a:close/>
                  </a:path>
                </a:pathLst>
              </a:custGeom>
              <a:solidFill>
                <a:srgbClr val="C24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8" name="Freeform 26"/>
              <p:cNvSpPr/>
              <p:nvPr/>
            </p:nvSpPr>
            <p:spPr bwMode="auto">
              <a:xfrm>
                <a:off x="6412231" y="3798253"/>
                <a:ext cx="303213" cy="104775"/>
              </a:xfrm>
              <a:custGeom>
                <a:avLst/>
                <a:gdLst>
                  <a:gd name="T0" fmla="*/ 92 w 191"/>
                  <a:gd name="T1" fmla="*/ 47 h 66"/>
                  <a:gd name="T2" fmla="*/ 0 w 191"/>
                  <a:gd name="T3" fmla="*/ 5 h 66"/>
                  <a:gd name="T4" fmla="*/ 16 w 191"/>
                  <a:gd name="T5" fmla="*/ 0 h 66"/>
                  <a:gd name="T6" fmla="*/ 191 w 191"/>
                  <a:gd name="T7" fmla="*/ 38 h 66"/>
                  <a:gd name="T8" fmla="*/ 173 w 191"/>
                  <a:gd name="T9" fmla="*/ 66 h 66"/>
                  <a:gd name="T10" fmla="*/ 92 w 191"/>
                  <a:gd name="T11" fmla="*/ 47 h 66"/>
                </a:gdLst>
                <a:ahLst/>
                <a:cxnLst>
                  <a:cxn ang="0">
                    <a:pos x="T0" y="T1"/>
                  </a:cxn>
                  <a:cxn ang="0">
                    <a:pos x="T2" y="T3"/>
                  </a:cxn>
                  <a:cxn ang="0">
                    <a:pos x="T4" y="T5"/>
                  </a:cxn>
                  <a:cxn ang="0">
                    <a:pos x="T6" y="T7"/>
                  </a:cxn>
                  <a:cxn ang="0">
                    <a:pos x="T8" y="T9"/>
                  </a:cxn>
                  <a:cxn ang="0">
                    <a:pos x="T10" y="T11"/>
                  </a:cxn>
                </a:cxnLst>
                <a:rect l="0" t="0" r="r" b="b"/>
                <a:pathLst>
                  <a:path w="191" h="66">
                    <a:moveTo>
                      <a:pt x="92" y="47"/>
                    </a:moveTo>
                    <a:lnTo>
                      <a:pt x="0" y="5"/>
                    </a:lnTo>
                    <a:lnTo>
                      <a:pt x="16" y="0"/>
                    </a:lnTo>
                    <a:lnTo>
                      <a:pt x="191" y="38"/>
                    </a:lnTo>
                    <a:lnTo>
                      <a:pt x="173" y="66"/>
                    </a:lnTo>
                    <a:lnTo>
                      <a:pt x="92" y="47"/>
                    </a:ln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49" name="Freeform 27"/>
              <p:cNvSpPr/>
              <p:nvPr/>
            </p:nvSpPr>
            <p:spPr bwMode="auto">
              <a:xfrm>
                <a:off x="6412231" y="2085340"/>
                <a:ext cx="1851025" cy="2479675"/>
              </a:xfrm>
              <a:custGeom>
                <a:avLst/>
                <a:gdLst>
                  <a:gd name="T0" fmla="*/ 426 w 493"/>
                  <a:gd name="T1" fmla="*/ 0 h 660"/>
                  <a:gd name="T2" fmla="*/ 493 w 493"/>
                  <a:gd name="T3" fmla="*/ 565 h 660"/>
                  <a:gd name="T4" fmla="*/ 305 w 493"/>
                  <a:gd name="T5" fmla="*/ 524 h 660"/>
                  <a:gd name="T6" fmla="*/ 222 w 493"/>
                  <a:gd name="T7" fmla="*/ 660 h 660"/>
                  <a:gd name="T8" fmla="*/ 14 w 493"/>
                  <a:gd name="T9" fmla="*/ 575 h 660"/>
                  <a:gd name="T10" fmla="*/ 75 w 493"/>
                  <a:gd name="T11" fmla="*/ 475 h 660"/>
                  <a:gd name="T12" fmla="*/ 0 w 493"/>
                  <a:gd name="T13" fmla="*/ 458 h 660"/>
                  <a:gd name="T14" fmla="*/ 426 w 493"/>
                  <a:gd name="T15" fmla="*/ 0 h 6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3" h="660">
                    <a:moveTo>
                      <a:pt x="426" y="0"/>
                    </a:moveTo>
                    <a:cubicBezTo>
                      <a:pt x="451" y="154"/>
                      <a:pt x="483" y="432"/>
                      <a:pt x="493" y="565"/>
                    </a:cubicBezTo>
                    <a:cubicBezTo>
                      <a:pt x="440" y="554"/>
                      <a:pt x="305" y="524"/>
                      <a:pt x="305" y="524"/>
                    </a:cubicBezTo>
                    <a:cubicBezTo>
                      <a:pt x="222" y="660"/>
                      <a:pt x="222" y="660"/>
                      <a:pt x="222" y="660"/>
                    </a:cubicBezTo>
                    <a:cubicBezTo>
                      <a:pt x="14" y="575"/>
                      <a:pt x="14" y="575"/>
                      <a:pt x="14" y="575"/>
                    </a:cubicBezTo>
                    <a:cubicBezTo>
                      <a:pt x="75" y="475"/>
                      <a:pt x="75" y="475"/>
                      <a:pt x="75" y="475"/>
                    </a:cubicBezTo>
                    <a:cubicBezTo>
                      <a:pt x="75" y="475"/>
                      <a:pt x="33" y="466"/>
                      <a:pt x="0" y="458"/>
                    </a:cubicBezTo>
                    <a:cubicBezTo>
                      <a:pt x="129" y="341"/>
                      <a:pt x="331" y="134"/>
                      <a:pt x="426" y="0"/>
                    </a:cubicBezTo>
                    <a:close/>
                  </a:path>
                </a:pathLst>
              </a:custGeom>
              <a:gradFill>
                <a:gsLst>
                  <a:gs pos="0">
                    <a:srgbClr val="B43E6E"/>
                  </a:gs>
                  <a:gs pos="100000">
                    <a:srgbClr val="D1799D"/>
                  </a:gs>
                </a:gsLst>
                <a:lin ang="4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19" name="组合 118"/>
            <p:cNvGrpSpPr/>
            <p:nvPr/>
          </p:nvGrpSpPr>
          <p:grpSpPr>
            <a:xfrm>
              <a:off x="5698734" y="3000371"/>
              <a:ext cx="678871" cy="696835"/>
              <a:chOff x="2693291" y="3851190"/>
              <a:chExt cx="534134" cy="762985"/>
            </a:xfrm>
            <a:scene3d>
              <a:camera prst="orthographicFront">
                <a:rot lat="3314892" lon="20720000" rev="18782333"/>
              </a:camera>
              <a:lightRig rig="threePt" dir="t"/>
            </a:scene3d>
          </p:grpSpPr>
          <p:sp>
            <p:nvSpPr>
              <p:cNvPr id="130" name="文本框 445"/>
              <p:cNvSpPr txBox="1"/>
              <p:nvPr/>
            </p:nvSpPr>
            <p:spPr>
              <a:xfrm>
                <a:off x="2693291" y="3851190"/>
                <a:ext cx="528293" cy="58069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Impact" panose="020B0806030902050204" pitchFamily="34" charset="0"/>
                  </a:rPr>
                  <a:t>01</a:t>
                </a:r>
                <a:endParaRPr kumimoji="0" lang="zh-CN" altLang="en-US" sz="3200" b="0" i="0" u="none" strike="noStrike" kern="0" cap="none" spc="0" normalizeH="0" baseline="0" noProof="0" dirty="0">
                  <a:ln>
                    <a:noFill/>
                  </a:ln>
                  <a:solidFill>
                    <a:prstClr val="white"/>
                  </a:solidFill>
                  <a:effectLst/>
                  <a:uLnTx/>
                  <a:uFillTx/>
                  <a:latin typeface="Impact" panose="020B0806030902050204" pitchFamily="34" charset="0"/>
                </a:endParaRPr>
              </a:p>
            </p:txBody>
          </p:sp>
          <p:sp>
            <p:nvSpPr>
              <p:cNvPr id="131" name="文本框 446"/>
              <p:cNvSpPr txBox="1"/>
              <p:nvPr/>
            </p:nvSpPr>
            <p:spPr>
              <a:xfrm>
                <a:off x="2693291" y="4277983"/>
                <a:ext cx="534134" cy="33619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prstClr val="white"/>
                    </a:solidFill>
                    <a:effectLst/>
                    <a:uLnTx/>
                    <a:uFillTx/>
                    <a:latin typeface="LiHei Pro" panose="020B0500000000000000" pitchFamily="34" charset="-122"/>
                    <a:ea typeface="LiHei Pro" panose="020B0500000000000000" pitchFamily="34" charset="-122"/>
                  </a:rPr>
                  <a:t>ITEM</a:t>
                </a:r>
                <a:endParaRPr kumimoji="0" lang="zh-CN" altLang="en-US" sz="1600" b="0" i="0" u="none" strike="noStrike" kern="0" cap="none" spc="0" normalizeH="0" baseline="0" noProof="0" dirty="0">
                  <a:ln>
                    <a:noFill/>
                  </a:ln>
                  <a:solidFill>
                    <a:prstClr val="white"/>
                  </a:solidFill>
                  <a:effectLst/>
                  <a:uLnTx/>
                  <a:uFillTx/>
                  <a:latin typeface="LiHei Pro" panose="020B0500000000000000" pitchFamily="34" charset="-122"/>
                  <a:ea typeface="LiHei Pro" panose="020B0500000000000000" pitchFamily="34" charset="-122"/>
                </a:endParaRPr>
              </a:p>
            </p:txBody>
          </p:sp>
        </p:grpSp>
        <p:grpSp>
          <p:nvGrpSpPr>
            <p:cNvPr id="120" name="组合 119"/>
            <p:cNvGrpSpPr/>
            <p:nvPr/>
          </p:nvGrpSpPr>
          <p:grpSpPr>
            <a:xfrm>
              <a:off x="6810207" y="3561880"/>
              <a:ext cx="686686" cy="704455"/>
              <a:chOff x="2681301" y="3851188"/>
              <a:chExt cx="540283" cy="771327"/>
            </a:xfrm>
            <a:scene3d>
              <a:camera prst="orthographicFront">
                <a:rot lat="3814791" lon="250952" rev="21043172"/>
              </a:camera>
              <a:lightRig rig="threePt" dir="t"/>
            </a:scene3d>
          </p:grpSpPr>
          <p:sp>
            <p:nvSpPr>
              <p:cNvPr id="128" name="文本框 448"/>
              <p:cNvSpPr txBox="1"/>
              <p:nvPr/>
            </p:nvSpPr>
            <p:spPr>
              <a:xfrm>
                <a:off x="2693291" y="3851188"/>
                <a:ext cx="528293"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Impact" panose="020B0806030902050204" pitchFamily="34" charset="0"/>
                  </a:rPr>
                  <a:t>02</a:t>
                </a:r>
                <a:endParaRPr kumimoji="0" lang="zh-CN" altLang="en-US" sz="3200" b="0" i="0" u="none" strike="noStrike" kern="0" cap="none" spc="0" normalizeH="0" baseline="0" noProof="0" dirty="0">
                  <a:ln>
                    <a:noFill/>
                  </a:ln>
                  <a:solidFill>
                    <a:prstClr val="white"/>
                  </a:solidFill>
                  <a:effectLst/>
                  <a:uLnTx/>
                  <a:uFillTx/>
                  <a:latin typeface="Impact" panose="020B0806030902050204" pitchFamily="34" charset="0"/>
                </a:endParaRPr>
              </a:p>
            </p:txBody>
          </p:sp>
          <p:sp>
            <p:nvSpPr>
              <p:cNvPr id="129" name="文本框 449"/>
              <p:cNvSpPr txBox="1"/>
              <p:nvPr/>
            </p:nvSpPr>
            <p:spPr>
              <a:xfrm>
                <a:off x="2681301" y="4286324"/>
                <a:ext cx="534134" cy="3361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prstClr val="white"/>
                    </a:solidFill>
                    <a:effectLst/>
                    <a:uLnTx/>
                    <a:uFillTx/>
                    <a:latin typeface="LiHei Pro" panose="020B0500000000000000" pitchFamily="34" charset="-122"/>
                    <a:ea typeface="LiHei Pro" panose="020B0500000000000000" pitchFamily="34" charset="-122"/>
                  </a:rPr>
                  <a:t>ITEM</a:t>
                </a:r>
                <a:endParaRPr kumimoji="0" lang="zh-CN" altLang="en-US" sz="1600" b="0" i="0" u="none" strike="noStrike" kern="0" cap="none" spc="0" normalizeH="0" baseline="0" noProof="0" dirty="0">
                  <a:ln>
                    <a:noFill/>
                  </a:ln>
                  <a:solidFill>
                    <a:prstClr val="white"/>
                  </a:solidFill>
                  <a:effectLst/>
                  <a:uLnTx/>
                  <a:uFillTx/>
                  <a:latin typeface="LiHei Pro" panose="020B0500000000000000" pitchFamily="34" charset="-122"/>
                  <a:ea typeface="LiHei Pro" panose="020B0500000000000000" pitchFamily="34" charset="-122"/>
                </a:endParaRPr>
              </a:p>
            </p:txBody>
          </p:sp>
        </p:grpSp>
        <p:grpSp>
          <p:nvGrpSpPr>
            <p:cNvPr id="121" name="组合 120"/>
            <p:cNvGrpSpPr/>
            <p:nvPr/>
          </p:nvGrpSpPr>
          <p:grpSpPr>
            <a:xfrm>
              <a:off x="8026812" y="3574661"/>
              <a:ext cx="686686" cy="696835"/>
              <a:chOff x="2681301" y="3851188"/>
              <a:chExt cx="540283" cy="762984"/>
            </a:xfrm>
            <a:scene3d>
              <a:camera prst="isometricOffAxis2Top">
                <a:rot lat="18086309" lon="20266692" rev="1726338"/>
              </a:camera>
              <a:lightRig rig="threePt" dir="t"/>
            </a:scene3d>
          </p:grpSpPr>
          <p:sp>
            <p:nvSpPr>
              <p:cNvPr id="126" name="文本框 451"/>
              <p:cNvSpPr txBox="1"/>
              <p:nvPr/>
            </p:nvSpPr>
            <p:spPr>
              <a:xfrm>
                <a:off x="2693291" y="3851188"/>
                <a:ext cx="528293"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Impact" panose="020B0806030902050204" pitchFamily="34" charset="0"/>
                  </a:rPr>
                  <a:t>03</a:t>
                </a:r>
                <a:endParaRPr kumimoji="0" lang="zh-CN" altLang="en-US" sz="3200" b="0" i="0" u="none" strike="noStrike" kern="0" cap="none" spc="0" normalizeH="0" baseline="0" noProof="0" dirty="0">
                  <a:ln>
                    <a:noFill/>
                  </a:ln>
                  <a:solidFill>
                    <a:prstClr val="white"/>
                  </a:solidFill>
                  <a:effectLst/>
                  <a:uLnTx/>
                  <a:uFillTx/>
                  <a:latin typeface="Impact" panose="020B0806030902050204" pitchFamily="34" charset="0"/>
                </a:endParaRPr>
              </a:p>
            </p:txBody>
          </p:sp>
          <p:sp>
            <p:nvSpPr>
              <p:cNvPr id="127" name="文本框 452"/>
              <p:cNvSpPr txBox="1"/>
              <p:nvPr/>
            </p:nvSpPr>
            <p:spPr>
              <a:xfrm>
                <a:off x="2681301" y="4277981"/>
                <a:ext cx="534134" cy="3361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prstClr val="white"/>
                    </a:solidFill>
                    <a:effectLst/>
                    <a:uLnTx/>
                    <a:uFillTx/>
                    <a:latin typeface="LiHei Pro" panose="020B0500000000000000" pitchFamily="34" charset="-122"/>
                    <a:ea typeface="LiHei Pro" panose="020B0500000000000000" pitchFamily="34" charset="-122"/>
                  </a:rPr>
                  <a:t>ITEM</a:t>
                </a:r>
                <a:endParaRPr kumimoji="0" lang="zh-CN" altLang="en-US" sz="1600" b="0" i="0" u="none" strike="noStrike" kern="0" cap="none" spc="0" normalizeH="0" baseline="0" noProof="0" dirty="0">
                  <a:ln>
                    <a:noFill/>
                  </a:ln>
                  <a:solidFill>
                    <a:prstClr val="white"/>
                  </a:solidFill>
                  <a:effectLst/>
                  <a:uLnTx/>
                  <a:uFillTx/>
                  <a:latin typeface="LiHei Pro" panose="020B0500000000000000" pitchFamily="34" charset="-122"/>
                  <a:ea typeface="LiHei Pro" panose="020B0500000000000000" pitchFamily="34" charset="-122"/>
                </a:endParaRPr>
              </a:p>
            </p:txBody>
          </p:sp>
        </p:grpSp>
        <p:grpSp>
          <p:nvGrpSpPr>
            <p:cNvPr id="122" name="组合 121"/>
            <p:cNvGrpSpPr/>
            <p:nvPr/>
          </p:nvGrpSpPr>
          <p:grpSpPr>
            <a:xfrm>
              <a:off x="9035248" y="3110704"/>
              <a:ext cx="686687" cy="696835"/>
              <a:chOff x="2681300" y="3851188"/>
              <a:chExt cx="540284" cy="762984"/>
            </a:xfrm>
            <a:scene3d>
              <a:camera prst="isometricOffAxis2Top">
                <a:rot lat="18243911" lon="20123570" rev="3339989"/>
              </a:camera>
              <a:lightRig rig="threePt" dir="t"/>
            </a:scene3d>
          </p:grpSpPr>
          <p:sp>
            <p:nvSpPr>
              <p:cNvPr id="124" name="文本框 476"/>
              <p:cNvSpPr txBox="1"/>
              <p:nvPr/>
            </p:nvSpPr>
            <p:spPr>
              <a:xfrm>
                <a:off x="2693291" y="3851188"/>
                <a:ext cx="528293"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Impact" panose="020B0806030902050204" pitchFamily="34" charset="0"/>
                  </a:rPr>
                  <a:t>04</a:t>
                </a:r>
                <a:endParaRPr kumimoji="0" lang="zh-CN" altLang="en-US" sz="3200" b="0" i="0" u="none" strike="noStrike" kern="0" cap="none" spc="0" normalizeH="0" baseline="0" noProof="0" dirty="0">
                  <a:ln>
                    <a:noFill/>
                  </a:ln>
                  <a:solidFill>
                    <a:prstClr val="white"/>
                  </a:solidFill>
                  <a:effectLst/>
                  <a:uLnTx/>
                  <a:uFillTx/>
                  <a:latin typeface="Impact" panose="020B0806030902050204" pitchFamily="34" charset="0"/>
                </a:endParaRPr>
              </a:p>
            </p:txBody>
          </p:sp>
          <p:sp>
            <p:nvSpPr>
              <p:cNvPr id="125" name="文本框 477"/>
              <p:cNvSpPr txBox="1"/>
              <p:nvPr/>
            </p:nvSpPr>
            <p:spPr>
              <a:xfrm>
                <a:off x="2681300" y="4277980"/>
                <a:ext cx="534134" cy="33619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prstClr val="white"/>
                    </a:solidFill>
                    <a:effectLst/>
                    <a:uLnTx/>
                    <a:uFillTx/>
                    <a:latin typeface="LiHei Pro" panose="020B0500000000000000" pitchFamily="34" charset="-122"/>
                    <a:ea typeface="LiHei Pro" panose="020B0500000000000000" pitchFamily="34" charset="-122"/>
                  </a:rPr>
                  <a:t>ITEM</a:t>
                </a:r>
                <a:endParaRPr kumimoji="0" lang="zh-CN" altLang="en-US" sz="1600" b="0" i="0" u="none" strike="noStrike" kern="0" cap="none" spc="0" normalizeH="0" baseline="0" noProof="0" dirty="0">
                  <a:ln>
                    <a:noFill/>
                  </a:ln>
                  <a:solidFill>
                    <a:prstClr val="white"/>
                  </a:solidFill>
                  <a:effectLst/>
                  <a:uLnTx/>
                  <a:uFillTx/>
                  <a:latin typeface="LiHei Pro" panose="020B0500000000000000" pitchFamily="34" charset="-122"/>
                  <a:ea typeface="LiHei Pro" panose="020B0500000000000000" pitchFamily="34" charset="-122"/>
                </a:endParaRPr>
              </a:p>
            </p:txBody>
          </p:sp>
        </p:grpSp>
        <p:sp>
          <p:nvSpPr>
            <p:cNvPr id="123" name="文本框 479"/>
            <p:cNvSpPr txBox="1"/>
            <p:nvPr/>
          </p:nvSpPr>
          <p:spPr>
            <a:xfrm>
              <a:off x="9690156" y="1917626"/>
              <a:ext cx="1373602" cy="586176"/>
            </a:xfrm>
            <a:prstGeom prst="rect">
              <a:avLst/>
            </a:prstGeom>
            <a:noFill/>
            <a:scene3d>
              <a:camera prst="perspectiveContrastingLeftFacing" fov="5100000">
                <a:rot lat="20533165" lon="892320" rev="20429955"/>
              </a:camera>
              <a:lightRig rig="threePt" dir="t"/>
            </a:scene3d>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标题</a:t>
              </a: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150" name="文本框 82"/>
          <p:cNvSpPr txBox="1"/>
          <p:nvPr/>
        </p:nvSpPr>
        <p:spPr>
          <a:xfrm>
            <a:off x="1054783" y="2133156"/>
            <a:ext cx="140433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添加标题</a:t>
            </a: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51" name="文本框 107"/>
          <p:cNvSpPr txBox="1"/>
          <p:nvPr/>
        </p:nvSpPr>
        <p:spPr>
          <a:xfrm>
            <a:off x="1054783" y="2575634"/>
            <a:ext cx="2376573" cy="3138594"/>
          </a:xfrm>
          <a:prstGeom prst="rect">
            <a:avLst/>
          </a:prstGeom>
          <a:noFill/>
        </p:spPr>
        <p:txBody>
          <a:bodyPr wrap="square" rtlCol="0">
            <a:spAutoFit/>
          </a:bodyPr>
          <a:lstStyle/>
          <a:p>
            <a:pPr algn="just">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1200" dirty="0" smtClean="0">
                <a:solidFill>
                  <a:schemeClr val="bg1"/>
                </a:solidFill>
                <a:latin typeface="微软雅黑" panose="020B0503020204020204" pitchFamily="34" charset="-122"/>
                <a:ea typeface="微软雅黑" panose="020B0503020204020204" pitchFamily="34" charset="-122"/>
              </a:rPr>
              <a:t>介绍</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en-US" altLang="zh-CN"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点击</a:t>
            </a:r>
            <a:r>
              <a:rPr lang="zh-CN" altLang="en-US" sz="1200" dirty="0">
                <a:solidFill>
                  <a:schemeClr val="bg1"/>
                </a:solidFill>
                <a:latin typeface="微软雅黑" panose="020B0503020204020204" pitchFamily="34" charset="-122"/>
                <a:ea typeface="微软雅黑" panose="020B0503020204020204" pitchFamily="34" charset="-122"/>
              </a:rPr>
              <a:t>添加文字说明详情介绍点击添加文字说明详情</a:t>
            </a:r>
            <a:r>
              <a:rPr lang="zh-CN" altLang="en-US" sz="1200" dirty="0" smtClean="0">
                <a:solidFill>
                  <a:schemeClr val="bg1"/>
                </a:solidFill>
                <a:latin typeface="微软雅黑" panose="020B0503020204020204" pitchFamily="34" charset="-122"/>
                <a:ea typeface="微软雅黑" panose="020B0503020204020204" pitchFamily="34" charset="-122"/>
              </a:rPr>
              <a:t>介绍点击</a:t>
            </a:r>
            <a:r>
              <a:rPr lang="zh-CN" altLang="en-US" sz="1200" dirty="0">
                <a:solidFill>
                  <a:schemeClr val="bg1"/>
                </a:solidFill>
                <a:latin typeface="微软雅黑" panose="020B0503020204020204" pitchFamily="34" charset="-122"/>
                <a:ea typeface="微软雅黑" panose="020B0503020204020204" pitchFamily="34" charset="-122"/>
              </a:rPr>
              <a:t>添加文字说明详情介绍点击添加文字说明详情介绍</a:t>
            </a: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点击</a:t>
            </a:r>
            <a:r>
              <a:rPr lang="zh-CN" altLang="en-US" sz="1200" dirty="0">
                <a:solidFill>
                  <a:schemeClr val="bg1"/>
                </a:solidFill>
                <a:latin typeface="微软雅黑" panose="020B0503020204020204" pitchFamily="34" charset="-122"/>
                <a:ea typeface="微软雅黑" panose="020B0503020204020204" pitchFamily="34" charset="-122"/>
              </a:rPr>
              <a:t>添加文字说明详情介绍点击添加文字说明详情介绍</a:t>
            </a: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152" name="组合 151"/>
          <p:cNvGrpSpPr/>
          <p:nvPr/>
        </p:nvGrpSpPr>
        <p:grpSpPr>
          <a:xfrm>
            <a:off x="4295566" y="5178275"/>
            <a:ext cx="1494043" cy="1157743"/>
            <a:chOff x="4295006" y="5107464"/>
            <a:chExt cx="1493849" cy="1158011"/>
          </a:xfrm>
        </p:grpSpPr>
        <p:sp>
          <p:nvSpPr>
            <p:cNvPr id="153" name="文本框 36"/>
            <p:cNvSpPr txBox="1"/>
            <p:nvPr/>
          </p:nvSpPr>
          <p:spPr>
            <a:xfrm>
              <a:off x="4295006" y="5107464"/>
              <a:ext cx="149384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4" name="文本框 129"/>
            <p:cNvSpPr txBox="1"/>
            <p:nvPr/>
          </p:nvSpPr>
          <p:spPr>
            <a:xfrm>
              <a:off x="4309569" y="5480463"/>
              <a:ext cx="1311913" cy="785012"/>
            </a:xfrm>
            <a:prstGeom prst="rect">
              <a:avLst/>
            </a:prstGeom>
            <a:noFill/>
          </p:spPr>
          <p:txBody>
            <a:bodyPr wrap="square" rtlCol="0">
              <a:spAutoFit/>
            </a:bodyPr>
            <a:lstStyle/>
            <a:p>
              <a:pPr algn="just">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1000" dirty="0" smtClean="0">
                  <a:solidFill>
                    <a:schemeClr val="bg1"/>
                  </a:solidFill>
                  <a:latin typeface="微软雅黑" panose="020B0503020204020204" pitchFamily="34" charset="-122"/>
                  <a:ea typeface="微软雅黑" panose="020B0503020204020204" pitchFamily="34" charset="-122"/>
                </a:rPr>
                <a:t>介绍</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55" name="组合 154"/>
          <p:cNvGrpSpPr/>
          <p:nvPr/>
        </p:nvGrpSpPr>
        <p:grpSpPr>
          <a:xfrm>
            <a:off x="6023983" y="5178275"/>
            <a:ext cx="1494043" cy="1157743"/>
            <a:chOff x="6023198" y="5107464"/>
            <a:chExt cx="1493849" cy="1158011"/>
          </a:xfrm>
        </p:grpSpPr>
        <p:sp>
          <p:nvSpPr>
            <p:cNvPr id="156" name="文本框 68"/>
            <p:cNvSpPr txBox="1"/>
            <p:nvPr/>
          </p:nvSpPr>
          <p:spPr>
            <a:xfrm>
              <a:off x="6023198" y="5107464"/>
              <a:ext cx="149384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7" name="文本框 129"/>
            <p:cNvSpPr txBox="1"/>
            <p:nvPr/>
          </p:nvSpPr>
          <p:spPr>
            <a:xfrm>
              <a:off x="6065142" y="5480463"/>
              <a:ext cx="1311913" cy="785012"/>
            </a:xfrm>
            <a:prstGeom prst="rect">
              <a:avLst/>
            </a:prstGeom>
            <a:noFill/>
          </p:spPr>
          <p:txBody>
            <a:bodyPr wrap="square" rtlCol="0">
              <a:spAutoFit/>
            </a:bodyPr>
            <a:lstStyle/>
            <a:p>
              <a:pPr algn="just">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1000" dirty="0" smtClean="0">
                  <a:solidFill>
                    <a:schemeClr val="bg1"/>
                  </a:solidFill>
                  <a:latin typeface="微软雅黑" panose="020B0503020204020204" pitchFamily="34" charset="-122"/>
                  <a:ea typeface="微软雅黑" panose="020B0503020204020204" pitchFamily="34" charset="-122"/>
                </a:rPr>
                <a:t>介绍</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58" name="组合 157"/>
          <p:cNvGrpSpPr/>
          <p:nvPr/>
        </p:nvGrpSpPr>
        <p:grpSpPr>
          <a:xfrm>
            <a:off x="7770721" y="5178275"/>
            <a:ext cx="1494043" cy="1157743"/>
            <a:chOff x="7769709" y="5107464"/>
            <a:chExt cx="1493849" cy="1158011"/>
          </a:xfrm>
        </p:grpSpPr>
        <p:sp>
          <p:nvSpPr>
            <p:cNvPr id="159" name="文本框 74"/>
            <p:cNvSpPr txBox="1"/>
            <p:nvPr/>
          </p:nvSpPr>
          <p:spPr>
            <a:xfrm>
              <a:off x="7769709" y="5107464"/>
              <a:ext cx="149384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0" name="文本框 129"/>
            <p:cNvSpPr txBox="1"/>
            <p:nvPr/>
          </p:nvSpPr>
          <p:spPr>
            <a:xfrm>
              <a:off x="7817434" y="5480463"/>
              <a:ext cx="1311913" cy="785012"/>
            </a:xfrm>
            <a:prstGeom prst="rect">
              <a:avLst/>
            </a:prstGeom>
            <a:noFill/>
          </p:spPr>
          <p:txBody>
            <a:bodyPr wrap="square" rtlCol="0">
              <a:spAutoFit/>
            </a:bodyPr>
            <a:lstStyle/>
            <a:p>
              <a:pPr algn="just">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1000" dirty="0" smtClean="0">
                  <a:solidFill>
                    <a:schemeClr val="bg1"/>
                  </a:solidFill>
                  <a:latin typeface="微软雅黑" panose="020B0503020204020204" pitchFamily="34" charset="-122"/>
                  <a:ea typeface="微软雅黑" panose="020B0503020204020204" pitchFamily="34" charset="-122"/>
                </a:rPr>
                <a:t>介绍</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9613306" y="5178275"/>
            <a:ext cx="1494043" cy="1157743"/>
            <a:chOff x="9612054" y="5107464"/>
            <a:chExt cx="1493849" cy="1158011"/>
          </a:xfrm>
        </p:grpSpPr>
        <p:sp>
          <p:nvSpPr>
            <p:cNvPr id="162" name="文本框 77"/>
            <p:cNvSpPr txBox="1"/>
            <p:nvPr/>
          </p:nvSpPr>
          <p:spPr>
            <a:xfrm>
              <a:off x="9612054" y="5107464"/>
              <a:ext cx="1493849"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在此添加标题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3" name="文本框 129"/>
            <p:cNvSpPr txBox="1"/>
            <p:nvPr/>
          </p:nvSpPr>
          <p:spPr>
            <a:xfrm>
              <a:off x="9706338" y="5480463"/>
              <a:ext cx="1311913" cy="785012"/>
            </a:xfrm>
            <a:prstGeom prst="rect">
              <a:avLst/>
            </a:prstGeom>
            <a:noFill/>
          </p:spPr>
          <p:txBody>
            <a:bodyPr wrap="square" rtlCol="0">
              <a:spAutoFit/>
            </a:bodyPr>
            <a:lstStyle/>
            <a:p>
              <a:pPr algn="just">
                <a:lnSpc>
                  <a:spcPct val="150000"/>
                </a:lnSpc>
              </a:pPr>
              <a:r>
                <a:rPr lang="zh-CN" altLang="en-US" sz="10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a:t>
              </a:r>
              <a:r>
                <a:rPr lang="zh-CN" altLang="en-US" sz="1000" dirty="0" smtClean="0">
                  <a:solidFill>
                    <a:schemeClr val="bg1"/>
                  </a:solidFill>
                  <a:latin typeface="微软雅黑" panose="020B0503020204020204" pitchFamily="34" charset="-122"/>
                  <a:ea typeface="微软雅黑" panose="020B0503020204020204" pitchFamily="34" charset="-122"/>
                </a:rPr>
                <a:t>介绍</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wipe(left)">
                                      <p:cBhvr>
                                        <p:cTn id="12" dur="500"/>
                                        <p:tgtEl>
                                          <p:spTgt spid="150"/>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51"/>
                                        </p:tgtEl>
                                        <p:attrNameLst>
                                          <p:attrName>style.visibility</p:attrName>
                                        </p:attrNameLst>
                                      </p:cBhvr>
                                      <p:to>
                                        <p:strVal val="visible"/>
                                      </p:to>
                                    </p:set>
                                    <p:animEffect transition="in" filter="randombar(horizontal)">
                                      <p:cBhvr>
                                        <p:cTn id="16" dur="500"/>
                                        <p:tgtEl>
                                          <p:spTgt spid="15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16"/>
                                        </p:tgtEl>
                                        <p:attrNameLst>
                                          <p:attrName>style.visibility</p:attrName>
                                        </p:attrNameLst>
                                      </p:cBhvr>
                                      <p:to>
                                        <p:strVal val="visible"/>
                                      </p:to>
                                    </p:set>
                                    <p:animEffect transition="in" filter="wipe(left)">
                                      <p:cBhvr>
                                        <p:cTn id="20" dur="500"/>
                                        <p:tgtEl>
                                          <p:spTgt spid="116"/>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152"/>
                                        </p:tgtEl>
                                        <p:attrNameLst>
                                          <p:attrName>style.visibility</p:attrName>
                                        </p:attrNameLst>
                                      </p:cBhvr>
                                      <p:to>
                                        <p:strVal val="visible"/>
                                      </p:to>
                                    </p:set>
                                    <p:animEffect transition="in" filter="wipe(up)">
                                      <p:cBhvr>
                                        <p:cTn id="24" dur="500"/>
                                        <p:tgtEl>
                                          <p:spTgt spid="152"/>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155"/>
                                        </p:tgtEl>
                                        <p:attrNameLst>
                                          <p:attrName>style.visibility</p:attrName>
                                        </p:attrNameLst>
                                      </p:cBhvr>
                                      <p:to>
                                        <p:strVal val="visible"/>
                                      </p:to>
                                    </p:set>
                                    <p:animEffect transition="in" filter="wipe(up)">
                                      <p:cBhvr>
                                        <p:cTn id="28" dur="500"/>
                                        <p:tgtEl>
                                          <p:spTgt spid="155"/>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158"/>
                                        </p:tgtEl>
                                        <p:attrNameLst>
                                          <p:attrName>style.visibility</p:attrName>
                                        </p:attrNameLst>
                                      </p:cBhvr>
                                      <p:to>
                                        <p:strVal val="visible"/>
                                      </p:to>
                                    </p:set>
                                    <p:animEffect transition="in" filter="wipe(up)">
                                      <p:cBhvr>
                                        <p:cTn id="32" dur="500"/>
                                        <p:tgtEl>
                                          <p:spTgt spid="158"/>
                                        </p:tgtEl>
                                      </p:cBhvr>
                                    </p:animEffect>
                                  </p:childTnLst>
                                </p:cTn>
                              </p:par>
                            </p:childTnLst>
                          </p:cTn>
                        </p:par>
                        <p:par>
                          <p:cTn id="33" fill="hold">
                            <p:stCondLst>
                              <p:cond delay="3500"/>
                            </p:stCondLst>
                            <p:childTnLst>
                              <p:par>
                                <p:cTn id="34" presetID="22" presetClass="entr" presetSubtype="1" fill="hold" nodeType="afterEffect">
                                  <p:stCondLst>
                                    <p:cond delay="0"/>
                                  </p:stCondLst>
                                  <p:childTnLst>
                                    <p:set>
                                      <p:cBhvr>
                                        <p:cTn id="35" dur="1" fill="hold">
                                          <p:stCondLst>
                                            <p:cond delay="0"/>
                                          </p:stCondLst>
                                        </p:cTn>
                                        <p:tgtEl>
                                          <p:spTgt spid="161"/>
                                        </p:tgtEl>
                                        <p:attrNameLst>
                                          <p:attrName>style.visibility</p:attrName>
                                        </p:attrNameLst>
                                      </p:cBhvr>
                                      <p:to>
                                        <p:strVal val="visible"/>
                                      </p:to>
                                    </p:set>
                                    <p:animEffect transition="in" filter="wipe(up)">
                                      <p:cBhvr>
                                        <p:cTn id="36"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150" grpId="0"/>
      <p:bldP spid="15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22299" y="2935726"/>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95" name="组合 94"/>
          <p:cNvGrpSpPr/>
          <p:nvPr/>
        </p:nvGrpSpPr>
        <p:grpSpPr>
          <a:xfrm rot="5400000" flipH="1">
            <a:off x="8109907" y="2935725"/>
            <a:ext cx="7001769" cy="1130318"/>
            <a:chOff x="-168927" y="-152400"/>
            <a:chExt cx="9312927" cy="1530947"/>
          </a:xfrm>
        </p:grpSpPr>
        <p:pic>
          <p:nvPicPr>
            <p:cNvPr id="96" name="图片 95"/>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97" name="图片 96"/>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98" name="图片 97"/>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99" name="图片 98"/>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00" name="图片 99"/>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101" name="图片 100"/>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102" name="图片 101"/>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3" name="图片 102"/>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04" name="图片 103"/>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9" y="-152399"/>
              <a:ext cx="642802" cy="1530946"/>
            </a:xfrm>
            <a:prstGeom prst="rect">
              <a:avLst/>
            </a:prstGeom>
          </p:spPr>
        </p:pic>
        <p:pic>
          <p:nvPicPr>
            <p:cNvPr id="105" name="图片 104"/>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06" name="图片 105"/>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07" name="图片 106"/>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08" name="图片 107"/>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09" name="图片 108"/>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10" name="图片 109"/>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11" name="图片 110"/>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12" name="图片 111"/>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113" name="图片 112"/>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114" name="图片 113"/>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115" name="图片 114"/>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122" name="组合 121"/>
          <p:cNvGrpSpPr/>
          <p:nvPr/>
        </p:nvGrpSpPr>
        <p:grpSpPr>
          <a:xfrm>
            <a:off x="3278254" y="2370599"/>
            <a:ext cx="1412672" cy="1600809"/>
            <a:chOff x="2555776" y="1358203"/>
            <a:chExt cx="1059642" cy="1200329"/>
          </a:xfrm>
        </p:grpSpPr>
        <p:grpSp>
          <p:nvGrpSpPr>
            <p:cNvPr id="123" name="组合 122"/>
            <p:cNvGrpSpPr/>
            <p:nvPr/>
          </p:nvGrpSpPr>
          <p:grpSpPr>
            <a:xfrm>
              <a:off x="2555776" y="1405914"/>
              <a:ext cx="1059642" cy="1059642"/>
              <a:chOff x="5309025" y="2094564"/>
              <a:chExt cx="1461661" cy="1461661"/>
            </a:xfrm>
          </p:grpSpPr>
          <p:sp>
            <p:nvSpPr>
              <p:cNvPr id="125"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sym typeface="宋体" panose="02010600030101010101" pitchFamily="2" charset="-122"/>
                </a:endParaRPr>
              </a:p>
            </p:txBody>
          </p:sp>
          <p:sp>
            <p:nvSpPr>
              <p:cNvPr id="126" name="Oval 8"/>
              <p:cNvSpPr>
                <a:spLocks noChangeArrowheads="1"/>
              </p:cNvSpPr>
              <p:nvPr/>
            </p:nvSpPr>
            <p:spPr bwMode="auto">
              <a:xfrm>
                <a:off x="5410323" y="2195862"/>
                <a:ext cx="1259066" cy="1259064"/>
              </a:xfrm>
              <a:prstGeom prst="ellipse">
                <a:avLst/>
              </a:prstGeom>
              <a:solidFill>
                <a:srgbClr val="56CA9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4" name="文本框 26"/>
            <p:cNvSpPr txBox="1"/>
            <p:nvPr/>
          </p:nvSpPr>
          <p:spPr>
            <a:xfrm>
              <a:off x="2708656" y="1358203"/>
              <a:ext cx="699063" cy="1200329"/>
            </a:xfrm>
            <a:prstGeom prst="rect">
              <a:avLst/>
            </a:prstGeom>
            <a:noFill/>
          </p:spPr>
          <p:txBody>
            <a:bodyPr wrap="square" rtlCol="0">
              <a:spAutoFit/>
            </a:bodyPr>
            <a:lstStyle/>
            <a:p>
              <a:pPr algn="ctr"/>
              <a:r>
                <a:rPr lang="en-US" altLang="zh-CN" sz="9600" smtClean="0">
                  <a:solidFill>
                    <a:prstClr val="white"/>
                  </a:solidFill>
                  <a:latin typeface="Impact" panose="020B0806030902050204" pitchFamily="34" charset="0"/>
                  <a:ea typeface="方正粗圆简体" panose="03000509000000000000" pitchFamily="65" charset="-122"/>
                </a:rPr>
                <a:t>2</a:t>
              </a:r>
              <a:endParaRPr lang="zh-CN" altLang="en-US" sz="9600" dirty="0">
                <a:solidFill>
                  <a:prstClr val="white"/>
                </a:solidFill>
                <a:latin typeface="Impact" panose="020B0806030902050204" pitchFamily="34" charset="0"/>
                <a:ea typeface="方正粗圆简体" panose="03000509000000000000" pitchFamily="65" charset="-122"/>
              </a:endParaRPr>
            </a:p>
          </p:txBody>
        </p:sp>
      </p:grpSp>
      <p:sp>
        <p:nvSpPr>
          <p:cNvPr id="127" name="矩形 126"/>
          <p:cNvSpPr/>
          <p:nvPr/>
        </p:nvSpPr>
        <p:spPr>
          <a:xfrm>
            <a:off x="4988267" y="2657923"/>
            <a:ext cx="3272686" cy="1031047"/>
          </a:xfrm>
          <a:prstGeom prst="rect">
            <a:avLst/>
          </a:prstGeom>
        </p:spPr>
        <p:txBody>
          <a:bodyPr wrap="none" lIns="121917" tIns="60958" rIns="121917" bIns="60958">
            <a:spAutoFit/>
          </a:bodyPr>
          <a:lstStyle/>
          <a:p>
            <a:pPr algn="ctr" defTabSz="913765"/>
            <a:r>
              <a:rPr lang="zh-CN" altLang="en-US" sz="5900" smtClean="0">
                <a:solidFill>
                  <a:srgbClr val="56CA93"/>
                </a:solidFill>
                <a:effectLst>
                  <a:innerShdw blurRad="63500" dist="50800" dir="16200000">
                    <a:prstClr val="black">
                      <a:alpha val="50000"/>
                    </a:prstClr>
                  </a:innerShdw>
                </a:effectLst>
                <a:latin typeface="方正大黑简体" panose="02010601030101010101" pitchFamily="2" charset="-122"/>
                <a:ea typeface="方正大黑简体" panose="02010601030101010101" pitchFamily="2" charset="-122"/>
              </a:rPr>
              <a:t>教学设计</a:t>
            </a:r>
            <a:endParaRPr lang="zh-CN" altLang="en-US" sz="5900" dirty="0">
              <a:solidFill>
                <a:srgbClr val="56CA93"/>
              </a:solidFill>
              <a:effectLst>
                <a:innerShdw blurRad="63500" dist="50800" dir="16200000">
                  <a:prstClr val="black">
                    <a:alpha val="50000"/>
                  </a:prstClr>
                </a:innerShdw>
              </a:effectLst>
              <a:latin typeface="方正大黑简体" panose="02010601030101010101" pitchFamily="2" charset="-122"/>
              <a:ea typeface="方正大黑简体" panose="02010601030101010101" pitchFamily="2" charset="-122"/>
            </a:endParaRPr>
          </a:p>
        </p:txBody>
      </p:sp>
      <p:sp>
        <p:nvSpPr>
          <p:cNvPr id="129" name="TextBox 128"/>
          <p:cNvSpPr txBox="1"/>
          <p:nvPr/>
        </p:nvSpPr>
        <p:spPr>
          <a:xfrm>
            <a:off x="5188872" y="3684082"/>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0" name="TextBox 129"/>
          <p:cNvSpPr txBox="1"/>
          <p:nvPr/>
        </p:nvSpPr>
        <p:spPr>
          <a:xfrm>
            <a:off x="6723356" y="3703553"/>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1" name="TextBox 130"/>
          <p:cNvSpPr txBox="1"/>
          <p:nvPr/>
        </p:nvSpPr>
        <p:spPr>
          <a:xfrm>
            <a:off x="5188872" y="4079701"/>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2" name="TextBox 131"/>
          <p:cNvSpPr txBox="1"/>
          <p:nvPr/>
        </p:nvSpPr>
        <p:spPr>
          <a:xfrm>
            <a:off x="6723356" y="4050322"/>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5"/>
                                        </p:tgtEl>
                                        <p:attrNameLst>
                                          <p:attrName>style.visibility</p:attrName>
                                        </p:attrNameLst>
                                      </p:cBhvr>
                                      <p:to>
                                        <p:strVal val="visible"/>
                                      </p:to>
                                    </p:set>
                                    <p:anim calcmode="lin" valueType="num">
                                      <p:cBhvr additive="base">
                                        <p:cTn id="11" dur="500" fill="hold"/>
                                        <p:tgtEl>
                                          <p:spTgt spid="95"/>
                                        </p:tgtEl>
                                        <p:attrNameLst>
                                          <p:attrName>ppt_x</p:attrName>
                                        </p:attrNameLst>
                                      </p:cBhvr>
                                      <p:tavLst>
                                        <p:tav tm="0">
                                          <p:val>
                                            <p:strVal val="1+#ppt_w/2"/>
                                          </p:val>
                                        </p:tav>
                                        <p:tav tm="100000">
                                          <p:val>
                                            <p:strVal val="#ppt_x"/>
                                          </p:val>
                                        </p:tav>
                                      </p:tavLst>
                                    </p:anim>
                                    <p:anim calcmode="lin" valueType="num">
                                      <p:cBhvr additive="base">
                                        <p:cTn id="12" dur="500" fill="hold"/>
                                        <p:tgtEl>
                                          <p:spTgt spid="9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p:cTn id="16" dur="500" fill="hold"/>
                                        <p:tgtEl>
                                          <p:spTgt spid="122"/>
                                        </p:tgtEl>
                                        <p:attrNameLst>
                                          <p:attrName>ppt_w</p:attrName>
                                        </p:attrNameLst>
                                      </p:cBhvr>
                                      <p:tavLst>
                                        <p:tav tm="0">
                                          <p:val>
                                            <p:fltVal val="0"/>
                                          </p:val>
                                        </p:tav>
                                        <p:tav tm="100000">
                                          <p:val>
                                            <p:strVal val="#ppt_w"/>
                                          </p:val>
                                        </p:tav>
                                      </p:tavLst>
                                    </p:anim>
                                    <p:anim calcmode="lin" valueType="num">
                                      <p:cBhvr>
                                        <p:cTn id="17" dur="500" fill="hold"/>
                                        <p:tgtEl>
                                          <p:spTgt spid="122"/>
                                        </p:tgtEl>
                                        <p:attrNameLst>
                                          <p:attrName>ppt_h</p:attrName>
                                        </p:attrNameLst>
                                      </p:cBhvr>
                                      <p:tavLst>
                                        <p:tav tm="0">
                                          <p:val>
                                            <p:fltVal val="0"/>
                                          </p:val>
                                        </p:tav>
                                        <p:tav tm="100000">
                                          <p:val>
                                            <p:strVal val="#ppt_h"/>
                                          </p:val>
                                        </p:tav>
                                      </p:tavLst>
                                    </p:anim>
                                    <p:animEffect transition="in" filter="fade">
                                      <p:cBhvr>
                                        <p:cTn id="18" dur="500"/>
                                        <p:tgtEl>
                                          <p:spTgt spid="122"/>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left)">
                                      <p:cBhvr>
                                        <p:cTn id="22" dur="500"/>
                                        <p:tgtEl>
                                          <p:spTgt spid="127"/>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29"/>
                                        </p:tgtEl>
                                        <p:attrNameLst>
                                          <p:attrName>style.visibility</p:attrName>
                                        </p:attrNameLst>
                                      </p:cBhvr>
                                      <p:to>
                                        <p:strVal val="visible"/>
                                      </p:to>
                                    </p:set>
                                    <p:animEffect transition="in" filter="wipe(left)">
                                      <p:cBhvr>
                                        <p:cTn id="26" dur="500"/>
                                        <p:tgtEl>
                                          <p:spTgt spid="129"/>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30"/>
                                        </p:tgtEl>
                                        <p:attrNameLst>
                                          <p:attrName>style.visibility</p:attrName>
                                        </p:attrNameLst>
                                      </p:cBhvr>
                                      <p:to>
                                        <p:strVal val="visible"/>
                                      </p:to>
                                    </p:set>
                                    <p:animEffect transition="in" filter="wipe(left)">
                                      <p:cBhvr>
                                        <p:cTn id="29" dur="500"/>
                                        <p:tgtEl>
                                          <p:spTgt spid="13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31"/>
                                        </p:tgtEl>
                                        <p:attrNameLst>
                                          <p:attrName>style.visibility</p:attrName>
                                        </p:attrNameLst>
                                      </p:cBhvr>
                                      <p:to>
                                        <p:strVal val="visible"/>
                                      </p:to>
                                    </p:set>
                                    <p:animEffect transition="in" filter="wipe(left)">
                                      <p:cBhvr>
                                        <p:cTn id="32" dur="500"/>
                                        <p:tgtEl>
                                          <p:spTgt spid="13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wipe(left)">
                                      <p:cBhvr>
                                        <p:cTn id="35"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9" grpId="0"/>
      <p:bldP spid="130" grpId="0"/>
      <p:bldP spid="131" grpId="0"/>
      <p:bldP spid="1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758399" y="289104"/>
            <a:ext cx="4643686" cy="533604"/>
          </a:xfrm>
          <a:prstGeom prst="rect">
            <a:avLst/>
          </a:prstGeom>
          <a:noFill/>
        </p:spPr>
        <p:txBody>
          <a:bodyPr wrap="square" lIns="121917" tIns="60958" rIns="121917" bIns="60958" rtlCol="0">
            <a:spAutoFit/>
          </a:bodyPr>
          <a:lstStyle/>
          <a:p>
            <a:pPr algn="ctr"/>
            <a:r>
              <a:rPr lang="zh-CN" altLang="en-US" sz="2700" b="1">
                <a:solidFill>
                  <a:schemeClr val="bg1"/>
                </a:solidFill>
                <a:latin typeface="微软雅黑" panose="020B0503020204020204" pitchFamily="34" charset="-122"/>
                <a:ea typeface="微软雅黑" panose="020B0503020204020204" pitchFamily="34" charset="-122"/>
              </a:rPr>
              <a:t>教学设计</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949824" y="1619563"/>
            <a:ext cx="3886079" cy="3886078"/>
            <a:chOff x="3949820" y="1619561"/>
            <a:chExt cx="3886079" cy="3886079"/>
          </a:xfrm>
        </p:grpSpPr>
        <p:grpSp>
          <p:nvGrpSpPr>
            <p:cNvPr id="7" name="组合 6"/>
            <p:cNvGrpSpPr/>
            <p:nvPr/>
          </p:nvGrpSpPr>
          <p:grpSpPr>
            <a:xfrm rot="2031950">
              <a:off x="3949820" y="1619561"/>
              <a:ext cx="3886079" cy="3886079"/>
              <a:chOff x="743479" y="1548106"/>
              <a:chExt cx="3941689" cy="3941690"/>
            </a:xfrm>
          </p:grpSpPr>
          <p:sp>
            <p:nvSpPr>
              <p:cNvPr id="9" name="饼形 8"/>
              <p:cNvSpPr/>
              <p:nvPr/>
            </p:nvSpPr>
            <p:spPr>
              <a:xfrm>
                <a:off x="743479" y="1548106"/>
                <a:ext cx="3941689" cy="3941690"/>
              </a:xfrm>
              <a:prstGeom prst="pie">
                <a:avLst>
                  <a:gd name="adj1" fmla="val 5499603"/>
                  <a:gd name="adj2" fmla="val 14142560"/>
                </a:avLst>
              </a:prstGeom>
              <a:solidFill>
                <a:srgbClr val="FB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black"/>
                  </a:solidFill>
                </a:endParaRPr>
              </a:p>
            </p:txBody>
          </p:sp>
          <p:sp>
            <p:nvSpPr>
              <p:cNvPr id="10" name="饼形 9"/>
              <p:cNvSpPr/>
              <p:nvPr/>
            </p:nvSpPr>
            <p:spPr>
              <a:xfrm>
                <a:off x="743479" y="1548106"/>
                <a:ext cx="3941689" cy="3941690"/>
              </a:xfrm>
              <a:prstGeom prst="pie">
                <a:avLst>
                  <a:gd name="adj1" fmla="val 20312866"/>
                  <a:gd name="adj2" fmla="val 5509031"/>
                </a:avLst>
              </a:prstGeom>
              <a:solidFill>
                <a:srgbClr val="6EA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black"/>
                  </a:solidFill>
                </a:endParaRPr>
              </a:p>
            </p:txBody>
          </p:sp>
          <p:sp>
            <p:nvSpPr>
              <p:cNvPr id="11" name="饼形 10"/>
              <p:cNvSpPr/>
              <p:nvPr/>
            </p:nvSpPr>
            <p:spPr>
              <a:xfrm>
                <a:off x="743479" y="1548106"/>
                <a:ext cx="3941689" cy="3941690"/>
              </a:xfrm>
              <a:prstGeom prst="pie">
                <a:avLst>
                  <a:gd name="adj1" fmla="val 14082830"/>
                  <a:gd name="adj2" fmla="val 20306643"/>
                </a:avLst>
              </a:prstGeom>
              <a:solidFill>
                <a:srgbClr val="56C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black"/>
                  </a:solidFill>
                </a:endParaRPr>
              </a:p>
            </p:txBody>
          </p:sp>
          <p:sp>
            <p:nvSpPr>
              <p:cNvPr id="12" name="椭圆 11"/>
              <p:cNvSpPr/>
              <p:nvPr/>
            </p:nvSpPr>
            <p:spPr>
              <a:xfrm>
                <a:off x="1151852" y="1956480"/>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sp>
          <p:nvSpPr>
            <p:cNvPr id="8" name="文本框 32"/>
            <p:cNvSpPr txBox="1"/>
            <p:nvPr/>
          </p:nvSpPr>
          <p:spPr>
            <a:xfrm>
              <a:off x="4961931" y="2925738"/>
              <a:ext cx="1861855" cy="1256019"/>
            </a:xfrm>
            <a:prstGeom prst="rect">
              <a:avLst/>
            </a:prstGeom>
            <a:noFill/>
          </p:spPr>
          <p:txBody>
            <a:bodyPr wrap="square" rtlCol="0">
              <a:spAutoFit/>
            </a:bodyPr>
            <a:lstStyle/>
            <a:p>
              <a:pPr algn="ctr" defTabSz="913765">
                <a:lnSpc>
                  <a:spcPct val="120000"/>
                </a:lnSpc>
              </a:pPr>
              <a:r>
                <a:rPr lang="zh-CN" altLang="en-US" sz="3100" dirty="0">
                  <a:solidFill>
                    <a:srgbClr val="01ACBE"/>
                  </a:solidFill>
                  <a:latin typeface="微软雅黑" panose="020B0503020204020204" pitchFamily="34" charset="-122"/>
                  <a:ea typeface="微软雅黑" panose="020B0503020204020204" pitchFamily="34" charset="-122"/>
                </a:rPr>
                <a:t>点击此处</a:t>
              </a:r>
              <a:endParaRPr lang="en-US" altLang="zh-CN" sz="3100" dirty="0">
                <a:solidFill>
                  <a:srgbClr val="01ACBE"/>
                </a:solidFill>
                <a:latin typeface="微软雅黑" panose="020B0503020204020204" pitchFamily="34" charset="-122"/>
                <a:ea typeface="微软雅黑" panose="020B0503020204020204" pitchFamily="34" charset="-122"/>
              </a:endParaRPr>
            </a:p>
            <a:p>
              <a:pPr algn="ctr" defTabSz="913765">
                <a:lnSpc>
                  <a:spcPct val="120000"/>
                </a:lnSpc>
              </a:pPr>
              <a:r>
                <a:rPr lang="zh-CN" altLang="en-US" sz="3100" dirty="0">
                  <a:solidFill>
                    <a:srgbClr val="01ACBE"/>
                  </a:solidFill>
                  <a:latin typeface="微软雅黑" panose="020B0503020204020204" pitchFamily="34" charset="-122"/>
                  <a:ea typeface="微软雅黑" panose="020B0503020204020204" pitchFamily="34" charset="-122"/>
                </a:rPr>
                <a:t>添加标题</a:t>
              </a:r>
              <a:endParaRPr lang="zh-CN" altLang="en-US" sz="3100" dirty="0">
                <a:solidFill>
                  <a:srgbClr val="01ACBE"/>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125958" y="2617537"/>
            <a:ext cx="1170670" cy="1170670"/>
            <a:chOff x="4297826" y="4749111"/>
            <a:chExt cx="1170670" cy="1170670"/>
          </a:xfrm>
        </p:grpSpPr>
        <p:grpSp>
          <p:nvGrpSpPr>
            <p:cNvPr id="15" name="组合 14"/>
            <p:cNvGrpSpPr/>
            <p:nvPr/>
          </p:nvGrpSpPr>
          <p:grpSpPr>
            <a:xfrm>
              <a:off x="4297826" y="4749111"/>
              <a:ext cx="1170670" cy="1170670"/>
              <a:chOff x="2586038" y="2761615"/>
              <a:chExt cx="1334770" cy="1334770"/>
            </a:xfrm>
          </p:grpSpPr>
          <p:sp>
            <p:nvSpPr>
              <p:cNvPr id="25" name="椭圆 24"/>
              <p:cNvSpPr/>
              <p:nvPr/>
            </p:nvSpPr>
            <p:spPr>
              <a:xfrm>
                <a:off x="2586038" y="2761615"/>
                <a:ext cx="1334770" cy="1334770"/>
              </a:xfrm>
              <a:prstGeom prst="ellipse">
                <a:avLst/>
              </a:prstGeom>
              <a:solidFill>
                <a:srgbClr val="FB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sp>
            <p:nvSpPr>
              <p:cNvPr id="26" name="椭圆 25"/>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grpSp>
          <p:nvGrpSpPr>
            <p:cNvPr id="17" name="Group 52"/>
            <p:cNvGrpSpPr>
              <a:grpSpLocks noChangeAspect="1"/>
            </p:cNvGrpSpPr>
            <p:nvPr/>
          </p:nvGrpSpPr>
          <p:grpSpPr bwMode="auto">
            <a:xfrm>
              <a:off x="4664238" y="5118239"/>
              <a:ext cx="436173" cy="432413"/>
              <a:chOff x="3783" y="2102"/>
              <a:chExt cx="116" cy="115"/>
            </a:xfrm>
            <a:solidFill>
              <a:srgbClr val="E87071"/>
            </a:solidFill>
            <a:effectLst/>
          </p:grpSpPr>
          <p:sp>
            <p:nvSpPr>
              <p:cNvPr id="1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1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FB60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20"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21"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22"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23"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24"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grpSp>
      </p:grpSp>
      <p:grpSp>
        <p:nvGrpSpPr>
          <p:cNvPr id="27" name="组合 26"/>
          <p:cNvGrpSpPr/>
          <p:nvPr/>
        </p:nvGrpSpPr>
        <p:grpSpPr>
          <a:xfrm>
            <a:off x="6203830" y="5055389"/>
            <a:ext cx="1170670" cy="1170670"/>
            <a:chOff x="7585822" y="3753035"/>
            <a:chExt cx="1170670" cy="1170670"/>
          </a:xfrm>
        </p:grpSpPr>
        <p:grpSp>
          <p:nvGrpSpPr>
            <p:cNvPr id="28" name="组合 27"/>
            <p:cNvGrpSpPr/>
            <p:nvPr/>
          </p:nvGrpSpPr>
          <p:grpSpPr>
            <a:xfrm>
              <a:off x="7585822" y="3753035"/>
              <a:ext cx="1170670" cy="1170670"/>
              <a:chOff x="2586038" y="2761615"/>
              <a:chExt cx="1334770" cy="1334770"/>
            </a:xfrm>
          </p:grpSpPr>
          <p:sp>
            <p:nvSpPr>
              <p:cNvPr id="33" name="椭圆 32"/>
              <p:cNvSpPr/>
              <p:nvPr/>
            </p:nvSpPr>
            <p:spPr>
              <a:xfrm>
                <a:off x="2586038" y="2761615"/>
                <a:ext cx="1334770" cy="1334770"/>
              </a:xfrm>
              <a:prstGeom prst="ellipse">
                <a:avLst/>
              </a:prstGeom>
              <a:solidFill>
                <a:srgbClr val="6EA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sp>
            <p:nvSpPr>
              <p:cNvPr id="34" name="椭圆 33"/>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grpSp>
          <p:nvGrpSpPr>
            <p:cNvPr id="29" name="Group 62"/>
            <p:cNvGrpSpPr>
              <a:grpSpLocks noChangeAspect="1"/>
            </p:cNvGrpSpPr>
            <p:nvPr/>
          </p:nvGrpSpPr>
          <p:grpSpPr bwMode="auto">
            <a:xfrm>
              <a:off x="7952069" y="4169753"/>
              <a:ext cx="465122" cy="371377"/>
              <a:chOff x="3775" y="2110"/>
              <a:chExt cx="129" cy="103"/>
            </a:xfrm>
            <a:solidFill>
              <a:srgbClr val="00BBCF"/>
            </a:solidFill>
            <a:effectLst/>
          </p:grpSpPr>
          <p:sp>
            <p:nvSpPr>
              <p:cNvPr id="30"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5AA0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31"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6EAD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3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6EAD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grpSp>
      </p:grpSp>
      <p:grpSp>
        <p:nvGrpSpPr>
          <p:cNvPr id="35" name="组合 34"/>
          <p:cNvGrpSpPr/>
          <p:nvPr/>
        </p:nvGrpSpPr>
        <p:grpSpPr>
          <a:xfrm>
            <a:off x="7027849" y="1595058"/>
            <a:ext cx="1170670" cy="1170670"/>
            <a:chOff x="7007050" y="938219"/>
            <a:chExt cx="1170670" cy="1170670"/>
          </a:xfrm>
        </p:grpSpPr>
        <p:grpSp>
          <p:nvGrpSpPr>
            <p:cNvPr id="36" name="组合 35"/>
            <p:cNvGrpSpPr/>
            <p:nvPr/>
          </p:nvGrpSpPr>
          <p:grpSpPr>
            <a:xfrm>
              <a:off x="7007050" y="938219"/>
              <a:ext cx="1170670" cy="1170670"/>
              <a:chOff x="2586038" y="2761615"/>
              <a:chExt cx="1334770" cy="1334770"/>
            </a:xfrm>
          </p:grpSpPr>
          <p:sp>
            <p:nvSpPr>
              <p:cNvPr id="45" name="椭圆 44"/>
              <p:cNvSpPr/>
              <p:nvPr/>
            </p:nvSpPr>
            <p:spPr>
              <a:xfrm>
                <a:off x="2586038" y="2761615"/>
                <a:ext cx="1334770" cy="1334770"/>
              </a:xfrm>
              <a:prstGeom prst="ellipse">
                <a:avLst/>
              </a:prstGeom>
              <a:solidFill>
                <a:srgbClr val="56C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sp>
            <p:nvSpPr>
              <p:cNvPr id="46" name="椭圆 45"/>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sz="1900">
                  <a:solidFill>
                    <a:prstClr val="white"/>
                  </a:solidFill>
                </a:endParaRPr>
              </a:p>
            </p:txBody>
          </p:sp>
        </p:grpSp>
        <p:grpSp>
          <p:nvGrpSpPr>
            <p:cNvPr id="37" name="Group 68"/>
            <p:cNvGrpSpPr>
              <a:grpSpLocks noChangeAspect="1"/>
            </p:cNvGrpSpPr>
            <p:nvPr/>
          </p:nvGrpSpPr>
          <p:grpSpPr bwMode="auto">
            <a:xfrm>
              <a:off x="7371052" y="1351951"/>
              <a:ext cx="414907" cy="399764"/>
              <a:chOff x="3770" y="2095"/>
              <a:chExt cx="137" cy="132"/>
            </a:xfrm>
            <a:solidFill>
              <a:srgbClr val="663A77"/>
            </a:solidFill>
            <a:effectLst/>
          </p:grpSpPr>
          <p:sp>
            <p:nvSpPr>
              <p:cNvPr id="38" name="Freeform 69"/>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56CA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39" name="Freeform 70"/>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56CA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40" name="Freeform 71"/>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5EB0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41" name="Freeform 72"/>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56CA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42" name="Freeform 73"/>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5EB0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43" name="Freeform 74"/>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56CA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sp>
            <p:nvSpPr>
              <p:cNvPr id="44" name="Freeform 75"/>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5EB05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a:endParaRPr lang="zh-CN" altLang="en-US" sz="1900">
                  <a:solidFill>
                    <a:prstClr val="black"/>
                  </a:solidFill>
                </a:endParaRPr>
              </a:p>
            </p:txBody>
          </p:sp>
        </p:grpSp>
      </p:grpSp>
      <p:grpSp>
        <p:nvGrpSpPr>
          <p:cNvPr id="47" name="组合 46"/>
          <p:cNvGrpSpPr/>
          <p:nvPr/>
        </p:nvGrpSpPr>
        <p:grpSpPr>
          <a:xfrm>
            <a:off x="7679384" y="5245310"/>
            <a:ext cx="2279158" cy="950589"/>
            <a:chOff x="7679382" y="5245315"/>
            <a:chExt cx="2279157" cy="950591"/>
          </a:xfrm>
        </p:grpSpPr>
        <p:sp>
          <p:nvSpPr>
            <p:cNvPr id="48" name="文本框 32"/>
            <p:cNvSpPr txBox="1"/>
            <p:nvPr/>
          </p:nvSpPr>
          <p:spPr>
            <a:xfrm>
              <a:off x="7679382" y="5245315"/>
              <a:ext cx="1640330" cy="384722"/>
            </a:xfrm>
            <a:prstGeom prst="rect">
              <a:avLst/>
            </a:prstGeom>
            <a:noFill/>
          </p:spPr>
          <p:txBody>
            <a:bodyPr wrap="square" rtlCol="0">
              <a:spAutoFit/>
            </a:bodyPr>
            <a:lstStyle/>
            <a:p>
              <a:pPr defTabSz="913765"/>
              <a:r>
                <a:rPr lang="zh-CN" altLang="en-US" sz="1900" dirty="0">
                  <a:solidFill>
                    <a:srgbClr val="6EADAA"/>
                  </a:solidFill>
                  <a:latin typeface="微软雅黑" panose="020B0503020204020204" pitchFamily="34" charset="-122"/>
                  <a:ea typeface="微软雅黑" panose="020B0503020204020204" pitchFamily="34" charset="-122"/>
                </a:rPr>
                <a:t>添加标题</a:t>
              </a:r>
              <a:endParaRPr lang="zh-CN" altLang="en-US" sz="1200" dirty="0">
                <a:solidFill>
                  <a:srgbClr val="6EADAA"/>
                </a:solidFill>
                <a:latin typeface="微软雅黑" panose="020B0503020204020204" pitchFamily="34" charset="-122"/>
                <a:ea typeface="微软雅黑" panose="020B0503020204020204" pitchFamily="34" charset="-122"/>
              </a:endParaRPr>
            </a:p>
          </p:txBody>
        </p:sp>
        <p:sp>
          <p:nvSpPr>
            <p:cNvPr id="49" name="文本框 129"/>
            <p:cNvSpPr txBox="1"/>
            <p:nvPr/>
          </p:nvSpPr>
          <p:spPr>
            <a:xfrm>
              <a:off x="7684508" y="5582211"/>
              <a:ext cx="2274031" cy="613695"/>
            </a:xfrm>
            <a:prstGeom prst="rect">
              <a:avLst/>
            </a:prstGeom>
            <a:noFill/>
          </p:spPr>
          <p:txBody>
            <a:bodyPr wrap="square" rtlCol="0">
              <a:spAutoFit/>
            </a:bodyPr>
            <a:lstStyle/>
            <a:p>
              <a:pPr algn="just" defTabSz="91376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101163" y="2023974"/>
            <a:ext cx="2176009" cy="950589"/>
            <a:chOff x="801108" y="1998440"/>
            <a:chExt cx="2176009" cy="950591"/>
          </a:xfrm>
        </p:grpSpPr>
        <p:sp>
          <p:nvSpPr>
            <p:cNvPr id="51" name="文本框 32"/>
            <p:cNvSpPr txBox="1"/>
            <p:nvPr/>
          </p:nvSpPr>
          <p:spPr>
            <a:xfrm>
              <a:off x="848975" y="1998440"/>
              <a:ext cx="1861855" cy="384722"/>
            </a:xfrm>
            <a:prstGeom prst="rect">
              <a:avLst/>
            </a:prstGeom>
            <a:noFill/>
          </p:spPr>
          <p:txBody>
            <a:bodyPr wrap="square" rtlCol="0">
              <a:spAutoFit/>
            </a:bodyPr>
            <a:lstStyle/>
            <a:p>
              <a:pPr defTabSz="913765"/>
              <a:r>
                <a:rPr lang="zh-CN" altLang="en-US" sz="1900" dirty="0">
                  <a:solidFill>
                    <a:srgbClr val="FB6060"/>
                  </a:solidFill>
                  <a:latin typeface="微软雅黑" panose="020B0503020204020204" pitchFamily="34" charset="-122"/>
                  <a:ea typeface="微软雅黑" panose="020B0503020204020204" pitchFamily="34" charset="-122"/>
                </a:rPr>
                <a:t>添加标题</a:t>
              </a:r>
              <a:endParaRPr lang="zh-CN" altLang="en-US" sz="1200" dirty="0">
                <a:solidFill>
                  <a:srgbClr val="FB6060"/>
                </a:solidFill>
                <a:latin typeface="微软雅黑" panose="020B0503020204020204" pitchFamily="34" charset="-122"/>
                <a:ea typeface="微软雅黑" panose="020B0503020204020204" pitchFamily="34" charset="-122"/>
              </a:endParaRPr>
            </a:p>
          </p:txBody>
        </p:sp>
        <p:sp>
          <p:nvSpPr>
            <p:cNvPr id="52" name="文本框 129"/>
            <p:cNvSpPr txBox="1"/>
            <p:nvPr/>
          </p:nvSpPr>
          <p:spPr>
            <a:xfrm>
              <a:off x="801108" y="2335336"/>
              <a:ext cx="2176009" cy="613695"/>
            </a:xfrm>
            <a:prstGeom prst="rect">
              <a:avLst/>
            </a:prstGeom>
            <a:noFill/>
          </p:spPr>
          <p:txBody>
            <a:bodyPr wrap="square" rtlCol="0">
              <a:spAutoFit/>
            </a:bodyPr>
            <a:lstStyle/>
            <a:p>
              <a:pPr algn="just" defTabSz="91376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8499549" y="1717127"/>
            <a:ext cx="2369770" cy="950589"/>
            <a:chOff x="8441173" y="1733174"/>
            <a:chExt cx="2369769" cy="950591"/>
          </a:xfrm>
        </p:grpSpPr>
        <p:sp>
          <p:nvSpPr>
            <p:cNvPr id="54" name="文本框 32"/>
            <p:cNvSpPr txBox="1"/>
            <p:nvPr/>
          </p:nvSpPr>
          <p:spPr>
            <a:xfrm>
              <a:off x="8471470" y="1733174"/>
              <a:ext cx="1640330" cy="384722"/>
            </a:xfrm>
            <a:prstGeom prst="rect">
              <a:avLst/>
            </a:prstGeom>
            <a:noFill/>
          </p:spPr>
          <p:txBody>
            <a:bodyPr wrap="square" rtlCol="0">
              <a:spAutoFit/>
            </a:bodyPr>
            <a:lstStyle/>
            <a:p>
              <a:pPr defTabSz="913765"/>
              <a:r>
                <a:rPr lang="zh-CN" altLang="en-US" sz="1900" dirty="0">
                  <a:solidFill>
                    <a:srgbClr val="56CA93"/>
                  </a:solidFill>
                  <a:latin typeface="微软雅黑" panose="020B0503020204020204" pitchFamily="34" charset="-122"/>
                  <a:ea typeface="微软雅黑" panose="020B0503020204020204" pitchFamily="34" charset="-122"/>
                </a:rPr>
                <a:t>添加标题</a:t>
              </a:r>
              <a:endParaRPr lang="zh-CN" altLang="en-US" sz="1200" dirty="0">
                <a:solidFill>
                  <a:srgbClr val="56CA93"/>
                </a:solidFill>
                <a:latin typeface="微软雅黑" panose="020B0503020204020204" pitchFamily="34" charset="-122"/>
                <a:ea typeface="微软雅黑" panose="020B0503020204020204" pitchFamily="34" charset="-122"/>
              </a:endParaRPr>
            </a:p>
          </p:txBody>
        </p:sp>
        <p:sp>
          <p:nvSpPr>
            <p:cNvPr id="55" name="文本框 129"/>
            <p:cNvSpPr txBox="1"/>
            <p:nvPr/>
          </p:nvSpPr>
          <p:spPr>
            <a:xfrm>
              <a:off x="8441173" y="2070070"/>
              <a:ext cx="2369769" cy="613695"/>
            </a:xfrm>
            <a:prstGeom prst="rect">
              <a:avLst/>
            </a:prstGeom>
            <a:noFill/>
          </p:spPr>
          <p:txBody>
            <a:bodyPr wrap="square" rtlCol="0">
              <a:spAutoFit/>
            </a:bodyPr>
            <a:lstStyle/>
            <a:p>
              <a:pPr algn="just" defTabSz="91376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56" name="圆角矩形 55"/>
          <p:cNvSpPr/>
          <p:nvPr/>
        </p:nvSpPr>
        <p:spPr>
          <a:xfrm rot="962035">
            <a:off x="1885794" y="4365377"/>
            <a:ext cx="681966" cy="681966"/>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3765"/>
            <a:endParaRPr lang="zh-CN" altLang="en-US" sz="1900">
              <a:solidFill>
                <a:prstClr val="white"/>
              </a:solidFill>
            </a:endParaRPr>
          </a:p>
        </p:txBody>
      </p:sp>
      <p:sp>
        <p:nvSpPr>
          <p:cNvPr id="57" name="圆角矩形 56"/>
          <p:cNvSpPr/>
          <p:nvPr/>
        </p:nvSpPr>
        <p:spPr>
          <a:xfrm rot="962035">
            <a:off x="10311374" y="4556129"/>
            <a:ext cx="827695" cy="827694"/>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3765"/>
            <a:endParaRPr lang="zh-CN" altLang="en-US" sz="1900">
              <a:solidFill>
                <a:prstClr val="white"/>
              </a:solidFill>
            </a:endParaRPr>
          </a:p>
        </p:txBody>
      </p:sp>
      <p:sp>
        <p:nvSpPr>
          <p:cNvPr id="58" name="圆角矩形 57"/>
          <p:cNvSpPr/>
          <p:nvPr/>
        </p:nvSpPr>
        <p:spPr>
          <a:xfrm rot="962035">
            <a:off x="8788105" y="3749003"/>
            <a:ext cx="714694" cy="714693"/>
          </a:xfrm>
          <a:prstGeom prst="roundRect">
            <a:avLst>
              <a:gd name="adj" fmla="val 50000"/>
            </a:avLst>
          </a:prstGeom>
          <a:gradFill>
            <a:gsLst>
              <a:gs pos="0">
                <a:srgbClr val="D3443C"/>
              </a:gs>
              <a:gs pos="100000">
                <a:srgbClr val="ED9393"/>
              </a:gs>
            </a:gsLst>
            <a:lin ang="2700000" scaled="1"/>
          </a:gradFill>
          <a:ln w="22225">
            <a:gradFill flip="none" rotWithShape="1">
              <a:gsLst>
                <a:gs pos="0">
                  <a:srgbClr val="F4BABA"/>
                </a:gs>
                <a:gs pos="100000">
                  <a:srgbClr val="D3443C"/>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3765"/>
            <a:endParaRPr lang="zh-CN" altLang="en-US" sz="1900">
              <a:solidFill>
                <a:prstClr val="white"/>
              </a:solidFill>
            </a:endParaRPr>
          </a:p>
        </p:txBody>
      </p:sp>
      <p:sp>
        <p:nvSpPr>
          <p:cNvPr id="59" name="圆角矩形 58"/>
          <p:cNvSpPr/>
          <p:nvPr/>
        </p:nvSpPr>
        <p:spPr>
          <a:xfrm rot="962035">
            <a:off x="3466818" y="5194755"/>
            <a:ext cx="560391" cy="560391"/>
          </a:xfrm>
          <a:prstGeom prst="roundRect">
            <a:avLst>
              <a:gd name="adj" fmla="val 50000"/>
            </a:avLst>
          </a:prstGeom>
          <a:gradFill>
            <a:gsLst>
              <a:gs pos="0">
                <a:srgbClr val="5EB05C"/>
              </a:gs>
              <a:gs pos="100000">
                <a:srgbClr val="87C486"/>
              </a:gs>
            </a:gsLst>
            <a:lin ang="2700000" scaled="1"/>
          </a:gradFill>
          <a:ln w="22225">
            <a:gradFill flip="none" rotWithShape="1">
              <a:gsLst>
                <a:gs pos="0">
                  <a:srgbClr val="87C486"/>
                </a:gs>
                <a:gs pos="100000">
                  <a:srgbClr val="5EB05C"/>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3765"/>
            <a:endParaRPr lang="zh-CN" altLang="en-US" sz="1900">
              <a:solidFill>
                <a:prstClr val="white"/>
              </a:solidFill>
            </a:endParaRPr>
          </a:p>
        </p:txBody>
      </p:sp>
      <p:sp>
        <p:nvSpPr>
          <p:cNvPr id="60" name="圆角矩形 59"/>
          <p:cNvSpPr/>
          <p:nvPr/>
        </p:nvSpPr>
        <p:spPr>
          <a:xfrm rot="962035">
            <a:off x="3374297" y="1457168"/>
            <a:ext cx="646515" cy="646515"/>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3765"/>
            <a:endParaRPr lang="zh-CN" altLang="en-US" sz="1900">
              <a:solidFill>
                <a:prstClr val="white"/>
              </a:solidFill>
            </a:endParaRPr>
          </a:p>
        </p:txBody>
      </p:sp>
      <p:sp>
        <p:nvSpPr>
          <p:cNvPr id="61" name="圆角矩形 60"/>
          <p:cNvSpPr/>
          <p:nvPr/>
        </p:nvSpPr>
        <p:spPr>
          <a:xfrm rot="962035">
            <a:off x="10332574" y="2921016"/>
            <a:ext cx="427631" cy="427631"/>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3765"/>
            <a:endParaRPr lang="zh-CN" altLang="en-US" sz="1900">
              <a:solidFill>
                <a:prstClr val="white"/>
              </a:solidFill>
            </a:endParaRPr>
          </a:p>
        </p:txBody>
      </p:sp>
      <p:sp>
        <p:nvSpPr>
          <p:cNvPr id="62" name="圆角矩形 61"/>
          <p:cNvSpPr/>
          <p:nvPr/>
        </p:nvSpPr>
        <p:spPr>
          <a:xfrm rot="962035">
            <a:off x="2299067" y="1468553"/>
            <a:ext cx="366134" cy="366133"/>
          </a:xfrm>
          <a:prstGeom prst="roundRect">
            <a:avLst>
              <a:gd name="adj" fmla="val 50000"/>
            </a:avLst>
          </a:prstGeom>
          <a:gradFill>
            <a:gsLst>
              <a:gs pos="0">
                <a:srgbClr val="D3443C"/>
              </a:gs>
              <a:gs pos="100000">
                <a:srgbClr val="ED9393"/>
              </a:gs>
            </a:gsLst>
            <a:lin ang="2700000" scaled="1"/>
          </a:gradFill>
          <a:ln w="22225">
            <a:gradFill flip="none" rotWithShape="1">
              <a:gsLst>
                <a:gs pos="0">
                  <a:srgbClr val="F4BABA"/>
                </a:gs>
                <a:gs pos="100000">
                  <a:srgbClr val="D3443C"/>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913765"/>
            <a:endParaRPr lang="zh-CN" altLang="en-US" sz="1900">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advTm="0">
        <p14:flash/>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1000"/>
                                        <p:tgtEl>
                                          <p:spTgt spid="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250"/>
                                        <p:tgtEl>
                                          <p:spTgt spid="60"/>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250"/>
                                        <p:tgtEl>
                                          <p:spTgt spid="59"/>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250"/>
                                        <p:tgtEl>
                                          <p:spTgt spid="58"/>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250"/>
                                        <p:tgtEl>
                                          <p:spTgt spid="62"/>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250"/>
                                        <p:tgtEl>
                                          <p:spTgt spid="57"/>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250"/>
                                        <p:tgtEl>
                                          <p:spTgt spid="56"/>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250"/>
                                        <p:tgtEl>
                                          <p:spTgt spid="61"/>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childTnLst>
                          </p:cTn>
                        </p:par>
                        <p:par>
                          <p:cTn id="46" fill="hold">
                            <p:stCondLst>
                              <p:cond delay="5500"/>
                            </p:stCondLst>
                            <p:childTnLst>
                              <p:par>
                                <p:cTn id="47" presetID="10" presetClass="entr" presetSubtype="0"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childTnLst>
                          </p:cTn>
                        </p:par>
                        <p:par>
                          <p:cTn id="50" fill="hold">
                            <p:stCondLst>
                              <p:cond delay="6000"/>
                            </p:stCondLst>
                            <p:childTnLst>
                              <p:par>
                                <p:cTn id="51" presetID="10" presetClass="entr" presetSubtype="0"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childTnLst>
                          </p:cTn>
                        </p:par>
                        <p:par>
                          <p:cTn id="54" fill="hold">
                            <p:stCondLst>
                              <p:cond delay="6500"/>
                            </p:stCondLst>
                            <p:childTnLst>
                              <p:par>
                                <p:cTn id="55" presetID="14" presetClass="entr" presetSubtype="10" fill="hold" nodeType="after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randombar(horizontal)">
                                      <p:cBhvr>
                                        <p:cTn id="57" dur="500"/>
                                        <p:tgtEl>
                                          <p:spTgt spid="53"/>
                                        </p:tgtEl>
                                      </p:cBhvr>
                                    </p:animEffect>
                                  </p:childTnLst>
                                </p:cTn>
                              </p:par>
                              <p:par>
                                <p:cTn id="58" presetID="14" presetClass="entr" presetSubtype="10" fill="hold"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randombar(horizontal)">
                                      <p:cBhvr>
                                        <p:cTn id="60" dur="500"/>
                                        <p:tgtEl>
                                          <p:spTgt spid="50"/>
                                        </p:tgtEl>
                                      </p:cBhvr>
                                    </p:animEffect>
                                  </p:childTnLst>
                                </p:cTn>
                              </p:par>
                              <p:par>
                                <p:cTn id="61" presetID="14" presetClass="entr" presetSubtype="10" fill="hold"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randombar(horizontal)">
                                      <p:cBhvr>
                                        <p:cTn id="6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6" grpId="0" animBg="1"/>
      <p:bldP spid="57" grpId="0" animBg="1"/>
      <p:bldP spid="58" grpId="0" animBg="1"/>
      <p:bldP spid="59" grpId="0" animBg="1"/>
      <p:bldP spid="60" grpId="0" animBg="1"/>
      <p:bldP spid="61" grpId="0" animBg="1"/>
      <p:bldP spid="6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3758399" y="289104"/>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教学设计</a:t>
            </a:r>
            <a:endParaRPr lang="zh-CN" altLang="en-US" sz="2700" dirty="0">
              <a:solidFill>
                <a:srgbClr val="56CA93"/>
              </a:solidFill>
              <a:latin typeface="微软雅黑" panose="020B0503020204020204" pitchFamily="34" charset="-122"/>
              <a:ea typeface="微软雅黑" panose="020B0503020204020204" pitchFamily="34" charset="-122"/>
            </a:endParaRPr>
          </a:p>
        </p:txBody>
      </p:sp>
      <p:grpSp>
        <p:nvGrpSpPr>
          <p:cNvPr id="148" name="组合 147"/>
          <p:cNvGrpSpPr/>
          <p:nvPr/>
        </p:nvGrpSpPr>
        <p:grpSpPr>
          <a:xfrm>
            <a:off x="7030236" y="1755422"/>
            <a:ext cx="2723364" cy="2813756"/>
            <a:chOff x="7030236" y="1755422"/>
            <a:chExt cx="2723364" cy="2813756"/>
          </a:xfrm>
        </p:grpSpPr>
        <p:sp>
          <p:nvSpPr>
            <p:cNvPr id="149" name="椭圆 148"/>
            <p:cNvSpPr/>
            <p:nvPr/>
          </p:nvSpPr>
          <p:spPr>
            <a:xfrm>
              <a:off x="8394156" y="4241434"/>
              <a:ext cx="1162443" cy="327744"/>
            </a:xfrm>
            <a:prstGeom prst="ellipse">
              <a:avLst/>
            </a:prstGeom>
            <a:gradFill flip="none" rotWithShape="1">
              <a:gsLst>
                <a:gs pos="0">
                  <a:schemeClr val="tx1">
                    <a:lumMod val="75000"/>
                    <a:lumOff val="25000"/>
                    <a:alpha val="66000"/>
                  </a:schemeClr>
                </a:gs>
                <a:gs pos="38000">
                  <a:srgbClr val="8D8D8D">
                    <a:alpha val="29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任意多边形 149"/>
            <p:cNvSpPr/>
            <p:nvPr/>
          </p:nvSpPr>
          <p:spPr>
            <a:xfrm>
              <a:off x="7030236"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adFill>
              <a:gsLst>
                <a:gs pos="0">
                  <a:srgbClr val="56CA93"/>
                </a:gs>
                <a:gs pos="100000">
                  <a:srgbClr val="60C07B"/>
                </a:gs>
              </a:gsLst>
              <a:lin ang="0" scaled="0"/>
            </a:grad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1" name="组合 150"/>
          <p:cNvGrpSpPr/>
          <p:nvPr/>
        </p:nvGrpSpPr>
        <p:grpSpPr>
          <a:xfrm>
            <a:off x="5118640" y="1755422"/>
            <a:ext cx="2723364" cy="2813756"/>
            <a:chOff x="5118640" y="1755422"/>
            <a:chExt cx="2723364" cy="2813756"/>
          </a:xfrm>
        </p:grpSpPr>
        <p:sp>
          <p:nvSpPr>
            <p:cNvPr id="152" name="椭圆 151"/>
            <p:cNvSpPr/>
            <p:nvPr/>
          </p:nvSpPr>
          <p:spPr>
            <a:xfrm>
              <a:off x="6477249" y="4241434"/>
              <a:ext cx="1162443" cy="327744"/>
            </a:xfrm>
            <a:prstGeom prst="ellipse">
              <a:avLst/>
            </a:prstGeom>
            <a:gradFill flip="none" rotWithShape="1">
              <a:gsLst>
                <a:gs pos="0">
                  <a:schemeClr val="tx1">
                    <a:lumMod val="75000"/>
                    <a:lumOff val="25000"/>
                    <a:alpha val="66000"/>
                  </a:schemeClr>
                </a:gs>
                <a:gs pos="38000">
                  <a:srgbClr val="8D8D8D">
                    <a:alpha val="29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任意多边形 152"/>
            <p:cNvSpPr/>
            <p:nvPr/>
          </p:nvSpPr>
          <p:spPr>
            <a:xfrm>
              <a:off x="5118640"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adFill>
              <a:gsLst>
                <a:gs pos="0">
                  <a:srgbClr val="FFC671"/>
                </a:gs>
                <a:gs pos="100000">
                  <a:srgbClr val="FFAC33"/>
                </a:gs>
              </a:gsLst>
              <a:lin ang="0" scaled="0"/>
            </a:grad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4" name="组合 153"/>
          <p:cNvGrpSpPr/>
          <p:nvPr/>
        </p:nvGrpSpPr>
        <p:grpSpPr>
          <a:xfrm>
            <a:off x="3179995" y="1755422"/>
            <a:ext cx="2723364" cy="2813756"/>
            <a:chOff x="3179995" y="1755422"/>
            <a:chExt cx="2723364" cy="2813756"/>
          </a:xfrm>
        </p:grpSpPr>
        <p:sp>
          <p:nvSpPr>
            <p:cNvPr id="155" name="椭圆 154"/>
            <p:cNvSpPr/>
            <p:nvPr/>
          </p:nvSpPr>
          <p:spPr>
            <a:xfrm>
              <a:off x="4543874" y="4241434"/>
              <a:ext cx="1162443" cy="327744"/>
            </a:xfrm>
            <a:prstGeom prst="ellipse">
              <a:avLst/>
            </a:prstGeom>
            <a:gradFill flip="none" rotWithShape="1">
              <a:gsLst>
                <a:gs pos="0">
                  <a:schemeClr val="tx1">
                    <a:lumMod val="75000"/>
                    <a:lumOff val="25000"/>
                    <a:alpha val="66000"/>
                  </a:schemeClr>
                </a:gs>
                <a:gs pos="38000">
                  <a:srgbClr val="8D8D8D">
                    <a:alpha val="29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任意多边形 155"/>
            <p:cNvSpPr/>
            <p:nvPr/>
          </p:nvSpPr>
          <p:spPr>
            <a:xfrm>
              <a:off x="3179995"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adFill>
              <a:gsLst>
                <a:gs pos="0">
                  <a:srgbClr val="EB8585"/>
                </a:gs>
                <a:gs pos="100000">
                  <a:srgbClr val="E24C4C"/>
                </a:gs>
              </a:gsLst>
              <a:lin ang="0" scaled="0"/>
            </a:grad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7" name="组合 156"/>
          <p:cNvGrpSpPr/>
          <p:nvPr/>
        </p:nvGrpSpPr>
        <p:grpSpPr>
          <a:xfrm>
            <a:off x="2438400" y="1755422"/>
            <a:ext cx="1533618" cy="2813756"/>
            <a:chOff x="2438400" y="1755422"/>
            <a:chExt cx="1533618" cy="2813756"/>
          </a:xfrm>
        </p:grpSpPr>
        <p:sp>
          <p:nvSpPr>
            <p:cNvPr id="158" name="任意多边形 157"/>
            <p:cNvSpPr/>
            <p:nvPr/>
          </p:nvSpPr>
          <p:spPr>
            <a:xfrm>
              <a:off x="3177503" y="1873482"/>
              <a:ext cx="630324" cy="925361"/>
            </a:xfrm>
            <a:custGeom>
              <a:avLst/>
              <a:gdLst>
                <a:gd name="connsiteX0" fmla="*/ 0 w 758540"/>
                <a:gd name="connsiteY0" fmla="*/ 0 h 1113592"/>
                <a:gd name="connsiteX1" fmla="*/ 461204 w 758540"/>
                <a:gd name="connsiteY1" fmla="*/ 0 h 1113592"/>
                <a:gd name="connsiteX2" fmla="*/ 545256 w 758540"/>
                <a:gd name="connsiteY2" fmla="*/ 69349 h 1113592"/>
                <a:gd name="connsiteX3" fmla="*/ 758540 w 758540"/>
                <a:gd name="connsiteY3" fmla="*/ 584262 h 1113592"/>
                <a:gd name="connsiteX4" fmla="*/ 634176 w 758540"/>
                <a:gd name="connsiteY4" fmla="*/ 991403 h 1113592"/>
                <a:gd name="connsiteX5" fmla="*/ 626910 w 758540"/>
                <a:gd name="connsiteY5" fmla="*/ 1000210 h 1113592"/>
                <a:gd name="connsiteX6" fmla="*/ 626910 w 758540"/>
                <a:gd name="connsiteY6" fmla="*/ 1113592 h 1113592"/>
                <a:gd name="connsiteX7" fmla="*/ 0 w 758540"/>
                <a:gd name="connsiteY7" fmla="*/ 1113592 h 111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540" h="1113592">
                  <a:moveTo>
                    <a:pt x="0" y="0"/>
                  </a:moveTo>
                  <a:lnTo>
                    <a:pt x="461204" y="0"/>
                  </a:lnTo>
                  <a:lnTo>
                    <a:pt x="545256" y="69349"/>
                  </a:lnTo>
                  <a:cubicBezTo>
                    <a:pt x="677034" y="201127"/>
                    <a:pt x="758540" y="383176"/>
                    <a:pt x="758540" y="584262"/>
                  </a:cubicBezTo>
                  <a:cubicBezTo>
                    <a:pt x="758540" y="735076"/>
                    <a:pt x="712693" y="875183"/>
                    <a:pt x="634176" y="991403"/>
                  </a:cubicBezTo>
                  <a:lnTo>
                    <a:pt x="626910" y="1000210"/>
                  </a:lnTo>
                  <a:lnTo>
                    <a:pt x="626910" y="1113592"/>
                  </a:lnTo>
                  <a:lnTo>
                    <a:pt x="0" y="1113592"/>
                  </a:lnTo>
                  <a:close/>
                </a:path>
              </a:pathLst>
            </a:custGeom>
            <a:gradFill>
              <a:gsLst>
                <a:gs pos="0">
                  <a:srgbClr val="EB8585"/>
                </a:gs>
                <a:gs pos="100000">
                  <a:srgbClr val="E24C4C"/>
                </a:gs>
              </a:gsLst>
              <a:lin ang="0" scaled="0"/>
            </a:gradFill>
            <a:ln>
              <a:noFill/>
            </a:ln>
            <a:effectLst>
              <a:outerShdw blurRad="1143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9" name="组合 158"/>
            <p:cNvGrpSpPr/>
            <p:nvPr/>
          </p:nvGrpSpPr>
          <p:grpSpPr>
            <a:xfrm>
              <a:off x="2438400" y="1755422"/>
              <a:ext cx="1533618" cy="2813756"/>
              <a:chOff x="2438400" y="1755422"/>
              <a:chExt cx="1533618" cy="2813756"/>
            </a:xfrm>
          </p:grpSpPr>
          <p:sp>
            <p:nvSpPr>
              <p:cNvPr id="160" name="椭圆 159"/>
              <p:cNvSpPr/>
              <p:nvPr/>
            </p:nvSpPr>
            <p:spPr>
              <a:xfrm>
                <a:off x="2623987" y="4241434"/>
                <a:ext cx="1162443" cy="327744"/>
              </a:xfrm>
              <a:prstGeom prst="ellipse">
                <a:avLst/>
              </a:prstGeom>
              <a:gradFill flip="none" rotWithShape="1">
                <a:gsLst>
                  <a:gs pos="0">
                    <a:schemeClr val="tx1">
                      <a:lumMod val="75000"/>
                      <a:lumOff val="25000"/>
                      <a:alpha val="66000"/>
                    </a:schemeClr>
                  </a:gs>
                  <a:gs pos="38000">
                    <a:srgbClr val="8D8D8D">
                      <a:alpha val="29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任意多边形 160"/>
              <p:cNvSpPr/>
              <p:nvPr/>
            </p:nvSpPr>
            <p:spPr>
              <a:xfrm>
                <a:off x="2438400" y="1755422"/>
                <a:ext cx="1533618" cy="2644389"/>
              </a:xfrm>
              <a:custGeom>
                <a:avLst/>
                <a:gdLst>
                  <a:gd name="connsiteX0" fmla="*/ 1871315 w 1944830"/>
                  <a:gd name="connsiteY0" fmla="*/ 1644019 h 3353431"/>
                  <a:gd name="connsiteX1" fmla="*/ 1935824 w 1944830"/>
                  <a:gd name="connsiteY1" fmla="*/ 1686778 h 3353431"/>
                  <a:gd name="connsiteX2" fmla="*/ 1937726 w 1944830"/>
                  <a:gd name="connsiteY2" fmla="*/ 1696198 h 3353431"/>
                  <a:gd name="connsiteX3" fmla="*/ 1942433 w 1944830"/>
                  <a:gd name="connsiteY3" fmla="*/ 1705845 h 3353431"/>
                  <a:gd name="connsiteX4" fmla="*/ 1935440 w 1944830"/>
                  <a:gd name="connsiteY4" fmla="*/ 1758971 h 3353431"/>
                  <a:gd name="connsiteX5" fmla="*/ 1034787 w 1944830"/>
                  <a:gd name="connsiteY5" fmla="*/ 3318945 h 3353431"/>
                  <a:gd name="connsiteX6" fmla="*/ 985711 w 1944830"/>
                  <a:gd name="connsiteY6" fmla="*/ 3352992 h 3353431"/>
                  <a:gd name="connsiteX7" fmla="*/ 982199 w 1944830"/>
                  <a:gd name="connsiteY7" fmla="*/ 3353068 h 3353431"/>
                  <a:gd name="connsiteX8" fmla="*/ 981119 w 1944830"/>
                  <a:gd name="connsiteY8" fmla="*/ 3353431 h 3353431"/>
                  <a:gd name="connsiteX9" fmla="*/ 977407 w 1944830"/>
                  <a:gd name="connsiteY9" fmla="*/ 3353173 h 3353431"/>
                  <a:gd name="connsiteX10" fmla="*/ 965502 w 1944830"/>
                  <a:gd name="connsiteY10" fmla="*/ 3353431 h 3353431"/>
                  <a:gd name="connsiteX11" fmla="*/ 961416 w 1944830"/>
                  <a:gd name="connsiteY11" fmla="*/ 3352058 h 3353431"/>
                  <a:gd name="connsiteX12" fmla="*/ 954345 w 1944830"/>
                  <a:gd name="connsiteY12" fmla="*/ 3351565 h 3353431"/>
                  <a:gd name="connsiteX13" fmla="*/ 941921 w 1944830"/>
                  <a:gd name="connsiteY13" fmla="*/ 3345502 h 3353431"/>
                  <a:gd name="connsiteX14" fmla="*/ 939151 w 1944830"/>
                  <a:gd name="connsiteY14" fmla="*/ 3344570 h 3353431"/>
                  <a:gd name="connsiteX15" fmla="*/ 938085 w 1944830"/>
                  <a:gd name="connsiteY15" fmla="*/ 3343630 h 3353431"/>
                  <a:gd name="connsiteX16" fmla="*/ 930224 w 1944830"/>
                  <a:gd name="connsiteY16" fmla="*/ 3339794 h 3353431"/>
                  <a:gd name="connsiteX17" fmla="*/ 911834 w 1944830"/>
                  <a:gd name="connsiteY17" fmla="*/ 3318945 h 3353431"/>
                  <a:gd name="connsiteX18" fmla="*/ 11181 w 1944830"/>
                  <a:gd name="connsiteY18" fmla="*/ 1758971 h 3353431"/>
                  <a:gd name="connsiteX19" fmla="*/ 2320 w 1944830"/>
                  <a:gd name="connsiteY19" fmla="*/ 1732620 h 3353431"/>
                  <a:gd name="connsiteX20" fmla="*/ 2688 w 1944830"/>
                  <a:gd name="connsiteY20" fmla="*/ 1727344 h 3353431"/>
                  <a:gd name="connsiteX21" fmla="*/ 0 w 1944830"/>
                  <a:gd name="connsiteY21" fmla="*/ 1714030 h 3353431"/>
                  <a:gd name="connsiteX22" fmla="*/ 5502 w 1944830"/>
                  <a:gd name="connsiteY22" fmla="*/ 1686779 h 3353431"/>
                  <a:gd name="connsiteX23" fmla="*/ 70010 w 1944830"/>
                  <a:gd name="connsiteY23" fmla="*/ 1644020 h 3353431"/>
                  <a:gd name="connsiteX24" fmla="*/ 972415 w 1944830"/>
                  <a:gd name="connsiteY24" fmla="*/ 0 h 3353431"/>
                  <a:gd name="connsiteX25" fmla="*/ 1739773 w 1944830"/>
                  <a:gd name="connsiteY25" fmla="*/ 767358 h 3353431"/>
                  <a:gd name="connsiteX26" fmla="*/ 1608721 w 1944830"/>
                  <a:gd name="connsiteY26" fmla="*/ 1196395 h 3353431"/>
                  <a:gd name="connsiteX27" fmla="*/ 1601064 w 1944830"/>
                  <a:gd name="connsiteY27" fmla="*/ 1205675 h 3353431"/>
                  <a:gd name="connsiteX28" fmla="*/ 1601064 w 1944830"/>
                  <a:gd name="connsiteY28" fmla="*/ 1527603 h 3353431"/>
                  <a:gd name="connsiteX29" fmla="*/ 1717480 w 1944830"/>
                  <a:gd name="connsiteY29" fmla="*/ 1644019 h 3353431"/>
                  <a:gd name="connsiteX30" fmla="*/ 227350 w 1944830"/>
                  <a:gd name="connsiteY30" fmla="*/ 1644019 h 3353431"/>
                  <a:gd name="connsiteX31" fmla="*/ 343766 w 1944830"/>
                  <a:gd name="connsiteY31" fmla="*/ 1527603 h 3353431"/>
                  <a:gd name="connsiteX32" fmla="*/ 343766 w 1944830"/>
                  <a:gd name="connsiteY32" fmla="*/ 1205675 h 3353431"/>
                  <a:gd name="connsiteX33" fmla="*/ 336110 w 1944830"/>
                  <a:gd name="connsiteY33" fmla="*/ 1196395 h 3353431"/>
                  <a:gd name="connsiteX34" fmla="*/ 205057 w 1944830"/>
                  <a:gd name="connsiteY34" fmla="*/ 767358 h 3353431"/>
                  <a:gd name="connsiteX35" fmla="*/ 972415 w 1944830"/>
                  <a:gd name="connsiteY35"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44830" h="3353431">
                    <a:moveTo>
                      <a:pt x="1871315" y="1644019"/>
                    </a:moveTo>
                    <a:cubicBezTo>
                      <a:pt x="1900314" y="1644019"/>
                      <a:pt x="1925196" y="1661650"/>
                      <a:pt x="1935824" y="1686778"/>
                    </a:cubicBezTo>
                    <a:lnTo>
                      <a:pt x="1937726" y="1696198"/>
                    </a:lnTo>
                    <a:lnTo>
                      <a:pt x="1942433" y="1705845"/>
                    </a:lnTo>
                    <a:cubicBezTo>
                      <a:pt x="1947071" y="1723152"/>
                      <a:pt x="1945106" y="1742228"/>
                      <a:pt x="1935440" y="1758971"/>
                    </a:cubicBezTo>
                    <a:lnTo>
                      <a:pt x="1034787" y="3318945"/>
                    </a:lnTo>
                    <a:cubicBezTo>
                      <a:pt x="1023912" y="3337781"/>
                      <a:pt x="1005607" y="3349651"/>
                      <a:pt x="985711" y="3352992"/>
                    </a:cubicBezTo>
                    <a:lnTo>
                      <a:pt x="982199" y="3353068"/>
                    </a:lnTo>
                    <a:lnTo>
                      <a:pt x="981119" y="3353431"/>
                    </a:lnTo>
                    <a:lnTo>
                      <a:pt x="977407" y="3353173"/>
                    </a:lnTo>
                    <a:lnTo>
                      <a:pt x="965502" y="3353431"/>
                    </a:lnTo>
                    <a:lnTo>
                      <a:pt x="961416" y="3352058"/>
                    </a:lnTo>
                    <a:lnTo>
                      <a:pt x="954345" y="3351565"/>
                    </a:lnTo>
                    <a:lnTo>
                      <a:pt x="941921" y="3345502"/>
                    </a:lnTo>
                    <a:lnTo>
                      <a:pt x="939151" y="3344570"/>
                    </a:lnTo>
                    <a:lnTo>
                      <a:pt x="938085" y="3343630"/>
                    </a:lnTo>
                    <a:lnTo>
                      <a:pt x="930224" y="3339794"/>
                    </a:lnTo>
                    <a:cubicBezTo>
                      <a:pt x="922968" y="3334312"/>
                      <a:pt x="916667" y="3327316"/>
                      <a:pt x="911834" y="3318945"/>
                    </a:cubicBezTo>
                    <a:lnTo>
                      <a:pt x="11181" y="1758971"/>
                    </a:lnTo>
                    <a:cubicBezTo>
                      <a:pt x="6348" y="1750599"/>
                      <a:pt x="3440" y="1741645"/>
                      <a:pt x="2320" y="1732620"/>
                    </a:cubicBezTo>
                    <a:lnTo>
                      <a:pt x="2688" y="1727344"/>
                    </a:lnTo>
                    <a:lnTo>
                      <a:pt x="0" y="1714030"/>
                    </a:lnTo>
                    <a:lnTo>
                      <a:pt x="5502" y="1686779"/>
                    </a:lnTo>
                    <a:cubicBezTo>
                      <a:pt x="16130" y="1661651"/>
                      <a:pt x="41011" y="1644020"/>
                      <a:pt x="70010" y="1644020"/>
                    </a:cubicBezTo>
                    <a:close/>
                    <a:moveTo>
                      <a:pt x="972415" y="0"/>
                    </a:moveTo>
                    <a:cubicBezTo>
                      <a:pt x="1396215" y="0"/>
                      <a:pt x="1739773" y="343558"/>
                      <a:pt x="1739773" y="767358"/>
                    </a:cubicBezTo>
                    <a:cubicBezTo>
                      <a:pt x="1739773" y="926283"/>
                      <a:pt x="1691460" y="1073924"/>
                      <a:pt x="1608721" y="1196395"/>
                    </a:cubicBezTo>
                    <a:lnTo>
                      <a:pt x="1601064" y="1205675"/>
                    </a:lnTo>
                    <a:lnTo>
                      <a:pt x="1601064" y="1527603"/>
                    </a:lnTo>
                    <a:cubicBezTo>
                      <a:pt x="1601064" y="1591898"/>
                      <a:pt x="1653185" y="1644019"/>
                      <a:pt x="1717480" y="1644019"/>
                    </a:cubicBezTo>
                    <a:lnTo>
                      <a:pt x="227350" y="1644019"/>
                    </a:lnTo>
                    <a:cubicBezTo>
                      <a:pt x="291645" y="1644019"/>
                      <a:pt x="343766" y="1591898"/>
                      <a:pt x="343766" y="1527603"/>
                    </a:cubicBezTo>
                    <a:lnTo>
                      <a:pt x="343766" y="1205675"/>
                    </a:lnTo>
                    <a:lnTo>
                      <a:pt x="336110" y="1196395"/>
                    </a:lnTo>
                    <a:cubicBezTo>
                      <a:pt x="253370" y="1073924"/>
                      <a:pt x="205057" y="926283"/>
                      <a:pt x="205057" y="767358"/>
                    </a:cubicBezTo>
                    <a:cubicBezTo>
                      <a:pt x="205057" y="343558"/>
                      <a:pt x="548615" y="0"/>
                      <a:pt x="972415" y="0"/>
                    </a:cubicBezTo>
                    <a:close/>
                  </a:path>
                </a:pathLst>
              </a:custGeom>
              <a:gradFill flip="none" rotWithShape="1">
                <a:gsLst>
                  <a:gs pos="0">
                    <a:srgbClr val="6EADAA"/>
                  </a:gs>
                  <a:gs pos="100000">
                    <a:srgbClr val="5AA09D"/>
                  </a:gs>
                </a:gsLst>
                <a:lin ang="0" scaled="0"/>
                <a:tileRect/>
              </a:gradFill>
              <a:ln>
                <a:noFill/>
              </a:ln>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74" name="Group 52"/>
          <p:cNvGrpSpPr>
            <a:grpSpLocks noChangeAspect="1"/>
          </p:cNvGrpSpPr>
          <p:nvPr/>
        </p:nvGrpSpPr>
        <p:grpSpPr bwMode="auto">
          <a:xfrm>
            <a:off x="6848017" y="3285351"/>
            <a:ext cx="417900" cy="414299"/>
            <a:chOff x="3783" y="2102"/>
            <a:chExt cx="116" cy="115"/>
          </a:xfrm>
          <a:solidFill>
            <a:schemeClr val="bg1"/>
          </a:solidFill>
          <a:effectLst/>
        </p:grpSpPr>
        <p:sp>
          <p:nvSpPr>
            <p:cNvPr id="175"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6"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7"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8"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9"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0"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1"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182" name="Group 41"/>
          <p:cNvGrpSpPr>
            <a:grpSpLocks noChangeAspect="1"/>
          </p:cNvGrpSpPr>
          <p:nvPr/>
        </p:nvGrpSpPr>
        <p:grpSpPr bwMode="auto">
          <a:xfrm>
            <a:off x="3021943" y="3262531"/>
            <a:ext cx="382315" cy="459936"/>
            <a:chOff x="3783" y="2089"/>
            <a:chExt cx="116" cy="142"/>
          </a:xfrm>
          <a:solidFill>
            <a:schemeClr val="bg1"/>
          </a:solidFill>
          <a:effectLst/>
        </p:grpSpPr>
        <p:sp>
          <p:nvSpPr>
            <p:cNvPr id="183"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4"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5"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6"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7"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8"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9"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0"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191" name="Group 62"/>
          <p:cNvGrpSpPr>
            <a:grpSpLocks noChangeAspect="1"/>
          </p:cNvGrpSpPr>
          <p:nvPr/>
        </p:nvGrpSpPr>
        <p:grpSpPr bwMode="auto">
          <a:xfrm>
            <a:off x="4930647" y="3329308"/>
            <a:ext cx="408773" cy="326385"/>
            <a:chOff x="3775" y="2110"/>
            <a:chExt cx="129" cy="103"/>
          </a:xfrm>
          <a:solidFill>
            <a:schemeClr val="bg1"/>
          </a:solidFill>
          <a:effectLst/>
        </p:grpSpPr>
        <p:sp>
          <p:nvSpPr>
            <p:cNvPr id="192"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3"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4"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195" name="组合 194"/>
          <p:cNvGrpSpPr/>
          <p:nvPr/>
        </p:nvGrpSpPr>
        <p:grpSpPr>
          <a:xfrm>
            <a:off x="8769572" y="3290812"/>
            <a:ext cx="418655" cy="403376"/>
            <a:chOff x="6105730" y="1273212"/>
            <a:chExt cx="506571" cy="488084"/>
          </a:xfrm>
          <a:solidFill>
            <a:schemeClr val="bg1"/>
          </a:solidFill>
        </p:grpSpPr>
        <p:sp>
          <p:nvSpPr>
            <p:cNvPr id="196" name="Freeform 69"/>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197" name="Freeform 70"/>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198" name="Freeform 71"/>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199" name="Freeform 72"/>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200" name="Freeform 73"/>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201" name="Freeform 74"/>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202" name="Freeform 75"/>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203" name="组合 202"/>
          <p:cNvGrpSpPr/>
          <p:nvPr/>
        </p:nvGrpSpPr>
        <p:grpSpPr>
          <a:xfrm>
            <a:off x="2656810" y="1889313"/>
            <a:ext cx="1074057" cy="962462"/>
            <a:chOff x="2656810" y="1889313"/>
            <a:chExt cx="1074057" cy="962462"/>
          </a:xfrm>
        </p:grpSpPr>
        <p:sp>
          <p:nvSpPr>
            <p:cNvPr id="204" name="椭圆 203"/>
            <p:cNvSpPr/>
            <p:nvPr/>
          </p:nvSpPr>
          <p:spPr>
            <a:xfrm>
              <a:off x="2712608"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5" name="组合 204"/>
            <p:cNvGrpSpPr/>
            <p:nvPr/>
          </p:nvGrpSpPr>
          <p:grpSpPr>
            <a:xfrm>
              <a:off x="2656810" y="1997712"/>
              <a:ext cx="1074057" cy="724536"/>
              <a:chOff x="2974704" y="3381673"/>
              <a:chExt cx="1074057" cy="724536"/>
            </a:xfrm>
          </p:grpSpPr>
          <p:sp>
            <p:nvSpPr>
              <p:cNvPr id="206" name="文本框 104"/>
              <p:cNvSpPr txBox="1"/>
              <p:nvPr/>
            </p:nvSpPr>
            <p:spPr>
              <a:xfrm>
                <a:off x="3101868" y="3381673"/>
                <a:ext cx="807916" cy="584775"/>
              </a:xfrm>
              <a:prstGeom prst="rect">
                <a:avLst/>
              </a:prstGeom>
              <a:noFill/>
            </p:spPr>
            <p:txBody>
              <a:bodyPr wrap="square" rtlCol="0">
                <a:spAutoFit/>
              </a:bodyPr>
              <a:lstStyle/>
              <a:p>
                <a:pPr algn="ctr"/>
                <a:r>
                  <a:rPr lang="en-US" altLang="zh-CN" sz="3200" dirty="0">
                    <a:solidFill>
                      <a:srgbClr val="6EADAA"/>
                    </a:solidFill>
                    <a:latin typeface="Impact" panose="020B0806030902050204" pitchFamily="34" charset="0"/>
                  </a:rPr>
                  <a:t>01</a:t>
                </a:r>
                <a:endParaRPr lang="zh-CN" altLang="en-US" sz="3200" dirty="0">
                  <a:solidFill>
                    <a:srgbClr val="6EADAA"/>
                  </a:solidFill>
                  <a:latin typeface="Impact" panose="020B0806030902050204" pitchFamily="34" charset="0"/>
                </a:endParaRPr>
              </a:p>
            </p:txBody>
          </p:sp>
          <p:sp>
            <p:nvSpPr>
              <p:cNvPr id="207" name="文本框 105"/>
              <p:cNvSpPr txBox="1"/>
              <p:nvPr/>
            </p:nvSpPr>
            <p:spPr>
              <a:xfrm>
                <a:off x="2974704" y="3767655"/>
                <a:ext cx="1074057" cy="338554"/>
              </a:xfrm>
              <a:prstGeom prst="rect">
                <a:avLst/>
              </a:prstGeom>
              <a:noFill/>
            </p:spPr>
            <p:txBody>
              <a:bodyPr wrap="square" rtlCol="0">
                <a:spAutoFit/>
              </a:bodyPr>
              <a:lstStyle/>
              <a:p>
                <a:pPr algn="ctr"/>
                <a:r>
                  <a:rPr lang="en-US" altLang="zh-CN" sz="1600" dirty="0" smtClean="0">
                    <a:solidFill>
                      <a:schemeClr val="tx1">
                        <a:lumMod val="50000"/>
                        <a:lumOff val="50000"/>
                      </a:schemeClr>
                    </a:solidFill>
                    <a:latin typeface="LiHei Pro" panose="020B0500000000000000" pitchFamily="34" charset="-122"/>
                    <a:ea typeface="LiHei Pro" panose="020B0500000000000000" pitchFamily="34" charset="-122"/>
                  </a:rPr>
                  <a:t>ITEM</a:t>
                </a:r>
                <a:endParaRPr lang="zh-CN" altLang="en-US" sz="1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208" name="组合 207"/>
          <p:cNvGrpSpPr/>
          <p:nvPr/>
        </p:nvGrpSpPr>
        <p:grpSpPr>
          <a:xfrm>
            <a:off x="4624460" y="1889313"/>
            <a:ext cx="1074057" cy="962462"/>
            <a:chOff x="4624460" y="1889313"/>
            <a:chExt cx="1074057" cy="962462"/>
          </a:xfrm>
        </p:grpSpPr>
        <p:sp>
          <p:nvSpPr>
            <p:cNvPr id="209" name="椭圆 208"/>
            <p:cNvSpPr/>
            <p:nvPr/>
          </p:nvSpPr>
          <p:spPr>
            <a:xfrm>
              <a:off x="4643864"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0" name="组合 209"/>
            <p:cNvGrpSpPr/>
            <p:nvPr/>
          </p:nvGrpSpPr>
          <p:grpSpPr>
            <a:xfrm>
              <a:off x="4624460" y="1997712"/>
              <a:ext cx="1074057" cy="724536"/>
              <a:chOff x="2974704" y="3381673"/>
              <a:chExt cx="1074057" cy="724536"/>
            </a:xfrm>
          </p:grpSpPr>
          <p:sp>
            <p:nvSpPr>
              <p:cNvPr id="211" name="文本框 116"/>
              <p:cNvSpPr txBox="1"/>
              <p:nvPr/>
            </p:nvSpPr>
            <p:spPr>
              <a:xfrm>
                <a:off x="3101868" y="3381673"/>
                <a:ext cx="807916" cy="584775"/>
              </a:xfrm>
              <a:prstGeom prst="rect">
                <a:avLst/>
              </a:prstGeom>
              <a:noFill/>
            </p:spPr>
            <p:txBody>
              <a:bodyPr wrap="square" rtlCol="0">
                <a:spAutoFit/>
              </a:bodyPr>
              <a:lstStyle/>
              <a:p>
                <a:pPr algn="ctr"/>
                <a:r>
                  <a:rPr lang="en-US" altLang="zh-CN" sz="3200" dirty="0" smtClean="0">
                    <a:solidFill>
                      <a:srgbClr val="E87071"/>
                    </a:solidFill>
                    <a:latin typeface="Impact" panose="020B0806030902050204" pitchFamily="34" charset="0"/>
                  </a:rPr>
                  <a:t>02</a:t>
                </a:r>
                <a:endParaRPr lang="zh-CN" altLang="en-US" sz="3200" dirty="0">
                  <a:solidFill>
                    <a:srgbClr val="E87071"/>
                  </a:solidFill>
                  <a:latin typeface="Impact" panose="020B0806030902050204" pitchFamily="34" charset="0"/>
                </a:endParaRPr>
              </a:p>
            </p:txBody>
          </p:sp>
          <p:sp>
            <p:nvSpPr>
              <p:cNvPr id="212" name="文本框 117"/>
              <p:cNvSpPr txBox="1"/>
              <p:nvPr/>
            </p:nvSpPr>
            <p:spPr>
              <a:xfrm>
                <a:off x="2974704" y="3767655"/>
                <a:ext cx="1074057" cy="338554"/>
              </a:xfrm>
              <a:prstGeom prst="rect">
                <a:avLst/>
              </a:prstGeom>
              <a:noFill/>
            </p:spPr>
            <p:txBody>
              <a:bodyPr wrap="square" rtlCol="0">
                <a:spAutoFit/>
              </a:bodyPr>
              <a:lstStyle/>
              <a:p>
                <a:pPr algn="ctr"/>
                <a:r>
                  <a:rPr lang="en-US" altLang="zh-CN" sz="1600" dirty="0" smtClean="0">
                    <a:solidFill>
                      <a:schemeClr val="tx1">
                        <a:lumMod val="50000"/>
                        <a:lumOff val="50000"/>
                      </a:schemeClr>
                    </a:solidFill>
                    <a:latin typeface="LiHei Pro" panose="020B0500000000000000" pitchFamily="34" charset="-122"/>
                    <a:ea typeface="LiHei Pro" panose="020B0500000000000000" pitchFamily="34" charset="-122"/>
                  </a:rPr>
                  <a:t>ITEM</a:t>
                </a:r>
                <a:endParaRPr lang="zh-CN" altLang="en-US" sz="1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213" name="组合 212"/>
          <p:cNvGrpSpPr/>
          <p:nvPr/>
        </p:nvGrpSpPr>
        <p:grpSpPr>
          <a:xfrm>
            <a:off x="6538303" y="1889313"/>
            <a:ext cx="1074057" cy="962462"/>
            <a:chOff x="6538303" y="1889313"/>
            <a:chExt cx="1074057" cy="962462"/>
          </a:xfrm>
        </p:grpSpPr>
        <p:sp>
          <p:nvSpPr>
            <p:cNvPr id="214" name="椭圆 213"/>
            <p:cNvSpPr/>
            <p:nvPr/>
          </p:nvSpPr>
          <p:spPr>
            <a:xfrm>
              <a:off x="6575120"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5" name="组合 214"/>
            <p:cNvGrpSpPr/>
            <p:nvPr/>
          </p:nvGrpSpPr>
          <p:grpSpPr>
            <a:xfrm>
              <a:off x="6538303" y="1997712"/>
              <a:ext cx="1074057" cy="724536"/>
              <a:chOff x="2974704" y="3381673"/>
              <a:chExt cx="1074057" cy="724536"/>
            </a:xfrm>
          </p:grpSpPr>
          <p:sp>
            <p:nvSpPr>
              <p:cNvPr id="216" name="文本框 119"/>
              <p:cNvSpPr txBox="1"/>
              <p:nvPr/>
            </p:nvSpPr>
            <p:spPr>
              <a:xfrm>
                <a:off x="3101868" y="3381673"/>
                <a:ext cx="807916" cy="584775"/>
              </a:xfrm>
              <a:prstGeom prst="rect">
                <a:avLst/>
              </a:prstGeom>
              <a:noFill/>
            </p:spPr>
            <p:txBody>
              <a:bodyPr wrap="square" rtlCol="0">
                <a:spAutoFit/>
              </a:bodyPr>
              <a:lstStyle/>
              <a:p>
                <a:pPr algn="ctr"/>
                <a:r>
                  <a:rPr lang="en-US" altLang="zh-CN" sz="3200" dirty="0" smtClean="0">
                    <a:solidFill>
                      <a:srgbClr val="FFB850"/>
                    </a:solidFill>
                    <a:latin typeface="Impact" panose="020B0806030902050204" pitchFamily="34" charset="0"/>
                  </a:rPr>
                  <a:t>03</a:t>
                </a:r>
                <a:endParaRPr lang="zh-CN" altLang="en-US" sz="3200" dirty="0">
                  <a:solidFill>
                    <a:srgbClr val="FFB850"/>
                  </a:solidFill>
                  <a:latin typeface="Impact" panose="020B0806030902050204" pitchFamily="34" charset="0"/>
                </a:endParaRPr>
              </a:p>
            </p:txBody>
          </p:sp>
          <p:sp>
            <p:nvSpPr>
              <p:cNvPr id="217" name="文本框 120"/>
              <p:cNvSpPr txBox="1"/>
              <p:nvPr/>
            </p:nvSpPr>
            <p:spPr>
              <a:xfrm>
                <a:off x="2974704" y="3767655"/>
                <a:ext cx="1074057" cy="338554"/>
              </a:xfrm>
              <a:prstGeom prst="rect">
                <a:avLst/>
              </a:prstGeom>
              <a:noFill/>
            </p:spPr>
            <p:txBody>
              <a:bodyPr wrap="square" rtlCol="0">
                <a:spAutoFit/>
              </a:bodyPr>
              <a:lstStyle/>
              <a:p>
                <a:pPr algn="ctr"/>
                <a:r>
                  <a:rPr lang="en-US" altLang="zh-CN" sz="1600" dirty="0" smtClean="0">
                    <a:solidFill>
                      <a:schemeClr val="tx1">
                        <a:lumMod val="50000"/>
                        <a:lumOff val="50000"/>
                      </a:schemeClr>
                    </a:solidFill>
                    <a:latin typeface="LiHei Pro" panose="020B0500000000000000" pitchFamily="34" charset="-122"/>
                    <a:ea typeface="LiHei Pro" panose="020B0500000000000000" pitchFamily="34" charset="-122"/>
                  </a:rPr>
                  <a:t>ITEM</a:t>
                </a:r>
                <a:endParaRPr lang="zh-CN" altLang="en-US" sz="1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218" name="组合 217"/>
          <p:cNvGrpSpPr/>
          <p:nvPr/>
        </p:nvGrpSpPr>
        <p:grpSpPr>
          <a:xfrm>
            <a:off x="8467270" y="1889313"/>
            <a:ext cx="1074057" cy="962462"/>
            <a:chOff x="8467270" y="1889313"/>
            <a:chExt cx="1074057" cy="962462"/>
          </a:xfrm>
        </p:grpSpPr>
        <p:sp>
          <p:nvSpPr>
            <p:cNvPr id="219" name="椭圆 218"/>
            <p:cNvSpPr/>
            <p:nvPr/>
          </p:nvSpPr>
          <p:spPr>
            <a:xfrm>
              <a:off x="8506376"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0" name="组合 219"/>
            <p:cNvGrpSpPr/>
            <p:nvPr/>
          </p:nvGrpSpPr>
          <p:grpSpPr>
            <a:xfrm>
              <a:off x="8467270" y="1997712"/>
              <a:ext cx="1074057" cy="724536"/>
              <a:chOff x="2974704" y="3381673"/>
              <a:chExt cx="1074057" cy="724536"/>
            </a:xfrm>
          </p:grpSpPr>
          <p:sp>
            <p:nvSpPr>
              <p:cNvPr id="221" name="文本框 122"/>
              <p:cNvSpPr txBox="1"/>
              <p:nvPr/>
            </p:nvSpPr>
            <p:spPr>
              <a:xfrm>
                <a:off x="3101868" y="3381673"/>
                <a:ext cx="807916" cy="584775"/>
              </a:xfrm>
              <a:prstGeom prst="rect">
                <a:avLst/>
              </a:prstGeom>
              <a:noFill/>
            </p:spPr>
            <p:txBody>
              <a:bodyPr wrap="square" rtlCol="0">
                <a:spAutoFit/>
              </a:bodyPr>
              <a:lstStyle/>
              <a:p>
                <a:pPr algn="ctr"/>
                <a:r>
                  <a:rPr lang="en-US" altLang="zh-CN" sz="3200" dirty="0" smtClean="0">
                    <a:solidFill>
                      <a:srgbClr val="56CA93"/>
                    </a:solidFill>
                    <a:latin typeface="Impact" panose="020B0806030902050204" pitchFamily="34" charset="0"/>
                  </a:rPr>
                  <a:t>04</a:t>
                </a:r>
                <a:endParaRPr lang="zh-CN" altLang="en-US" sz="3200" dirty="0">
                  <a:solidFill>
                    <a:srgbClr val="56CA93"/>
                  </a:solidFill>
                  <a:latin typeface="Impact" panose="020B0806030902050204" pitchFamily="34" charset="0"/>
                </a:endParaRPr>
              </a:p>
            </p:txBody>
          </p:sp>
          <p:sp>
            <p:nvSpPr>
              <p:cNvPr id="222" name="文本框 123"/>
              <p:cNvSpPr txBox="1"/>
              <p:nvPr/>
            </p:nvSpPr>
            <p:spPr>
              <a:xfrm>
                <a:off x="2974704" y="3767655"/>
                <a:ext cx="1074057" cy="338554"/>
              </a:xfrm>
              <a:prstGeom prst="rect">
                <a:avLst/>
              </a:prstGeom>
              <a:noFill/>
            </p:spPr>
            <p:txBody>
              <a:bodyPr wrap="square" rtlCol="0">
                <a:spAutoFit/>
              </a:bodyPr>
              <a:lstStyle/>
              <a:p>
                <a:pPr algn="ctr"/>
                <a:r>
                  <a:rPr lang="en-US" altLang="zh-CN" sz="1600" dirty="0" smtClean="0">
                    <a:solidFill>
                      <a:schemeClr val="tx1">
                        <a:lumMod val="50000"/>
                        <a:lumOff val="50000"/>
                      </a:schemeClr>
                    </a:solidFill>
                    <a:latin typeface="LiHei Pro" panose="020B0500000000000000" pitchFamily="34" charset="-122"/>
                    <a:ea typeface="LiHei Pro" panose="020B0500000000000000" pitchFamily="34" charset="-122"/>
                  </a:rPr>
                  <a:t>ITEM</a:t>
                </a:r>
                <a:endParaRPr lang="zh-CN" altLang="en-US" sz="16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223" name="组合 222"/>
          <p:cNvGrpSpPr/>
          <p:nvPr/>
        </p:nvGrpSpPr>
        <p:grpSpPr>
          <a:xfrm>
            <a:off x="8135578" y="4872819"/>
            <a:ext cx="1909722" cy="983227"/>
            <a:chOff x="801109" y="1998440"/>
            <a:chExt cx="1909722" cy="983229"/>
          </a:xfrm>
        </p:grpSpPr>
        <p:sp>
          <p:nvSpPr>
            <p:cNvPr id="224" name="文本框 32"/>
            <p:cNvSpPr txBox="1"/>
            <p:nvPr/>
          </p:nvSpPr>
          <p:spPr>
            <a:xfrm>
              <a:off x="848975" y="1998440"/>
              <a:ext cx="1861855" cy="384722"/>
            </a:xfrm>
            <a:prstGeom prst="rect">
              <a:avLst/>
            </a:prstGeom>
            <a:noFill/>
          </p:spPr>
          <p:txBody>
            <a:bodyPr wrap="square" rtlCol="0">
              <a:spAutoFit/>
            </a:bodyPr>
            <a:lstStyle/>
            <a:p>
              <a:pPr algn="ctr" defTabSz="913765"/>
              <a:r>
                <a:rPr lang="zh-CN" altLang="en-US" sz="1900" dirty="0">
                  <a:solidFill>
                    <a:srgbClr val="56CA93"/>
                  </a:solidFill>
                  <a:latin typeface="微软雅黑" panose="020B0503020204020204" pitchFamily="34" charset="-122"/>
                  <a:ea typeface="微软雅黑" panose="020B0503020204020204" pitchFamily="34" charset="-122"/>
                </a:rPr>
                <a:t>添加标题</a:t>
              </a:r>
              <a:endParaRPr lang="zh-CN" altLang="en-US" sz="1200" dirty="0">
                <a:solidFill>
                  <a:srgbClr val="56CA93"/>
                </a:solidFill>
                <a:latin typeface="微软雅黑" panose="020B0503020204020204" pitchFamily="34" charset="-122"/>
                <a:ea typeface="微软雅黑" panose="020B0503020204020204" pitchFamily="34" charset="-122"/>
              </a:endParaRPr>
            </a:p>
          </p:txBody>
        </p:sp>
        <p:sp>
          <p:nvSpPr>
            <p:cNvPr id="225" name="文本框 129"/>
            <p:cNvSpPr txBox="1"/>
            <p:nvPr/>
          </p:nvSpPr>
          <p:spPr>
            <a:xfrm>
              <a:off x="801109" y="2335336"/>
              <a:ext cx="1909722" cy="646333"/>
            </a:xfrm>
            <a:prstGeom prst="rect">
              <a:avLst/>
            </a:prstGeom>
            <a:noFill/>
          </p:spPr>
          <p:txBody>
            <a:bodyPr wrap="square" rtlCol="0">
              <a:spAutoFit/>
            </a:bodyPr>
            <a:lstStyle/>
            <a:p>
              <a:pPr algn="just" defTabSz="91376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点击添加文字说明详情介绍点击添加文字</a:t>
              </a:r>
              <a:r>
                <a:rPr lang="zh-CN" altLang="en-US" sz="1200">
                  <a:solidFill>
                    <a:schemeClr val="bg1"/>
                  </a:solidFill>
                  <a:latin typeface="微软雅黑" panose="020B0503020204020204" pitchFamily="34" charset="-122"/>
                  <a:ea typeface="微软雅黑" panose="020B0503020204020204" pitchFamily="34" charset="-122"/>
                </a:rPr>
                <a:t>说明</a:t>
              </a:r>
              <a:r>
                <a:rPr lang="zh-CN" altLang="en-US" sz="1200" smtClean="0">
                  <a:solidFill>
                    <a:schemeClr val="bg1"/>
                  </a:solidFill>
                  <a:latin typeface="微软雅黑" panose="020B0503020204020204" pitchFamily="34" charset="-122"/>
                  <a:ea typeface="微软雅黑" panose="020B0503020204020204" pitchFamily="34" charset="-122"/>
                </a:rPr>
                <a:t>详情</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6" name="组合 225"/>
          <p:cNvGrpSpPr/>
          <p:nvPr/>
        </p:nvGrpSpPr>
        <p:grpSpPr>
          <a:xfrm>
            <a:off x="2192323" y="4872819"/>
            <a:ext cx="1909722" cy="983227"/>
            <a:chOff x="801108" y="1998440"/>
            <a:chExt cx="1909722" cy="983229"/>
          </a:xfrm>
        </p:grpSpPr>
        <p:sp>
          <p:nvSpPr>
            <p:cNvPr id="227" name="文本框 32"/>
            <p:cNvSpPr txBox="1"/>
            <p:nvPr/>
          </p:nvSpPr>
          <p:spPr>
            <a:xfrm>
              <a:off x="848975" y="1998440"/>
              <a:ext cx="1861855" cy="384722"/>
            </a:xfrm>
            <a:prstGeom prst="rect">
              <a:avLst/>
            </a:prstGeom>
            <a:noFill/>
          </p:spPr>
          <p:txBody>
            <a:bodyPr wrap="square" rtlCol="0">
              <a:spAutoFit/>
            </a:bodyPr>
            <a:lstStyle/>
            <a:p>
              <a:pPr algn="ctr" defTabSz="913765"/>
              <a:r>
                <a:rPr lang="zh-CN" altLang="en-US" sz="1900" dirty="0">
                  <a:solidFill>
                    <a:srgbClr val="6EADAA"/>
                  </a:solidFill>
                  <a:latin typeface="微软雅黑" panose="020B0503020204020204" pitchFamily="34" charset="-122"/>
                  <a:ea typeface="微软雅黑" panose="020B0503020204020204" pitchFamily="34" charset="-122"/>
                </a:rPr>
                <a:t>添加标题</a:t>
              </a:r>
              <a:endParaRPr lang="zh-CN" altLang="en-US" sz="1200" dirty="0">
                <a:solidFill>
                  <a:srgbClr val="6EADAA"/>
                </a:solidFill>
                <a:latin typeface="微软雅黑" panose="020B0503020204020204" pitchFamily="34" charset="-122"/>
                <a:ea typeface="微软雅黑" panose="020B0503020204020204" pitchFamily="34" charset="-122"/>
              </a:endParaRPr>
            </a:p>
          </p:txBody>
        </p:sp>
        <p:sp>
          <p:nvSpPr>
            <p:cNvPr id="228" name="文本框 129"/>
            <p:cNvSpPr txBox="1"/>
            <p:nvPr/>
          </p:nvSpPr>
          <p:spPr>
            <a:xfrm>
              <a:off x="801108" y="2335336"/>
              <a:ext cx="1854279" cy="646333"/>
            </a:xfrm>
            <a:prstGeom prst="rect">
              <a:avLst/>
            </a:prstGeom>
            <a:noFill/>
          </p:spPr>
          <p:txBody>
            <a:bodyPr wrap="square" rtlCol="0">
              <a:spAutoFit/>
            </a:bodyPr>
            <a:lstStyle/>
            <a:p>
              <a:pPr algn="just" defTabSz="91376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点击添加文字说明详情介绍点击添加</a:t>
              </a:r>
              <a:r>
                <a:rPr lang="zh-CN" altLang="en-US" sz="1200">
                  <a:solidFill>
                    <a:schemeClr val="bg1"/>
                  </a:solidFill>
                  <a:latin typeface="微软雅黑" panose="020B0503020204020204" pitchFamily="34" charset="-122"/>
                  <a:ea typeface="微软雅黑" panose="020B0503020204020204" pitchFamily="34" charset="-122"/>
                </a:rPr>
                <a:t>文字</a:t>
              </a:r>
              <a:r>
                <a:rPr lang="zh-CN" altLang="en-US" sz="1200" smtClean="0">
                  <a:solidFill>
                    <a:schemeClr val="bg1"/>
                  </a:solidFill>
                  <a:latin typeface="微软雅黑" panose="020B0503020204020204" pitchFamily="34" charset="-122"/>
                  <a:ea typeface="微软雅黑" panose="020B0503020204020204" pitchFamily="34" charset="-122"/>
                </a:rPr>
                <a:t>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9" name="组合 228"/>
          <p:cNvGrpSpPr/>
          <p:nvPr/>
        </p:nvGrpSpPr>
        <p:grpSpPr>
          <a:xfrm>
            <a:off x="6120470" y="4872819"/>
            <a:ext cx="1909721" cy="983227"/>
            <a:chOff x="801109" y="1998440"/>
            <a:chExt cx="1909721" cy="983229"/>
          </a:xfrm>
        </p:grpSpPr>
        <p:sp>
          <p:nvSpPr>
            <p:cNvPr id="230" name="文本框 32"/>
            <p:cNvSpPr txBox="1"/>
            <p:nvPr/>
          </p:nvSpPr>
          <p:spPr>
            <a:xfrm>
              <a:off x="848975" y="1998440"/>
              <a:ext cx="1861855" cy="384722"/>
            </a:xfrm>
            <a:prstGeom prst="rect">
              <a:avLst/>
            </a:prstGeom>
            <a:noFill/>
          </p:spPr>
          <p:txBody>
            <a:bodyPr wrap="square" rtlCol="0">
              <a:spAutoFit/>
            </a:bodyPr>
            <a:lstStyle/>
            <a:p>
              <a:pPr algn="ctr" defTabSz="913765"/>
              <a:r>
                <a:rPr lang="zh-CN" altLang="en-US" sz="1900" dirty="0">
                  <a:solidFill>
                    <a:srgbClr val="FFC000"/>
                  </a:solidFill>
                  <a:latin typeface="微软雅黑" panose="020B0503020204020204" pitchFamily="34" charset="-122"/>
                  <a:ea typeface="微软雅黑" panose="020B0503020204020204" pitchFamily="34" charset="-122"/>
                </a:rPr>
                <a:t>添加标题</a:t>
              </a:r>
              <a:endParaRPr lang="zh-CN" altLang="en-US" sz="1200" dirty="0">
                <a:solidFill>
                  <a:srgbClr val="FFC000"/>
                </a:solidFill>
                <a:latin typeface="微软雅黑" panose="020B0503020204020204" pitchFamily="34" charset="-122"/>
                <a:ea typeface="微软雅黑" panose="020B0503020204020204" pitchFamily="34" charset="-122"/>
              </a:endParaRPr>
            </a:p>
          </p:txBody>
        </p:sp>
        <p:sp>
          <p:nvSpPr>
            <p:cNvPr id="231" name="文本框 129"/>
            <p:cNvSpPr txBox="1"/>
            <p:nvPr/>
          </p:nvSpPr>
          <p:spPr>
            <a:xfrm>
              <a:off x="801109" y="2335336"/>
              <a:ext cx="1794758" cy="646333"/>
            </a:xfrm>
            <a:prstGeom prst="rect">
              <a:avLst/>
            </a:prstGeom>
            <a:noFill/>
          </p:spPr>
          <p:txBody>
            <a:bodyPr wrap="square" rtlCol="0">
              <a:spAutoFit/>
            </a:bodyPr>
            <a:lstStyle/>
            <a:p>
              <a:pPr algn="just" defTabSz="91376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点击添加文字说明详情介绍点击添加</a:t>
              </a:r>
              <a:r>
                <a:rPr lang="zh-CN" altLang="en-US" sz="1200">
                  <a:solidFill>
                    <a:schemeClr val="bg1"/>
                  </a:solidFill>
                  <a:latin typeface="微软雅黑" panose="020B0503020204020204" pitchFamily="34" charset="-122"/>
                  <a:ea typeface="微软雅黑" panose="020B0503020204020204" pitchFamily="34" charset="-122"/>
                </a:rPr>
                <a:t>文字</a:t>
              </a:r>
              <a:r>
                <a:rPr lang="zh-CN" altLang="en-US" sz="1200" smtClean="0">
                  <a:solidFill>
                    <a:schemeClr val="bg1"/>
                  </a:solidFill>
                  <a:latin typeface="微软雅黑" panose="020B0503020204020204" pitchFamily="34" charset="-122"/>
                  <a:ea typeface="微软雅黑" panose="020B0503020204020204" pitchFamily="34" charset="-122"/>
                </a:rPr>
                <a:t>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32" name="组合 231"/>
          <p:cNvGrpSpPr/>
          <p:nvPr/>
        </p:nvGrpSpPr>
        <p:grpSpPr>
          <a:xfrm>
            <a:off x="4200721" y="4872819"/>
            <a:ext cx="1909722" cy="983227"/>
            <a:chOff x="801108" y="1998440"/>
            <a:chExt cx="1909722" cy="983229"/>
          </a:xfrm>
        </p:grpSpPr>
        <p:sp>
          <p:nvSpPr>
            <p:cNvPr id="233" name="文本框 32"/>
            <p:cNvSpPr txBox="1"/>
            <p:nvPr/>
          </p:nvSpPr>
          <p:spPr>
            <a:xfrm>
              <a:off x="848975" y="1998440"/>
              <a:ext cx="1861855" cy="384722"/>
            </a:xfrm>
            <a:prstGeom prst="rect">
              <a:avLst/>
            </a:prstGeom>
            <a:noFill/>
          </p:spPr>
          <p:txBody>
            <a:bodyPr wrap="square" rtlCol="0">
              <a:spAutoFit/>
            </a:bodyPr>
            <a:lstStyle/>
            <a:p>
              <a:pPr algn="ctr" defTabSz="913765"/>
              <a:r>
                <a:rPr lang="zh-CN" altLang="en-US" sz="1900" dirty="0">
                  <a:solidFill>
                    <a:srgbClr val="FB6060"/>
                  </a:solidFill>
                  <a:latin typeface="微软雅黑" panose="020B0503020204020204" pitchFamily="34" charset="-122"/>
                  <a:ea typeface="微软雅黑" panose="020B0503020204020204" pitchFamily="34" charset="-122"/>
                </a:rPr>
                <a:t>添加标题</a:t>
              </a:r>
              <a:endParaRPr lang="zh-CN" altLang="en-US" sz="1200" dirty="0">
                <a:solidFill>
                  <a:srgbClr val="FB6060"/>
                </a:solidFill>
                <a:latin typeface="微软雅黑" panose="020B0503020204020204" pitchFamily="34" charset="-122"/>
                <a:ea typeface="微软雅黑" panose="020B0503020204020204" pitchFamily="34" charset="-122"/>
              </a:endParaRPr>
            </a:p>
          </p:txBody>
        </p:sp>
        <p:sp>
          <p:nvSpPr>
            <p:cNvPr id="234" name="文本框 129"/>
            <p:cNvSpPr txBox="1"/>
            <p:nvPr/>
          </p:nvSpPr>
          <p:spPr>
            <a:xfrm>
              <a:off x="801108" y="2335336"/>
              <a:ext cx="1752369" cy="646333"/>
            </a:xfrm>
            <a:prstGeom prst="rect">
              <a:avLst/>
            </a:prstGeom>
            <a:noFill/>
          </p:spPr>
          <p:txBody>
            <a:bodyPr wrap="square" rtlCol="0">
              <a:spAutoFit/>
            </a:bodyPr>
            <a:lstStyle/>
            <a:p>
              <a:pPr algn="just" defTabSz="913765">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点击添加文字说明详情介绍点击添加</a:t>
              </a:r>
              <a:r>
                <a:rPr lang="zh-CN" altLang="en-US" sz="1200">
                  <a:solidFill>
                    <a:schemeClr val="bg1"/>
                  </a:solidFill>
                  <a:latin typeface="微软雅黑" panose="020B0503020204020204" pitchFamily="34" charset="-122"/>
                  <a:ea typeface="微软雅黑" panose="020B0503020204020204" pitchFamily="34" charset="-122"/>
                </a:rPr>
                <a:t>文字</a:t>
              </a:r>
              <a:r>
                <a:rPr lang="zh-CN" altLang="en-US" sz="1200" smtClean="0">
                  <a:solidFill>
                    <a:schemeClr val="bg1"/>
                  </a:solidFill>
                  <a:latin typeface="微软雅黑" panose="020B0503020204020204" pitchFamily="34" charset="-122"/>
                  <a:ea typeface="微软雅黑" panose="020B0503020204020204" pitchFamily="34" charset="-122"/>
                </a:rPr>
                <a:t>说明</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anim calcmode="lin" valueType="num">
                                      <p:cBhvr>
                                        <p:cTn id="8" dur="500" fill="hold"/>
                                        <p:tgtEl>
                                          <p:spTgt spid="38"/>
                                        </p:tgtEl>
                                        <p:attrNameLst>
                                          <p:attrName>ppt_x</p:attrName>
                                        </p:attrNameLst>
                                      </p:cBhvr>
                                      <p:tavLst>
                                        <p:tav tm="0">
                                          <p:val>
                                            <p:strVal val="#ppt_x"/>
                                          </p:val>
                                        </p:tav>
                                        <p:tav tm="100000">
                                          <p:val>
                                            <p:strVal val="#ppt_x"/>
                                          </p:val>
                                        </p:tav>
                                      </p:tavLst>
                                    </p:anim>
                                    <p:anim calcmode="lin" valueType="num">
                                      <p:cBhvr>
                                        <p:cTn id="9" dur="5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57"/>
                                        </p:tgtEl>
                                        <p:attrNameLst>
                                          <p:attrName>style.visibility</p:attrName>
                                        </p:attrNameLst>
                                      </p:cBhvr>
                                      <p:to>
                                        <p:strVal val="visible"/>
                                      </p:to>
                                    </p:set>
                                    <p:animEffect transition="in" filter="fade">
                                      <p:cBhvr>
                                        <p:cTn id="13" dur="1000"/>
                                        <p:tgtEl>
                                          <p:spTgt spid="157"/>
                                        </p:tgtEl>
                                      </p:cBhvr>
                                    </p:animEffect>
                                    <p:anim calcmode="lin" valueType="num">
                                      <p:cBhvr>
                                        <p:cTn id="14" dur="1000" fill="hold"/>
                                        <p:tgtEl>
                                          <p:spTgt spid="157"/>
                                        </p:tgtEl>
                                        <p:attrNameLst>
                                          <p:attrName>ppt_x</p:attrName>
                                        </p:attrNameLst>
                                      </p:cBhvr>
                                      <p:tavLst>
                                        <p:tav tm="0">
                                          <p:val>
                                            <p:strVal val="#ppt_x"/>
                                          </p:val>
                                        </p:tav>
                                        <p:tav tm="100000">
                                          <p:val>
                                            <p:strVal val="#ppt_x"/>
                                          </p:val>
                                        </p:tav>
                                      </p:tavLst>
                                    </p:anim>
                                    <p:anim calcmode="lin" valueType="num">
                                      <p:cBhvr>
                                        <p:cTn id="15" dur="1000" fill="hold"/>
                                        <p:tgtEl>
                                          <p:spTgt spid="15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154"/>
                                        </p:tgtEl>
                                        <p:attrNameLst>
                                          <p:attrName>style.visibility</p:attrName>
                                        </p:attrNameLst>
                                      </p:cBhvr>
                                      <p:to>
                                        <p:strVal val="visible"/>
                                      </p:to>
                                    </p:set>
                                    <p:animEffect transition="in" filter="fade">
                                      <p:cBhvr>
                                        <p:cTn id="18" dur="1000"/>
                                        <p:tgtEl>
                                          <p:spTgt spid="154"/>
                                        </p:tgtEl>
                                      </p:cBhvr>
                                    </p:animEffect>
                                    <p:anim calcmode="lin" valueType="num">
                                      <p:cBhvr>
                                        <p:cTn id="19" dur="1000" fill="hold"/>
                                        <p:tgtEl>
                                          <p:spTgt spid="154"/>
                                        </p:tgtEl>
                                        <p:attrNameLst>
                                          <p:attrName>ppt_x</p:attrName>
                                        </p:attrNameLst>
                                      </p:cBhvr>
                                      <p:tavLst>
                                        <p:tav tm="0">
                                          <p:val>
                                            <p:strVal val="#ppt_x"/>
                                          </p:val>
                                        </p:tav>
                                        <p:tav tm="100000">
                                          <p:val>
                                            <p:strVal val="#ppt_x"/>
                                          </p:val>
                                        </p:tav>
                                      </p:tavLst>
                                    </p:anim>
                                    <p:anim calcmode="lin" valueType="num">
                                      <p:cBhvr>
                                        <p:cTn id="20" dur="1000" fill="hold"/>
                                        <p:tgtEl>
                                          <p:spTgt spid="154"/>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151"/>
                                        </p:tgtEl>
                                        <p:attrNameLst>
                                          <p:attrName>style.visibility</p:attrName>
                                        </p:attrNameLst>
                                      </p:cBhvr>
                                      <p:to>
                                        <p:strVal val="visible"/>
                                      </p:to>
                                    </p:set>
                                    <p:animEffect transition="in" filter="fade">
                                      <p:cBhvr>
                                        <p:cTn id="23" dur="1000"/>
                                        <p:tgtEl>
                                          <p:spTgt spid="151"/>
                                        </p:tgtEl>
                                      </p:cBhvr>
                                    </p:animEffect>
                                    <p:anim calcmode="lin" valueType="num">
                                      <p:cBhvr>
                                        <p:cTn id="24" dur="1000" fill="hold"/>
                                        <p:tgtEl>
                                          <p:spTgt spid="151"/>
                                        </p:tgtEl>
                                        <p:attrNameLst>
                                          <p:attrName>ppt_x</p:attrName>
                                        </p:attrNameLst>
                                      </p:cBhvr>
                                      <p:tavLst>
                                        <p:tav tm="0">
                                          <p:val>
                                            <p:strVal val="#ppt_x"/>
                                          </p:val>
                                        </p:tav>
                                        <p:tav tm="100000">
                                          <p:val>
                                            <p:strVal val="#ppt_x"/>
                                          </p:val>
                                        </p:tav>
                                      </p:tavLst>
                                    </p:anim>
                                    <p:anim calcmode="lin" valueType="num">
                                      <p:cBhvr>
                                        <p:cTn id="25" dur="1000" fill="hold"/>
                                        <p:tgtEl>
                                          <p:spTgt spid="15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750"/>
                                  </p:stCondLst>
                                  <p:childTnLst>
                                    <p:set>
                                      <p:cBhvr>
                                        <p:cTn id="27" dur="1" fill="hold">
                                          <p:stCondLst>
                                            <p:cond delay="0"/>
                                          </p:stCondLst>
                                        </p:cTn>
                                        <p:tgtEl>
                                          <p:spTgt spid="148"/>
                                        </p:tgtEl>
                                        <p:attrNameLst>
                                          <p:attrName>style.visibility</p:attrName>
                                        </p:attrNameLst>
                                      </p:cBhvr>
                                      <p:to>
                                        <p:strVal val="visible"/>
                                      </p:to>
                                    </p:set>
                                    <p:animEffect transition="in" filter="fade">
                                      <p:cBhvr>
                                        <p:cTn id="28" dur="1000"/>
                                        <p:tgtEl>
                                          <p:spTgt spid="148"/>
                                        </p:tgtEl>
                                      </p:cBhvr>
                                    </p:animEffect>
                                    <p:anim calcmode="lin" valueType="num">
                                      <p:cBhvr>
                                        <p:cTn id="29" dur="1000" fill="hold"/>
                                        <p:tgtEl>
                                          <p:spTgt spid="148"/>
                                        </p:tgtEl>
                                        <p:attrNameLst>
                                          <p:attrName>ppt_x</p:attrName>
                                        </p:attrNameLst>
                                      </p:cBhvr>
                                      <p:tavLst>
                                        <p:tav tm="0">
                                          <p:val>
                                            <p:strVal val="#ppt_x"/>
                                          </p:val>
                                        </p:tav>
                                        <p:tav tm="100000">
                                          <p:val>
                                            <p:strVal val="#ppt_x"/>
                                          </p:val>
                                        </p:tav>
                                      </p:tavLst>
                                    </p:anim>
                                    <p:anim calcmode="lin" valueType="num">
                                      <p:cBhvr>
                                        <p:cTn id="30" dur="1000" fill="hold"/>
                                        <p:tgtEl>
                                          <p:spTgt spid="148"/>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53" presetClass="entr" presetSubtype="16" fill="hold" nodeType="afterEffect">
                                  <p:stCondLst>
                                    <p:cond delay="0"/>
                                  </p:stCondLst>
                                  <p:childTnLst>
                                    <p:set>
                                      <p:cBhvr>
                                        <p:cTn id="33" dur="1" fill="hold">
                                          <p:stCondLst>
                                            <p:cond delay="0"/>
                                          </p:stCondLst>
                                        </p:cTn>
                                        <p:tgtEl>
                                          <p:spTgt spid="203"/>
                                        </p:tgtEl>
                                        <p:attrNameLst>
                                          <p:attrName>style.visibility</p:attrName>
                                        </p:attrNameLst>
                                      </p:cBhvr>
                                      <p:to>
                                        <p:strVal val="visible"/>
                                      </p:to>
                                    </p:set>
                                    <p:anim calcmode="lin" valueType="num">
                                      <p:cBhvr>
                                        <p:cTn id="34" dur="100" fill="hold"/>
                                        <p:tgtEl>
                                          <p:spTgt spid="203"/>
                                        </p:tgtEl>
                                        <p:attrNameLst>
                                          <p:attrName>ppt_w</p:attrName>
                                        </p:attrNameLst>
                                      </p:cBhvr>
                                      <p:tavLst>
                                        <p:tav tm="0">
                                          <p:val>
                                            <p:fltVal val="0"/>
                                          </p:val>
                                        </p:tav>
                                        <p:tav tm="100000">
                                          <p:val>
                                            <p:strVal val="#ppt_w"/>
                                          </p:val>
                                        </p:tav>
                                      </p:tavLst>
                                    </p:anim>
                                    <p:anim calcmode="lin" valueType="num">
                                      <p:cBhvr>
                                        <p:cTn id="35" dur="100" fill="hold"/>
                                        <p:tgtEl>
                                          <p:spTgt spid="203"/>
                                        </p:tgtEl>
                                        <p:attrNameLst>
                                          <p:attrName>ppt_h</p:attrName>
                                        </p:attrNameLst>
                                      </p:cBhvr>
                                      <p:tavLst>
                                        <p:tav tm="0">
                                          <p:val>
                                            <p:fltVal val="0"/>
                                          </p:val>
                                        </p:tav>
                                        <p:tav tm="100000">
                                          <p:val>
                                            <p:strVal val="#ppt_h"/>
                                          </p:val>
                                        </p:tav>
                                      </p:tavLst>
                                    </p:anim>
                                    <p:animEffect transition="in" filter="fade">
                                      <p:cBhvr>
                                        <p:cTn id="36" dur="100"/>
                                        <p:tgtEl>
                                          <p:spTgt spid="203"/>
                                        </p:tgtEl>
                                      </p:cBhvr>
                                    </p:animEffect>
                                  </p:childTnLst>
                                </p:cTn>
                              </p:par>
                              <p:par>
                                <p:cTn id="37" presetID="6" presetClass="emph" presetSubtype="0" fill="hold" nodeType="withEffect">
                                  <p:stCondLst>
                                    <p:cond delay="100"/>
                                  </p:stCondLst>
                                  <p:childTnLst>
                                    <p:animScale>
                                      <p:cBhvr>
                                        <p:cTn id="38" dur="100" fill="hold"/>
                                        <p:tgtEl>
                                          <p:spTgt spid="203"/>
                                        </p:tgtEl>
                                      </p:cBhvr>
                                      <p:by x="110000" y="110000"/>
                                    </p:animScale>
                                  </p:childTnLst>
                                </p:cTn>
                              </p:par>
                              <p:par>
                                <p:cTn id="39" presetID="6" presetClass="emph" presetSubtype="0" fill="hold" nodeType="withEffect">
                                  <p:stCondLst>
                                    <p:cond delay="200"/>
                                  </p:stCondLst>
                                  <p:childTnLst>
                                    <p:animScale>
                                      <p:cBhvr>
                                        <p:cTn id="40" dur="200" fill="hold"/>
                                        <p:tgtEl>
                                          <p:spTgt spid="203"/>
                                        </p:tgtEl>
                                      </p:cBhvr>
                                      <p:by x="90000" y="90000"/>
                                    </p:animScale>
                                  </p:childTnLst>
                                </p:cTn>
                              </p:par>
                              <p:par>
                                <p:cTn id="41" presetID="6" presetClass="emph" presetSubtype="0" fill="hold" nodeType="withEffect">
                                  <p:stCondLst>
                                    <p:cond delay="400"/>
                                  </p:stCondLst>
                                  <p:childTnLst>
                                    <p:animScale>
                                      <p:cBhvr>
                                        <p:cTn id="42" dur="100" fill="hold"/>
                                        <p:tgtEl>
                                          <p:spTgt spid="203"/>
                                        </p:tgtEl>
                                      </p:cBhvr>
                                      <p:by x="105000" y="105000"/>
                                    </p:animScale>
                                  </p:childTnLst>
                                </p:cTn>
                              </p:par>
                              <p:par>
                                <p:cTn id="43" presetID="6" presetClass="emph" presetSubtype="0" fill="hold" nodeType="withEffect">
                                  <p:stCondLst>
                                    <p:cond delay="500"/>
                                  </p:stCondLst>
                                  <p:childTnLst>
                                    <p:animScale>
                                      <p:cBhvr>
                                        <p:cTn id="44" dur="200" fill="hold"/>
                                        <p:tgtEl>
                                          <p:spTgt spid="203"/>
                                        </p:tgtEl>
                                      </p:cBhvr>
                                      <p:by x="95000" y="95000"/>
                                    </p:animScale>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08"/>
                                        </p:tgtEl>
                                        <p:attrNameLst>
                                          <p:attrName>style.visibility</p:attrName>
                                        </p:attrNameLst>
                                      </p:cBhvr>
                                      <p:to>
                                        <p:strVal val="visible"/>
                                      </p:to>
                                    </p:set>
                                    <p:anim calcmode="lin" valueType="num">
                                      <p:cBhvr>
                                        <p:cTn id="48" dur="100" fill="hold"/>
                                        <p:tgtEl>
                                          <p:spTgt spid="208"/>
                                        </p:tgtEl>
                                        <p:attrNameLst>
                                          <p:attrName>ppt_w</p:attrName>
                                        </p:attrNameLst>
                                      </p:cBhvr>
                                      <p:tavLst>
                                        <p:tav tm="0">
                                          <p:val>
                                            <p:fltVal val="0"/>
                                          </p:val>
                                        </p:tav>
                                        <p:tav tm="100000">
                                          <p:val>
                                            <p:strVal val="#ppt_w"/>
                                          </p:val>
                                        </p:tav>
                                      </p:tavLst>
                                    </p:anim>
                                    <p:anim calcmode="lin" valueType="num">
                                      <p:cBhvr>
                                        <p:cTn id="49" dur="100" fill="hold"/>
                                        <p:tgtEl>
                                          <p:spTgt spid="208"/>
                                        </p:tgtEl>
                                        <p:attrNameLst>
                                          <p:attrName>ppt_h</p:attrName>
                                        </p:attrNameLst>
                                      </p:cBhvr>
                                      <p:tavLst>
                                        <p:tav tm="0">
                                          <p:val>
                                            <p:fltVal val="0"/>
                                          </p:val>
                                        </p:tav>
                                        <p:tav tm="100000">
                                          <p:val>
                                            <p:strVal val="#ppt_h"/>
                                          </p:val>
                                        </p:tav>
                                      </p:tavLst>
                                    </p:anim>
                                    <p:animEffect transition="in" filter="fade">
                                      <p:cBhvr>
                                        <p:cTn id="50" dur="100"/>
                                        <p:tgtEl>
                                          <p:spTgt spid="208"/>
                                        </p:tgtEl>
                                      </p:cBhvr>
                                    </p:animEffect>
                                  </p:childTnLst>
                                </p:cTn>
                              </p:par>
                              <p:par>
                                <p:cTn id="51" presetID="6" presetClass="emph" presetSubtype="0" fill="hold" nodeType="withEffect">
                                  <p:stCondLst>
                                    <p:cond delay="100"/>
                                  </p:stCondLst>
                                  <p:childTnLst>
                                    <p:animScale>
                                      <p:cBhvr>
                                        <p:cTn id="52" dur="100" fill="hold"/>
                                        <p:tgtEl>
                                          <p:spTgt spid="208"/>
                                        </p:tgtEl>
                                      </p:cBhvr>
                                      <p:by x="110000" y="110000"/>
                                    </p:animScale>
                                  </p:childTnLst>
                                </p:cTn>
                              </p:par>
                              <p:par>
                                <p:cTn id="53" presetID="6" presetClass="emph" presetSubtype="0" fill="hold" nodeType="withEffect">
                                  <p:stCondLst>
                                    <p:cond delay="200"/>
                                  </p:stCondLst>
                                  <p:childTnLst>
                                    <p:animScale>
                                      <p:cBhvr>
                                        <p:cTn id="54" dur="200" fill="hold"/>
                                        <p:tgtEl>
                                          <p:spTgt spid="208"/>
                                        </p:tgtEl>
                                      </p:cBhvr>
                                      <p:by x="90000" y="90000"/>
                                    </p:animScale>
                                  </p:childTnLst>
                                </p:cTn>
                              </p:par>
                              <p:par>
                                <p:cTn id="55" presetID="6" presetClass="emph" presetSubtype="0" fill="hold" nodeType="withEffect">
                                  <p:stCondLst>
                                    <p:cond delay="400"/>
                                  </p:stCondLst>
                                  <p:childTnLst>
                                    <p:animScale>
                                      <p:cBhvr>
                                        <p:cTn id="56" dur="100" fill="hold"/>
                                        <p:tgtEl>
                                          <p:spTgt spid="208"/>
                                        </p:tgtEl>
                                      </p:cBhvr>
                                      <p:by x="105000" y="105000"/>
                                    </p:animScale>
                                  </p:childTnLst>
                                </p:cTn>
                              </p:par>
                              <p:par>
                                <p:cTn id="57" presetID="6" presetClass="emph" presetSubtype="0" fill="hold" nodeType="withEffect">
                                  <p:stCondLst>
                                    <p:cond delay="500"/>
                                  </p:stCondLst>
                                  <p:childTnLst>
                                    <p:animScale>
                                      <p:cBhvr>
                                        <p:cTn id="58" dur="200" fill="hold"/>
                                        <p:tgtEl>
                                          <p:spTgt spid="208"/>
                                        </p:tgtEl>
                                      </p:cBhvr>
                                      <p:by x="95000" y="95000"/>
                                    </p:animScale>
                                  </p:childTnLst>
                                </p:cTn>
                              </p:par>
                            </p:childTnLst>
                          </p:cTn>
                        </p:par>
                        <p:par>
                          <p:cTn id="59" fill="hold">
                            <p:stCondLst>
                              <p:cond delay="2500"/>
                            </p:stCondLst>
                            <p:childTnLst>
                              <p:par>
                                <p:cTn id="60" presetID="53" presetClass="entr" presetSubtype="16" fill="hold" nodeType="afterEffect">
                                  <p:stCondLst>
                                    <p:cond delay="0"/>
                                  </p:stCondLst>
                                  <p:childTnLst>
                                    <p:set>
                                      <p:cBhvr>
                                        <p:cTn id="61" dur="1" fill="hold">
                                          <p:stCondLst>
                                            <p:cond delay="0"/>
                                          </p:stCondLst>
                                        </p:cTn>
                                        <p:tgtEl>
                                          <p:spTgt spid="213"/>
                                        </p:tgtEl>
                                        <p:attrNameLst>
                                          <p:attrName>style.visibility</p:attrName>
                                        </p:attrNameLst>
                                      </p:cBhvr>
                                      <p:to>
                                        <p:strVal val="visible"/>
                                      </p:to>
                                    </p:set>
                                    <p:anim calcmode="lin" valueType="num">
                                      <p:cBhvr>
                                        <p:cTn id="62" dur="100" fill="hold"/>
                                        <p:tgtEl>
                                          <p:spTgt spid="213"/>
                                        </p:tgtEl>
                                        <p:attrNameLst>
                                          <p:attrName>ppt_w</p:attrName>
                                        </p:attrNameLst>
                                      </p:cBhvr>
                                      <p:tavLst>
                                        <p:tav tm="0">
                                          <p:val>
                                            <p:fltVal val="0"/>
                                          </p:val>
                                        </p:tav>
                                        <p:tav tm="100000">
                                          <p:val>
                                            <p:strVal val="#ppt_w"/>
                                          </p:val>
                                        </p:tav>
                                      </p:tavLst>
                                    </p:anim>
                                    <p:anim calcmode="lin" valueType="num">
                                      <p:cBhvr>
                                        <p:cTn id="63" dur="100" fill="hold"/>
                                        <p:tgtEl>
                                          <p:spTgt spid="213"/>
                                        </p:tgtEl>
                                        <p:attrNameLst>
                                          <p:attrName>ppt_h</p:attrName>
                                        </p:attrNameLst>
                                      </p:cBhvr>
                                      <p:tavLst>
                                        <p:tav tm="0">
                                          <p:val>
                                            <p:fltVal val="0"/>
                                          </p:val>
                                        </p:tav>
                                        <p:tav tm="100000">
                                          <p:val>
                                            <p:strVal val="#ppt_h"/>
                                          </p:val>
                                        </p:tav>
                                      </p:tavLst>
                                    </p:anim>
                                    <p:animEffect transition="in" filter="fade">
                                      <p:cBhvr>
                                        <p:cTn id="64" dur="100"/>
                                        <p:tgtEl>
                                          <p:spTgt spid="213"/>
                                        </p:tgtEl>
                                      </p:cBhvr>
                                    </p:animEffect>
                                  </p:childTnLst>
                                </p:cTn>
                              </p:par>
                              <p:par>
                                <p:cTn id="65" presetID="6" presetClass="emph" presetSubtype="0" fill="hold" nodeType="withEffect">
                                  <p:stCondLst>
                                    <p:cond delay="100"/>
                                  </p:stCondLst>
                                  <p:childTnLst>
                                    <p:animScale>
                                      <p:cBhvr>
                                        <p:cTn id="66" dur="100" fill="hold"/>
                                        <p:tgtEl>
                                          <p:spTgt spid="213"/>
                                        </p:tgtEl>
                                      </p:cBhvr>
                                      <p:by x="110000" y="110000"/>
                                    </p:animScale>
                                  </p:childTnLst>
                                </p:cTn>
                              </p:par>
                              <p:par>
                                <p:cTn id="67" presetID="6" presetClass="emph" presetSubtype="0" fill="hold" nodeType="withEffect">
                                  <p:stCondLst>
                                    <p:cond delay="200"/>
                                  </p:stCondLst>
                                  <p:childTnLst>
                                    <p:animScale>
                                      <p:cBhvr>
                                        <p:cTn id="68" dur="200" fill="hold"/>
                                        <p:tgtEl>
                                          <p:spTgt spid="213"/>
                                        </p:tgtEl>
                                      </p:cBhvr>
                                      <p:by x="90000" y="90000"/>
                                    </p:animScale>
                                  </p:childTnLst>
                                </p:cTn>
                              </p:par>
                              <p:par>
                                <p:cTn id="69" presetID="6" presetClass="emph" presetSubtype="0" fill="hold" nodeType="withEffect">
                                  <p:stCondLst>
                                    <p:cond delay="400"/>
                                  </p:stCondLst>
                                  <p:childTnLst>
                                    <p:animScale>
                                      <p:cBhvr>
                                        <p:cTn id="70" dur="100" fill="hold"/>
                                        <p:tgtEl>
                                          <p:spTgt spid="213"/>
                                        </p:tgtEl>
                                      </p:cBhvr>
                                      <p:by x="105000" y="105000"/>
                                    </p:animScale>
                                  </p:childTnLst>
                                </p:cTn>
                              </p:par>
                              <p:par>
                                <p:cTn id="71" presetID="6" presetClass="emph" presetSubtype="0" fill="hold" nodeType="withEffect">
                                  <p:stCondLst>
                                    <p:cond delay="500"/>
                                  </p:stCondLst>
                                  <p:childTnLst>
                                    <p:animScale>
                                      <p:cBhvr>
                                        <p:cTn id="72" dur="200" fill="hold"/>
                                        <p:tgtEl>
                                          <p:spTgt spid="213"/>
                                        </p:tgtEl>
                                      </p:cBhvr>
                                      <p:by x="95000" y="95000"/>
                                    </p:animScale>
                                  </p:childTnLst>
                                </p:cTn>
                              </p:par>
                            </p:childTnLst>
                          </p:cTn>
                        </p:par>
                        <p:par>
                          <p:cTn id="73" fill="hold">
                            <p:stCondLst>
                              <p:cond delay="3000"/>
                            </p:stCondLst>
                            <p:childTnLst>
                              <p:par>
                                <p:cTn id="74" presetID="53" presetClass="entr" presetSubtype="16" fill="hold" nodeType="afterEffect">
                                  <p:stCondLst>
                                    <p:cond delay="0"/>
                                  </p:stCondLst>
                                  <p:childTnLst>
                                    <p:set>
                                      <p:cBhvr>
                                        <p:cTn id="75" dur="1" fill="hold">
                                          <p:stCondLst>
                                            <p:cond delay="0"/>
                                          </p:stCondLst>
                                        </p:cTn>
                                        <p:tgtEl>
                                          <p:spTgt spid="218"/>
                                        </p:tgtEl>
                                        <p:attrNameLst>
                                          <p:attrName>style.visibility</p:attrName>
                                        </p:attrNameLst>
                                      </p:cBhvr>
                                      <p:to>
                                        <p:strVal val="visible"/>
                                      </p:to>
                                    </p:set>
                                    <p:anim calcmode="lin" valueType="num">
                                      <p:cBhvr>
                                        <p:cTn id="76" dur="100" fill="hold"/>
                                        <p:tgtEl>
                                          <p:spTgt spid="218"/>
                                        </p:tgtEl>
                                        <p:attrNameLst>
                                          <p:attrName>ppt_w</p:attrName>
                                        </p:attrNameLst>
                                      </p:cBhvr>
                                      <p:tavLst>
                                        <p:tav tm="0">
                                          <p:val>
                                            <p:fltVal val="0"/>
                                          </p:val>
                                        </p:tav>
                                        <p:tav tm="100000">
                                          <p:val>
                                            <p:strVal val="#ppt_w"/>
                                          </p:val>
                                        </p:tav>
                                      </p:tavLst>
                                    </p:anim>
                                    <p:anim calcmode="lin" valueType="num">
                                      <p:cBhvr>
                                        <p:cTn id="77" dur="100" fill="hold"/>
                                        <p:tgtEl>
                                          <p:spTgt spid="218"/>
                                        </p:tgtEl>
                                        <p:attrNameLst>
                                          <p:attrName>ppt_h</p:attrName>
                                        </p:attrNameLst>
                                      </p:cBhvr>
                                      <p:tavLst>
                                        <p:tav tm="0">
                                          <p:val>
                                            <p:fltVal val="0"/>
                                          </p:val>
                                        </p:tav>
                                        <p:tav tm="100000">
                                          <p:val>
                                            <p:strVal val="#ppt_h"/>
                                          </p:val>
                                        </p:tav>
                                      </p:tavLst>
                                    </p:anim>
                                    <p:animEffect transition="in" filter="fade">
                                      <p:cBhvr>
                                        <p:cTn id="78" dur="100"/>
                                        <p:tgtEl>
                                          <p:spTgt spid="218"/>
                                        </p:tgtEl>
                                      </p:cBhvr>
                                    </p:animEffect>
                                  </p:childTnLst>
                                </p:cTn>
                              </p:par>
                              <p:par>
                                <p:cTn id="79" presetID="6" presetClass="emph" presetSubtype="0" fill="hold" nodeType="withEffect">
                                  <p:stCondLst>
                                    <p:cond delay="100"/>
                                  </p:stCondLst>
                                  <p:childTnLst>
                                    <p:animScale>
                                      <p:cBhvr>
                                        <p:cTn id="80" dur="100" fill="hold"/>
                                        <p:tgtEl>
                                          <p:spTgt spid="218"/>
                                        </p:tgtEl>
                                      </p:cBhvr>
                                      <p:by x="110000" y="110000"/>
                                    </p:animScale>
                                  </p:childTnLst>
                                </p:cTn>
                              </p:par>
                              <p:par>
                                <p:cTn id="81" presetID="6" presetClass="emph" presetSubtype="0" fill="hold" nodeType="withEffect">
                                  <p:stCondLst>
                                    <p:cond delay="200"/>
                                  </p:stCondLst>
                                  <p:childTnLst>
                                    <p:animScale>
                                      <p:cBhvr>
                                        <p:cTn id="82" dur="200" fill="hold"/>
                                        <p:tgtEl>
                                          <p:spTgt spid="218"/>
                                        </p:tgtEl>
                                      </p:cBhvr>
                                      <p:by x="90000" y="90000"/>
                                    </p:animScale>
                                  </p:childTnLst>
                                </p:cTn>
                              </p:par>
                              <p:par>
                                <p:cTn id="83" presetID="6" presetClass="emph" presetSubtype="0" fill="hold" nodeType="withEffect">
                                  <p:stCondLst>
                                    <p:cond delay="400"/>
                                  </p:stCondLst>
                                  <p:childTnLst>
                                    <p:animScale>
                                      <p:cBhvr>
                                        <p:cTn id="84" dur="100" fill="hold"/>
                                        <p:tgtEl>
                                          <p:spTgt spid="218"/>
                                        </p:tgtEl>
                                      </p:cBhvr>
                                      <p:by x="105000" y="105000"/>
                                    </p:animScale>
                                  </p:childTnLst>
                                </p:cTn>
                              </p:par>
                              <p:par>
                                <p:cTn id="85" presetID="6" presetClass="emph" presetSubtype="0" fill="hold" nodeType="withEffect">
                                  <p:stCondLst>
                                    <p:cond delay="500"/>
                                  </p:stCondLst>
                                  <p:childTnLst>
                                    <p:animScale>
                                      <p:cBhvr>
                                        <p:cTn id="86" dur="200" fill="hold"/>
                                        <p:tgtEl>
                                          <p:spTgt spid="218"/>
                                        </p:tgtEl>
                                      </p:cBhvr>
                                      <p:by x="95000" y="95000"/>
                                    </p:animScale>
                                  </p:childTnLst>
                                </p:cTn>
                              </p:par>
                            </p:childTnLst>
                          </p:cTn>
                        </p:par>
                        <p:par>
                          <p:cTn id="87" fill="hold">
                            <p:stCondLst>
                              <p:cond delay="3500"/>
                            </p:stCondLst>
                            <p:childTnLst>
                              <p:par>
                                <p:cTn id="88" presetID="14" presetClass="entr" presetSubtype="10" fill="hold" nodeType="afterEffect">
                                  <p:stCondLst>
                                    <p:cond delay="0"/>
                                  </p:stCondLst>
                                  <p:childTnLst>
                                    <p:set>
                                      <p:cBhvr>
                                        <p:cTn id="89" dur="1" fill="hold">
                                          <p:stCondLst>
                                            <p:cond delay="0"/>
                                          </p:stCondLst>
                                        </p:cTn>
                                        <p:tgtEl>
                                          <p:spTgt spid="174"/>
                                        </p:tgtEl>
                                        <p:attrNameLst>
                                          <p:attrName>style.visibility</p:attrName>
                                        </p:attrNameLst>
                                      </p:cBhvr>
                                      <p:to>
                                        <p:strVal val="visible"/>
                                      </p:to>
                                    </p:set>
                                    <p:animEffect transition="in" filter="randombar(horizontal)">
                                      <p:cBhvr>
                                        <p:cTn id="90" dur="500"/>
                                        <p:tgtEl>
                                          <p:spTgt spid="174"/>
                                        </p:tgtEl>
                                      </p:cBhvr>
                                    </p:animEffect>
                                  </p:childTnLst>
                                </p:cTn>
                              </p:par>
                              <p:par>
                                <p:cTn id="91" presetID="14" presetClass="entr" presetSubtype="10" fill="hold" nodeType="withEffect">
                                  <p:stCondLst>
                                    <p:cond delay="0"/>
                                  </p:stCondLst>
                                  <p:childTnLst>
                                    <p:set>
                                      <p:cBhvr>
                                        <p:cTn id="92" dur="1" fill="hold">
                                          <p:stCondLst>
                                            <p:cond delay="0"/>
                                          </p:stCondLst>
                                        </p:cTn>
                                        <p:tgtEl>
                                          <p:spTgt spid="182"/>
                                        </p:tgtEl>
                                        <p:attrNameLst>
                                          <p:attrName>style.visibility</p:attrName>
                                        </p:attrNameLst>
                                      </p:cBhvr>
                                      <p:to>
                                        <p:strVal val="visible"/>
                                      </p:to>
                                    </p:set>
                                    <p:animEffect transition="in" filter="randombar(horizontal)">
                                      <p:cBhvr>
                                        <p:cTn id="93" dur="500"/>
                                        <p:tgtEl>
                                          <p:spTgt spid="182"/>
                                        </p:tgtEl>
                                      </p:cBhvr>
                                    </p:animEffect>
                                  </p:childTnLst>
                                </p:cTn>
                              </p:par>
                              <p:par>
                                <p:cTn id="94" presetID="14" presetClass="entr" presetSubtype="10" fill="hold" nodeType="withEffect">
                                  <p:stCondLst>
                                    <p:cond delay="0"/>
                                  </p:stCondLst>
                                  <p:childTnLst>
                                    <p:set>
                                      <p:cBhvr>
                                        <p:cTn id="95" dur="1" fill="hold">
                                          <p:stCondLst>
                                            <p:cond delay="0"/>
                                          </p:stCondLst>
                                        </p:cTn>
                                        <p:tgtEl>
                                          <p:spTgt spid="191"/>
                                        </p:tgtEl>
                                        <p:attrNameLst>
                                          <p:attrName>style.visibility</p:attrName>
                                        </p:attrNameLst>
                                      </p:cBhvr>
                                      <p:to>
                                        <p:strVal val="visible"/>
                                      </p:to>
                                    </p:set>
                                    <p:animEffect transition="in" filter="randombar(horizontal)">
                                      <p:cBhvr>
                                        <p:cTn id="96" dur="500"/>
                                        <p:tgtEl>
                                          <p:spTgt spid="191"/>
                                        </p:tgtEl>
                                      </p:cBhvr>
                                    </p:animEffect>
                                  </p:childTnLst>
                                </p:cTn>
                              </p:par>
                              <p:par>
                                <p:cTn id="97" presetID="14" presetClass="entr" presetSubtype="10" fill="hold" nodeType="withEffect">
                                  <p:stCondLst>
                                    <p:cond delay="0"/>
                                  </p:stCondLst>
                                  <p:childTnLst>
                                    <p:set>
                                      <p:cBhvr>
                                        <p:cTn id="98" dur="1" fill="hold">
                                          <p:stCondLst>
                                            <p:cond delay="0"/>
                                          </p:stCondLst>
                                        </p:cTn>
                                        <p:tgtEl>
                                          <p:spTgt spid="195"/>
                                        </p:tgtEl>
                                        <p:attrNameLst>
                                          <p:attrName>style.visibility</p:attrName>
                                        </p:attrNameLst>
                                      </p:cBhvr>
                                      <p:to>
                                        <p:strVal val="visible"/>
                                      </p:to>
                                    </p:set>
                                    <p:animEffect transition="in" filter="randombar(horizontal)">
                                      <p:cBhvr>
                                        <p:cTn id="99" dur="500"/>
                                        <p:tgtEl>
                                          <p:spTgt spid="195"/>
                                        </p:tgtEl>
                                      </p:cBhvr>
                                    </p:animEffect>
                                  </p:childTnLst>
                                </p:cTn>
                              </p:par>
                              <p:par>
                                <p:cTn id="100" presetID="14" presetClass="entr" presetSubtype="10" fill="hold" nodeType="withEffect">
                                  <p:stCondLst>
                                    <p:cond delay="0"/>
                                  </p:stCondLst>
                                  <p:childTnLst>
                                    <p:set>
                                      <p:cBhvr>
                                        <p:cTn id="101" dur="1" fill="hold">
                                          <p:stCondLst>
                                            <p:cond delay="0"/>
                                          </p:stCondLst>
                                        </p:cTn>
                                        <p:tgtEl>
                                          <p:spTgt spid="223"/>
                                        </p:tgtEl>
                                        <p:attrNameLst>
                                          <p:attrName>style.visibility</p:attrName>
                                        </p:attrNameLst>
                                      </p:cBhvr>
                                      <p:to>
                                        <p:strVal val="visible"/>
                                      </p:to>
                                    </p:set>
                                    <p:animEffect transition="in" filter="randombar(horizontal)">
                                      <p:cBhvr>
                                        <p:cTn id="102" dur="500"/>
                                        <p:tgtEl>
                                          <p:spTgt spid="223"/>
                                        </p:tgtEl>
                                      </p:cBhvr>
                                    </p:animEffect>
                                  </p:childTnLst>
                                </p:cTn>
                              </p:par>
                              <p:par>
                                <p:cTn id="103" presetID="14" presetClass="entr" presetSubtype="10" fill="hold" nodeType="withEffect">
                                  <p:stCondLst>
                                    <p:cond delay="0"/>
                                  </p:stCondLst>
                                  <p:childTnLst>
                                    <p:set>
                                      <p:cBhvr>
                                        <p:cTn id="104" dur="1" fill="hold">
                                          <p:stCondLst>
                                            <p:cond delay="0"/>
                                          </p:stCondLst>
                                        </p:cTn>
                                        <p:tgtEl>
                                          <p:spTgt spid="226"/>
                                        </p:tgtEl>
                                        <p:attrNameLst>
                                          <p:attrName>style.visibility</p:attrName>
                                        </p:attrNameLst>
                                      </p:cBhvr>
                                      <p:to>
                                        <p:strVal val="visible"/>
                                      </p:to>
                                    </p:set>
                                    <p:animEffect transition="in" filter="randombar(horizontal)">
                                      <p:cBhvr>
                                        <p:cTn id="105" dur="500"/>
                                        <p:tgtEl>
                                          <p:spTgt spid="226"/>
                                        </p:tgtEl>
                                      </p:cBhvr>
                                    </p:animEffect>
                                  </p:childTnLst>
                                </p:cTn>
                              </p:par>
                              <p:par>
                                <p:cTn id="106" presetID="14" presetClass="entr" presetSubtype="10" fill="hold" nodeType="withEffect">
                                  <p:stCondLst>
                                    <p:cond delay="0"/>
                                  </p:stCondLst>
                                  <p:childTnLst>
                                    <p:set>
                                      <p:cBhvr>
                                        <p:cTn id="107" dur="1" fill="hold">
                                          <p:stCondLst>
                                            <p:cond delay="0"/>
                                          </p:stCondLst>
                                        </p:cTn>
                                        <p:tgtEl>
                                          <p:spTgt spid="229"/>
                                        </p:tgtEl>
                                        <p:attrNameLst>
                                          <p:attrName>style.visibility</p:attrName>
                                        </p:attrNameLst>
                                      </p:cBhvr>
                                      <p:to>
                                        <p:strVal val="visible"/>
                                      </p:to>
                                    </p:set>
                                    <p:animEffect transition="in" filter="randombar(horizontal)">
                                      <p:cBhvr>
                                        <p:cTn id="108" dur="500"/>
                                        <p:tgtEl>
                                          <p:spTgt spid="229"/>
                                        </p:tgtEl>
                                      </p:cBhvr>
                                    </p:animEffect>
                                  </p:childTnLst>
                                </p:cTn>
                              </p:par>
                              <p:par>
                                <p:cTn id="109" presetID="14" presetClass="entr" presetSubtype="10" fill="hold" nodeType="withEffect">
                                  <p:stCondLst>
                                    <p:cond delay="0"/>
                                  </p:stCondLst>
                                  <p:childTnLst>
                                    <p:set>
                                      <p:cBhvr>
                                        <p:cTn id="110" dur="1" fill="hold">
                                          <p:stCondLst>
                                            <p:cond delay="0"/>
                                          </p:stCondLst>
                                        </p:cTn>
                                        <p:tgtEl>
                                          <p:spTgt spid="232"/>
                                        </p:tgtEl>
                                        <p:attrNameLst>
                                          <p:attrName>style.visibility</p:attrName>
                                        </p:attrNameLst>
                                      </p:cBhvr>
                                      <p:to>
                                        <p:strVal val="visible"/>
                                      </p:to>
                                    </p:set>
                                    <p:animEffect transition="in" filter="randombar(horizontal)">
                                      <p:cBhvr>
                                        <p:cTn id="111"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3758399" y="289104"/>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教学设计</a:t>
            </a:r>
            <a:endParaRPr lang="zh-CN" altLang="en-US" sz="2700" dirty="0">
              <a:solidFill>
                <a:srgbClr val="56CA93"/>
              </a:solidFill>
              <a:latin typeface="微软雅黑" panose="020B0503020204020204" pitchFamily="34" charset="-122"/>
              <a:ea typeface="微软雅黑" panose="020B0503020204020204" pitchFamily="34" charset="-122"/>
            </a:endParaRPr>
          </a:p>
        </p:txBody>
      </p:sp>
      <p:sp>
        <p:nvSpPr>
          <p:cNvPr id="133" name="Freeform 43"/>
          <p:cNvSpPr/>
          <p:nvPr/>
        </p:nvSpPr>
        <p:spPr>
          <a:xfrm>
            <a:off x="1529317" y="2437929"/>
            <a:ext cx="2747346" cy="1832451"/>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0 w 2493147"/>
              <a:gd name="connsiteY5"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3147" h="997259">
                <a:moveTo>
                  <a:pt x="0" y="0"/>
                </a:moveTo>
                <a:lnTo>
                  <a:pt x="1994518" y="0"/>
                </a:lnTo>
                <a:lnTo>
                  <a:pt x="2493147" y="498630"/>
                </a:lnTo>
                <a:lnTo>
                  <a:pt x="1994518" y="997259"/>
                </a:lnTo>
                <a:lnTo>
                  <a:pt x="0" y="997259"/>
                </a:lnTo>
                <a:lnTo>
                  <a:pt x="0" y="0"/>
                </a:lnTo>
                <a:close/>
              </a:path>
            </a:pathLst>
          </a:custGeom>
          <a:gradFill>
            <a:gsLst>
              <a:gs pos="0">
                <a:srgbClr val="56CA93"/>
              </a:gs>
              <a:gs pos="100000">
                <a:srgbClr val="60C07B"/>
              </a:gs>
            </a:gsLst>
            <a:lin ang="2700000" scaled="0"/>
          </a:gra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4" name="Freeform 44"/>
          <p:cNvSpPr/>
          <p:nvPr/>
        </p:nvSpPr>
        <p:spPr>
          <a:xfrm>
            <a:off x="3758399" y="2437929"/>
            <a:ext cx="2747346" cy="1832451"/>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gradFill>
            <a:gsLst>
              <a:gs pos="0">
                <a:srgbClr val="FFC000"/>
              </a:gs>
              <a:gs pos="84000">
                <a:srgbClr val="F3913F"/>
              </a:gs>
            </a:gsLst>
            <a:lin ang="2700000" scaled="0"/>
          </a:gra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5" name="Freeform 45"/>
          <p:cNvSpPr/>
          <p:nvPr/>
        </p:nvSpPr>
        <p:spPr>
          <a:xfrm>
            <a:off x="5987482" y="2437929"/>
            <a:ext cx="2747346" cy="1832451"/>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gradFill>
            <a:gsLst>
              <a:gs pos="0">
                <a:srgbClr val="6EADAA"/>
              </a:gs>
              <a:gs pos="74000">
                <a:srgbClr val="5AA09D"/>
              </a:gs>
            </a:gsLst>
            <a:lin ang="2700000" scaled="0"/>
          </a:gra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6" name="Freeform 46"/>
          <p:cNvSpPr/>
          <p:nvPr/>
        </p:nvSpPr>
        <p:spPr>
          <a:xfrm>
            <a:off x="8216564" y="2437929"/>
            <a:ext cx="2747346" cy="1832451"/>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gradFill>
            <a:gsLst>
              <a:gs pos="0">
                <a:srgbClr val="F28F00"/>
              </a:gs>
              <a:gs pos="98000">
                <a:srgbClr val="FF0000"/>
              </a:gs>
            </a:gsLst>
            <a:lin ang="2700000" scaled="0"/>
          </a:gra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7" name="矩形 136"/>
          <p:cNvSpPr>
            <a:spLocks noChangeArrowheads="1"/>
          </p:cNvSpPr>
          <p:nvPr/>
        </p:nvSpPr>
        <p:spPr bwMode="auto">
          <a:xfrm>
            <a:off x="1634394" y="5157986"/>
            <a:ext cx="9116853" cy="29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1016" tIns="40508" rIns="81016" bIns="40508">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Calibri" panose="020F0502020204030204" pitchFamily="34" charset="0"/>
              </a:rPr>
              <a:t>单击此处添加文字内容，单击此处添加文字内容，单击此处添加文字内容。</a:t>
            </a:r>
            <a:endParaRPr lang="en-US" sz="14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Calibri" panose="020F0502020204030204" pitchFamily="34" charset="0"/>
            </a:endParaRPr>
          </a:p>
        </p:txBody>
      </p:sp>
      <p:cxnSp>
        <p:nvCxnSpPr>
          <p:cNvPr id="138" name="直接连接符 137"/>
          <p:cNvCxnSpPr/>
          <p:nvPr/>
        </p:nvCxnSpPr>
        <p:spPr>
          <a:xfrm>
            <a:off x="1682137" y="4869954"/>
            <a:ext cx="9116853" cy="0"/>
          </a:xfrm>
          <a:prstGeom prst="line">
            <a:avLst/>
          </a:prstGeom>
          <a:noFill/>
          <a:ln w="6350" cap="flat" cmpd="sng" algn="ctr">
            <a:solidFill>
              <a:schemeClr val="bg1"/>
            </a:solidFill>
            <a:prstDash val="dash"/>
            <a:miter lim="800000"/>
          </a:ln>
          <a:effectLst/>
        </p:spPr>
      </p:cxnSp>
      <p:grpSp>
        <p:nvGrpSpPr>
          <p:cNvPr id="4" name="组合 3"/>
          <p:cNvGrpSpPr/>
          <p:nvPr/>
        </p:nvGrpSpPr>
        <p:grpSpPr>
          <a:xfrm>
            <a:off x="1194018" y="2146942"/>
            <a:ext cx="766040" cy="748938"/>
            <a:chOff x="1194018" y="2146942"/>
            <a:chExt cx="766040" cy="748938"/>
          </a:xfrm>
        </p:grpSpPr>
        <p:sp>
          <p:nvSpPr>
            <p:cNvPr id="139" name="椭圆 138"/>
            <p:cNvSpPr/>
            <p:nvPr/>
          </p:nvSpPr>
          <p:spPr>
            <a:xfrm>
              <a:off x="1194018" y="2146942"/>
              <a:ext cx="748791" cy="748938"/>
            </a:xfrm>
            <a:prstGeom prst="ellipse">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0" name="椭圆 139"/>
            <p:cNvSpPr/>
            <p:nvPr/>
          </p:nvSpPr>
          <p:spPr>
            <a:xfrm>
              <a:off x="1278226" y="2231166"/>
              <a:ext cx="580377" cy="580491"/>
            </a:xfrm>
            <a:prstGeom prst="ellipse">
              <a:avLst/>
            </a:prstGeom>
            <a:solidFill>
              <a:srgbClr val="56CA93"/>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141" name="组合 140"/>
            <p:cNvGrpSpPr/>
            <p:nvPr/>
          </p:nvGrpSpPr>
          <p:grpSpPr>
            <a:xfrm>
              <a:off x="1419146" y="2357420"/>
              <a:ext cx="540912" cy="498080"/>
              <a:chOff x="5722963" y="2742165"/>
              <a:chExt cx="500063" cy="460375"/>
            </a:xfrm>
          </p:grpSpPr>
          <p:sp>
            <p:nvSpPr>
              <p:cNvPr id="142" name="Freeform 55"/>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3" name="Freeform 56"/>
              <p:cNvSpPr>
                <a:spLocks noEditPoints="1"/>
              </p:cNvSpPr>
              <p:nvPr/>
            </p:nvSpPr>
            <p:spPr bwMode="auto">
              <a:xfrm>
                <a:off x="5722963" y="2742165"/>
                <a:ext cx="115888" cy="290513"/>
              </a:xfrm>
              <a:custGeom>
                <a:avLst/>
                <a:gdLst>
                  <a:gd name="T0" fmla="*/ 17 w 31"/>
                  <a:gd name="T1" fmla="*/ 0 h 77"/>
                  <a:gd name="T2" fmla="*/ 28 w 31"/>
                  <a:gd name="T3" fmla="*/ 5 h 77"/>
                  <a:gd name="T4" fmla="*/ 31 w 31"/>
                  <a:gd name="T5" fmla="*/ 18 h 77"/>
                  <a:gd name="T6" fmla="*/ 31 w 31"/>
                  <a:gd name="T7" fmla="*/ 63 h 77"/>
                  <a:gd name="T8" fmla="*/ 27 w 31"/>
                  <a:gd name="T9" fmla="*/ 74 h 77"/>
                  <a:gd name="T10" fmla="*/ 16 w 31"/>
                  <a:gd name="T11" fmla="*/ 77 h 77"/>
                  <a:gd name="T12" fmla="*/ 2 w 31"/>
                  <a:gd name="T13" fmla="*/ 72 h 77"/>
                  <a:gd name="T14" fmla="*/ 0 w 31"/>
                  <a:gd name="T15" fmla="*/ 57 h 77"/>
                  <a:gd name="T16" fmla="*/ 0 w 31"/>
                  <a:gd name="T17" fmla="*/ 21 h 77"/>
                  <a:gd name="T18" fmla="*/ 3 w 31"/>
                  <a:gd name="T19" fmla="*/ 6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4" name="Freeform 57"/>
              <p:cNvSpPr/>
              <p:nvPr/>
            </p:nvSpPr>
            <p:spPr bwMode="auto">
              <a:xfrm>
                <a:off x="5876951" y="2745340"/>
                <a:ext cx="68263" cy="287338"/>
              </a:xfrm>
              <a:custGeom>
                <a:avLst/>
                <a:gdLst>
                  <a:gd name="T0" fmla="*/ 0 w 18"/>
                  <a:gd name="T1" fmla="*/ 11 h 76"/>
                  <a:gd name="T2" fmla="*/ 11 w 18"/>
                  <a:gd name="T3" fmla="*/ 0 h 76"/>
                  <a:gd name="T4" fmla="*/ 18 w 18"/>
                  <a:gd name="T5" fmla="*/ 0 h 76"/>
                  <a:gd name="T6" fmla="*/ 18 w 18"/>
                  <a:gd name="T7" fmla="*/ 76 h 76"/>
                  <a:gd name="T8" fmla="*/ 8 w 18"/>
                  <a:gd name="T9" fmla="*/ 76 h 76"/>
                  <a:gd name="T10" fmla="*/ 8 w 18"/>
                  <a:gd name="T11" fmla="*/ 19 h 76"/>
                  <a:gd name="T12" fmla="*/ 0 w 18"/>
                  <a:gd name="T13" fmla="*/ 19 h 76"/>
                  <a:gd name="T14" fmla="*/ 0 w 18"/>
                  <a:gd name="T15" fmla="*/ 11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744677" y="3857328"/>
            <a:ext cx="774788" cy="748938"/>
            <a:chOff x="4744677" y="3857328"/>
            <a:chExt cx="774788" cy="748938"/>
          </a:xfrm>
        </p:grpSpPr>
        <p:sp>
          <p:nvSpPr>
            <p:cNvPr id="145" name="椭圆 144"/>
            <p:cNvSpPr/>
            <p:nvPr/>
          </p:nvSpPr>
          <p:spPr>
            <a:xfrm>
              <a:off x="4744677" y="3857328"/>
              <a:ext cx="748791" cy="748938"/>
            </a:xfrm>
            <a:prstGeom prst="ellipse">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6" name="椭圆 145"/>
            <p:cNvSpPr/>
            <p:nvPr/>
          </p:nvSpPr>
          <p:spPr>
            <a:xfrm>
              <a:off x="4828885" y="3941552"/>
              <a:ext cx="580377" cy="580491"/>
            </a:xfrm>
            <a:prstGeom prst="ellipse">
              <a:avLst/>
            </a:prstGeom>
            <a:solidFill>
              <a:srgbClr val="F3913F"/>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147" name="组合 146"/>
            <p:cNvGrpSpPr/>
            <p:nvPr/>
          </p:nvGrpSpPr>
          <p:grpSpPr>
            <a:xfrm>
              <a:off x="4966533" y="4062286"/>
              <a:ext cx="552932" cy="498080"/>
              <a:chOff x="952501" y="6013451"/>
              <a:chExt cx="511175" cy="460375"/>
            </a:xfrm>
          </p:grpSpPr>
          <p:sp>
            <p:nvSpPr>
              <p:cNvPr id="148"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49" name="Freeform 59"/>
              <p:cNvSpPr>
                <a:spLocks noEditPoints="1"/>
              </p:cNvSpPr>
              <p:nvPr/>
            </p:nvSpPr>
            <p:spPr bwMode="auto">
              <a:xfrm>
                <a:off x="952501" y="6013451"/>
                <a:ext cx="115888" cy="290513"/>
              </a:xfrm>
              <a:custGeom>
                <a:avLst/>
                <a:gdLst>
                  <a:gd name="T0" fmla="*/ 17 w 31"/>
                  <a:gd name="T1" fmla="*/ 0 h 77"/>
                  <a:gd name="T2" fmla="*/ 28 w 31"/>
                  <a:gd name="T3" fmla="*/ 5 h 77"/>
                  <a:gd name="T4" fmla="*/ 31 w 31"/>
                  <a:gd name="T5" fmla="*/ 18 h 77"/>
                  <a:gd name="T6" fmla="*/ 31 w 31"/>
                  <a:gd name="T7" fmla="*/ 62 h 77"/>
                  <a:gd name="T8" fmla="*/ 27 w 31"/>
                  <a:gd name="T9" fmla="*/ 73 h 77"/>
                  <a:gd name="T10" fmla="*/ 16 w 31"/>
                  <a:gd name="T11" fmla="*/ 77 h 77"/>
                  <a:gd name="T12" fmla="*/ 3 w 31"/>
                  <a:gd name="T13" fmla="*/ 71 h 77"/>
                  <a:gd name="T14" fmla="*/ 0 w 31"/>
                  <a:gd name="T15" fmla="*/ 56 h 77"/>
                  <a:gd name="T16" fmla="*/ 0 w 31"/>
                  <a:gd name="T17" fmla="*/ 21 h 77"/>
                  <a:gd name="T18" fmla="*/ 3 w 31"/>
                  <a:gd name="T19" fmla="*/ 5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0" name="Freeform 60"/>
              <p:cNvSpPr/>
              <p:nvPr/>
            </p:nvSpPr>
            <p:spPr bwMode="auto">
              <a:xfrm>
                <a:off x="1090613" y="6013451"/>
                <a:ext cx="117475" cy="290513"/>
              </a:xfrm>
              <a:custGeom>
                <a:avLst/>
                <a:gdLst>
                  <a:gd name="T0" fmla="*/ 0 w 31"/>
                  <a:gd name="T1" fmla="*/ 16 h 77"/>
                  <a:gd name="T2" fmla="*/ 4 w 31"/>
                  <a:gd name="T3" fmla="*/ 4 h 77"/>
                  <a:gd name="T4" fmla="*/ 16 w 31"/>
                  <a:gd name="T5" fmla="*/ 0 h 77"/>
                  <a:gd name="T6" fmla="*/ 29 w 31"/>
                  <a:gd name="T7" fmla="*/ 6 h 77"/>
                  <a:gd name="T8" fmla="*/ 31 w 31"/>
                  <a:gd name="T9" fmla="*/ 22 h 77"/>
                  <a:gd name="T10" fmla="*/ 30 w 31"/>
                  <a:gd name="T11" fmla="*/ 30 h 77"/>
                  <a:gd name="T12" fmla="*/ 27 w 31"/>
                  <a:gd name="T13" fmla="*/ 38 h 77"/>
                  <a:gd name="T14" fmla="*/ 18 w 31"/>
                  <a:gd name="T15" fmla="*/ 52 h 77"/>
                  <a:gd name="T16" fmla="*/ 11 w 31"/>
                  <a:gd name="T17" fmla="*/ 68 h 77"/>
                  <a:gd name="T18" fmla="*/ 31 w 31"/>
                  <a:gd name="T19" fmla="*/ 68 h 77"/>
                  <a:gd name="T20" fmla="*/ 31 w 31"/>
                  <a:gd name="T21" fmla="*/ 76 h 77"/>
                  <a:gd name="T22" fmla="*/ 8 w 31"/>
                  <a:gd name="T23" fmla="*/ 77 h 77"/>
                  <a:gd name="T24" fmla="*/ 0 w 31"/>
                  <a:gd name="T25" fmla="*/ 76 h 77"/>
                  <a:gd name="T26" fmla="*/ 0 w 31"/>
                  <a:gd name="T27" fmla="*/ 76 h 77"/>
                  <a:gd name="T28" fmla="*/ 5 w 31"/>
                  <a:gd name="T29" fmla="*/ 55 h 77"/>
                  <a:gd name="T30" fmla="*/ 17 w 31"/>
                  <a:gd name="T31" fmla="*/ 37 h 77"/>
                  <a:gd name="T32" fmla="*/ 21 w 31"/>
                  <a:gd name="T33" fmla="*/ 20 h 77"/>
                  <a:gd name="T34" fmla="*/ 21 w 31"/>
                  <a:gd name="T35" fmla="*/ 19 h 77"/>
                  <a:gd name="T36" fmla="*/ 21 w 31"/>
                  <a:gd name="T37" fmla="*/ 17 h 77"/>
                  <a:gd name="T38" fmla="*/ 21 w 31"/>
                  <a:gd name="T39" fmla="*/ 12 h 77"/>
                  <a:gd name="T40" fmla="*/ 15 w 31"/>
                  <a:gd name="T41" fmla="*/ 7 h 77"/>
                  <a:gd name="T42" fmla="*/ 10 w 31"/>
                  <a:gd name="T43" fmla="*/ 16 h 77"/>
                  <a:gd name="T44" fmla="*/ 10 w 31"/>
                  <a:gd name="T45" fmla="*/ 19 h 77"/>
                  <a:gd name="T46" fmla="*/ 10 w 31"/>
                  <a:gd name="T47" fmla="*/ 21 h 77"/>
                  <a:gd name="T48" fmla="*/ 10 w 31"/>
                  <a:gd name="T49" fmla="*/ 23 h 77"/>
                  <a:gd name="T50" fmla="*/ 10 w 31"/>
                  <a:gd name="T51" fmla="*/ 26 h 77"/>
                  <a:gd name="T52" fmla="*/ 0 w 31"/>
                  <a:gd name="T53" fmla="*/ 26 h 77"/>
                  <a:gd name="T54" fmla="*/ 0 w 31"/>
                  <a:gd name="T55" fmla="*/ 1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6973761" y="2063460"/>
            <a:ext cx="748791" cy="748938"/>
            <a:chOff x="6973761" y="2063460"/>
            <a:chExt cx="748791" cy="748938"/>
          </a:xfrm>
        </p:grpSpPr>
        <p:sp>
          <p:nvSpPr>
            <p:cNvPr id="151" name="椭圆 150"/>
            <p:cNvSpPr/>
            <p:nvPr/>
          </p:nvSpPr>
          <p:spPr>
            <a:xfrm>
              <a:off x="6973761" y="2063460"/>
              <a:ext cx="748791" cy="748938"/>
            </a:xfrm>
            <a:prstGeom prst="ellipse">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2" name="椭圆 151"/>
            <p:cNvSpPr/>
            <p:nvPr/>
          </p:nvSpPr>
          <p:spPr>
            <a:xfrm>
              <a:off x="7057969" y="2147684"/>
              <a:ext cx="580377" cy="580491"/>
            </a:xfrm>
            <a:prstGeom prst="ellipse">
              <a:avLst/>
            </a:prstGeom>
            <a:solidFill>
              <a:srgbClr val="6EADAA"/>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153" name="组合 152"/>
            <p:cNvGrpSpPr/>
            <p:nvPr/>
          </p:nvGrpSpPr>
          <p:grpSpPr>
            <a:xfrm>
              <a:off x="7169620" y="2272205"/>
              <a:ext cx="552932" cy="498080"/>
              <a:chOff x="5405438" y="6815138"/>
              <a:chExt cx="511175" cy="460375"/>
            </a:xfrm>
          </p:grpSpPr>
          <p:sp>
            <p:nvSpPr>
              <p:cNvPr id="154"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5" name="Freeform 62"/>
              <p:cNvSpPr>
                <a:spLocks noEditPoints="1"/>
              </p:cNvSpPr>
              <p:nvPr/>
            </p:nvSpPr>
            <p:spPr bwMode="auto">
              <a:xfrm>
                <a:off x="5405438" y="6815138"/>
                <a:ext cx="117475" cy="290513"/>
              </a:xfrm>
              <a:custGeom>
                <a:avLst/>
                <a:gdLst>
                  <a:gd name="T0" fmla="*/ 17 w 31"/>
                  <a:gd name="T1" fmla="*/ 0 h 77"/>
                  <a:gd name="T2" fmla="*/ 29 w 31"/>
                  <a:gd name="T3" fmla="*/ 5 h 77"/>
                  <a:gd name="T4" fmla="*/ 31 w 31"/>
                  <a:gd name="T5" fmla="*/ 18 h 77"/>
                  <a:gd name="T6" fmla="*/ 31 w 31"/>
                  <a:gd name="T7" fmla="*/ 62 h 77"/>
                  <a:gd name="T8" fmla="*/ 27 w 31"/>
                  <a:gd name="T9" fmla="*/ 73 h 77"/>
                  <a:gd name="T10" fmla="*/ 16 w 31"/>
                  <a:gd name="T11" fmla="*/ 77 h 77"/>
                  <a:gd name="T12" fmla="*/ 3 w 31"/>
                  <a:gd name="T13" fmla="*/ 72 h 77"/>
                  <a:gd name="T14" fmla="*/ 0 w 31"/>
                  <a:gd name="T15" fmla="*/ 56 h 77"/>
                  <a:gd name="T16" fmla="*/ 0 w 31"/>
                  <a:gd name="T17" fmla="*/ 21 h 77"/>
                  <a:gd name="T18" fmla="*/ 3 w 31"/>
                  <a:gd name="T19" fmla="*/ 5 h 77"/>
                  <a:gd name="T20" fmla="*/ 17 w 31"/>
                  <a:gd name="T21" fmla="*/ 0 h 77"/>
                  <a:gd name="T22" fmla="*/ 16 w 31"/>
                  <a:gd name="T23" fmla="*/ 70 h 77"/>
                  <a:gd name="T24" fmla="*/ 23 w 31"/>
                  <a:gd name="T25" fmla="*/ 59 h 77"/>
                  <a:gd name="T26" fmla="*/ 23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6" name="Freeform 63"/>
              <p:cNvSpPr/>
              <p:nvPr/>
            </p:nvSpPr>
            <p:spPr bwMode="auto">
              <a:xfrm>
                <a:off x="5545138" y="6815138"/>
                <a:ext cx="112713" cy="290513"/>
              </a:xfrm>
              <a:custGeom>
                <a:avLst/>
                <a:gdLst>
                  <a:gd name="T0" fmla="*/ 9 w 30"/>
                  <a:gd name="T1" fmla="*/ 54 h 77"/>
                  <a:gd name="T2" fmla="*/ 9 w 30"/>
                  <a:gd name="T3" fmla="*/ 62 h 77"/>
                  <a:gd name="T4" fmla="*/ 10 w 30"/>
                  <a:gd name="T5" fmla="*/ 68 h 77"/>
                  <a:gd name="T6" fmla="*/ 16 w 30"/>
                  <a:gd name="T7" fmla="*/ 70 h 77"/>
                  <a:gd name="T8" fmla="*/ 21 w 30"/>
                  <a:gd name="T9" fmla="*/ 65 h 77"/>
                  <a:gd name="T10" fmla="*/ 21 w 30"/>
                  <a:gd name="T11" fmla="*/ 58 h 77"/>
                  <a:gd name="T12" fmla="*/ 21 w 30"/>
                  <a:gd name="T13" fmla="*/ 52 h 77"/>
                  <a:gd name="T14" fmla="*/ 20 w 30"/>
                  <a:gd name="T15" fmla="*/ 43 h 77"/>
                  <a:gd name="T16" fmla="*/ 12 w 30"/>
                  <a:gd name="T17" fmla="*/ 39 h 77"/>
                  <a:gd name="T18" fmla="*/ 10 w 30"/>
                  <a:gd name="T19" fmla="*/ 39 h 77"/>
                  <a:gd name="T20" fmla="*/ 7 w 30"/>
                  <a:gd name="T21" fmla="*/ 40 h 77"/>
                  <a:gd name="T22" fmla="*/ 7 w 30"/>
                  <a:gd name="T23" fmla="*/ 31 h 77"/>
                  <a:gd name="T24" fmla="*/ 9 w 30"/>
                  <a:gd name="T25" fmla="*/ 31 h 77"/>
                  <a:gd name="T26" fmla="*/ 19 w 30"/>
                  <a:gd name="T27" fmla="*/ 22 h 77"/>
                  <a:gd name="T28" fmla="*/ 19 w 30"/>
                  <a:gd name="T29" fmla="*/ 14 h 77"/>
                  <a:gd name="T30" fmla="*/ 14 w 30"/>
                  <a:gd name="T31" fmla="*/ 7 h 77"/>
                  <a:gd name="T32" fmla="*/ 9 w 30"/>
                  <a:gd name="T33" fmla="*/ 15 h 77"/>
                  <a:gd name="T34" fmla="*/ 9 w 30"/>
                  <a:gd name="T35" fmla="*/ 17 h 77"/>
                  <a:gd name="T36" fmla="*/ 9 w 30"/>
                  <a:gd name="T37" fmla="*/ 19 h 77"/>
                  <a:gd name="T38" fmla="*/ 0 w 30"/>
                  <a:gd name="T39" fmla="*/ 19 h 77"/>
                  <a:gd name="T40" fmla="*/ 0 w 30"/>
                  <a:gd name="T41" fmla="*/ 12 h 77"/>
                  <a:gd name="T42" fmla="*/ 15 w 30"/>
                  <a:gd name="T43" fmla="*/ 0 h 77"/>
                  <a:gd name="T44" fmla="*/ 29 w 30"/>
                  <a:gd name="T45" fmla="*/ 13 h 77"/>
                  <a:gd name="T46" fmla="*/ 29 w 30"/>
                  <a:gd name="T47" fmla="*/ 17 h 77"/>
                  <a:gd name="T48" fmla="*/ 29 w 30"/>
                  <a:gd name="T49" fmla="*/ 20 h 77"/>
                  <a:gd name="T50" fmla="*/ 22 w 30"/>
                  <a:gd name="T51" fmla="*/ 34 h 77"/>
                  <a:gd name="T52" fmla="*/ 28 w 30"/>
                  <a:gd name="T53" fmla="*/ 39 h 77"/>
                  <a:gd name="T54" fmla="*/ 30 w 30"/>
                  <a:gd name="T55" fmla="*/ 48 h 77"/>
                  <a:gd name="T56" fmla="*/ 30 w 30"/>
                  <a:gd name="T57" fmla="*/ 64 h 77"/>
                  <a:gd name="T58" fmla="*/ 14 w 30"/>
                  <a:gd name="T59" fmla="*/ 77 h 77"/>
                  <a:gd name="T60" fmla="*/ 0 w 30"/>
                  <a:gd name="T61" fmla="*/ 64 h 77"/>
                  <a:gd name="T62" fmla="*/ 0 w 30"/>
                  <a:gd name="T63" fmla="*/ 54 h 77"/>
                  <a:gd name="T64" fmla="*/ 9 w 30"/>
                  <a:gd name="T65"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grpSp>
        <p:nvGrpSpPr>
          <p:cNvPr id="7" name="组合 6"/>
          <p:cNvGrpSpPr/>
          <p:nvPr/>
        </p:nvGrpSpPr>
        <p:grpSpPr>
          <a:xfrm>
            <a:off x="10050199" y="3773105"/>
            <a:ext cx="790895" cy="748938"/>
            <a:chOff x="10050199" y="3773105"/>
            <a:chExt cx="790895" cy="748938"/>
          </a:xfrm>
        </p:grpSpPr>
        <p:sp>
          <p:nvSpPr>
            <p:cNvPr id="157" name="椭圆 156"/>
            <p:cNvSpPr/>
            <p:nvPr/>
          </p:nvSpPr>
          <p:spPr>
            <a:xfrm>
              <a:off x="10050199" y="3773105"/>
              <a:ext cx="748791" cy="748938"/>
            </a:xfrm>
            <a:prstGeom prst="ellipse">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8" name="椭圆 157"/>
            <p:cNvSpPr/>
            <p:nvPr/>
          </p:nvSpPr>
          <p:spPr>
            <a:xfrm>
              <a:off x="10134407" y="3857329"/>
              <a:ext cx="580377" cy="580491"/>
            </a:xfrm>
            <a:prstGeom prst="ellipse">
              <a:avLst/>
            </a:prstGeom>
            <a:solidFill>
              <a:srgbClr val="FB6060"/>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159" name="组合 158"/>
            <p:cNvGrpSpPr/>
            <p:nvPr/>
          </p:nvGrpSpPr>
          <p:grpSpPr>
            <a:xfrm>
              <a:off x="10279575" y="4009010"/>
              <a:ext cx="561519" cy="499797"/>
              <a:chOff x="688976" y="7240588"/>
              <a:chExt cx="519113" cy="461963"/>
            </a:xfrm>
          </p:grpSpPr>
          <p:sp>
            <p:nvSpPr>
              <p:cNvPr id="160" name="Freeform 64"/>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61" name="Freeform 65"/>
              <p:cNvSpPr>
                <a:spLocks noEditPoints="1"/>
              </p:cNvSpPr>
              <p:nvPr/>
            </p:nvSpPr>
            <p:spPr bwMode="auto">
              <a:xfrm>
                <a:off x="688976" y="7240588"/>
                <a:ext cx="115888" cy="295275"/>
              </a:xfrm>
              <a:custGeom>
                <a:avLst/>
                <a:gdLst>
                  <a:gd name="T0" fmla="*/ 17 w 31"/>
                  <a:gd name="T1" fmla="*/ 0 h 78"/>
                  <a:gd name="T2" fmla="*/ 29 w 31"/>
                  <a:gd name="T3" fmla="*/ 5 h 78"/>
                  <a:gd name="T4" fmla="*/ 31 w 31"/>
                  <a:gd name="T5" fmla="*/ 18 h 78"/>
                  <a:gd name="T6" fmla="*/ 31 w 31"/>
                  <a:gd name="T7" fmla="*/ 63 h 78"/>
                  <a:gd name="T8" fmla="*/ 27 w 31"/>
                  <a:gd name="T9" fmla="*/ 74 h 78"/>
                  <a:gd name="T10" fmla="*/ 16 w 31"/>
                  <a:gd name="T11" fmla="*/ 78 h 78"/>
                  <a:gd name="T12" fmla="*/ 3 w 31"/>
                  <a:gd name="T13" fmla="*/ 72 h 78"/>
                  <a:gd name="T14" fmla="*/ 0 w 31"/>
                  <a:gd name="T15" fmla="*/ 57 h 78"/>
                  <a:gd name="T16" fmla="*/ 0 w 31"/>
                  <a:gd name="T17" fmla="*/ 21 h 78"/>
                  <a:gd name="T18" fmla="*/ 3 w 31"/>
                  <a:gd name="T19" fmla="*/ 6 h 78"/>
                  <a:gd name="T20" fmla="*/ 17 w 31"/>
                  <a:gd name="T21" fmla="*/ 0 h 78"/>
                  <a:gd name="T22" fmla="*/ 16 w 31"/>
                  <a:gd name="T23" fmla="*/ 70 h 78"/>
                  <a:gd name="T24" fmla="*/ 23 w 31"/>
                  <a:gd name="T25" fmla="*/ 60 h 78"/>
                  <a:gd name="T26" fmla="*/ 23 w 31"/>
                  <a:gd name="T27" fmla="*/ 17 h 78"/>
                  <a:gd name="T28" fmla="*/ 16 w 31"/>
                  <a:gd name="T29" fmla="*/ 7 h 78"/>
                  <a:gd name="T30" fmla="*/ 9 w 31"/>
                  <a:gd name="T31" fmla="*/ 17 h 78"/>
                  <a:gd name="T32" fmla="*/ 9 w 31"/>
                  <a:gd name="T33" fmla="*/ 20 h 78"/>
                  <a:gd name="T34" fmla="*/ 9 w 31"/>
                  <a:gd name="T35" fmla="*/ 23 h 78"/>
                  <a:gd name="T36" fmla="*/ 9 w 31"/>
                  <a:gd name="T37" fmla="*/ 36 h 78"/>
                  <a:gd name="T38" fmla="*/ 9 w 31"/>
                  <a:gd name="T39" fmla="*/ 48 h 78"/>
                  <a:gd name="T40" fmla="*/ 9 w 31"/>
                  <a:gd name="T41" fmla="*/ 59 h 78"/>
                  <a:gd name="T42" fmla="*/ 16 w 31"/>
                  <a:gd name="T43"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62" name="Freeform 66"/>
              <p:cNvSpPr>
                <a:spLocks noEditPoints="1"/>
              </p:cNvSpPr>
              <p:nvPr/>
            </p:nvSpPr>
            <p:spPr bwMode="auto">
              <a:xfrm>
                <a:off x="817563" y="7245351"/>
                <a:ext cx="134938" cy="287338"/>
              </a:xfrm>
              <a:custGeom>
                <a:avLst/>
                <a:gdLst>
                  <a:gd name="T0" fmla="*/ 17 w 36"/>
                  <a:gd name="T1" fmla="*/ 0 h 76"/>
                  <a:gd name="T2" fmla="*/ 30 w 36"/>
                  <a:gd name="T3" fmla="*/ 0 h 76"/>
                  <a:gd name="T4" fmla="*/ 30 w 36"/>
                  <a:gd name="T5" fmla="*/ 51 h 76"/>
                  <a:gd name="T6" fmla="*/ 36 w 36"/>
                  <a:gd name="T7" fmla="*/ 51 h 76"/>
                  <a:gd name="T8" fmla="*/ 36 w 36"/>
                  <a:gd name="T9" fmla="*/ 58 h 76"/>
                  <a:gd name="T10" fmla="*/ 30 w 36"/>
                  <a:gd name="T11" fmla="*/ 58 h 76"/>
                  <a:gd name="T12" fmla="*/ 30 w 36"/>
                  <a:gd name="T13" fmla="*/ 76 h 76"/>
                  <a:gd name="T14" fmla="*/ 21 w 36"/>
                  <a:gd name="T15" fmla="*/ 76 h 76"/>
                  <a:gd name="T16" fmla="*/ 21 w 36"/>
                  <a:gd name="T17" fmla="*/ 58 h 76"/>
                  <a:gd name="T18" fmla="*/ 0 w 36"/>
                  <a:gd name="T19" fmla="*/ 58 h 76"/>
                  <a:gd name="T20" fmla="*/ 0 w 36"/>
                  <a:gd name="T21" fmla="*/ 51 h 76"/>
                  <a:gd name="T22" fmla="*/ 17 w 36"/>
                  <a:gd name="T23" fmla="*/ 0 h 76"/>
                  <a:gd name="T24" fmla="*/ 21 w 36"/>
                  <a:gd name="T25" fmla="*/ 51 h 76"/>
                  <a:gd name="T26" fmla="*/ 21 w 36"/>
                  <a:gd name="T27" fmla="*/ 11 h 76"/>
                  <a:gd name="T28" fmla="*/ 15 w 36"/>
                  <a:gd name="T29" fmla="*/ 31 h 76"/>
                  <a:gd name="T30" fmla="*/ 9 w 36"/>
                  <a:gd name="T31" fmla="*/ 51 h 76"/>
                  <a:gd name="T32" fmla="*/ 21 w 36"/>
                  <a:gd name="T33" fmla="*/ 5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w="1587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sp>
        <p:nvSpPr>
          <p:cNvPr id="163" name="文本框 63"/>
          <p:cNvSpPr txBox="1"/>
          <p:nvPr/>
        </p:nvSpPr>
        <p:spPr>
          <a:xfrm>
            <a:off x="2104335" y="3069754"/>
            <a:ext cx="1654064" cy="451139"/>
          </a:xfrm>
          <a:prstGeom prst="rect">
            <a:avLst/>
          </a:prstGeom>
          <a:noFill/>
        </p:spPr>
        <p:txBody>
          <a:bodyPr wrap="square" lIns="81016" tIns="40508" rIns="81016" bIns="4050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4" name="文本框 64"/>
          <p:cNvSpPr txBox="1"/>
          <p:nvPr/>
        </p:nvSpPr>
        <p:spPr>
          <a:xfrm>
            <a:off x="4483175" y="3069754"/>
            <a:ext cx="1394721" cy="451139"/>
          </a:xfrm>
          <a:prstGeom prst="rect">
            <a:avLst/>
          </a:prstGeom>
          <a:noFill/>
        </p:spPr>
        <p:txBody>
          <a:bodyPr wrap="none" lIns="81016" tIns="40508" rIns="81016" bIns="4050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en-US" altLang="zh-CN"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5" name="文本框 65"/>
          <p:cNvSpPr txBox="1"/>
          <p:nvPr/>
        </p:nvSpPr>
        <p:spPr>
          <a:xfrm>
            <a:off x="6784863" y="3069754"/>
            <a:ext cx="1394721" cy="451139"/>
          </a:xfrm>
          <a:prstGeom prst="rect">
            <a:avLst/>
          </a:prstGeom>
          <a:noFill/>
        </p:spPr>
        <p:txBody>
          <a:bodyPr wrap="none" lIns="81016" tIns="40508" rIns="81016" bIns="4050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en-US" altLang="zh-CN"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6" name="文本框 66"/>
          <p:cNvSpPr txBox="1"/>
          <p:nvPr/>
        </p:nvSpPr>
        <p:spPr>
          <a:xfrm>
            <a:off x="9028688" y="3069754"/>
            <a:ext cx="1394721" cy="451139"/>
          </a:xfrm>
          <a:prstGeom prst="rect">
            <a:avLst/>
          </a:prstGeom>
          <a:noFill/>
        </p:spPr>
        <p:txBody>
          <a:bodyPr wrap="none" lIns="81016" tIns="40508" rIns="81016" bIns="4050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en-US" altLang="zh-CN"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14:window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anim calcmode="lin" valueType="num">
                                      <p:cBhvr>
                                        <p:cTn id="8" dur="500" fill="hold"/>
                                        <p:tgtEl>
                                          <p:spTgt spid="35"/>
                                        </p:tgtEl>
                                        <p:attrNameLst>
                                          <p:attrName>ppt_x</p:attrName>
                                        </p:attrNameLst>
                                      </p:cBhvr>
                                      <p:tavLst>
                                        <p:tav tm="0">
                                          <p:val>
                                            <p:strVal val="#ppt_x"/>
                                          </p:val>
                                        </p:tav>
                                        <p:tav tm="100000">
                                          <p:val>
                                            <p:strVal val="#ppt_x"/>
                                          </p:val>
                                        </p:tav>
                                      </p:tavLst>
                                    </p:anim>
                                    <p:anim calcmode="lin" valueType="num">
                                      <p:cBhvr>
                                        <p:cTn id="9" dur="5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33"/>
                                        </p:tgtEl>
                                        <p:attrNameLst>
                                          <p:attrName>style.visibility</p:attrName>
                                        </p:attrNameLst>
                                      </p:cBhvr>
                                      <p:to>
                                        <p:strVal val="visible"/>
                                      </p:to>
                                    </p:set>
                                    <p:anim calcmode="lin" valueType="num">
                                      <p:cBhvr additive="base">
                                        <p:cTn id="13" dur="500" fill="hold"/>
                                        <p:tgtEl>
                                          <p:spTgt spid="133"/>
                                        </p:tgtEl>
                                        <p:attrNameLst>
                                          <p:attrName>ppt_x</p:attrName>
                                        </p:attrNameLst>
                                      </p:cBhvr>
                                      <p:tavLst>
                                        <p:tav tm="0">
                                          <p:val>
                                            <p:strVal val="0-#ppt_w/2"/>
                                          </p:val>
                                        </p:tav>
                                        <p:tav tm="100000">
                                          <p:val>
                                            <p:strVal val="#ppt_x"/>
                                          </p:val>
                                        </p:tav>
                                      </p:tavLst>
                                    </p:anim>
                                    <p:anim calcmode="lin" valueType="num">
                                      <p:cBhvr additive="base">
                                        <p:cTn id="14" dur="500" fill="hold"/>
                                        <p:tgtEl>
                                          <p:spTgt spid="13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34"/>
                                        </p:tgtEl>
                                        <p:attrNameLst>
                                          <p:attrName>style.visibility</p:attrName>
                                        </p:attrNameLst>
                                      </p:cBhvr>
                                      <p:to>
                                        <p:strVal val="visible"/>
                                      </p:to>
                                    </p:set>
                                    <p:anim calcmode="lin" valueType="num">
                                      <p:cBhvr additive="base">
                                        <p:cTn id="18" dur="500" fill="hold"/>
                                        <p:tgtEl>
                                          <p:spTgt spid="134"/>
                                        </p:tgtEl>
                                        <p:attrNameLst>
                                          <p:attrName>ppt_x</p:attrName>
                                        </p:attrNameLst>
                                      </p:cBhvr>
                                      <p:tavLst>
                                        <p:tav tm="0">
                                          <p:val>
                                            <p:strVal val="0-#ppt_w/2"/>
                                          </p:val>
                                        </p:tav>
                                        <p:tav tm="100000">
                                          <p:val>
                                            <p:strVal val="#ppt_x"/>
                                          </p:val>
                                        </p:tav>
                                      </p:tavLst>
                                    </p:anim>
                                    <p:anim calcmode="lin" valueType="num">
                                      <p:cBhvr additive="base">
                                        <p:cTn id="19" dur="500" fill="hold"/>
                                        <p:tgtEl>
                                          <p:spTgt spid="13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135"/>
                                        </p:tgtEl>
                                        <p:attrNameLst>
                                          <p:attrName>style.visibility</p:attrName>
                                        </p:attrNameLst>
                                      </p:cBhvr>
                                      <p:to>
                                        <p:strVal val="visible"/>
                                      </p:to>
                                    </p:set>
                                    <p:anim calcmode="lin" valueType="num">
                                      <p:cBhvr additive="base">
                                        <p:cTn id="23" dur="500" fill="hold"/>
                                        <p:tgtEl>
                                          <p:spTgt spid="135"/>
                                        </p:tgtEl>
                                        <p:attrNameLst>
                                          <p:attrName>ppt_x</p:attrName>
                                        </p:attrNameLst>
                                      </p:cBhvr>
                                      <p:tavLst>
                                        <p:tav tm="0">
                                          <p:val>
                                            <p:strVal val="0-#ppt_w/2"/>
                                          </p:val>
                                        </p:tav>
                                        <p:tav tm="100000">
                                          <p:val>
                                            <p:strVal val="#ppt_x"/>
                                          </p:val>
                                        </p:tav>
                                      </p:tavLst>
                                    </p:anim>
                                    <p:anim calcmode="lin" valueType="num">
                                      <p:cBhvr additive="base">
                                        <p:cTn id="24" dur="500" fill="hold"/>
                                        <p:tgtEl>
                                          <p:spTgt spid="13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136"/>
                                        </p:tgtEl>
                                        <p:attrNameLst>
                                          <p:attrName>style.visibility</p:attrName>
                                        </p:attrNameLst>
                                      </p:cBhvr>
                                      <p:to>
                                        <p:strVal val="visible"/>
                                      </p:to>
                                    </p:set>
                                    <p:anim calcmode="lin" valueType="num">
                                      <p:cBhvr additive="base">
                                        <p:cTn id="28" dur="500" fill="hold"/>
                                        <p:tgtEl>
                                          <p:spTgt spid="136"/>
                                        </p:tgtEl>
                                        <p:attrNameLst>
                                          <p:attrName>ppt_x</p:attrName>
                                        </p:attrNameLst>
                                      </p:cBhvr>
                                      <p:tavLst>
                                        <p:tav tm="0">
                                          <p:val>
                                            <p:strVal val="0-#ppt_w/2"/>
                                          </p:val>
                                        </p:tav>
                                        <p:tav tm="100000">
                                          <p:val>
                                            <p:strVal val="#ppt_x"/>
                                          </p:val>
                                        </p:tav>
                                      </p:tavLst>
                                    </p:anim>
                                    <p:anim calcmode="lin" valueType="num">
                                      <p:cBhvr additive="base">
                                        <p:cTn id="29" dur="500" fill="hold"/>
                                        <p:tgtEl>
                                          <p:spTgt spid="13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163"/>
                                        </p:tgtEl>
                                        <p:attrNameLst>
                                          <p:attrName>style.visibility</p:attrName>
                                        </p:attrNameLst>
                                      </p:cBhvr>
                                      <p:to>
                                        <p:strVal val="visible"/>
                                      </p:to>
                                    </p:set>
                                    <p:animEffect transition="in" filter="fade">
                                      <p:cBhvr>
                                        <p:cTn id="39" dur="1000"/>
                                        <p:tgtEl>
                                          <p:spTgt spid="163"/>
                                        </p:tgtEl>
                                      </p:cBhvr>
                                    </p:animEffect>
                                    <p:anim calcmode="lin" valueType="num">
                                      <p:cBhvr>
                                        <p:cTn id="40" dur="1000" fill="hold"/>
                                        <p:tgtEl>
                                          <p:spTgt spid="163"/>
                                        </p:tgtEl>
                                        <p:attrNameLst>
                                          <p:attrName>ppt_x</p:attrName>
                                        </p:attrNameLst>
                                      </p:cBhvr>
                                      <p:tavLst>
                                        <p:tav tm="0">
                                          <p:val>
                                            <p:strVal val="#ppt_x"/>
                                          </p:val>
                                        </p:tav>
                                        <p:tav tm="100000">
                                          <p:val>
                                            <p:strVal val="#ppt_x"/>
                                          </p:val>
                                        </p:tav>
                                      </p:tavLst>
                                    </p:anim>
                                    <p:anim calcmode="lin" valueType="num">
                                      <p:cBhvr>
                                        <p:cTn id="41" dur="1000" fill="hold"/>
                                        <p:tgtEl>
                                          <p:spTgt spid="163"/>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4500"/>
                            </p:stCondLst>
                            <p:childTnLst>
                              <p:par>
                                <p:cTn id="49" presetID="47" presetClass="entr" presetSubtype="0" fill="hold" grpId="0" nodeType="afterEffect">
                                  <p:stCondLst>
                                    <p:cond delay="0"/>
                                  </p:stCondLst>
                                  <p:childTnLst>
                                    <p:set>
                                      <p:cBhvr>
                                        <p:cTn id="50" dur="1" fill="hold">
                                          <p:stCondLst>
                                            <p:cond delay="0"/>
                                          </p:stCondLst>
                                        </p:cTn>
                                        <p:tgtEl>
                                          <p:spTgt spid="164"/>
                                        </p:tgtEl>
                                        <p:attrNameLst>
                                          <p:attrName>style.visibility</p:attrName>
                                        </p:attrNameLst>
                                      </p:cBhvr>
                                      <p:to>
                                        <p:strVal val="visible"/>
                                      </p:to>
                                    </p:set>
                                    <p:animEffect transition="in" filter="fade">
                                      <p:cBhvr>
                                        <p:cTn id="51" dur="1000"/>
                                        <p:tgtEl>
                                          <p:spTgt spid="164"/>
                                        </p:tgtEl>
                                      </p:cBhvr>
                                    </p:animEffect>
                                    <p:anim calcmode="lin" valueType="num">
                                      <p:cBhvr>
                                        <p:cTn id="52" dur="1000" fill="hold"/>
                                        <p:tgtEl>
                                          <p:spTgt spid="164"/>
                                        </p:tgtEl>
                                        <p:attrNameLst>
                                          <p:attrName>ppt_x</p:attrName>
                                        </p:attrNameLst>
                                      </p:cBhvr>
                                      <p:tavLst>
                                        <p:tav tm="0">
                                          <p:val>
                                            <p:strVal val="#ppt_x"/>
                                          </p:val>
                                        </p:tav>
                                        <p:tav tm="100000">
                                          <p:val>
                                            <p:strVal val="#ppt_x"/>
                                          </p:val>
                                        </p:tav>
                                      </p:tavLst>
                                    </p:anim>
                                    <p:anim calcmode="lin" valueType="num">
                                      <p:cBhvr>
                                        <p:cTn id="53" dur="1000" fill="hold"/>
                                        <p:tgtEl>
                                          <p:spTgt spid="164"/>
                                        </p:tgtEl>
                                        <p:attrNameLst>
                                          <p:attrName>ppt_y</p:attrName>
                                        </p:attrNameLst>
                                      </p:cBhvr>
                                      <p:tavLst>
                                        <p:tav tm="0">
                                          <p:val>
                                            <p:strVal val="#ppt_y-.1"/>
                                          </p:val>
                                        </p:tav>
                                        <p:tav tm="100000">
                                          <p:val>
                                            <p:strVal val="#ppt_y"/>
                                          </p:val>
                                        </p:tav>
                                      </p:tavLst>
                                    </p:anim>
                                  </p:childTnLst>
                                </p:cTn>
                              </p:par>
                            </p:childTnLst>
                          </p:cTn>
                        </p:par>
                        <p:par>
                          <p:cTn id="54" fill="hold">
                            <p:stCondLst>
                              <p:cond delay="5500"/>
                            </p:stCondLst>
                            <p:childTnLst>
                              <p:par>
                                <p:cTn id="55" presetID="53" presetClass="entr" presetSubtype="16" fill="hold"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childTnLst>
                                </p:cTn>
                              </p:par>
                            </p:childTnLst>
                          </p:cTn>
                        </p:par>
                        <p:par>
                          <p:cTn id="60" fill="hold">
                            <p:stCondLst>
                              <p:cond delay="6000"/>
                            </p:stCondLst>
                            <p:childTnLst>
                              <p:par>
                                <p:cTn id="61" presetID="42" presetClass="entr" presetSubtype="0" fill="hold" grpId="0" nodeType="afterEffect">
                                  <p:stCondLst>
                                    <p:cond delay="0"/>
                                  </p:stCondLst>
                                  <p:childTnLst>
                                    <p:set>
                                      <p:cBhvr>
                                        <p:cTn id="62" dur="1" fill="hold">
                                          <p:stCondLst>
                                            <p:cond delay="0"/>
                                          </p:stCondLst>
                                        </p:cTn>
                                        <p:tgtEl>
                                          <p:spTgt spid="165"/>
                                        </p:tgtEl>
                                        <p:attrNameLst>
                                          <p:attrName>style.visibility</p:attrName>
                                        </p:attrNameLst>
                                      </p:cBhvr>
                                      <p:to>
                                        <p:strVal val="visible"/>
                                      </p:to>
                                    </p:set>
                                    <p:animEffect transition="in" filter="fade">
                                      <p:cBhvr>
                                        <p:cTn id="63" dur="1000"/>
                                        <p:tgtEl>
                                          <p:spTgt spid="165"/>
                                        </p:tgtEl>
                                      </p:cBhvr>
                                    </p:animEffect>
                                    <p:anim calcmode="lin" valueType="num">
                                      <p:cBhvr>
                                        <p:cTn id="64" dur="1000" fill="hold"/>
                                        <p:tgtEl>
                                          <p:spTgt spid="165"/>
                                        </p:tgtEl>
                                        <p:attrNameLst>
                                          <p:attrName>ppt_x</p:attrName>
                                        </p:attrNameLst>
                                      </p:cBhvr>
                                      <p:tavLst>
                                        <p:tav tm="0">
                                          <p:val>
                                            <p:strVal val="#ppt_x"/>
                                          </p:val>
                                        </p:tav>
                                        <p:tav tm="100000">
                                          <p:val>
                                            <p:strVal val="#ppt_x"/>
                                          </p:val>
                                        </p:tav>
                                      </p:tavLst>
                                    </p:anim>
                                    <p:anim calcmode="lin" valueType="num">
                                      <p:cBhvr>
                                        <p:cTn id="65" dur="1000" fill="hold"/>
                                        <p:tgtEl>
                                          <p:spTgt spid="165"/>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53" presetClass="entr" presetSubtype="16"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animEffect transition="in" filter="fade">
                                      <p:cBhvr>
                                        <p:cTn id="71" dur="500"/>
                                        <p:tgtEl>
                                          <p:spTgt spid="7"/>
                                        </p:tgtEl>
                                      </p:cBhvr>
                                    </p:animEffect>
                                  </p:childTnLst>
                                </p:cTn>
                              </p:par>
                            </p:childTnLst>
                          </p:cTn>
                        </p:par>
                        <p:par>
                          <p:cTn id="72" fill="hold">
                            <p:stCondLst>
                              <p:cond delay="7500"/>
                            </p:stCondLst>
                            <p:childTnLst>
                              <p:par>
                                <p:cTn id="73" presetID="47" presetClass="entr" presetSubtype="0" fill="hold" grpId="0" nodeType="afterEffect">
                                  <p:stCondLst>
                                    <p:cond delay="0"/>
                                  </p:stCondLst>
                                  <p:childTnLst>
                                    <p:set>
                                      <p:cBhvr>
                                        <p:cTn id="74" dur="1" fill="hold">
                                          <p:stCondLst>
                                            <p:cond delay="0"/>
                                          </p:stCondLst>
                                        </p:cTn>
                                        <p:tgtEl>
                                          <p:spTgt spid="166"/>
                                        </p:tgtEl>
                                        <p:attrNameLst>
                                          <p:attrName>style.visibility</p:attrName>
                                        </p:attrNameLst>
                                      </p:cBhvr>
                                      <p:to>
                                        <p:strVal val="visible"/>
                                      </p:to>
                                    </p:set>
                                    <p:animEffect transition="in" filter="fade">
                                      <p:cBhvr>
                                        <p:cTn id="75" dur="1000"/>
                                        <p:tgtEl>
                                          <p:spTgt spid="166"/>
                                        </p:tgtEl>
                                      </p:cBhvr>
                                    </p:animEffect>
                                    <p:anim calcmode="lin" valueType="num">
                                      <p:cBhvr>
                                        <p:cTn id="76" dur="1000" fill="hold"/>
                                        <p:tgtEl>
                                          <p:spTgt spid="166"/>
                                        </p:tgtEl>
                                        <p:attrNameLst>
                                          <p:attrName>ppt_x</p:attrName>
                                        </p:attrNameLst>
                                      </p:cBhvr>
                                      <p:tavLst>
                                        <p:tav tm="0">
                                          <p:val>
                                            <p:strVal val="#ppt_x"/>
                                          </p:val>
                                        </p:tav>
                                        <p:tav tm="100000">
                                          <p:val>
                                            <p:strVal val="#ppt_x"/>
                                          </p:val>
                                        </p:tav>
                                      </p:tavLst>
                                    </p:anim>
                                    <p:anim calcmode="lin" valueType="num">
                                      <p:cBhvr>
                                        <p:cTn id="77" dur="1000" fill="hold"/>
                                        <p:tgtEl>
                                          <p:spTgt spid="166"/>
                                        </p:tgtEl>
                                        <p:attrNameLst>
                                          <p:attrName>ppt_y</p:attrName>
                                        </p:attrNameLst>
                                      </p:cBhvr>
                                      <p:tavLst>
                                        <p:tav tm="0">
                                          <p:val>
                                            <p:strVal val="#ppt_y-.1"/>
                                          </p:val>
                                        </p:tav>
                                        <p:tav tm="100000">
                                          <p:val>
                                            <p:strVal val="#ppt_y"/>
                                          </p:val>
                                        </p:tav>
                                      </p:tavLst>
                                    </p:anim>
                                  </p:childTnLst>
                                </p:cTn>
                              </p:par>
                            </p:childTnLst>
                          </p:cTn>
                        </p:par>
                        <p:par>
                          <p:cTn id="78" fill="hold">
                            <p:stCondLst>
                              <p:cond delay="8500"/>
                            </p:stCondLst>
                            <p:childTnLst>
                              <p:par>
                                <p:cTn id="79" presetID="22" presetClass="entr" presetSubtype="8" fill="hold" nodeType="afterEffect">
                                  <p:stCondLst>
                                    <p:cond delay="0"/>
                                  </p:stCondLst>
                                  <p:childTnLst>
                                    <p:set>
                                      <p:cBhvr>
                                        <p:cTn id="80" dur="1" fill="hold">
                                          <p:stCondLst>
                                            <p:cond delay="0"/>
                                          </p:stCondLst>
                                        </p:cTn>
                                        <p:tgtEl>
                                          <p:spTgt spid="138"/>
                                        </p:tgtEl>
                                        <p:attrNameLst>
                                          <p:attrName>style.visibility</p:attrName>
                                        </p:attrNameLst>
                                      </p:cBhvr>
                                      <p:to>
                                        <p:strVal val="visible"/>
                                      </p:to>
                                    </p:set>
                                    <p:animEffect transition="in" filter="wipe(left)">
                                      <p:cBhvr>
                                        <p:cTn id="81" dur="500"/>
                                        <p:tgtEl>
                                          <p:spTgt spid="138"/>
                                        </p:tgtEl>
                                      </p:cBhvr>
                                    </p:animEffect>
                                  </p:childTnLst>
                                </p:cTn>
                              </p:par>
                            </p:childTnLst>
                          </p:cTn>
                        </p:par>
                        <p:par>
                          <p:cTn id="82" fill="hold">
                            <p:stCondLst>
                              <p:cond delay="9000"/>
                            </p:stCondLst>
                            <p:childTnLst>
                              <p:par>
                                <p:cTn id="83" presetID="2" presetClass="entr" presetSubtype="1" fill="hold" grpId="0" nodeType="afterEffect">
                                  <p:stCondLst>
                                    <p:cond delay="0"/>
                                  </p:stCondLst>
                                  <p:iterate type="lt">
                                    <p:tmPct val="10000"/>
                                  </p:iterate>
                                  <p:childTnLst>
                                    <p:set>
                                      <p:cBhvr>
                                        <p:cTn id="84" dur="1" fill="hold">
                                          <p:stCondLst>
                                            <p:cond delay="0"/>
                                          </p:stCondLst>
                                        </p:cTn>
                                        <p:tgtEl>
                                          <p:spTgt spid="137"/>
                                        </p:tgtEl>
                                        <p:attrNameLst>
                                          <p:attrName>style.visibility</p:attrName>
                                        </p:attrNameLst>
                                      </p:cBhvr>
                                      <p:to>
                                        <p:strVal val="visible"/>
                                      </p:to>
                                    </p:set>
                                    <p:anim calcmode="lin" valueType="num">
                                      <p:cBhvr additive="base">
                                        <p:cTn id="85" dur="500" fill="hold"/>
                                        <p:tgtEl>
                                          <p:spTgt spid="137"/>
                                        </p:tgtEl>
                                        <p:attrNameLst>
                                          <p:attrName>ppt_x</p:attrName>
                                        </p:attrNameLst>
                                      </p:cBhvr>
                                      <p:tavLst>
                                        <p:tav tm="0">
                                          <p:val>
                                            <p:strVal val="#ppt_x"/>
                                          </p:val>
                                        </p:tav>
                                        <p:tav tm="100000">
                                          <p:val>
                                            <p:strVal val="#ppt_x"/>
                                          </p:val>
                                        </p:tav>
                                      </p:tavLst>
                                    </p:anim>
                                    <p:anim calcmode="lin" valueType="num">
                                      <p:cBhvr additive="base">
                                        <p:cTn id="86" dur="500" fill="hold"/>
                                        <p:tgtEl>
                                          <p:spTgt spid="1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133" grpId="0" animBg="1"/>
      <p:bldP spid="134" grpId="0" animBg="1"/>
      <p:bldP spid="135" grpId="0" animBg="1"/>
      <p:bldP spid="136" grpId="0" animBg="1"/>
      <p:bldP spid="137" grpId="0"/>
      <p:bldP spid="163" grpId="0"/>
      <p:bldP spid="164" grpId="0"/>
      <p:bldP spid="165" grpId="0"/>
      <p:bldP spid="1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extBox 230"/>
          <p:cNvSpPr txBox="1"/>
          <p:nvPr/>
        </p:nvSpPr>
        <p:spPr>
          <a:xfrm>
            <a:off x="3758399" y="289104"/>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教学设计</a:t>
            </a:r>
            <a:endParaRPr lang="zh-CN" altLang="en-US" sz="2700" dirty="0">
              <a:solidFill>
                <a:srgbClr val="56CA93"/>
              </a:solidFill>
              <a:latin typeface="微软雅黑" panose="020B0503020204020204" pitchFamily="34" charset="-122"/>
              <a:ea typeface="微软雅黑" panose="020B0503020204020204" pitchFamily="34" charset="-122"/>
            </a:endParaRPr>
          </a:p>
        </p:txBody>
      </p:sp>
      <p:sp>
        <p:nvSpPr>
          <p:cNvPr id="232" name="Freeform 23"/>
          <p:cNvSpPr/>
          <p:nvPr/>
        </p:nvSpPr>
        <p:spPr>
          <a:xfrm>
            <a:off x="4121691" y="1942300"/>
            <a:ext cx="1687318" cy="1687649"/>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rgbClr val="FB6060"/>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33" name="Freeform 24"/>
          <p:cNvSpPr/>
          <p:nvPr/>
        </p:nvSpPr>
        <p:spPr>
          <a:xfrm>
            <a:off x="5886948" y="1942300"/>
            <a:ext cx="1687318" cy="1687649"/>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rgbClr val="F3913F"/>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34" name="Freeform 25"/>
          <p:cNvSpPr/>
          <p:nvPr/>
        </p:nvSpPr>
        <p:spPr>
          <a:xfrm>
            <a:off x="5886946" y="3707900"/>
            <a:ext cx="1687320" cy="168765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rgbClr val="6EADAA"/>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35" name="Freeform 26"/>
          <p:cNvSpPr/>
          <p:nvPr/>
        </p:nvSpPr>
        <p:spPr>
          <a:xfrm>
            <a:off x="4121691" y="3707902"/>
            <a:ext cx="1687318" cy="1687649"/>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rgbClr val="56CA93"/>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grpSp>
        <p:nvGrpSpPr>
          <p:cNvPr id="4" name="组合 3"/>
          <p:cNvGrpSpPr/>
          <p:nvPr/>
        </p:nvGrpSpPr>
        <p:grpSpPr>
          <a:xfrm>
            <a:off x="3761765" y="1638026"/>
            <a:ext cx="766040" cy="748938"/>
            <a:chOff x="3761765" y="1638026"/>
            <a:chExt cx="766040" cy="748938"/>
          </a:xfrm>
        </p:grpSpPr>
        <p:sp>
          <p:nvSpPr>
            <p:cNvPr id="236" name="椭圆 235"/>
            <p:cNvSpPr/>
            <p:nvPr/>
          </p:nvSpPr>
          <p:spPr>
            <a:xfrm>
              <a:off x="3761765" y="1638026"/>
              <a:ext cx="748791" cy="748938"/>
            </a:xfrm>
            <a:prstGeom prst="ellipse">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37" name="椭圆 236"/>
            <p:cNvSpPr/>
            <p:nvPr/>
          </p:nvSpPr>
          <p:spPr>
            <a:xfrm>
              <a:off x="3845973" y="1722250"/>
              <a:ext cx="580377" cy="580491"/>
            </a:xfrm>
            <a:prstGeom prst="ellipse">
              <a:avLst/>
            </a:prstGeom>
            <a:solidFill>
              <a:srgbClr val="FB6060"/>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38" name="Freeform 55"/>
            <p:cNvSpPr/>
            <p:nvPr/>
          </p:nvSpPr>
          <p:spPr bwMode="auto">
            <a:xfrm>
              <a:off x="4007499" y="1851940"/>
              <a:ext cx="520306" cy="494644"/>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39" name="Freeform 56"/>
            <p:cNvSpPr>
              <a:spLocks noEditPoints="1"/>
            </p:cNvSpPr>
            <p:nvPr/>
          </p:nvSpPr>
          <p:spPr bwMode="auto">
            <a:xfrm>
              <a:off x="3986893" y="1848504"/>
              <a:ext cx="125355" cy="314306"/>
            </a:xfrm>
            <a:custGeom>
              <a:avLst/>
              <a:gdLst>
                <a:gd name="T0" fmla="*/ 17 w 31"/>
                <a:gd name="T1" fmla="*/ 0 h 77"/>
                <a:gd name="T2" fmla="*/ 28 w 31"/>
                <a:gd name="T3" fmla="*/ 5 h 77"/>
                <a:gd name="T4" fmla="*/ 31 w 31"/>
                <a:gd name="T5" fmla="*/ 18 h 77"/>
                <a:gd name="T6" fmla="*/ 31 w 31"/>
                <a:gd name="T7" fmla="*/ 63 h 77"/>
                <a:gd name="T8" fmla="*/ 27 w 31"/>
                <a:gd name="T9" fmla="*/ 74 h 77"/>
                <a:gd name="T10" fmla="*/ 16 w 31"/>
                <a:gd name="T11" fmla="*/ 77 h 77"/>
                <a:gd name="T12" fmla="*/ 2 w 31"/>
                <a:gd name="T13" fmla="*/ 72 h 77"/>
                <a:gd name="T14" fmla="*/ 0 w 31"/>
                <a:gd name="T15" fmla="*/ 57 h 77"/>
                <a:gd name="T16" fmla="*/ 0 w 31"/>
                <a:gd name="T17" fmla="*/ 21 h 77"/>
                <a:gd name="T18" fmla="*/ 3 w 31"/>
                <a:gd name="T19" fmla="*/ 6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40" name="Freeform 57"/>
            <p:cNvSpPr/>
            <p:nvPr/>
          </p:nvSpPr>
          <p:spPr bwMode="auto">
            <a:xfrm>
              <a:off x="4153460" y="1851939"/>
              <a:ext cx="73839" cy="310871"/>
            </a:xfrm>
            <a:custGeom>
              <a:avLst/>
              <a:gdLst>
                <a:gd name="T0" fmla="*/ 0 w 18"/>
                <a:gd name="T1" fmla="*/ 11 h 76"/>
                <a:gd name="T2" fmla="*/ 11 w 18"/>
                <a:gd name="T3" fmla="*/ 0 h 76"/>
                <a:gd name="T4" fmla="*/ 18 w 18"/>
                <a:gd name="T5" fmla="*/ 0 h 76"/>
                <a:gd name="T6" fmla="*/ 18 w 18"/>
                <a:gd name="T7" fmla="*/ 76 h 76"/>
                <a:gd name="T8" fmla="*/ 8 w 18"/>
                <a:gd name="T9" fmla="*/ 76 h 76"/>
                <a:gd name="T10" fmla="*/ 8 w 18"/>
                <a:gd name="T11" fmla="*/ 19 h 76"/>
                <a:gd name="T12" fmla="*/ 0 w 18"/>
                <a:gd name="T13" fmla="*/ 19 h 76"/>
                <a:gd name="T14" fmla="*/ 0 w 18"/>
                <a:gd name="T15" fmla="*/ 11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w="15875" cap="flat">
              <a:noFill/>
              <a:prstDash val="solid"/>
              <a:miter lim="800000"/>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5" name="组合 4"/>
          <p:cNvGrpSpPr/>
          <p:nvPr/>
        </p:nvGrpSpPr>
        <p:grpSpPr>
          <a:xfrm>
            <a:off x="7106523" y="1638026"/>
            <a:ext cx="774788" cy="748938"/>
            <a:chOff x="7106523" y="1638026"/>
            <a:chExt cx="774788" cy="748938"/>
          </a:xfrm>
        </p:grpSpPr>
        <p:sp>
          <p:nvSpPr>
            <p:cNvPr id="241" name="椭圆 240"/>
            <p:cNvSpPr/>
            <p:nvPr/>
          </p:nvSpPr>
          <p:spPr>
            <a:xfrm>
              <a:off x="7106523" y="1638026"/>
              <a:ext cx="748791" cy="748938"/>
            </a:xfrm>
            <a:prstGeom prst="ellipse">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42" name="椭圆 241"/>
            <p:cNvSpPr/>
            <p:nvPr/>
          </p:nvSpPr>
          <p:spPr>
            <a:xfrm>
              <a:off x="7190731" y="1722250"/>
              <a:ext cx="580377" cy="580491"/>
            </a:xfrm>
            <a:prstGeom prst="ellipse">
              <a:avLst/>
            </a:prstGeom>
            <a:solidFill>
              <a:srgbClr val="F3913F"/>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43" name="Freeform 58"/>
            <p:cNvSpPr/>
            <p:nvPr/>
          </p:nvSpPr>
          <p:spPr bwMode="auto">
            <a:xfrm>
              <a:off x="7348985" y="1851572"/>
              <a:ext cx="532326" cy="489492"/>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44" name="Freeform 59"/>
            <p:cNvSpPr>
              <a:spLocks noEditPoints="1"/>
            </p:cNvSpPr>
            <p:nvPr/>
          </p:nvSpPr>
          <p:spPr bwMode="auto">
            <a:xfrm>
              <a:off x="7328379" y="1842985"/>
              <a:ext cx="125355" cy="314306"/>
            </a:xfrm>
            <a:custGeom>
              <a:avLst/>
              <a:gdLst>
                <a:gd name="T0" fmla="*/ 17 w 31"/>
                <a:gd name="T1" fmla="*/ 0 h 77"/>
                <a:gd name="T2" fmla="*/ 28 w 31"/>
                <a:gd name="T3" fmla="*/ 5 h 77"/>
                <a:gd name="T4" fmla="*/ 31 w 31"/>
                <a:gd name="T5" fmla="*/ 18 h 77"/>
                <a:gd name="T6" fmla="*/ 31 w 31"/>
                <a:gd name="T7" fmla="*/ 62 h 77"/>
                <a:gd name="T8" fmla="*/ 27 w 31"/>
                <a:gd name="T9" fmla="*/ 73 h 77"/>
                <a:gd name="T10" fmla="*/ 16 w 31"/>
                <a:gd name="T11" fmla="*/ 77 h 77"/>
                <a:gd name="T12" fmla="*/ 3 w 31"/>
                <a:gd name="T13" fmla="*/ 71 h 77"/>
                <a:gd name="T14" fmla="*/ 0 w 31"/>
                <a:gd name="T15" fmla="*/ 56 h 77"/>
                <a:gd name="T16" fmla="*/ 0 w 31"/>
                <a:gd name="T17" fmla="*/ 21 h 77"/>
                <a:gd name="T18" fmla="*/ 3 w 31"/>
                <a:gd name="T19" fmla="*/ 5 h 77"/>
                <a:gd name="T20" fmla="*/ 17 w 31"/>
                <a:gd name="T21" fmla="*/ 0 h 77"/>
                <a:gd name="T22" fmla="*/ 16 w 31"/>
                <a:gd name="T23" fmla="*/ 70 h 77"/>
                <a:gd name="T24" fmla="*/ 22 w 31"/>
                <a:gd name="T25" fmla="*/ 59 h 77"/>
                <a:gd name="T26" fmla="*/ 22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w="15875" cap="flat">
              <a:noFill/>
              <a:prstDash val="solid"/>
              <a:miter lim="800000"/>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45" name="Freeform 60"/>
            <p:cNvSpPr/>
            <p:nvPr/>
          </p:nvSpPr>
          <p:spPr bwMode="auto">
            <a:xfrm>
              <a:off x="7477772" y="1842985"/>
              <a:ext cx="127072" cy="314306"/>
            </a:xfrm>
            <a:custGeom>
              <a:avLst/>
              <a:gdLst>
                <a:gd name="T0" fmla="*/ 0 w 31"/>
                <a:gd name="T1" fmla="*/ 16 h 77"/>
                <a:gd name="T2" fmla="*/ 4 w 31"/>
                <a:gd name="T3" fmla="*/ 4 h 77"/>
                <a:gd name="T4" fmla="*/ 16 w 31"/>
                <a:gd name="T5" fmla="*/ 0 h 77"/>
                <a:gd name="T6" fmla="*/ 29 w 31"/>
                <a:gd name="T7" fmla="*/ 6 h 77"/>
                <a:gd name="T8" fmla="*/ 31 w 31"/>
                <a:gd name="T9" fmla="*/ 22 h 77"/>
                <a:gd name="T10" fmla="*/ 30 w 31"/>
                <a:gd name="T11" fmla="*/ 30 h 77"/>
                <a:gd name="T12" fmla="*/ 27 w 31"/>
                <a:gd name="T13" fmla="*/ 38 h 77"/>
                <a:gd name="T14" fmla="*/ 18 w 31"/>
                <a:gd name="T15" fmla="*/ 52 h 77"/>
                <a:gd name="T16" fmla="*/ 11 w 31"/>
                <a:gd name="T17" fmla="*/ 68 h 77"/>
                <a:gd name="T18" fmla="*/ 31 w 31"/>
                <a:gd name="T19" fmla="*/ 68 h 77"/>
                <a:gd name="T20" fmla="*/ 31 w 31"/>
                <a:gd name="T21" fmla="*/ 76 h 77"/>
                <a:gd name="T22" fmla="*/ 8 w 31"/>
                <a:gd name="T23" fmla="*/ 77 h 77"/>
                <a:gd name="T24" fmla="*/ 0 w 31"/>
                <a:gd name="T25" fmla="*/ 76 h 77"/>
                <a:gd name="T26" fmla="*/ 0 w 31"/>
                <a:gd name="T27" fmla="*/ 76 h 77"/>
                <a:gd name="T28" fmla="*/ 5 w 31"/>
                <a:gd name="T29" fmla="*/ 55 h 77"/>
                <a:gd name="T30" fmla="*/ 17 w 31"/>
                <a:gd name="T31" fmla="*/ 37 h 77"/>
                <a:gd name="T32" fmla="*/ 21 w 31"/>
                <a:gd name="T33" fmla="*/ 20 h 77"/>
                <a:gd name="T34" fmla="*/ 21 w 31"/>
                <a:gd name="T35" fmla="*/ 19 h 77"/>
                <a:gd name="T36" fmla="*/ 21 w 31"/>
                <a:gd name="T37" fmla="*/ 17 h 77"/>
                <a:gd name="T38" fmla="*/ 21 w 31"/>
                <a:gd name="T39" fmla="*/ 12 h 77"/>
                <a:gd name="T40" fmla="*/ 15 w 31"/>
                <a:gd name="T41" fmla="*/ 7 h 77"/>
                <a:gd name="T42" fmla="*/ 10 w 31"/>
                <a:gd name="T43" fmla="*/ 16 h 77"/>
                <a:gd name="T44" fmla="*/ 10 w 31"/>
                <a:gd name="T45" fmla="*/ 19 h 77"/>
                <a:gd name="T46" fmla="*/ 10 w 31"/>
                <a:gd name="T47" fmla="*/ 21 h 77"/>
                <a:gd name="T48" fmla="*/ 10 w 31"/>
                <a:gd name="T49" fmla="*/ 23 h 77"/>
                <a:gd name="T50" fmla="*/ 10 w 31"/>
                <a:gd name="T51" fmla="*/ 26 h 77"/>
                <a:gd name="T52" fmla="*/ 0 w 31"/>
                <a:gd name="T53" fmla="*/ 26 h 77"/>
                <a:gd name="T54" fmla="*/ 0 w 31"/>
                <a:gd name="T55" fmla="*/ 1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w="15875" cap="flat">
              <a:noFill/>
              <a:prstDash val="solid"/>
              <a:miter lim="800000"/>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283" name="组合 282"/>
          <p:cNvGrpSpPr/>
          <p:nvPr/>
        </p:nvGrpSpPr>
        <p:grpSpPr>
          <a:xfrm>
            <a:off x="3770389" y="4842742"/>
            <a:ext cx="748791" cy="748938"/>
            <a:chOff x="3770389" y="4842742"/>
            <a:chExt cx="748791" cy="748938"/>
          </a:xfrm>
        </p:grpSpPr>
        <p:sp>
          <p:nvSpPr>
            <p:cNvPr id="246" name="椭圆 245"/>
            <p:cNvSpPr/>
            <p:nvPr/>
          </p:nvSpPr>
          <p:spPr>
            <a:xfrm>
              <a:off x="3770389" y="4842742"/>
              <a:ext cx="748791" cy="748938"/>
            </a:xfrm>
            <a:prstGeom prst="ellipse">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47" name="椭圆 246"/>
            <p:cNvSpPr/>
            <p:nvPr/>
          </p:nvSpPr>
          <p:spPr>
            <a:xfrm>
              <a:off x="3854597" y="4926967"/>
              <a:ext cx="580377" cy="580491"/>
            </a:xfrm>
            <a:prstGeom prst="ellipse">
              <a:avLst/>
            </a:prstGeom>
            <a:solidFill>
              <a:srgbClr val="56CA93"/>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48" name="Freeform 61"/>
            <p:cNvSpPr/>
            <p:nvPr/>
          </p:nvSpPr>
          <p:spPr bwMode="auto">
            <a:xfrm>
              <a:off x="3986854" y="5058359"/>
              <a:ext cx="532326" cy="491209"/>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49" name="Freeform 62"/>
            <p:cNvSpPr>
              <a:spLocks noEditPoints="1"/>
            </p:cNvSpPr>
            <p:nvPr/>
          </p:nvSpPr>
          <p:spPr bwMode="auto">
            <a:xfrm>
              <a:off x="3966248" y="5051489"/>
              <a:ext cx="127072" cy="314306"/>
            </a:xfrm>
            <a:custGeom>
              <a:avLst/>
              <a:gdLst>
                <a:gd name="T0" fmla="*/ 17 w 31"/>
                <a:gd name="T1" fmla="*/ 0 h 77"/>
                <a:gd name="T2" fmla="*/ 29 w 31"/>
                <a:gd name="T3" fmla="*/ 5 h 77"/>
                <a:gd name="T4" fmla="*/ 31 w 31"/>
                <a:gd name="T5" fmla="*/ 18 h 77"/>
                <a:gd name="T6" fmla="*/ 31 w 31"/>
                <a:gd name="T7" fmla="*/ 62 h 77"/>
                <a:gd name="T8" fmla="*/ 27 w 31"/>
                <a:gd name="T9" fmla="*/ 73 h 77"/>
                <a:gd name="T10" fmla="*/ 16 w 31"/>
                <a:gd name="T11" fmla="*/ 77 h 77"/>
                <a:gd name="T12" fmla="*/ 3 w 31"/>
                <a:gd name="T13" fmla="*/ 72 h 77"/>
                <a:gd name="T14" fmla="*/ 0 w 31"/>
                <a:gd name="T15" fmla="*/ 56 h 77"/>
                <a:gd name="T16" fmla="*/ 0 w 31"/>
                <a:gd name="T17" fmla="*/ 21 h 77"/>
                <a:gd name="T18" fmla="*/ 3 w 31"/>
                <a:gd name="T19" fmla="*/ 5 h 77"/>
                <a:gd name="T20" fmla="*/ 17 w 31"/>
                <a:gd name="T21" fmla="*/ 0 h 77"/>
                <a:gd name="T22" fmla="*/ 16 w 31"/>
                <a:gd name="T23" fmla="*/ 70 h 77"/>
                <a:gd name="T24" fmla="*/ 23 w 31"/>
                <a:gd name="T25" fmla="*/ 59 h 77"/>
                <a:gd name="T26" fmla="*/ 23 w 31"/>
                <a:gd name="T27" fmla="*/ 17 h 77"/>
                <a:gd name="T28" fmla="*/ 16 w 31"/>
                <a:gd name="T29" fmla="*/ 7 h 77"/>
                <a:gd name="T30" fmla="*/ 9 w 31"/>
                <a:gd name="T31" fmla="*/ 17 h 77"/>
                <a:gd name="T32" fmla="*/ 9 w 31"/>
                <a:gd name="T33" fmla="*/ 20 h 77"/>
                <a:gd name="T34" fmla="*/ 9 w 31"/>
                <a:gd name="T35" fmla="*/ 23 h 77"/>
                <a:gd name="T36" fmla="*/ 9 w 31"/>
                <a:gd name="T37" fmla="*/ 35 h 77"/>
                <a:gd name="T38" fmla="*/ 9 w 31"/>
                <a:gd name="T39" fmla="*/ 48 h 77"/>
                <a:gd name="T40" fmla="*/ 9 w 31"/>
                <a:gd name="T41" fmla="*/ 59 h 77"/>
                <a:gd name="T42" fmla="*/ 16 w 31"/>
                <a:gd name="T4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w="15875" cap="flat">
              <a:noFill/>
              <a:prstDash val="solid"/>
              <a:miter lim="800000"/>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50" name="Freeform 63"/>
            <p:cNvSpPr/>
            <p:nvPr/>
          </p:nvSpPr>
          <p:spPr bwMode="auto">
            <a:xfrm>
              <a:off x="4117360" y="5051489"/>
              <a:ext cx="121920" cy="314306"/>
            </a:xfrm>
            <a:custGeom>
              <a:avLst/>
              <a:gdLst>
                <a:gd name="T0" fmla="*/ 9 w 30"/>
                <a:gd name="T1" fmla="*/ 54 h 77"/>
                <a:gd name="T2" fmla="*/ 9 w 30"/>
                <a:gd name="T3" fmla="*/ 62 h 77"/>
                <a:gd name="T4" fmla="*/ 10 w 30"/>
                <a:gd name="T5" fmla="*/ 68 h 77"/>
                <a:gd name="T6" fmla="*/ 16 w 30"/>
                <a:gd name="T7" fmla="*/ 70 h 77"/>
                <a:gd name="T8" fmla="*/ 21 w 30"/>
                <a:gd name="T9" fmla="*/ 65 h 77"/>
                <a:gd name="T10" fmla="*/ 21 w 30"/>
                <a:gd name="T11" fmla="*/ 58 h 77"/>
                <a:gd name="T12" fmla="*/ 21 w 30"/>
                <a:gd name="T13" fmla="*/ 52 h 77"/>
                <a:gd name="T14" fmla="*/ 20 w 30"/>
                <a:gd name="T15" fmla="*/ 43 h 77"/>
                <a:gd name="T16" fmla="*/ 12 w 30"/>
                <a:gd name="T17" fmla="*/ 39 h 77"/>
                <a:gd name="T18" fmla="*/ 10 w 30"/>
                <a:gd name="T19" fmla="*/ 39 h 77"/>
                <a:gd name="T20" fmla="*/ 7 w 30"/>
                <a:gd name="T21" fmla="*/ 40 h 77"/>
                <a:gd name="T22" fmla="*/ 7 w 30"/>
                <a:gd name="T23" fmla="*/ 31 h 77"/>
                <a:gd name="T24" fmla="*/ 9 w 30"/>
                <a:gd name="T25" fmla="*/ 31 h 77"/>
                <a:gd name="T26" fmla="*/ 19 w 30"/>
                <a:gd name="T27" fmla="*/ 22 h 77"/>
                <a:gd name="T28" fmla="*/ 19 w 30"/>
                <a:gd name="T29" fmla="*/ 14 h 77"/>
                <a:gd name="T30" fmla="*/ 14 w 30"/>
                <a:gd name="T31" fmla="*/ 7 h 77"/>
                <a:gd name="T32" fmla="*/ 9 w 30"/>
                <a:gd name="T33" fmla="*/ 15 h 77"/>
                <a:gd name="T34" fmla="*/ 9 w 30"/>
                <a:gd name="T35" fmla="*/ 17 h 77"/>
                <a:gd name="T36" fmla="*/ 9 w 30"/>
                <a:gd name="T37" fmla="*/ 19 h 77"/>
                <a:gd name="T38" fmla="*/ 0 w 30"/>
                <a:gd name="T39" fmla="*/ 19 h 77"/>
                <a:gd name="T40" fmla="*/ 0 w 30"/>
                <a:gd name="T41" fmla="*/ 12 h 77"/>
                <a:gd name="T42" fmla="*/ 15 w 30"/>
                <a:gd name="T43" fmla="*/ 0 h 77"/>
                <a:gd name="T44" fmla="*/ 29 w 30"/>
                <a:gd name="T45" fmla="*/ 13 h 77"/>
                <a:gd name="T46" fmla="*/ 29 w 30"/>
                <a:gd name="T47" fmla="*/ 17 h 77"/>
                <a:gd name="T48" fmla="*/ 29 w 30"/>
                <a:gd name="T49" fmla="*/ 20 h 77"/>
                <a:gd name="T50" fmla="*/ 22 w 30"/>
                <a:gd name="T51" fmla="*/ 34 h 77"/>
                <a:gd name="T52" fmla="*/ 28 w 30"/>
                <a:gd name="T53" fmla="*/ 39 h 77"/>
                <a:gd name="T54" fmla="*/ 30 w 30"/>
                <a:gd name="T55" fmla="*/ 48 h 77"/>
                <a:gd name="T56" fmla="*/ 30 w 30"/>
                <a:gd name="T57" fmla="*/ 64 h 77"/>
                <a:gd name="T58" fmla="*/ 14 w 30"/>
                <a:gd name="T59" fmla="*/ 77 h 77"/>
                <a:gd name="T60" fmla="*/ 0 w 30"/>
                <a:gd name="T61" fmla="*/ 64 h 77"/>
                <a:gd name="T62" fmla="*/ 0 w 30"/>
                <a:gd name="T63" fmla="*/ 54 h 77"/>
                <a:gd name="T64" fmla="*/ 9 w 30"/>
                <a:gd name="T65"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w="15875" cap="flat">
              <a:noFill/>
              <a:prstDash val="solid"/>
              <a:miter lim="800000"/>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282" name="组合 281"/>
          <p:cNvGrpSpPr/>
          <p:nvPr/>
        </p:nvGrpSpPr>
        <p:grpSpPr>
          <a:xfrm>
            <a:off x="7098470" y="4842742"/>
            <a:ext cx="790894" cy="748938"/>
            <a:chOff x="7098470" y="4842742"/>
            <a:chExt cx="790894" cy="748938"/>
          </a:xfrm>
        </p:grpSpPr>
        <p:sp>
          <p:nvSpPr>
            <p:cNvPr id="251" name="椭圆 250"/>
            <p:cNvSpPr/>
            <p:nvPr/>
          </p:nvSpPr>
          <p:spPr>
            <a:xfrm>
              <a:off x="7098470" y="4842742"/>
              <a:ext cx="748791" cy="748938"/>
            </a:xfrm>
            <a:prstGeom prst="ellipse">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52" name="椭圆 251"/>
            <p:cNvSpPr/>
            <p:nvPr/>
          </p:nvSpPr>
          <p:spPr>
            <a:xfrm>
              <a:off x="7182678" y="4926967"/>
              <a:ext cx="580377" cy="580491"/>
            </a:xfrm>
            <a:prstGeom prst="ellipse">
              <a:avLst/>
            </a:prstGeom>
            <a:solidFill>
              <a:srgbClr val="6EADAA"/>
            </a:solidFill>
            <a:ln w="22225" cap="flat" cmpd="sng" algn="ctr">
              <a:noFill/>
              <a:prstDash val="solid"/>
              <a:miter lim="800000"/>
            </a:ln>
            <a:effectLst/>
          </p:spPr>
          <p:txBody>
            <a:bodyPr lIns="81016" tIns="40508" rIns="81016" bIns="4050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endParaRPr>
            </a:p>
          </p:txBody>
        </p:sp>
        <p:sp>
          <p:nvSpPr>
            <p:cNvPr id="253" name="Freeform 64"/>
            <p:cNvSpPr/>
            <p:nvPr/>
          </p:nvSpPr>
          <p:spPr bwMode="auto">
            <a:xfrm>
              <a:off x="7348451" y="5083801"/>
              <a:ext cx="540913" cy="494644"/>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54" name="Freeform 65"/>
            <p:cNvSpPr>
              <a:spLocks noEditPoints="1"/>
            </p:cNvSpPr>
            <p:nvPr/>
          </p:nvSpPr>
          <p:spPr bwMode="auto">
            <a:xfrm>
              <a:off x="7327845" y="5078648"/>
              <a:ext cx="125355" cy="319457"/>
            </a:xfrm>
            <a:custGeom>
              <a:avLst/>
              <a:gdLst>
                <a:gd name="T0" fmla="*/ 17 w 31"/>
                <a:gd name="T1" fmla="*/ 0 h 78"/>
                <a:gd name="T2" fmla="*/ 29 w 31"/>
                <a:gd name="T3" fmla="*/ 5 h 78"/>
                <a:gd name="T4" fmla="*/ 31 w 31"/>
                <a:gd name="T5" fmla="*/ 18 h 78"/>
                <a:gd name="T6" fmla="*/ 31 w 31"/>
                <a:gd name="T7" fmla="*/ 63 h 78"/>
                <a:gd name="T8" fmla="*/ 27 w 31"/>
                <a:gd name="T9" fmla="*/ 74 h 78"/>
                <a:gd name="T10" fmla="*/ 16 w 31"/>
                <a:gd name="T11" fmla="*/ 78 h 78"/>
                <a:gd name="T12" fmla="*/ 3 w 31"/>
                <a:gd name="T13" fmla="*/ 72 h 78"/>
                <a:gd name="T14" fmla="*/ 0 w 31"/>
                <a:gd name="T15" fmla="*/ 57 h 78"/>
                <a:gd name="T16" fmla="*/ 0 w 31"/>
                <a:gd name="T17" fmla="*/ 21 h 78"/>
                <a:gd name="T18" fmla="*/ 3 w 31"/>
                <a:gd name="T19" fmla="*/ 6 h 78"/>
                <a:gd name="T20" fmla="*/ 17 w 31"/>
                <a:gd name="T21" fmla="*/ 0 h 78"/>
                <a:gd name="T22" fmla="*/ 16 w 31"/>
                <a:gd name="T23" fmla="*/ 70 h 78"/>
                <a:gd name="T24" fmla="*/ 23 w 31"/>
                <a:gd name="T25" fmla="*/ 60 h 78"/>
                <a:gd name="T26" fmla="*/ 23 w 31"/>
                <a:gd name="T27" fmla="*/ 17 h 78"/>
                <a:gd name="T28" fmla="*/ 16 w 31"/>
                <a:gd name="T29" fmla="*/ 7 h 78"/>
                <a:gd name="T30" fmla="*/ 9 w 31"/>
                <a:gd name="T31" fmla="*/ 17 h 78"/>
                <a:gd name="T32" fmla="*/ 9 w 31"/>
                <a:gd name="T33" fmla="*/ 20 h 78"/>
                <a:gd name="T34" fmla="*/ 9 w 31"/>
                <a:gd name="T35" fmla="*/ 23 h 78"/>
                <a:gd name="T36" fmla="*/ 9 w 31"/>
                <a:gd name="T37" fmla="*/ 36 h 78"/>
                <a:gd name="T38" fmla="*/ 9 w 31"/>
                <a:gd name="T39" fmla="*/ 48 h 78"/>
                <a:gd name="T40" fmla="*/ 9 w 31"/>
                <a:gd name="T41" fmla="*/ 59 h 78"/>
                <a:gd name="T42" fmla="*/ 16 w 31"/>
                <a:gd name="T43" fmla="*/ 7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w="15875" cap="flat">
              <a:noFill/>
              <a:prstDash val="solid"/>
              <a:miter lim="800000"/>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55" name="Freeform 66"/>
            <p:cNvSpPr>
              <a:spLocks noEditPoints="1"/>
            </p:cNvSpPr>
            <p:nvPr/>
          </p:nvSpPr>
          <p:spPr bwMode="auto">
            <a:xfrm>
              <a:off x="7466937" y="5083801"/>
              <a:ext cx="145961" cy="310871"/>
            </a:xfrm>
            <a:custGeom>
              <a:avLst/>
              <a:gdLst>
                <a:gd name="T0" fmla="*/ 17 w 36"/>
                <a:gd name="T1" fmla="*/ 0 h 76"/>
                <a:gd name="T2" fmla="*/ 30 w 36"/>
                <a:gd name="T3" fmla="*/ 0 h 76"/>
                <a:gd name="T4" fmla="*/ 30 w 36"/>
                <a:gd name="T5" fmla="*/ 51 h 76"/>
                <a:gd name="T6" fmla="*/ 36 w 36"/>
                <a:gd name="T7" fmla="*/ 51 h 76"/>
                <a:gd name="T8" fmla="*/ 36 w 36"/>
                <a:gd name="T9" fmla="*/ 58 h 76"/>
                <a:gd name="T10" fmla="*/ 30 w 36"/>
                <a:gd name="T11" fmla="*/ 58 h 76"/>
                <a:gd name="T12" fmla="*/ 30 w 36"/>
                <a:gd name="T13" fmla="*/ 76 h 76"/>
                <a:gd name="T14" fmla="*/ 21 w 36"/>
                <a:gd name="T15" fmla="*/ 76 h 76"/>
                <a:gd name="T16" fmla="*/ 21 w 36"/>
                <a:gd name="T17" fmla="*/ 58 h 76"/>
                <a:gd name="T18" fmla="*/ 0 w 36"/>
                <a:gd name="T19" fmla="*/ 58 h 76"/>
                <a:gd name="T20" fmla="*/ 0 w 36"/>
                <a:gd name="T21" fmla="*/ 51 h 76"/>
                <a:gd name="T22" fmla="*/ 17 w 36"/>
                <a:gd name="T23" fmla="*/ 0 h 76"/>
                <a:gd name="T24" fmla="*/ 21 w 36"/>
                <a:gd name="T25" fmla="*/ 51 h 76"/>
                <a:gd name="T26" fmla="*/ 21 w 36"/>
                <a:gd name="T27" fmla="*/ 11 h 76"/>
                <a:gd name="T28" fmla="*/ 15 w 36"/>
                <a:gd name="T29" fmla="*/ 31 h 76"/>
                <a:gd name="T30" fmla="*/ 9 w 36"/>
                <a:gd name="T31" fmla="*/ 51 h 76"/>
                <a:gd name="T32" fmla="*/ 21 w 36"/>
                <a:gd name="T33" fmla="*/ 5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w="15875" cap="flat">
              <a:noFill/>
              <a:prstDash val="solid"/>
              <a:miter lim="800000"/>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256" name="Freeform 13"/>
          <p:cNvSpPr>
            <a:spLocks noEditPoints="1"/>
          </p:cNvSpPr>
          <p:nvPr/>
        </p:nvSpPr>
        <p:spPr bwMode="auto">
          <a:xfrm>
            <a:off x="4524685" y="3938538"/>
            <a:ext cx="887968" cy="890435"/>
          </a:xfrm>
          <a:custGeom>
            <a:avLst/>
            <a:gdLst>
              <a:gd name="T0" fmla="*/ 82 w 164"/>
              <a:gd name="T1" fmla="*/ 164 h 164"/>
              <a:gd name="T2" fmla="*/ 67 w 164"/>
              <a:gd name="T3" fmla="*/ 102 h 164"/>
              <a:gd name="T4" fmla="*/ 58 w 164"/>
              <a:gd name="T5" fmla="*/ 73 h 164"/>
              <a:gd name="T6" fmla="*/ 84 w 164"/>
              <a:gd name="T7" fmla="*/ 57 h 164"/>
              <a:gd name="T8" fmla="*/ 107 w 164"/>
              <a:gd name="T9" fmla="*/ 73 h 164"/>
              <a:gd name="T10" fmla="*/ 92 w 164"/>
              <a:gd name="T11" fmla="*/ 102 h 164"/>
              <a:gd name="T12" fmla="*/ 57 w 164"/>
              <a:gd name="T13" fmla="*/ 123 h 164"/>
              <a:gd name="T14" fmla="*/ 70 w 164"/>
              <a:gd name="T15" fmla="*/ 104 h 164"/>
              <a:gd name="T16" fmla="*/ 82 w 164"/>
              <a:gd name="T17" fmla="*/ 32 h 164"/>
              <a:gd name="T18" fmla="*/ 82 w 164"/>
              <a:gd name="T19" fmla="*/ 52 h 164"/>
              <a:gd name="T20" fmla="*/ 110 w 164"/>
              <a:gd name="T21" fmla="*/ 120 h 164"/>
              <a:gd name="T22" fmla="*/ 94 w 164"/>
              <a:gd name="T23" fmla="*/ 104 h 164"/>
              <a:gd name="T24" fmla="*/ 109 w 164"/>
              <a:gd name="T25" fmla="*/ 72 h 164"/>
              <a:gd name="T26" fmla="*/ 108 w 164"/>
              <a:gd name="T27" fmla="*/ 76 h 164"/>
              <a:gd name="T28" fmla="*/ 104 w 164"/>
              <a:gd name="T29" fmla="*/ 24 h 164"/>
              <a:gd name="T30" fmla="*/ 64 w 164"/>
              <a:gd name="T31" fmla="*/ 9 h 164"/>
              <a:gd name="T32" fmla="*/ 98 w 164"/>
              <a:gd name="T33" fmla="*/ 5 h 164"/>
              <a:gd name="T34" fmla="*/ 105 w 164"/>
              <a:gd name="T35" fmla="*/ 21 h 164"/>
              <a:gd name="T36" fmla="*/ 82 w 164"/>
              <a:gd name="T37" fmla="*/ 29 h 164"/>
              <a:gd name="T38" fmla="*/ 59 w 164"/>
              <a:gd name="T39" fmla="*/ 20 h 164"/>
              <a:gd name="T40" fmla="*/ 56 w 164"/>
              <a:gd name="T41" fmla="*/ 22 h 164"/>
              <a:gd name="T42" fmla="*/ 34 w 164"/>
              <a:gd name="T43" fmla="*/ 37 h 164"/>
              <a:gd name="T44" fmla="*/ 55 w 164"/>
              <a:gd name="T45" fmla="*/ 72 h 164"/>
              <a:gd name="T46" fmla="*/ 36 w 164"/>
              <a:gd name="T47" fmla="*/ 66 h 164"/>
              <a:gd name="T48" fmla="*/ 5 w 164"/>
              <a:gd name="T49" fmla="*/ 73 h 164"/>
              <a:gd name="T50" fmla="*/ 32 w 164"/>
              <a:gd name="T51" fmla="*/ 40 h 164"/>
              <a:gd name="T52" fmla="*/ 34 w 164"/>
              <a:gd name="T53" fmla="*/ 65 h 164"/>
              <a:gd name="T54" fmla="*/ 21 w 164"/>
              <a:gd name="T55" fmla="*/ 82 h 164"/>
              <a:gd name="T56" fmla="*/ 18 w 164"/>
              <a:gd name="T57" fmla="*/ 89 h 164"/>
              <a:gd name="T58" fmla="*/ 26 w 164"/>
              <a:gd name="T59" fmla="*/ 113 h 164"/>
              <a:gd name="T60" fmla="*/ 52 w 164"/>
              <a:gd name="T61" fmla="*/ 152 h 164"/>
              <a:gd name="T62" fmla="*/ 28 w 164"/>
              <a:gd name="T63" fmla="*/ 116 h 164"/>
              <a:gd name="T64" fmla="*/ 53 w 164"/>
              <a:gd name="T65" fmla="*/ 122 h 164"/>
              <a:gd name="T66" fmla="*/ 64 w 164"/>
              <a:gd name="T67" fmla="*/ 139 h 164"/>
              <a:gd name="T68" fmla="*/ 56 w 164"/>
              <a:gd name="T69" fmla="*/ 150 h 164"/>
              <a:gd name="T70" fmla="*/ 67 w 164"/>
              <a:gd name="T71" fmla="*/ 140 h 164"/>
              <a:gd name="T72" fmla="*/ 95 w 164"/>
              <a:gd name="T73" fmla="*/ 144 h 164"/>
              <a:gd name="T74" fmla="*/ 108 w 164"/>
              <a:gd name="T75" fmla="*/ 150 h 164"/>
              <a:gd name="T76" fmla="*/ 101 w 164"/>
              <a:gd name="T77" fmla="*/ 139 h 164"/>
              <a:gd name="T78" fmla="*/ 136 w 164"/>
              <a:gd name="T79" fmla="*/ 116 h 164"/>
              <a:gd name="T80" fmla="*/ 139 w 164"/>
              <a:gd name="T81" fmla="*/ 133 h 164"/>
              <a:gd name="T82" fmla="*/ 133 w 164"/>
              <a:gd name="T83" fmla="*/ 114 h 164"/>
              <a:gd name="T84" fmla="*/ 138 w 164"/>
              <a:gd name="T85" fmla="*/ 113 h 164"/>
              <a:gd name="T86" fmla="*/ 143 w 164"/>
              <a:gd name="T87" fmla="*/ 81 h 164"/>
              <a:gd name="T88" fmla="*/ 131 w 164"/>
              <a:gd name="T89" fmla="*/ 65 h 164"/>
              <a:gd name="T90" fmla="*/ 132 w 164"/>
              <a:gd name="T91" fmla="*/ 40 h 164"/>
              <a:gd name="T92" fmla="*/ 159 w 164"/>
              <a:gd name="T93" fmla="*/ 7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4" h="164">
                <a:moveTo>
                  <a:pt x="82" y="0"/>
                </a:moveTo>
                <a:cubicBezTo>
                  <a:pt x="37" y="0"/>
                  <a:pt x="0" y="36"/>
                  <a:pt x="0" y="82"/>
                </a:cubicBezTo>
                <a:cubicBezTo>
                  <a:pt x="0" y="127"/>
                  <a:pt x="37" y="164"/>
                  <a:pt x="82" y="164"/>
                </a:cubicBezTo>
                <a:cubicBezTo>
                  <a:pt x="128" y="164"/>
                  <a:pt x="164" y="127"/>
                  <a:pt x="164" y="82"/>
                </a:cubicBezTo>
                <a:cubicBezTo>
                  <a:pt x="164" y="36"/>
                  <a:pt x="128" y="0"/>
                  <a:pt x="82" y="0"/>
                </a:cubicBezTo>
                <a:close/>
                <a:moveTo>
                  <a:pt x="67" y="102"/>
                </a:moveTo>
                <a:cubicBezTo>
                  <a:pt x="67" y="100"/>
                  <a:pt x="59" y="77"/>
                  <a:pt x="58" y="73"/>
                </a:cubicBezTo>
                <a:cubicBezTo>
                  <a:pt x="58" y="73"/>
                  <a:pt x="58" y="73"/>
                  <a:pt x="58" y="73"/>
                </a:cubicBezTo>
                <a:cubicBezTo>
                  <a:pt x="58" y="73"/>
                  <a:pt x="58" y="73"/>
                  <a:pt x="58" y="73"/>
                </a:cubicBezTo>
                <a:cubicBezTo>
                  <a:pt x="59" y="72"/>
                  <a:pt x="75" y="61"/>
                  <a:pt x="80" y="57"/>
                </a:cubicBezTo>
                <a:cubicBezTo>
                  <a:pt x="81" y="56"/>
                  <a:pt x="82" y="55"/>
                  <a:pt x="82" y="55"/>
                </a:cubicBezTo>
                <a:cubicBezTo>
                  <a:pt x="82" y="55"/>
                  <a:pt x="83" y="56"/>
                  <a:pt x="84" y="57"/>
                </a:cubicBezTo>
                <a:cubicBezTo>
                  <a:pt x="90" y="61"/>
                  <a:pt x="106" y="72"/>
                  <a:pt x="107" y="73"/>
                </a:cubicBezTo>
                <a:cubicBezTo>
                  <a:pt x="107" y="73"/>
                  <a:pt x="107" y="73"/>
                  <a:pt x="107" y="73"/>
                </a:cubicBezTo>
                <a:cubicBezTo>
                  <a:pt x="107" y="73"/>
                  <a:pt x="107" y="73"/>
                  <a:pt x="107" y="73"/>
                </a:cubicBezTo>
                <a:cubicBezTo>
                  <a:pt x="105" y="77"/>
                  <a:pt x="98" y="100"/>
                  <a:pt x="97" y="102"/>
                </a:cubicBezTo>
                <a:cubicBezTo>
                  <a:pt x="97" y="102"/>
                  <a:pt x="97" y="102"/>
                  <a:pt x="97" y="102"/>
                </a:cubicBezTo>
                <a:cubicBezTo>
                  <a:pt x="96" y="102"/>
                  <a:pt x="94" y="102"/>
                  <a:pt x="92" y="102"/>
                </a:cubicBezTo>
                <a:cubicBezTo>
                  <a:pt x="84" y="102"/>
                  <a:pt x="69" y="102"/>
                  <a:pt x="67" y="102"/>
                </a:cubicBezTo>
                <a:close/>
                <a:moveTo>
                  <a:pt x="70" y="104"/>
                </a:moveTo>
                <a:cubicBezTo>
                  <a:pt x="57" y="123"/>
                  <a:pt x="57" y="123"/>
                  <a:pt x="57" y="123"/>
                </a:cubicBezTo>
                <a:cubicBezTo>
                  <a:pt x="55" y="120"/>
                  <a:pt x="55" y="120"/>
                  <a:pt x="55" y="120"/>
                </a:cubicBezTo>
                <a:cubicBezTo>
                  <a:pt x="66" y="104"/>
                  <a:pt x="66" y="104"/>
                  <a:pt x="66" y="104"/>
                </a:cubicBezTo>
                <a:lnTo>
                  <a:pt x="70" y="104"/>
                </a:lnTo>
                <a:close/>
                <a:moveTo>
                  <a:pt x="80" y="54"/>
                </a:moveTo>
                <a:cubicBezTo>
                  <a:pt x="80" y="31"/>
                  <a:pt x="80" y="31"/>
                  <a:pt x="80" y="31"/>
                </a:cubicBezTo>
                <a:cubicBezTo>
                  <a:pt x="82" y="32"/>
                  <a:pt x="82" y="32"/>
                  <a:pt x="82" y="32"/>
                </a:cubicBezTo>
                <a:cubicBezTo>
                  <a:pt x="84" y="31"/>
                  <a:pt x="84" y="31"/>
                  <a:pt x="84" y="31"/>
                </a:cubicBezTo>
                <a:cubicBezTo>
                  <a:pt x="84" y="54"/>
                  <a:pt x="84" y="54"/>
                  <a:pt x="84" y="54"/>
                </a:cubicBezTo>
                <a:cubicBezTo>
                  <a:pt x="82" y="52"/>
                  <a:pt x="82" y="52"/>
                  <a:pt x="82" y="52"/>
                </a:cubicBezTo>
                <a:lnTo>
                  <a:pt x="80" y="54"/>
                </a:lnTo>
                <a:close/>
                <a:moveTo>
                  <a:pt x="98" y="104"/>
                </a:moveTo>
                <a:cubicBezTo>
                  <a:pt x="110" y="120"/>
                  <a:pt x="110" y="120"/>
                  <a:pt x="110" y="120"/>
                </a:cubicBezTo>
                <a:cubicBezTo>
                  <a:pt x="110" y="120"/>
                  <a:pt x="110" y="120"/>
                  <a:pt x="110" y="120"/>
                </a:cubicBezTo>
                <a:cubicBezTo>
                  <a:pt x="108" y="124"/>
                  <a:pt x="108" y="124"/>
                  <a:pt x="108" y="124"/>
                </a:cubicBezTo>
                <a:cubicBezTo>
                  <a:pt x="94" y="104"/>
                  <a:pt x="94" y="104"/>
                  <a:pt x="94" y="104"/>
                </a:cubicBezTo>
                <a:lnTo>
                  <a:pt x="98" y="104"/>
                </a:lnTo>
                <a:close/>
                <a:moveTo>
                  <a:pt x="108" y="76"/>
                </a:moveTo>
                <a:cubicBezTo>
                  <a:pt x="109" y="72"/>
                  <a:pt x="109" y="72"/>
                  <a:pt x="109" y="72"/>
                </a:cubicBezTo>
                <a:cubicBezTo>
                  <a:pt x="128" y="66"/>
                  <a:pt x="128" y="66"/>
                  <a:pt x="128" y="66"/>
                </a:cubicBezTo>
                <a:cubicBezTo>
                  <a:pt x="131" y="69"/>
                  <a:pt x="131" y="69"/>
                  <a:pt x="131" y="69"/>
                </a:cubicBezTo>
                <a:lnTo>
                  <a:pt x="108" y="76"/>
                </a:lnTo>
                <a:close/>
                <a:moveTo>
                  <a:pt x="130" y="38"/>
                </a:moveTo>
                <a:cubicBezTo>
                  <a:pt x="130" y="43"/>
                  <a:pt x="130" y="43"/>
                  <a:pt x="130" y="43"/>
                </a:cubicBezTo>
                <a:cubicBezTo>
                  <a:pt x="123" y="34"/>
                  <a:pt x="114" y="28"/>
                  <a:pt x="104" y="24"/>
                </a:cubicBezTo>
                <a:cubicBezTo>
                  <a:pt x="108" y="22"/>
                  <a:pt x="108" y="22"/>
                  <a:pt x="108" y="22"/>
                </a:cubicBezTo>
                <a:cubicBezTo>
                  <a:pt x="117" y="26"/>
                  <a:pt x="124" y="31"/>
                  <a:pt x="130" y="38"/>
                </a:cubicBezTo>
                <a:close/>
                <a:moveTo>
                  <a:pt x="64" y="9"/>
                </a:moveTo>
                <a:cubicBezTo>
                  <a:pt x="64" y="8"/>
                  <a:pt x="65" y="6"/>
                  <a:pt x="66" y="5"/>
                </a:cubicBezTo>
                <a:cubicBezTo>
                  <a:pt x="71" y="4"/>
                  <a:pt x="76" y="3"/>
                  <a:pt x="82" y="3"/>
                </a:cubicBezTo>
                <a:cubicBezTo>
                  <a:pt x="87" y="3"/>
                  <a:pt x="93" y="4"/>
                  <a:pt x="98" y="5"/>
                </a:cubicBezTo>
                <a:cubicBezTo>
                  <a:pt x="99" y="6"/>
                  <a:pt x="100" y="8"/>
                  <a:pt x="100" y="9"/>
                </a:cubicBezTo>
                <a:cubicBezTo>
                  <a:pt x="103" y="14"/>
                  <a:pt x="106" y="19"/>
                  <a:pt x="106" y="20"/>
                </a:cubicBezTo>
                <a:cubicBezTo>
                  <a:pt x="106" y="20"/>
                  <a:pt x="106" y="20"/>
                  <a:pt x="105" y="21"/>
                </a:cubicBezTo>
                <a:cubicBezTo>
                  <a:pt x="104" y="21"/>
                  <a:pt x="102" y="22"/>
                  <a:pt x="100" y="23"/>
                </a:cubicBezTo>
                <a:cubicBezTo>
                  <a:pt x="95" y="25"/>
                  <a:pt x="87" y="27"/>
                  <a:pt x="84" y="29"/>
                </a:cubicBezTo>
                <a:cubicBezTo>
                  <a:pt x="83" y="29"/>
                  <a:pt x="82" y="29"/>
                  <a:pt x="82" y="29"/>
                </a:cubicBezTo>
                <a:cubicBezTo>
                  <a:pt x="82" y="29"/>
                  <a:pt x="81" y="29"/>
                  <a:pt x="80" y="29"/>
                </a:cubicBezTo>
                <a:cubicBezTo>
                  <a:pt x="77" y="27"/>
                  <a:pt x="70" y="25"/>
                  <a:pt x="64" y="22"/>
                </a:cubicBezTo>
                <a:cubicBezTo>
                  <a:pt x="62" y="22"/>
                  <a:pt x="60" y="21"/>
                  <a:pt x="59" y="20"/>
                </a:cubicBezTo>
                <a:cubicBezTo>
                  <a:pt x="59" y="20"/>
                  <a:pt x="58" y="20"/>
                  <a:pt x="58" y="20"/>
                </a:cubicBezTo>
                <a:cubicBezTo>
                  <a:pt x="59" y="19"/>
                  <a:pt x="61" y="14"/>
                  <a:pt x="64" y="9"/>
                </a:cubicBezTo>
                <a:close/>
                <a:moveTo>
                  <a:pt x="56" y="22"/>
                </a:moveTo>
                <a:cubicBezTo>
                  <a:pt x="61" y="24"/>
                  <a:pt x="61" y="24"/>
                  <a:pt x="61" y="24"/>
                </a:cubicBezTo>
                <a:cubicBezTo>
                  <a:pt x="50" y="27"/>
                  <a:pt x="42" y="34"/>
                  <a:pt x="35" y="42"/>
                </a:cubicBezTo>
                <a:cubicBezTo>
                  <a:pt x="34" y="37"/>
                  <a:pt x="34" y="37"/>
                  <a:pt x="34" y="37"/>
                </a:cubicBezTo>
                <a:cubicBezTo>
                  <a:pt x="40" y="31"/>
                  <a:pt x="48" y="25"/>
                  <a:pt x="56" y="22"/>
                </a:cubicBezTo>
                <a:close/>
                <a:moveTo>
                  <a:pt x="36" y="66"/>
                </a:moveTo>
                <a:cubicBezTo>
                  <a:pt x="55" y="72"/>
                  <a:pt x="55" y="72"/>
                  <a:pt x="55" y="72"/>
                </a:cubicBezTo>
                <a:cubicBezTo>
                  <a:pt x="56" y="76"/>
                  <a:pt x="56" y="76"/>
                  <a:pt x="56" y="76"/>
                </a:cubicBezTo>
                <a:cubicBezTo>
                  <a:pt x="34" y="69"/>
                  <a:pt x="34" y="69"/>
                  <a:pt x="34" y="69"/>
                </a:cubicBezTo>
                <a:lnTo>
                  <a:pt x="36" y="66"/>
                </a:lnTo>
                <a:close/>
                <a:moveTo>
                  <a:pt x="18" y="86"/>
                </a:moveTo>
                <a:cubicBezTo>
                  <a:pt x="16" y="84"/>
                  <a:pt x="12" y="80"/>
                  <a:pt x="8" y="77"/>
                </a:cubicBezTo>
                <a:cubicBezTo>
                  <a:pt x="7" y="75"/>
                  <a:pt x="6" y="74"/>
                  <a:pt x="5" y="73"/>
                </a:cubicBezTo>
                <a:cubicBezTo>
                  <a:pt x="6" y="62"/>
                  <a:pt x="9" y="52"/>
                  <a:pt x="14" y="43"/>
                </a:cubicBezTo>
                <a:cubicBezTo>
                  <a:pt x="16" y="43"/>
                  <a:pt x="17" y="42"/>
                  <a:pt x="19" y="42"/>
                </a:cubicBezTo>
                <a:cubicBezTo>
                  <a:pt x="24" y="41"/>
                  <a:pt x="31" y="40"/>
                  <a:pt x="32" y="40"/>
                </a:cubicBezTo>
                <a:cubicBezTo>
                  <a:pt x="32" y="40"/>
                  <a:pt x="32" y="40"/>
                  <a:pt x="32" y="40"/>
                </a:cubicBezTo>
                <a:cubicBezTo>
                  <a:pt x="32" y="40"/>
                  <a:pt x="32" y="42"/>
                  <a:pt x="32" y="45"/>
                </a:cubicBezTo>
                <a:cubicBezTo>
                  <a:pt x="33" y="52"/>
                  <a:pt x="34" y="62"/>
                  <a:pt x="34" y="65"/>
                </a:cubicBezTo>
                <a:cubicBezTo>
                  <a:pt x="34" y="66"/>
                  <a:pt x="34" y="66"/>
                  <a:pt x="34" y="66"/>
                </a:cubicBezTo>
                <a:cubicBezTo>
                  <a:pt x="34" y="66"/>
                  <a:pt x="33" y="67"/>
                  <a:pt x="32" y="68"/>
                </a:cubicBezTo>
                <a:cubicBezTo>
                  <a:pt x="29" y="72"/>
                  <a:pt x="24" y="78"/>
                  <a:pt x="21" y="82"/>
                </a:cubicBezTo>
                <a:cubicBezTo>
                  <a:pt x="19" y="84"/>
                  <a:pt x="18" y="85"/>
                  <a:pt x="18" y="86"/>
                </a:cubicBezTo>
                <a:close/>
                <a:moveTo>
                  <a:pt x="18" y="89"/>
                </a:moveTo>
                <a:cubicBezTo>
                  <a:pt x="18" y="89"/>
                  <a:pt x="18" y="89"/>
                  <a:pt x="18" y="89"/>
                </a:cubicBezTo>
                <a:cubicBezTo>
                  <a:pt x="21" y="85"/>
                  <a:pt x="21" y="85"/>
                  <a:pt x="21" y="85"/>
                </a:cubicBezTo>
                <a:cubicBezTo>
                  <a:pt x="22" y="96"/>
                  <a:pt x="25" y="106"/>
                  <a:pt x="31" y="114"/>
                </a:cubicBezTo>
                <a:cubicBezTo>
                  <a:pt x="26" y="113"/>
                  <a:pt x="26" y="113"/>
                  <a:pt x="26" y="113"/>
                </a:cubicBezTo>
                <a:cubicBezTo>
                  <a:pt x="22" y="106"/>
                  <a:pt x="19" y="98"/>
                  <a:pt x="18" y="89"/>
                </a:cubicBezTo>
                <a:close/>
                <a:moveTo>
                  <a:pt x="56" y="150"/>
                </a:moveTo>
                <a:cubicBezTo>
                  <a:pt x="55" y="151"/>
                  <a:pt x="53" y="152"/>
                  <a:pt x="52" y="152"/>
                </a:cubicBezTo>
                <a:cubicBezTo>
                  <a:pt x="42" y="148"/>
                  <a:pt x="33" y="142"/>
                  <a:pt x="25" y="134"/>
                </a:cubicBezTo>
                <a:cubicBezTo>
                  <a:pt x="26" y="132"/>
                  <a:pt x="26" y="131"/>
                  <a:pt x="26" y="129"/>
                </a:cubicBezTo>
                <a:cubicBezTo>
                  <a:pt x="27" y="124"/>
                  <a:pt x="28" y="119"/>
                  <a:pt x="28" y="116"/>
                </a:cubicBezTo>
                <a:cubicBezTo>
                  <a:pt x="28" y="116"/>
                  <a:pt x="28" y="116"/>
                  <a:pt x="28" y="116"/>
                </a:cubicBezTo>
                <a:cubicBezTo>
                  <a:pt x="29" y="116"/>
                  <a:pt x="31" y="116"/>
                  <a:pt x="33" y="117"/>
                </a:cubicBezTo>
                <a:cubicBezTo>
                  <a:pt x="40" y="119"/>
                  <a:pt x="51" y="122"/>
                  <a:pt x="53" y="122"/>
                </a:cubicBezTo>
                <a:cubicBezTo>
                  <a:pt x="53" y="122"/>
                  <a:pt x="53" y="122"/>
                  <a:pt x="53" y="122"/>
                </a:cubicBezTo>
                <a:cubicBezTo>
                  <a:pt x="53" y="123"/>
                  <a:pt x="54" y="124"/>
                  <a:pt x="55" y="125"/>
                </a:cubicBezTo>
                <a:cubicBezTo>
                  <a:pt x="57" y="128"/>
                  <a:pt x="61" y="134"/>
                  <a:pt x="64" y="139"/>
                </a:cubicBezTo>
                <a:cubicBezTo>
                  <a:pt x="65" y="141"/>
                  <a:pt x="66" y="142"/>
                  <a:pt x="67" y="143"/>
                </a:cubicBezTo>
                <a:cubicBezTo>
                  <a:pt x="67" y="144"/>
                  <a:pt x="67" y="144"/>
                  <a:pt x="67" y="144"/>
                </a:cubicBezTo>
                <a:cubicBezTo>
                  <a:pt x="66" y="145"/>
                  <a:pt x="61" y="148"/>
                  <a:pt x="56" y="150"/>
                </a:cubicBezTo>
                <a:close/>
                <a:moveTo>
                  <a:pt x="82" y="145"/>
                </a:moveTo>
                <a:cubicBezTo>
                  <a:pt x="78" y="145"/>
                  <a:pt x="74" y="145"/>
                  <a:pt x="70" y="144"/>
                </a:cubicBezTo>
                <a:cubicBezTo>
                  <a:pt x="67" y="140"/>
                  <a:pt x="67" y="140"/>
                  <a:pt x="67" y="140"/>
                </a:cubicBezTo>
                <a:cubicBezTo>
                  <a:pt x="72" y="141"/>
                  <a:pt x="77" y="142"/>
                  <a:pt x="82" y="142"/>
                </a:cubicBezTo>
                <a:cubicBezTo>
                  <a:pt x="87" y="142"/>
                  <a:pt x="93" y="141"/>
                  <a:pt x="98" y="140"/>
                </a:cubicBezTo>
                <a:cubicBezTo>
                  <a:pt x="95" y="144"/>
                  <a:pt x="95" y="144"/>
                  <a:pt x="95" y="144"/>
                </a:cubicBezTo>
                <a:cubicBezTo>
                  <a:pt x="91" y="145"/>
                  <a:pt x="86" y="145"/>
                  <a:pt x="82" y="145"/>
                </a:cubicBezTo>
                <a:close/>
                <a:moveTo>
                  <a:pt x="113" y="152"/>
                </a:moveTo>
                <a:cubicBezTo>
                  <a:pt x="111" y="151"/>
                  <a:pt x="110" y="151"/>
                  <a:pt x="108" y="150"/>
                </a:cubicBezTo>
                <a:cubicBezTo>
                  <a:pt x="104" y="147"/>
                  <a:pt x="99" y="145"/>
                  <a:pt x="97" y="144"/>
                </a:cubicBezTo>
                <a:cubicBezTo>
                  <a:pt x="98" y="144"/>
                  <a:pt x="98" y="144"/>
                  <a:pt x="98" y="143"/>
                </a:cubicBezTo>
                <a:cubicBezTo>
                  <a:pt x="99" y="142"/>
                  <a:pt x="100" y="141"/>
                  <a:pt x="101" y="139"/>
                </a:cubicBezTo>
                <a:cubicBezTo>
                  <a:pt x="105" y="132"/>
                  <a:pt x="111" y="123"/>
                  <a:pt x="111" y="122"/>
                </a:cubicBezTo>
                <a:cubicBezTo>
                  <a:pt x="112" y="122"/>
                  <a:pt x="123" y="119"/>
                  <a:pt x="131" y="117"/>
                </a:cubicBezTo>
                <a:cubicBezTo>
                  <a:pt x="133" y="116"/>
                  <a:pt x="135" y="116"/>
                  <a:pt x="136" y="116"/>
                </a:cubicBezTo>
                <a:cubicBezTo>
                  <a:pt x="136" y="116"/>
                  <a:pt x="136" y="116"/>
                  <a:pt x="136" y="116"/>
                </a:cubicBezTo>
                <a:cubicBezTo>
                  <a:pt x="137" y="117"/>
                  <a:pt x="138" y="123"/>
                  <a:pt x="139" y="128"/>
                </a:cubicBezTo>
                <a:cubicBezTo>
                  <a:pt x="139" y="130"/>
                  <a:pt x="139" y="131"/>
                  <a:pt x="139" y="133"/>
                </a:cubicBezTo>
                <a:cubicBezTo>
                  <a:pt x="132" y="141"/>
                  <a:pt x="123" y="147"/>
                  <a:pt x="113" y="152"/>
                </a:cubicBezTo>
                <a:close/>
                <a:moveTo>
                  <a:pt x="138" y="113"/>
                </a:moveTo>
                <a:cubicBezTo>
                  <a:pt x="133" y="114"/>
                  <a:pt x="133" y="114"/>
                  <a:pt x="133" y="114"/>
                </a:cubicBezTo>
                <a:cubicBezTo>
                  <a:pt x="139" y="106"/>
                  <a:pt x="142" y="95"/>
                  <a:pt x="143" y="85"/>
                </a:cubicBezTo>
                <a:cubicBezTo>
                  <a:pt x="146" y="89"/>
                  <a:pt x="146" y="89"/>
                  <a:pt x="146" y="89"/>
                </a:cubicBezTo>
                <a:cubicBezTo>
                  <a:pt x="145" y="97"/>
                  <a:pt x="142" y="105"/>
                  <a:pt x="138" y="113"/>
                </a:cubicBezTo>
                <a:close/>
                <a:moveTo>
                  <a:pt x="147" y="86"/>
                </a:moveTo>
                <a:cubicBezTo>
                  <a:pt x="146" y="85"/>
                  <a:pt x="146" y="85"/>
                  <a:pt x="146" y="85"/>
                </a:cubicBezTo>
                <a:cubicBezTo>
                  <a:pt x="146" y="84"/>
                  <a:pt x="144" y="83"/>
                  <a:pt x="143" y="81"/>
                </a:cubicBezTo>
                <a:cubicBezTo>
                  <a:pt x="140" y="77"/>
                  <a:pt x="135" y="71"/>
                  <a:pt x="133" y="68"/>
                </a:cubicBezTo>
                <a:cubicBezTo>
                  <a:pt x="132" y="67"/>
                  <a:pt x="131" y="66"/>
                  <a:pt x="131" y="66"/>
                </a:cubicBezTo>
                <a:cubicBezTo>
                  <a:pt x="131" y="65"/>
                  <a:pt x="131" y="65"/>
                  <a:pt x="131" y="65"/>
                </a:cubicBezTo>
                <a:cubicBezTo>
                  <a:pt x="131" y="63"/>
                  <a:pt x="132" y="53"/>
                  <a:pt x="132" y="46"/>
                </a:cubicBezTo>
                <a:cubicBezTo>
                  <a:pt x="132" y="44"/>
                  <a:pt x="132" y="42"/>
                  <a:pt x="132" y="41"/>
                </a:cubicBezTo>
                <a:cubicBezTo>
                  <a:pt x="132" y="40"/>
                  <a:pt x="132" y="40"/>
                  <a:pt x="132" y="40"/>
                </a:cubicBezTo>
                <a:cubicBezTo>
                  <a:pt x="134" y="40"/>
                  <a:pt x="140" y="41"/>
                  <a:pt x="145" y="42"/>
                </a:cubicBezTo>
                <a:cubicBezTo>
                  <a:pt x="146" y="42"/>
                  <a:pt x="148" y="42"/>
                  <a:pt x="149" y="43"/>
                </a:cubicBezTo>
                <a:cubicBezTo>
                  <a:pt x="155" y="52"/>
                  <a:pt x="158" y="63"/>
                  <a:pt x="159" y="74"/>
                </a:cubicBezTo>
                <a:cubicBezTo>
                  <a:pt x="158" y="75"/>
                  <a:pt x="157" y="76"/>
                  <a:pt x="156" y="77"/>
                </a:cubicBezTo>
                <a:cubicBezTo>
                  <a:pt x="152" y="81"/>
                  <a:pt x="148" y="85"/>
                  <a:pt x="147" y="86"/>
                </a:cubicBezTo>
                <a:close/>
              </a:path>
            </a:pathLst>
          </a:custGeom>
          <a:solidFill>
            <a:sysClr val="window" lastClr="FFFFFF"/>
          </a:solidFill>
          <a:ln>
            <a:noFill/>
          </a:ln>
        </p:spPr>
        <p:txBody>
          <a:bodyPr vert="horz" wrap="square" lIns="81016" tIns="40508" rIns="81016" bIns="4050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257" name="组合 256"/>
          <p:cNvGrpSpPr/>
          <p:nvPr/>
        </p:nvGrpSpPr>
        <p:grpSpPr>
          <a:xfrm>
            <a:off x="6257004" y="3924768"/>
            <a:ext cx="938445" cy="917974"/>
            <a:chOff x="6296026" y="1022351"/>
            <a:chExt cx="649287" cy="635000"/>
          </a:xfrm>
          <a:solidFill>
            <a:sysClr val="window" lastClr="FFFFFF"/>
          </a:solidFill>
        </p:grpSpPr>
        <p:sp>
          <p:nvSpPr>
            <p:cNvPr id="258" name="Freeform 14"/>
            <p:cNvSpPr/>
            <p:nvPr/>
          </p:nvSpPr>
          <p:spPr bwMode="auto">
            <a:xfrm>
              <a:off x="6413501" y="1352551"/>
              <a:ext cx="254000" cy="304800"/>
            </a:xfrm>
            <a:custGeom>
              <a:avLst/>
              <a:gdLst>
                <a:gd name="T0" fmla="*/ 55 w 68"/>
                <a:gd name="T1" fmla="*/ 0 h 81"/>
                <a:gd name="T2" fmla="*/ 0 w 68"/>
                <a:gd name="T3" fmla="*/ 61 h 81"/>
                <a:gd name="T4" fmla="*/ 51 w 68"/>
                <a:gd name="T5" fmla="*/ 81 h 81"/>
                <a:gd name="T6" fmla="*/ 54 w 68"/>
                <a:gd name="T7" fmla="*/ 60 h 81"/>
                <a:gd name="T8" fmla="*/ 68 w 68"/>
                <a:gd name="T9" fmla="*/ 12 h 81"/>
                <a:gd name="T10" fmla="*/ 55 w 68"/>
                <a:gd name="T11" fmla="*/ 0 h 81"/>
              </a:gdLst>
              <a:ahLst/>
              <a:cxnLst>
                <a:cxn ang="0">
                  <a:pos x="T0" y="T1"/>
                </a:cxn>
                <a:cxn ang="0">
                  <a:pos x="T2" y="T3"/>
                </a:cxn>
                <a:cxn ang="0">
                  <a:pos x="T4" y="T5"/>
                </a:cxn>
                <a:cxn ang="0">
                  <a:pos x="T6" y="T7"/>
                </a:cxn>
                <a:cxn ang="0">
                  <a:pos x="T8" y="T9"/>
                </a:cxn>
                <a:cxn ang="0">
                  <a:pos x="T10" y="T11"/>
                </a:cxn>
              </a:cxnLst>
              <a:rect l="0" t="0" r="r" b="b"/>
              <a:pathLst>
                <a:path w="68" h="81">
                  <a:moveTo>
                    <a:pt x="55" y="0"/>
                  </a:moveTo>
                  <a:cubicBezTo>
                    <a:pt x="0" y="61"/>
                    <a:pt x="0" y="61"/>
                    <a:pt x="0" y="61"/>
                  </a:cubicBezTo>
                  <a:cubicBezTo>
                    <a:pt x="15" y="73"/>
                    <a:pt x="33" y="80"/>
                    <a:pt x="51" y="81"/>
                  </a:cubicBezTo>
                  <a:cubicBezTo>
                    <a:pt x="52" y="77"/>
                    <a:pt x="54" y="69"/>
                    <a:pt x="54" y="60"/>
                  </a:cubicBezTo>
                  <a:cubicBezTo>
                    <a:pt x="54" y="48"/>
                    <a:pt x="54" y="29"/>
                    <a:pt x="68" y="12"/>
                  </a:cubicBezTo>
                  <a:lnTo>
                    <a:pt x="5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59" name="Freeform 15"/>
            <p:cNvSpPr/>
            <p:nvPr/>
          </p:nvSpPr>
          <p:spPr bwMode="auto">
            <a:xfrm>
              <a:off x="6308726" y="1296988"/>
              <a:ext cx="295275" cy="269875"/>
            </a:xfrm>
            <a:custGeom>
              <a:avLst/>
              <a:gdLst>
                <a:gd name="T0" fmla="*/ 66 w 79"/>
                <a:gd name="T1" fmla="*/ 0 h 72"/>
                <a:gd name="T2" fmla="*/ 20 w 79"/>
                <a:gd name="T3" fmla="*/ 18 h 72"/>
                <a:gd name="T4" fmla="*/ 0 w 79"/>
                <a:gd name="T5" fmla="*/ 23 h 72"/>
                <a:gd name="T6" fmla="*/ 24 w 79"/>
                <a:gd name="T7" fmla="*/ 72 h 72"/>
                <a:gd name="T8" fmla="*/ 79 w 79"/>
                <a:gd name="T9" fmla="*/ 12 h 72"/>
                <a:gd name="T10" fmla="*/ 66 w 79"/>
                <a:gd name="T11" fmla="*/ 0 h 72"/>
              </a:gdLst>
              <a:ahLst/>
              <a:cxnLst>
                <a:cxn ang="0">
                  <a:pos x="T0" y="T1"/>
                </a:cxn>
                <a:cxn ang="0">
                  <a:pos x="T2" y="T3"/>
                </a:cxn>
                <a:cxn ang="0">
                  <a:pos x="T4" y="T5"/>
                </a:cxn>
                <a:cxn ang="0">
                  <a:pos x="T6" y="T7"/>
                </a:cxn>
                <a:cxn ang="0">
                  <a:pos x="T8" y="T9"/>
                </a:cxn>
                <a:cxn ang="0">
                  <a:pos x="T10" y="T11"/>
                </a:cxn>
              </a:cxnLst>
              <a:rect l="0" t="0" r="r" b="b"/>
              <a:pathLst>
                <a:path w="79" h="72">
                  <a:moveTo>
                    <a:pt x="66" y="0"/>
                  </a:moveTo>
                  <a:cubicBezTo>
                    <a:pt x="51" y="16"/>
                    <a:pt x="32" y="17"/>
                    <a:pt x="20" y="18"/>
                  </a:cubicBezTo>
                  <a:cubicBezTo>
                    <a:pt x="11" y="19"/>
                    <a:pt x="4" y="22"/>
                    <a:pt x="0" y="23"/>
                  </a:cubicBezTo>
                  <a:cubicBezTo>
                    <a:pt x="2" y="41"/>
                    <a:pt x="10" y="59"/>
                    <a:pt x="24" y="72"/>
                  </a:cubicBezTo>
                  <a:cubicBezTo>
                    <a:pt x="79" y="12"/>
                    <a:pt x="79" y="12"/>
                    <a:pt x="79" y="12"/>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0" name="Freeform 16"/>
            <p:cNvSpPr/>
            <p:nvPr/>
          </p:nvSpPr>
          <p:spPr bwMode="auto">
            <a:xfrm>
              <a:off x="6570663" y="1022351"/>
              <a:ext cx="255588" cy="304800"/>
            </a:xfrm>
            <a:custGeom>
              <a:avLst/>
              <a:gdLst>
                <a:gd name="T0" fmla="*/ 13 w 68"/>
                <a:gd name="T1" fmla="*/ 81 h 81"/>
                <a:gd name="T2" fmla="*/ 68 w 68"/>
                <a:gd name="T3" fmla="*/ 20 h 81"/>
                <a:gd name="T4" fmla="*/ 17 w 68"/>
                <a:gd name="T5" fmla="*/ 0 h 81"/>
                <a:gd name="T6" fmla="*/ 14 w 68"/>
                <a:gd name="T7" fmla="*/ 22 h 81"/>
                <a:gd name="T8" fmla="*/ 0 w 68"/>
                <a:gd name="T9" fmla="*/ 69 h 81"/>
                <a:gd name="T10" fmla="*/ 13 w 68"/>
                <a:gd name="T11" fmla="*/ 81 h 81"/>
              </a:gdLst>
              <a:ahLst/>
              <a:cxnLst>
                <a:cxn ang="0">
                  <a:pos x="T0" y="T1"/>
                </a:cxn>
                <a:cxn ang="0">
                  <a:pos x="T2" y="T3"/>
                </a:cxn>
                <a:cxn ang="0">
                  <a:pos x="T4" y="T5"/>
                </a:cxn>
                <a:cxn ang="0">
                  <a:pos x="T6" y="T7"/>
                </a:cxn>
                <a:cxn ang="0">
                  <a:pos x="T8" y="T9"/>
                </a:cxn>
                <a:cxn ang="0">
                  <a:pos x="T10" y="T11"/>
                </a:cxn>
              </a:cxnLst>
              <a:rect l="0" t="0" r="r" b="b"/>
              <a:pathLst>
                <a:path w="68" h="81">
                  <a:moveTo>
                    <a:pt x="13" y="81"/>
                  </a:moveTo>
                  <a:cubicBezTo>
                    <a:pt x="68" y="20"/>
                    <a:pt x="68" y="20"/>
                    <a:pt x="68" y="20"/>
                  </a:cubicBezTo>
                  <a:cubicBezTo>
                    <a:pt x="53" y="7"/>
                    <a:pt x="35" y="1"/>
                    <a:pt x="17" y="0"/>
                  </a:cubicBezTo>
                  <a:cubicBezTo>
                    <a:pt x="16" y="4"/>
                    <a:pt x="14" y="12"/>
                    <a:pt x="14" y="22"/>
                  </a:cubicBezTo>
                  <a:cubicBezTo>
                    <a:pt x="14" y="34"/>
                    <a:pt x="14" y="52"/>
                    <a:pt x="0" y="69"/>
                  </a:cubicBezTo>
                  <a:lnTo>
                    <a:pt x="13"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1" name="Freeform 17"/>
            <p:cNvSpPr/>
            <p:nvPr/>
          </p:nvSpPr>
          <p:spPr bwMode="auto">
            <a:xfrm>
              <a:off x="6634163" y="1108076"/>
              <a:ext cx="300038" cy="277813"/>
            </a:xfrm>
            <a:custGeom>
              <a:avLst/>
              <a:gdLst>
                <a:gd name="T0" fmla="*/ 13 w 80"/>
                <a:gd name="T1" fmla="*/ 74 h 74"/>
                <a:gd name="T2" fmla="*/ 59 w 80"/>
                <a:gd name="T3" fmla="*/ 55 h 74"/>
                <a:gd name="T4" fmla="*/ 80 w 80"/>
                <a:gd name="T5" fmla="*/ 50 h 74"/>
                <a:gd name="T6" fmla="*/ 55 w 80"/>
                <a:gd name="T7" fmla="*/ 0 h 74"/>
                <a:gd name="T8" fmla="*/ 0 w 80"/>
                <a:gd name="T9" fmla="*/ 61 h 74"/>
                <a:gd name="T10" fmla="*/ 13 w 80"/>
                <a:gd name="T11" fmla="*/ 74 h 74"/>
              </a:gdLst>
              <a:ahLst/>
              <a:cxnLst>
                <a:cxn ang="0">
                  <a:pos x="T0" y="T1"/>
                </a:cxn>
                <a:cxn ang="0">
                  <a:pos x="T2" y="T3"/>
                </a:cxn>
                <a:cxn ang="0">
                  <a:pos x="T4" y="T5"/>
                </a:cxn>
                <a:cxn ang="0">
                  <a:pos x="T6" y="T7"/>
                </a:cxn>
                <a:cxn ang="0">
                  <a:pos x="T8" y="T9"/>
                </a:cxn>
                <a:cxn ang="0">
                  <a:pos x="T10" y="T11"/>
                </a:cxn>
              </a:cxnLst>
              <a:rect l="0" t="0" r="r" b="b"/>
              <a:pathLst>
                <a:path w="80" h="74">
                  <a:moveTo>
                    <a:pt x="13" y="74"/>
                  </a:moveTo>
                  <a:cubicBezTo>
                    <a:pt x="28" y="58"/>
                    <a:pt x="46" y="56"/>
                    <a:pt x="59" y="55"/>
                  </a:cubicBezTo>
                  <a:cubicBezTo>
                    <a:pt x="68" y="54"/>
                    <a:pt x="77" y="51"/>
                    <a:pt x="80" y="50"/>
                  </a:cubicBezTo>
                  <a:cubicBezTo>
                    <a:pt x="78" y="31"/>
                    <a:pt x="69" y="14"/>
                    <a:pt x="55" y="0"/>
                  </a:cubicBezTo>
                  <a:cubicBezTo>
                    <a:pt x="0" y="61"/>
                    <a:pt x="0" y="61"/>
                    <a:pt x="0" y="61"/>
                  </a:cubicBezTo>
                  <a:lnTo>
                    <a:pt x="13"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2" name="Freeform 18"/>
            <p:cNvSpPr/>
            <p:nvPr/>
          </p:nvSpPr>
          <p:spPr bwMode="auto">
            <a:xfrm>
              <a:off x="6623051" y="1412876"/>
              <a:ext cx="225425" cy="244475"/>
            </a:xfrm>
            <a:custGeom>
              <a:avLst/>
              <a:gdLst>
                <a:gd name="T0" fmla="*/ 3 w 60"/>
                <a:gd name="T1" fmla="*/ 44 h 65"/>
                <a:gd name="T2" fmla="*/ 0 w 60"/>
                <a:gd name="T3" fmla="*/ 65 h 65"/>
                <a:gd name="T4" fmla="*/ 60 w 60"/>
                <a:gd name="T5" fmla="*/ 40 h 65"/>
                <a:gd name="T6" fmla="*/ 16 w 60"/>
                <a:gd name="T7" fmla="*/ 0 h 65"/>
                <a:gd name="T8" fmla="*/ 3 w 60"/>
                <a:gd name="T9" fmla="*/ 44 h 65"/>
              </a:gdLst>
              <a:ahLst/>
              <a:cxnLst>
                <a:cxn ang="0">
                  <a:pos x="T0" y="T1"/>
                </a:cxn>
                <a:cxn ang="0">
                  <a:pos x="T2" y="T3"/>
                </a:cxn>
                <a:cxn ang="0">
                  <a:pos x="T4" y="T5"/>
                </a:cxn>
                <a:cxn ang="0">
                  <a:pos x="T6" y="T7"/>
                </a:cxn>
                <a:cxn ang="0">
                  <a:pos x="T8" y="T9"/>
                </a:cxn>
              </a:cxnLst>
              <a:rect l="0" t="0" r="r" b="b"/>
              <a:pathLst>
                <a:path w="60" h="65">
                  <a:moveTo>
                    <a:pt x="3" y="44"/>
                  </a:moveTo>
                  <a:cubicBezTo>
                    <a:pt x="3" y="53"/>
                    <a:pt x="2" y="61"/>
                    <a:pt x="0" y="65"/>
                  </a:cubicBezTo>
                  <a:cubicBezTo>
                    <a:pt x="22" y="65"/>
                    <a:pt x="44" y="56"/>
                    <a:pt x="60" y="40"/>
                  </a:cubicBezTo>
                  <a:cubicBezTo>
                    <a:pt x="16" y="0"/>
                    <a:pt x="16" y="0"/>
                    <a:pt x="16" y="0"/>
                  </a:cubicBezTo>
                  <a:cubicBezTo>
                    <a:pt x="3" y="15"/>
                    <a:pt x="3" y="32"/>
                    <a:pt x="3"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3" name="Freeform 19"/>
            <p:cNvSpPr/>
            <p:nvPr/>
          </p:nvSpPr>
          <p:spPr bwMode="auto">
            <a:xfrm>
              <a:off x="6296026" y="1135063"/>
              <a:ext cx="244475" cy="228600"/>
            </a:xfrm>
            <a:custGeom>
              <a:avLst/>
              <a:gdLst>
                <a:gd name="T0" fmla="*/ 65 w 65"/>
                <a:gd name="T1" fmla="*/ 39 h 61"/>
                <a:gd name="T2" fmla="*/ 22 w 65"/>
                <a:gd name="T3" fmla="*/ 0 h 61"/>
                <a:gd name="T4" fmla="*/ 2 w 65"/>
                <a:gd name="T5" fmla="*/ 61 h 61"/>
                <a:gd name="T6" fmla="*/ 23 w 65"/>
                <a:gd name="T7" fmla="*/ 56 h 61"/>
                <a:gd name="T8" fmla="*/ 65 w 65"/>
                <a:gd name="T9" fmla="*/ 39 h 61"/>
              </a:gdLst>
              <a:ahLst/>
              <a:cxnLst>
                <a:cxn ang="0">
                  <a:pos x="T0" y="T1"/>
                </a:cxn>
                <a:cxn ang="0">
                  <a:pos x="T2" y="T3"/>
                </a:cxn>
                <a:cxn ang="0">
                  <a:pos x="T4" y="T5"/>
                </a:cxn>
                <a:cxn ang="0">
                  <a:pos x="T6" y="T7"/>
                </a:cxn>
                <a:cxn ang="0">
                  <a:pos x="T8" y="T9"/>
                </a:cxn>
              </a:cxnLst>
              <a:rect l="0" t="0" r="r" b="b"/>
              <a:pathLst>
                <a:path w="65" h="61">
                  <a:moveTo>
                    <a:pt x="65" y="39"/>
                  </a:moveTo>
                  <a:cubicBezTo>
                    <a:pt x="22" y="0"/>
                    <a:pt x="22" y="0"/>
                    <a:pt x="22" y="0"/>
                  </a:cubicBezTo>
                  <a:cubicBezTo>
                    <a:pt x="7" y="17"/>
                    <a:pt x="0" y="39"/>
                    <a:pt x="2" y="61"/>
                  </a:cubicBezTo>
                  <a:cubicBezTo>
                    <a:pt x="7" y="59"/>
                    <a:pt x="14" y="57"/>
                    <a:pt x="23" y="56"/>
                  </a:cubicBezTo>
                  <a:cubicBezTo>
                    <a:pt x="35" y="55"/>
                    <a:pt x="51" y="54"/>
                    <a:pt x="65"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4" name="Freeform 20"/>
            <p:cNvSpPr/>
            <p:nvPr/>
          </p:nvSpPr>
          <p:spPr bwMode="auto">
            <a:xfrm>
              <a:off x="6697663" y="1314451"/>
              <a:ext cx="247650" cy="233363"/>
            </a:xfrm>
            <a:custGeom>
              <a:avLst/>
              <a:gdLst>
                <a:gd name="T0" fmla="*/ 64 w 66"/>
                <a:gd name="T1" fmla="*/ 0 h 62"/>
                <a:gd name="T2" fmla="*/ 42 w 66"/>
                <a:gd name="T3" fmla="*/ 5 h 62"/>
                <a:gd name="T4" fmla="*/ 0 w 66"/>
                <a:gd name="T5" fmla="*/ 22 h 62"/>
                <a:gd name="T6" fmla="*/ 44 w 66"/>
                <a:gd name="T7" fmla="*/ 62 h 62"/>
                <a:gd name="T8" fmla="*/ 64 w 66"/>
                <a:gd name="T9" fmla="*/ 0 h 62"/>
              </a:gdLst>
              <a:ahLst/>
              <a:cxnLst>
                <a:cxn ang="0">
                  <a:pos x="T0" y="T1"/>
                </a:cxn>
                <a:cxn ang="0">
                  <a:pos x="T2" y="T3"/>
                </a:cxn>
                <a:cxn ang="0">
                  <a:pos x="T4" y="T5"/>
                </a:cxn>
                <a:cxn ang="0">
                  <a:pos x="T6" y="T7"/>
                </a:cxn>
                <a:cxn ang="0">
                  <a:pos x="T8" y="T9"/>
                </a:cxn>
              </a:cxnLst>
              <a:rect l="0" t="0" r="r" b="b"/>
              <a:pathLst>
                <a:path w="66" h="62">
                  <a:moveTo>
                    <a:pt x="64" y="0"/>
                  </a:moveTo>
                  <a:cubicBezTo>
                    <a:pt x="60" y="2"/>
                    <a:pt x="51" y="4"/>
                    <a:pt x="42" y="5"/>
                  </a:cubicBezTo>
                  <a:cubicBezTo>
                    <a:pt x="30" y="6"/>
                    <a:pt x="14" y="8"/>
                    <a:pt x="0" y="22"/>
                  </a:cubicBezTo>
                  <a:cubicBezTo>
                    <a:pt x="44" y="62"/>
                    <a:pt x="44" y="62"/>
                    <a:pt x="44" y="62"/>
                  </a:cubicBezTo>
                  <a:cubicBezTo>
                    <a:pt x="59" y="44"/>
                    <a:pt x="66" y="22"/>
                    <a:pt x="6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5" name="Freeform 21"/>
            <p:cNvSpPr/>
            <p:nvPr/>
          </p:nvSpPr>
          <p:spPr bwMode="auto">
            <a:xfrm>
              <a:off x="6391276" y="1022351"/>
              <a:ext cx="220663" cy="247650"/>
            </a:xfrm>
            <a:custGeom>
              <a:avLst/>
              <a:gdLst>
                <a:gd name="T0" fmla="*/ 57 w 59"/>
                <a:gd name="T1" fmla="*/ 22 h 66"/>
                <a:gd name="T2" fmla="*/ 59 w 59"/>
                <a:gd name="T3" fmla="*/ 0 h 66"/>
                <a:gd name="T4" fmla="*/ 0 w 59"/>
                <a:gd name="T5" fmla="*/ 26 h 66"/>
                <a:gd name="T6" fmla="*/ 44 w 59"/>
                <a:gd name="T7" fmla="*/ 66 h 66"/>
                <a:gd name="T8" fmla="*/ 57 w 59"/>
                <a:gd name="T9" fmla="*/ 22 h 66"/>
              </a:gdLst>
              <a:ahLst/>
              <a:cxnLst>
                <a:cxn ang="0">
                  <a:pos x="T0" y="T1"/>
                </a:cxn>
                <a:cxn ang="0">
                  <a:pos x="T2" y="T3"/>
                </a:cxn>
                <a:cxn ang="0">
                  <a:pos x="T4" y="T5"/>
                </a:cxn>
                <a:cxn ang="0">
                  <a:pos x="T6" y="T7"/>
                </a:cxn>
                <a:cxn ang="0">
                  <a:pos x="T8" y="T9"/>
                </a:cxn>
              </a:cxnLst>
              <a:rect l="0" t="0" r="r" b="b"/>
              <a:pathLst>
                <a:path w="59" h="66">
                  <a:moveTo>
                    <a:pt x="57" y="22"/>
                  </a:moveTo>
                  <a:cubicBezTo>
                    <a:pt x="57" y="13"/>
                    <a:pt x="58" y="5"/>
                    <a:pt x="59" y="0"/>
                  </a:cubicBezTo>
                  <a:cubicBezTo>
                    <a:pt x="38" y="1"/>
                    <a:pt x="16" y="9"/>
                    <a:pt x="0" y="26"/>
                  </a:cubicBezTo>
                  <a:cubicBezTo>
                    <a:pt x="44" y="66"/>
                    <a:pt x="44" y="66"/>
                    <a:pt x="44" y="66"/>
                  </a:cubicBezTo>
                  <a:cubicBezTo>
                    <a:pt x="57" y="50"/>
                    <a:pt x="57" y="34"/>
                    <a:pt x="57"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266" name="组合 265"/>
          <p:cNvGrpSpPr/>
          <p:nvPr/>
        </p:nvGrpSpPr>
        <p:grpSpPr>
          <a:xfrm>
            <a:off x="4522157" y="2454819"/>
            <a:ext cx="893025" cy="893200"/>
            <a:chOff x="7445376" y="2097088"/>
            <a:chExt cx="569913" cy="571500"/>
          </a:xfrm>
          <a:solidFill>
            <a:sysClr val="window" lastClr="FFFFFF"/>
          </a:solidFill>
        </p:grpSpPr>
        <p:sp>
          <p:nvSpPr>
            <p:cNvPr id="267" name="Freeform 44"/>
            <p:cNvSpPr/>
            <p:nvPr/>
          </p:nvSpPr>
          <p:spPr bwMode="auto">
            <a:xfrm>
              <a:off x="7448551" y="2097088"/>
              <a:ext cx="566738" cy="566738"/>
            </a:xfrm>
            <a:custGeom>
              <a:avLst/>
              <a:gdLst>
                <a:gd name="T0" fmla="*/ 136 w 151"/>
                <a:gd name="T1" fmla="*/ 96 h 151"/>
                <a:gd name="T2" fmla="*/ 126 w 151"/>
                <a:gd name="T3" fmla="*/ 92 h 151"/>
                <a:gd name="T4" fmla="*/ 131 w 151"/>
                <a:gd name="T5" fmla="*/ 78 h 151"/>
                <a:gd name="T6" fmla="*/ 119 w 151"/>
                <a:gd name="T7" fmla="*/ 72 h 151"/>
                <a:gd name="T8" fmla="*/ 112 w 151"/>
                <a:gd name="T9" fmla="*/ 84 h 151"/>
                <a:gd name="T10" fmla="*/ 103 w 151"/>
                <a:gd name="T11" fmla="*/ 79 h 151"/>
                <a:gd name="T12" fmla="*/ 110 w 151"/>
                <a:gd name="T13" fmla="*/ 67 h 151"/>
                <a:gd name="T14" fmla="*/ 98 w 151"/>
                <a:gd name="T15" fmla="*/ 56 h 151"/>
                <a:gd name="T16" fmla="*/ 88 w 151"/>
                <a:gd name="T17" fmla="*/ 66 h 151"/>
                <a:gd name="T18" fmla="*/ 81 w 151"/>
                <a:gd name="T19" fmla="*/ 59 h 151"/>
                <a:gd name="T20" fmla="*/ 90 w 151"/>
                <a:gd name="T21" fmla="*/ 49 h 151"/>
                <a:gd name="T22" fmla="*/ 81 w 151"/>
                <a:gd name="T23" fmla="*/ 36 h 151"/>
                <a:gd name="T24" fmla="*/ 68 w 151"/>
                <a:gd name="T25" fmla="*/ 42 h 151"/>
                <a:gd name="T26" fmla="*/ 64 w 151"/>
                <a:gd name="T27" fmla="*/ 33 h 151"/>
                <a:gd name="T28" fmla="*/ 76 w 151"/>
                <a:gd name="T29" fmla="*/ 27 h 151"/>
                <a:gd name="T30" fmla="*/ 72 w 151"/>
                <a:gd name="T31" fmla="*/ 16 h 151"/>
                <a:gd name="T32" fmla="*/ 55 w 151"/>
                <a:gd name="T33" fmla="*/ 20 h 151"/>
                <a:gd name="T34" fmla="*/ 53 w 151"/>
                <a:gd name="T35" fmla="*/ 10 h 151"/>
                <a:gd name="T36" fmla="*/ 69 w 151"/>
                <a:gd name="T37" fmla="*/ 6 h 151"/>
                <a:gd name="T38" fmla="*/ 68 w 151"/>
                <a:gd name="T39" fmla="*/ 0 h 151"/>
                <a:gd name="T40" fmla="*/ 22 w 151"/>
                <a:gd name="T41" fmla="*/ 22 h 151"/>
                <a:gd name="T42" fmla="*/ 0 w 151"/>
                <a:gd name="T43" fmla="*/ 69 h 151"/>
                <a:gd name="T44" fmla="*/ 8 w 151"/>
                <a:gd name="T45" fmla="*/ 70 h 151"/>
                <a:gd name="T46" fmla="*/ 14 w 151"/>
                <a:gd name="T47" fmla="*/ 54 h 151"/>
                <a:gd name="T48" fmla="*/ 23 w 151"/>
                <a:gd name="T49" fmla="*/ 57 h 151"/>
                <a:gd name="T50" fmla="*/ 18 w 151"/>
                <a:gd name="T51" fmla="*/ 73 h 151"/>
                <a:gd name="T52" fmla="*/ 30 w 151"/>
                <a:gd name="T53" fmla="*/ 78 h 151"/>
                <a:gd name="T54" fmla="*/ 37 w 151"/>
                <a:gd name="T55" fmla="*/ 65 h 151"/>
                <a:gd name="T56" fmla="*/ 46 w 151"/>
                <a:gd name="T57" fmla="*/ 70 h 151"/>
                <a:gd name="T58" fmla="*/ 38 w 151"/>
                <a:gd name="T59" fmla="*/ 84 h 151"/>
                <a:gd name="T60" fmla="*/ 51 w 151"/>
                <a:gd name="T61" fmla="*/ 94 h 151"/>
                <a:gd name="T62" fmla="*/ 62 w 151"/>
                <a:gd name="T63" fmla="*/ 83 h 151"/>
                <a:gd name="T64" fmla="*/ 69 w 151"/>
                <a:gd name="T65" fmla="*/ 91 h 151"/>
                <a:gd name="T66" fmla="*/ 58 w 151"/>
                <a:gd name="T67" fmla="*/ 101 h 151"/>
                <a:gd name="T68" fmla="*/ 68 w 151"/>
                <a:gd name="T69" fmla="*/ 113 h 151"/>
                <a:gd name="T70" fmla="*/ 81 w 151"/>
                <a:gd name="T71" fmla="*/ 107 h 151"/>
                <a:gd name="T72" fmla="*/ 86 w 151"/>
                <a:gd name="T73" fmla="*/ 116 h 151"/>
                <a:gd name="T74" fmla="*/ 73 w 151"/>
                <a:gd name="T75" fmla="*/ 122 h 151"/>
                <a:gd name="T76" fmla="*/ 78 w 151"/>
                <a:gd name="T77" fmla="*/ 133 h 151"/>
                <a:gd name="T78" fmla="*/ 95 w 151"/>
                <a:gd name="T79" fmla="*/ 129 h 151"/>
                <a:gd name="T80" fmla="*/ 97 w 151"/>
                <a:gd name="T81" fmla="*/ 139 h 151"/>
                <a:gd name="T82" fmla="*/ 81 w 151"/>
                <a:gd name="T83" fmla="*/ 143 h 151"/>
                <a:gd name="T84" fmla="*/ 82 w 151"/>
                <a:gd name="T85" fmla="*/ 151 h 151"/>
                <a:gd name="T86" fmla="*/ 129 w 151"/>
                <a:gd name="T87" fmla="*/ 129 h 151"/>
                <a:gd name="T88" fmla="*/ 151 w 151"/>
                <a:gd name="T89" fmla="*/ 83 h 151"/>
                <a:gd name="T90" fmla="*/ 141 w 151"/>
                <a:gd name="T91" fmla="*/ 81 h 151"/>
                <a:gd name="T92" fmla="*/ 136 w 151"/>
                <a:gd name="T93" fmla="*/ 9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 h="151">
                  <a:moveTo>
                    <a:pt x="136" y="96"/>
                  </a:moveTo>
                  <a:cubicBezTo>
                    <a:pt x="126" y="92"/>
                    <a:pt x="126" y="92"/>
                    <a:pt x="126" y="92"/>
                  </a:cubicBezTo>
                  <a:cubicBezTo>
                    <a:pt x="131" y="78"/>
                    <a:pt x="131" y="78"/>
                    <a:pt x="131" y="78"/>
                  </a:cubicBezTo>
                  <a:cubicBezTo>
                    <a:pt x="127" y="76"/>
                    <a:pt x="123" y="75"/>
                    <a:pt x="119" y="72"/>
                  </a:cubicBezTo>
                  <a:cubicBezTo>
                    <a:pt x="112" y="84"/>
                    <a:pt x="112" y="84"/>
                    <a:pt x="112" y="84"/>
                  </a:cubicBezTo>
                  <a:cubicBezTo>
                    <a:pt x="103" y="79"/>
                    <a:pt x="103" y="79"/>
                    <a:pt x="103" y="79"/>
                  </a:cubicBezTo>
                  <a:cubicBezTo>
                    <a:pt x="110" y="67"/>
                    <a:pt x="110" y="67"/>
                    <a:pt x="110" y="67"/>
                  </a:cubicBezTo>
                  <a:cubicBezTo>
                    <a:pt x="106" y="64"/>
                    <a:pt x="102" y="60"/>
                    <a:pt x="98" y="56"/>
                  </a:cubicBezTo>
                  <a:cubicBezTo>
                    <a:pt x="88" y="66"/>
                    <a:pt x="88" y="66"/>
                    <a:pt x="88" y="66"/>
                  </a:cubicBezTo>
                  <a:cubicBezTo>
                    <a:pt x="81" y="59"/>
                    <a:pt x="81" y="59"/>
                    <a:pt x="81" y="59"/>
                  </a:cubicBezTo>
                  <a:cubicBezTo>
                    <a:pt x="90" y="49"/>
                    <a:pt x="90" y="49"/>
                    <a:pt x="90" y="49"/>
                  </a:cubicBezTo>
                  <a:cubicBezTo>
                    <a:pt x="87" y="45"/>
                    <a:pt x="84" y="41"/>
                    <a:pt x="81" y="36"/>
                  </a:cubicBezTo>
                  <a:cubicBezTo>
                    <a:pt x="68" y="42"/>
                    <a:pt x="68" y="42"/>
                    <a:pt x="68" y="42"/>
                  </a:cubicBezTo>
                  <a:cubicBezTo>
                    <a:pt x="64" y="33"/>
                    <a:pt x="64" y="33"/>
                    <a:pt x="64" y="33"/>
                  </a:cubicBezTo>
                  <a:cubicBezTo>
                    <a:pt x="76" y="27"/>
                    <a:pt x="76" y="27"/>
                    <a:pt x="76" y="27"/>
                  </a:cubicBezTo>
                  <a:cubicBezTo>
                    <a:pt x="74" y="24"/>
                    <a:pt x="73" y="20"/>
                    <a:pt x="72" y="16"/>
                  </a:cubicBezTo>
                  <a:cubicBezTo>
                    <a:pt x="55" y="20"/>
                    <a:pt x="55" y="20"/>
                    <a:pt x="55" y="20"/>
                  </a:cubicBezTo>
                  <a:cubicBezTo>
                    <a:pt x="53" y="10"/>
                    <a:pt x="53" y="10"/>
                    <a:pt x="53" y="10"/>
                  </a:cubicBezTo>
                  <a:cubicBezTo>
                    <a:pt x="69" y="6"/>
                    <a:pt x="69" y="6"/>
                    <a:pt x="69" y="6"/>
                  </a:cubicBezTo>
                  <a:cubicBezTo>
                    <a:pt x="69" y="4"/>
                    <a:pt x="68" y="2"/>
                    <a:pt x="68" y="0"/>
                  </a:cubicBezTo>
                  <a:cubicBezTo>
                    <a:pt x="51" y="2"/>
                    <a:pt x="35" y="9"/>
                    <a:pt x="22" y="22"/>
                  </a:cubicBezTo>
                  <a:cubicBezTo>
                    <a:pt x="9" y="35"/>
                    <a:pt x="1" y="52"/>
                    <a:pt x="0" y="69"/>
                  </a:cubicBezTo>
                  <a:cubicBezTo>
                    <a:pt x="2" y="69"/>
                    <a:pt x="5" y="70"/>
                    <a:pt x="8" y="70"/>
                  </a:cubicBezTo>
                  <a:cubicBezTo>
                    <a:pt x="14" y="54"/>
                    <a:pt x="14" y="54"/>
                    <a:pt x="14" y="54"/>
                  </a:cubicBezTo>
                  <a:cubicBezTo>
                    <a:pt x="23" y="57"/>
                    <a:pt x="23" y="57"/>
                    <a:pt x="23" y="57"/>
                  </a:cubicBezTo>
                  <a:cubicBezTo>
                    <a:pt x="18" y="73"/>
                    <a:pt x="18" y="73"/>
                    <a:pt x="18" y="73"/>
                  </a:cubicBezTo>
                  <a:cubicBezTo>
                    <a:pt x="22" y="75"/>
                    <a:pt x="26" y="76"/>
                    <a:pt x="30" y="78"/>
                  </a:cubicBezTo>
                  <a:cubicBezTo>
                    <a:pt x="37" y="65"/>
                    <a:pt x="37" y="65"/>
                    <a:pt x="37" y="65"/>
                  </a:cubicBezTo>
                  <a:cubicBezTo>
                    <a:pt x="46" y="70"/>
                    <a:pt x="46" y="70"/>
                    <a:pt x="46" y="70"/>
                  </a:cubicBezTo>
                  <a:cubicBezTo>
                    <a:pt x="38" y="84"/>
                    <a:pt x="38" y="84"/>
                    <a:pt x="38" y="84"/>
                  </a:cubicBezTo>
                  <a:cubicBezTo>
                    <a:pt x="43" y="87"/>
                    <a:pt x="47" y="90"/>
                    <a:pt x="51" y="94"/>
                  </a:cubicBezTo>
                  <a:cubicBezTo>
                    <a:pt x="62" y="83"/>
                    <a:pt x="62" y="83"/>
                    <a:pt x="62" y="83"/>
                  </a:cubicBezTo>
                  <a:cubicBezTo>
                    <a:pt x="69" y="91"/>
                    <a:pt x="69" y="91"/>
                    <a:pt x="69" y="91"/>
                  </a:cubicBezTo>
                  <a:cubicBezTo>
                    <a:pt x="58" y="101"/>
                    <a:pt x="58" y="101"/>
                    <a:pt x="58" y="101"/>
                  </a:cubicBezTo>
                  <a:cubicBezTo>
                    <a:pt x="62" y="105"/>
                    <a:pt x="65" y="109"/>
                    <a:pt x="68" y="113"/>
                  </a:cubicBezTo>
                  <a:cubicBezTo>
                    <a:pt x="81" y="107"/>
                    <a:pt x="81" y="107"/>
                    <a:pt x="81" y="107"/>
                  </a:cubicBezTo>
                  <a:cubicBezTo>
                    <a:pt x="86" y="116"/>
                    <a:pt x="86" y="116"/>
                    <a:pt x="86" y="116"/>
                  </a:cubicBezTo>
                  <a:cubicBezTo>
                    <a:pt x="73" y="122"/>
                    <a:pt x="73" y="122"/>
                    <a:pt x="73" y="122"/>
                  </a:cubicBezTo>
                  <a:cubicBezTo>
                    <a:pt x="75" y="126"/>
                    <a:pt x="77" y="130"/>
                    <a:pt x="78" y="133"/>
                  </a:cubicBezTo>
                  <a:cubicBezTo>
                    <a:pt x="95" y="129"/>
                    <a:pt x="95" y="129"/>
                    <a:pt x="95" y="129"/>
                  </a:cubicBezTo>
                  <a:cubicBezTo>
                    <a:pt x="97" y="139"/>
                    <a:pt x="97" y="139"/>
                    <a:pt x="97" y="139"/>
                  </a:cubicBezTo>
                  <a:cubicBezTo>
                    <a:pt x="81" y="143"/>
                    <a:pt x="81" y="143"/>
                    <a:pt x="81" y="143"/>
                  </a:cubicBezTo>
                  <a:cubicBezTo>
                    <a:pt x="81" y="146"/>
                    <a:pt x="82" y="149"/>
                    <a:pt x="82" y="151"/>
                  </a:cubicBezTo>
                  <a:cubicBezTo>
                    <a:pt x="99" y="150"/>
                    <a:pt x="116" y="142"/>
                    <a:pt x="129" y="129"/>
                  </a:cubicBezTo>
                  <a:cubicBezTo>
                    <a:pt x="142" y="116"/>
                    <a:pt x="149" y="100"/>
                    <a:pt x="151" y="83"/>
                  </a:cubicBezTo>
                  <a:cubicBezTo>
                    <a:pt x="147" y="83"/>
                    <a:pt x="144" y="82"/>
                    <a:pt x="141" y="81"/>
                  </a:cubicBezTo>
                  <a:lnTo>
                    <a:pt x="136"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8" name="Freeform 45"/>
            <p:cNvSpPr/>
            <p:nvPr/>
          </p:nvSpPr>
          <p:spPr bwMode="auto">
            <a:xfrm>
              <a:off x="7737476" y="2097088"/>
              <a:ext cx="277813" cy="277813"/>
            </a:xfrm>
            <a:custGeom>
              <a:avLst/>
              <a:gdLst>
                <a:gd name="T0" fmla="*/ 11 w 74"/>
                <a:gd name="T1" fmla="*/ 2 h 74"/>
                <a:gd name="T2" fmla="*/ 13 w 74"/>
                <a:gd name="T3" fmla="*/ 12 h 74"/>
                <a:gd name="T4" fmla="*/ 4 w 74"/>
                <a:gd name="T5" fmla="*/ 14 h 74"/>
                <a:gd name="T6" fmla="*/ 8 w 74"/>
                <a:gd name="T7" fmla="*/ 23 h 74"/>
                <a:gd name="T8" fmla="*/ 20 w 74"/>
                <a:gd name="T9" fmla="*/ 18 h 74"/>
                <a:gd name="T10" fmla="*/ 24 w 74"/>
                <a:gd name="T11" fmla="*/ 27 h 74"/>
                <a:gd name="T12" fmla="*/ 13 w 74"/>
                <a:gd name="T13" fmla="*/ 32 h 74"/>
                <a:gd name="T14" fmla="*/ 20 w 74"/>
                <a:gd name="T15" fmla="*/ 42 h 74"/>
                <a:gd name="T16" fmla="*/ 29 w 74"/>
                <a:gd name="T17" fmla="*/ 34 h 74"/>
                <a:gd name="T18" fmla="*/ 36 w 74"/>
                <a:gd name="T19" fmla="*/ 41 h 74"/>
                <a:gd name="T20" fmla="*/ 27 w 74"/>
                <a:gd name="T21" fmla="*/ 50 h 74"/>
                <a:gd name="T22" fmla="*/ 38 w 74"/>
                <a:gd name="T23" fmla="*/ 59 h 74"/>
                <a:gd name="T24" fmla="*/ 44 w 74"/>
                <a:gd name="T25" fmla="*/ 48 h 74"/>
                <a:gd name="T26" fmla="*/ 53 w 74"/>
                <a:gd name="T27" fmla="*/ 53 h 74"/>
                <a:gd name="T28" fmla="*/ 47 w 74"/>
                <a:gd name="T29" fmla="*/ 64 h 74"/>
                <a:gd name="T30" fmla="*/ 57 w 74"/>
                <a:gd name="T31" fmla="*/ 69 h 74"/>
                <a:gd name="T32" fmla="*/ 61 w 74"/>
                <a:gd name="T33" fmla="*/ 58 h 74"/>
                <a:gd name="T34" fmla="*/ 71 w 74"/>
                <a:gd name="T35" fmla="*/ 62 h 74"/>
                <a:gd name="T36" fmla="*/ 67 w 74"/>
                <a:gd name="T37" fmla="*/ 72 h 74"/>
                <a:gd name="T38" fmla="*/ 74 w 74"/>
                <a:gd name="T39" fmla="*/ 74 h 74"/>
                <a:gd name="T40" fmla="*/ 52 w 74"/>
                <a:gd name="T41" fmla="*/ 22 h 74"/>
                <a:gd name="T42" fmla="*/ 0 w 74"/>
                <a:gd name="T43" fmla="*/ 0 h 74"/>
                <a:gd name="T44" fmla="*/ 1 w 74"/>
                <a:gd name="T45" fmla="*/ 4 h 74"/>
                <a:gd name="T46" fmla="*/ 11 w 74"/>
                <a:gd name="T47"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11" y="2"/>
                  </a:moveTo>
                  <a:cubicBezTo>
                    <a:pt x="13" y="12"/>
                    <a:pt x="13" y="12"/>
                    <a:pt x="13" y="12"/>
                  </a:cubicBezTo>
                  <a:cubicBezTo>
                    <a:pt x="4" y="14"/>
                    <a:pt x="4" y="14"/>
                    <a:pt x="4" y="14"/>
                  </a:cubicBezTo>
                  <a:cubicBezTo>
                    <a:pt x="5" y="17"/>
                    <a:pt x="6" y="20"/>
                    <a:pt x="8" y="23"/>
                  </a:cubicBezTo>
                  <a:cubicBezTo>
                    <a:pt x="20" y="18"/>
                    <a:pt x="20" y="18"/>
                    <a:pt x="20" y="18"/>
                  </a:cubicBezTo>
                  <a:cubicBezTo>
                    <a:pt x="24" y="27"/>
                    <a:pt x="24" y="27"/>
                    <a:pt x="24" y="27"/>
                  </a:cubicBezTo>
                  <a:cubicBezTo>
                    <a:pt x="13" y="32"/>
                    <a:pt x="13" y="32"/>
                    <a:pt x="13" y="32"/>
                  </a:cubicBezTo>
                  <a:cubicBezTo>
                    <a:pt x="15" y="36"/>
                    <a:pt x="17" y="39"/>
                    <a:pt x="20" y="42"/>
                  </a:cubicBezTo>
                  <a:cubicBezTo>
                    <a:pt x="29" y="34"/>
                    <a:pt x="29" y="34"/>
                    <a:pt x="29" y="34"/>
                  </a:cubicBezTo>
                  <a:cubicBezTo>
                    <a:pt x="36" y="41"/>
                    <a:pt x="36" y="41"/>
                    <a:pt x="36" y="41"/>
                  </a:cubicBezTo>
                  <a:cubicBezTo>
                    <a:pt x="27" y="50"/>
                    <a:pt x="27" y="50"/>
                    <a:pt x="27" y="50"/>
                  </a:cubicBezTo>
                  <a:cubicBezTo>
                    <a:pt x="31" y="53"/>
                    <a:pt x="34" y="56"/>
                    <a:pt x="38" y="59"/>
                  </a:cubicBezTo>
                  <a:cubicBezTo>
                    <a:pt x="44" y="48"/>
                    <a:pt x="44" y="48"/>
                    <a:pt x="44" y="48"/>
                  </a:cubicBezTo>
                  <a:cubicBezTo>
                    <a:pt x="53" y="53"/>
                    <a:pt x="53" y="53"/>
                    <a:pt x="53" y="53"/>
                  </a:cubicBezTo>
                  <a:cubicBezTo>
                    <a:pt x="47" y="64"/>
                    <a:pt x="47" y="64"/>
                    <a:pt x="47" y="64"/>
                  </a:cubicBezTo>
                  <a:cubicBezTo>
                    <a:pt x="50" y="66"/>
                    <a:pt x="54" y="68"/>
                    <a:pt x="57" y="69"/>
                  </a:cubicBezTo>
                  <a:cubicBezTo>
                    <a:pt x="61" y="58"/>
                    <a:pt x="61" y="58"/>
                    <a:pt x="61" y="58"/>
                  </a:cubicBezTo>
                  <a:cubicBezTo>
                    <a:pt x="71" y="62"/>
                    <a:pt x="71" y="62"/>
                    <a:pt x="71" y="62"/>
                  </a:cubicBezTo>
                  <a:cubicBezTo>
                    <a:pt x="67" y="72"/>
                    <a:pt x="67" y="72"/>
                    <a:pt x="67" y="72"/>
                  </a:cubicBezTo>
                  <a:cubicBezTo>
                    <a:pt x="69" y="73"/>
                    <a:pt x="72" y="73"/>
                    <a:pt x="74" y="74"/>
                  </a:cubicBezTo>
                  <a:cubicBezTo>
                    <a:pt x="73" y="55"/>
                    <a:pt x="66" y="36"/>
                    <a:pt x="52" y="22"/>
                  </a:cubicBezTo>
                  <a:cubicBezTo>
                    <a:pt x="38" y="8"/>
                    <a:pt x="19" y="1"/>
                    <a:pt x="0" y="0"/>
                  </a:cubicBezTo>
                  <a:cubicBezTo>
                    <a:pt x="1" y="1"/>
                    <a:pt x="1" y="3"/>
                    <a:pt x="1" y="4"/>
                  </a:cubicBezTo>
                  <a:lnTo>
                    <a:pt x="1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9" name="Freeform 46"/>
            <p:cNvSpPr/>
            <p:nvPr/>
          </p:nvSpPr>
          <p:spPr bwMode="auto">
            <a:xfrm>
              <a:off x="7445376" y="2389188"/>
              <a:ext cx="277813" cy="279400"/>
            </a:xfrm>
            <a:custGeom>
              <a:avLst/>
              <a:gdLst>
                <a:gd name="T0" fmla="*/ 63 w 74"/>
                <a:gd name="T1" fmla="*/ 69 h 74"/>
                <a:gd name="T2" fmla="*/ 61 w 74"/>
                <a:gd name="T3" fmla="*/ 60 h 74"/>
                <a:gd name="T4" fmla="*/ 70 w 74"/>
                <a:gd name="T5" fmla="*/ 57 h 74"/>
                <a:gd name="T6" fmla="*/ 66 w 74"/>
                <a:gd name="T7" fmla="*/ 48 h 74"/>
                <a:gd name="T8" fmla="*/ 54 w 74"/>
                <a:gd name="T9" fmla="*/ 53 h 74"/>
                <a:gd name="T10" fmla="*/ 50 w 74"/>
                <a:gd name="T11" fmla="*/ 44 h 74"/>
                <a:gd name="T12" fmla="*/ 60 w 74"/>
                <a:gd name="T13" fmla="*/ 39 h 74"/>
                <a:gd name="T14" fmla="*/ 53 w 74"/>
                <a:gd name="T15" fmla="*/ 30 h 74"/>
                <a:gd name="T16" fmla="*/ 44 w 74"/>
                <a:gd name="T17" fmla="*/ 38 h 74"/>
                <a:gd name="T18" fmla="*/ 37 w 74"/>
                <a:gd name="T19" fmla="*/ 31 h 74"/>
                <a:gd name="T20" fmla="*/ 45 w 74"/>
                <a:gd name="T21" fmla="*/ 22 h 74"/>
                <a:gd name="T22" fmla="*/ 35 w 74"/>
                <a:gd name="T23" fmla="*/ 14 h 74"/>
                <a:gd name="T24" fmla="*/ 29 w 74"/>
                <a:gd name="T25" fmla="*/ 23 h 74"/>
                <a:gd name="T26" fmla="*/ 21 w 74"/>
                <a:gd name="T27" fmla="*/ 18 h 74"/>
                <a:gd name="T28" fmla="*/ 26 w 74"/>
                <a:gd name="T29" fmla="*/ 9 h 74"/>
                <a:gd name="T30" fmla="*/ 16 w 74"/>
                <a:gd name="T31" fmla="*/ 4 h 74"/>
                <a:gd name="T32" fmla="*/ 12 w 74"/>
                <a:gd name="T33" fmla="*/ 13 h 74"/>
                <a:gd name="T34" fmla="*/ 3 w 74"/>
                <a:gd name="T35" fmla="*/ 10 h 74"/>
                <a:gd name="T36" fmla="*/ 6 w 74"/>
                <a:gd name="T37" fmla="*/ 1 h 74"/>
                <a:gd name="T38" fmla="*/ 0 w 74"/>
                <a:gd name="T39" fmla="*/ 0 h 74"/>
                <a:gd name="T40" fmla="*/ 23 w 74"/>
                <a:gd name="T41" fmla="*/ 51 h 74"/>
                <a:gd name="T42" fmla="*/ 74 w 74"/>
                <a:gd name="T43" fmla="*/ 74 h 74"/>
                <a:gd name="T44" fmla="*/ 73 w 74"/>
                <a:gd name="T45" fmla="*/ 67 h 74"/>
                <a:gd name="T46" fmla="*/ 63 w 74"/>
                <a:gd name="T4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63" y="69"/>
                  </a:moveTo>
                  <a:cubicBezTo>
                    <a:pt x="61" y="60"/>
                    <a:pt x="61" y="60"/>
                    <a:pt x="61" y="60"/>
                  </a:cubicBezTo>
                  <a:cubicBezTo>
                    <a:pt x="70" y="57"/>
                    <a:pt x="70" y="57"/>
                    <a:pt x="70" y="57"/>
                  </a:cubicBezTo>
                  <a:cubicBezTo>
                    <a:pt x="68" y="54"/>
                    <a:pt x="67" y="51"/>
                    <a:pt x="66" y="48"/>
                  </a:cubicBezTo>
                  <a:cubicBezTo>
                    <a:pt x="54" y="53"/>
                    <a:pt x="54" y="53"/>
                    <a:pt x="54" y="53"/>
                  </a:cubicBezTo>
                  <a:cubicBezTo>
                    <a:pt x="50" y="44"/>
                    <a:pt x="50" y="44"/>
                    <a:pt x="50" y="44"/>
                  </a:cubicBezTo>
                  <a:cubicBezTo>
                    <a:pt x="60" y="39"/>
                    <a:pt x="60" y="39"/>
                    <a:pt x="60" y="39"/>
                  </a:cubicBezTo>
                  <a:cubicBezTo>
                    <a:pt x="58" y="36"/>
                    <a:pt x="55" y="33"/>
                    <a:pt x="53" y="30"/>
                  </a:cubicBezTo>
                  <a:cubicBezTo>
                    <a:pt x="44" y="38"/>
                    <a:pt x="44" y="38"/>
                    <a:pt x="44" y="38"/>
                  </a:cubicBezTo>
                  <a:cubicBezTo>
                    <a:pt x="37" y="31"/>
                    <a:pt x="37" y="31"/>
                    <a:pt x="37" y="31"/>
                  </a:cubicBezTo>
                  <a:cubicBezTo>
                    <a:pt x="45" y="22"/>
                    <a:pt x="45" y="22"/>
                    <a:pt x="45" y="22"/>
                  </a:cubicBezTo>
                  <a:cubicBezTo>
                    <a:pt x="42" y="19"/>
                    <a:pt x="38" y="16"/>
                    <a:pt x="35" y="14"/>
                  </a:cubicBezTo>
                  <a:cubicBezTo>
                    <a:pt x="29" y="23"/>
                    <a:pt x="29" y="23"/>
                    <a:pt x="29" y="23"/>
                  </a:cubicBezTo>
                  <a:cubicBezTo>
                    <a:pt x="21" y="18"/>
                    <a:pt x="21" y="18"/>
                    <a:pt x="21" y="18"/>
                  </a:cubicBezTo>
                  <a:cubicBezTo>
                    <a:pt x="26" y="9"/>
                    <a:pt x="26" y="9"/>
                    <a:pt x="26" y="9"/>
                  </a:cubicBezTo>
                  <a:cubicBezTo>
                    <a:pt x="23" y="7"/>
                    <a:pt x="19" y="5"/>
                    <a:pt x="16" y="4"/>
                  </a:cubicBezTo>
                  <a:cubicBezTo>
                    <a:pt x="12" y="13"/>
                    <a:pt x="12" y="13"/>
                    <a:pt x="12" y="13"/>
                  </a:cubicBezTo>
                  <a:cubicBezTo>
                    <a:pt x="3" y="10"/>
                    <a:pt x="3" y="10"/>
                    <a:pt x="3" y="10"/>
                  </a:cubicBezTo>
                  <a:cubicBezTo>
                    <a:pt x="6" y="1"/>
                    <a:pt x="6" y="1"/>
                    <a:pt x="6" y="1"/>
                  </a:cubicBezTo>
                  <a:cubicBezTo>
                    <a:pt x="4" y="1"/>
                    <a:pt x="2" y="0"/>
                    <a:pt x="0" y="0"/>
                  </a:cubicBezTo>
                  <a:cubicBezTo>
                    <a:pt x="1" y="19"/>
                    <a:pt x="8" y="37"/>
                    <a:pt x="23" y="51"/>
                  </a:cubicBezTo>
                  <a:cubicBezTo>
                    <a:pt x="37" y="66"/>
                    <a:pt x="55" y="73"/>
                    <a:pt x="74" y="74"/>
                  </a:cubicBezTo>
                  <a:cubicBezTo>
                    <a:pt x="74" y="71"/>
                    <a:pt x="73" y="69"/>
                    <a:pt x="73" y="67"/>
                  </a:cubicBezTo>
                  <a:lnTo>
                    <a:pt x="63"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270" name="组合 269"/>
          <p:cNvGrpSpPr/>
          <p:nvPr/>
        </p:nvGrpSpPr>
        <p:grpSpPr>
          <a:xfrm>
            <a:off x="6278800" y="2450464"/>
            <a:ext cx="894852" cy="901910"/>
            <a:chOff x="7412038" y="1014413"/>
            <a:chExt cx="619126" cy="623888"/>
          </a:xfrm>
          <a:solidFill>
            <a:sysClr val="window" lastClr="FFFFFF"/>
          </a:solidFill>
        </p:grpSpPr>
        <p:sp>
          <p:nvSpPr>
            <p:cNvPr id="271" name="Freeform 22"/>
            <p:cNvSpPr/>
            <p:nvPr/>
          </p:nvSpPr>
          <p:spPr bwMode="auto">
            <a:xfrm>
              <a:off x="7412038" y="1017588"/>
              <a:ext cx="619125" cy="620713"/>
            </a:xfrm>
            <a:custGeom>
              <a:avLst/>
              <a:gdLst>
                <a:gd name="T0" fmla="*/ 75 w 165"/>
                <a:gd name="T1" fmla="*/ 0 h 165"/>
                <a:gd name="T2" fmla="*/ 24 w 165"/>
                <a:gd name="T3" fmla="*/ 23 h 165"/>
                <a:gd name="T4" fmla="*/ 0 w 165"/>
                <a:gd name="T5" fmla="*/ 74 h 165"/>
                <a:gd name="T6" fmla="*/ 60 w 165"/>
                <a:gd name="T7" fmla="*/ 105 h 165"/>
                <a:gd name="T8" fmla="*/ 90 w 165"/>
                <a:gd name="T9" fmla="*/ 165 h 165"/>
                <a:gd name="T10" fmla="*/ 141 w 165"/>
                <a:gd name="T11" fmla="*/ 141 h 165"/>
                <a:gd name="T12" fmla="*/ 165 w 165"/>
                <a:gd name="T13" fmla="*/ 90 h 165"/>
                <a:gd name="T14" fmla="*/ 105 w 165"/>
                <a:gd name="T15" fmla="*/ 59 h 165"/>
                <a:gd name="T16" fmla="*/ 75 w 165"/>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5">
                  <a:moveTo>
                    <a:pt x="75" y="0"/>
                  </a:moveTo>
                  <a:cubicBezTo>
                    <a:pt x="56" y="1"/>
                    <a:pt x="38" y="9"/>
                    <a:pt x="24" y="23"/>
                  </a:cubicBezTo>
                  <a:cubicBezTo>
                    <a:pt x="10" y="38"/>
                    <a:pt x="2" y="56"/>
                    <a:pt x="0" y="74"/>
                  </a:cubicBezTo>
                  <a:cubicBezTo>
                    <a:pt x="20" y="77"/>
                    <a:pt x="42" y="87"/>
                    <a:pt x="60" y="105"/>
                  </a:cubicBezTo>
                  <a:cubicBezTo>
                    <a:pt x="78" y="123"/>
                    <a:pt x="88" y="144"/>
                    <a:pt x="90" y="165"/>
                  </a:cubicBezTo>
                  <a:cubicBezTo>
                    <a:pt x="109" y="163"/>
                    <a:pt x="127" y="155"/>
                    <a:pt x="141" y="141"/>
                  </a:cubicBezTo>
                  <a:cubicBezTo>
                    <a:pt x="155" y="126"/>
                    <a:pt x="163" y="108"/>
                    <a:pt x="165" y="90"/>
                  </a:cubicBezTo>
                  <a:cubicBezTo>
                    <a:pt x="145" y="87"/>
                    <a:pt x="123" y="77"/>
                    <a:pt x="105" y="59"/>
                  </a:cubicBezTo>
                  <a:cubicBezTo>
                    <a:pt x="88" y="42"/>
                    <a:pt x="77" y="20"/>
                    <a:pt x="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72" name="Freeform 23"/>
            <p:cNvSpPr/>
            <p:nvPr/>
          </p:nvSpPr>
          <p:spPr bwMode="auto">
            <a:xfrm>
              <a:off x="7731126" y="1014413"/>
              <a:ext cx="300038" cy="304800"/>
            </a:xfrm>
            <a:custGeom>
              <a:avLst/>
              <a:gdLst>
                <a:gd name="T0" fmla="*/ 80 w 80"/>
                <a:gd name="T1" fmla="*/ 81 h 81"/>
                <a:gd name="T2" fmla="*/ 56 w 80"/>
                <a:gd name="T3" fmla="*/ 24 h 81"/>
                <a:gd name="T4" fmla="*/ 0 w 80"/>
                <a:gd name="T5" fmla="*/ 0 h 81"/>
                <a:gd name="T6" fmla="*/ 28 w 80"/>
                <a:gd name="T7" fmla="*/ 53 h 81"/>
                <a:gd name="T8" fmla="*/ 80 w 80"/>
                <a:gd name="T9" fmla="*/ 81 h 81"/>
              </a:gdLst>
              <a:ahLst/>
              <a:cxnLst>
                <a:cxn ang="0">
                  <a:pos x="T0" y="T1"/>
                </a:cxn>
                <a:cxn ang="0">
                  <a:pos x="T2" y="T3"/>
                </a:cxn>
                <a:cxn ang="0">
                  <a:pos x="T4" y="T5"/>
                </a:cxn>
                <a:cxn ang="0">
                  <a:pos x="T6" y="T7"/>
                </a:cxn>
                <a:cxn ang="0">
                  <a:pos x="T8" y="T9"/>
                </a:cxn>
              </a:cxnLst>
              <a:rect l="0" t="0" r="r" b="b"/>
              <a:pathLst>
                <a:path w="80" h="81">
                  <a:moveTo>
                    <a:pt x="80" y="81"/>
                  </a:moveTo>
                  <a:cubicBezTo>
                    <a:pt x="80" y="60"/>
                    <a:pt x="72" y="40"/>
                    <a:pt x="56" y="24"/>
                  </a:cubicBezTo>
                  <a:cubicBezTo>
                    <a:pt x="41" y="9"/>
                    <a:pt x="21" y="1"/>
                    <a:pt x="0" y="0"/>
                  </a:cubicBezTo>
                  <a:cubicBezTo>
                    <a:pt x="2" y="18"/>
                    <a:pt x="12" y="37"/>
                    <a:pt x="28" y="53"/>
                  </a:cubicBezTo>
                  <a:cubicBezTo>
                    <a:pt x="44" y="69"/>
                    <a:pt x="63" y="78"/>
                    <a:pt x="8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73" name="Freeform 24"/>
            <p:cNvSpPr/>
            <p:nvPr/>
          </p:nvSpPr>
          <p:spPr bwMode="auto">
            <a:xfrm>
              <a:off x="7412038" y="1338263"/>
              <a:ext cx="300038" cy="300038"/>
            </a:xfrm>
            <a:custGeom>
              <a:avLst/>
              <a:gdLst>
                <a:gd name="T0" fmla="*/ 0 w 80"/>
                <a:gd name="T1" fmla="*/ 0 h 80"/>
                <a:gd name="T2" fmla="*/ 24 w 80"/>
                <a:gd name="T3" fmla="*/ 56 h 80"/>
                <a:gd name="T4" fmla="*/ 80 w 80"/>
                <a:gd name="T5" fmla="*/ 80 h 80"/>
                <a:gd name="T6" fmla="*/ 53 w 80"/>
                <a:gd name="T7" fmla="*/ 27 h 80"/>
                <a:gd name="T8" fmla="*/ 0 w 80"/>
                <a:gd name="T9" fmla="*/ 0 h 80"/>
              </a:gdLst>
              <a:ahLst/>
              <a:cxnLst>
                <a:cxn ang="0">
                  <a:pos x="T0" y="T1"/>
                </a:cxn>
                <a:cxn ang="0">
                  <a:pos x="T2" y="T3"/>
                </a:cxn>
                <a:cxn ang="0">
                  <a:pos x="T4" y="T5"/>
                </a:cxn>
                <a:cxn ang="0">
                  <a:pos x="T6" y="T7"/>
                </a:cxn>
                <a:cxn ang="0">
                  <a:pos x="T8" y="T9"/>
                </a:cxn>
              </a:cxnLst>
              <a:rect l="0" t="0" r="r" b="b"/>
              <a:pathLst>
                <a:path w="80" h="80">
                  <a:moveTo>
                    <a:pt x="0" y="0"/>
                  </a:moveTo>
                  <a:cubicBezTo>
                    <a:pt x="0" y="20"/>
                    <a:pt x="8" y="40"/>
                    <a:pt x="24" y="56"/>
                  </a:cubicBezTo>
                  <a:cubicBezTo>
                    <a:pt x="40" y="71"/>
                    <a:pt x="60" y="79"/>
                    <a:pt x="80" y="80"/>
                  </a:cubicBezTo>
                  <a:cubicBezTo>
                    <a:pt x="78" y="62"/>
                    <a:pt x="68" y="43"/>
                    <a:pt x="53" y="27"/>
                  </a:cubicBezTo>
                  <a:cubicBezTo>
                    <a:pt x="37" y="11"/>
                    <a:pt x="18"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274" name="文本框 60"/>
          <p:cNvSpPr txBox="1"/>
          <p:nvPr/>
        </p:nvSpPr>
        <p:spPr>
          <a:xfrm>
            <a:off x="2165708" y="2590592"/>
            <a:ext cx="1799627" cy="409086"/>
          </a:xfrm>
          <a:prstGeom prst="rect">
            <a:avLst/>
          </a:prstGeom>
          <a:noFill/>
        </p:spPr>
        <p:txBody>
          <a:bodyPr wrap="none" lIns="81016" tIns="40508" rIns="81016" bIns="40508" rtlCol="0">
            <a:spAutoFit/>
          </a:bodyPr>
          <a:lstStyle/>
          <a:p>
            <a:pPr algn="r"/>
            <a:r>
              <a:rPr lang="zh-CN" altLang="en-US" sz="2100" dirty="0">
                <a:solidFill>
                  <a:schemeClr val="bg1"/>
                </a:solidFill>
                <a:latin typeface="微软雅黑" panose="020B0503020204020204" pitchFamily="34" charset="-122"/>
                <a:ea typeface="微软雅黑" panose="020B0503020204020204" pitchFamily="34" charset="-122"/>
              </a:rPr>
              <a:t>添加文字内容</a:t>
            </a:r>
            <a:endParaRPr lang="zh-CN" altLang="en-US" sz="2100" dirty="0">
              <a:solidFill>
                <a:schemeClr val="bg1"/>
              </a:solidFill>
              <a:latin typeface="微软雅黑" panose="020B0503020204020204" pitchFamily="34" charset="-122"/>
              <a:ea typeface="微软雅黑" panose="020B0503020204020204" pitchFamily="34" charset="-122"/>
            </a:endParaRPr>
          </a:p>
        </p:txBody>
      </p:sp>
      <p:sp>
        <p:nvSpPr>
          <p:cNvPr id="275" name="TextBox 49"/>
          <p:cNvSpPr txBox="1"/>
          <p:nvPr/>
        </p:nvSpPr>
        <p:spPr>
          <a:xfrm>
            <a:off x="96714" y="2931752"/>
            <a:ext cx="3868621" cy="358806"/>
          </a:xfrm>
          <a:prstGeom prst="rect">
            <a:avLst/>
          </a:prstGeom>
          <a:noFill/>
          <a:ln w="3175">
            <a:noFill/>
          </a:ln>
        </p:spPr>
        <p:txBody>
          <a:bodyPr wrap="square" lIns="81016" tIns="40508" rIns="81016" bIns="40508" rtlCol="0">
            <a:spAutoFit/>
          </a:bodyPr>
          <a:lstStyle/>
          <a:p>
            <a:pPr algn="r"/>
            <a:r>
              <a:rPr lang="zh-CN" altLang="en-US" sz="18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Batang" panose="02030600000101010101" charset="-127"/>
              </a:rPr>
              <a:t>单击此处添加文字内容</a:t>
            </a:r>
            <a:endParaRPr lang="en-US" altLang="zh-CN" sz="18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Batang" panose="02030600000101010101" charset="-127"/>
            </a:endParaRPr>
          </a:p>
        </p:txBody>
      </p:sp>
      <p:sp>
        <p:nvSpPr>
          <p:cNvPr id="276" name="文本框 64"/>
          <p:cNvSpPr txBox="1"/>
          <p:nvPr/>
        </p:nvSpPr>
        <p:spPr>
          <a:xfrm>
            <a:off x="2165708" y="4020732"/>
            <a:ext cx="1799627" cy="409086"/>
          </a:xfrm>
          <a:prstGeom prst="rect">
            <a:avLst/>
          </a:prstGeom>
          <a:noFill/>
        </p:spPr>
        <p:txBody>
          <a:bodyPr wrap="none" lIns="81016" tIns="40508" rIns="81016" bIns="40508" rtlCol="0">
            <a:spAutoFit/>
          </a:bodyPr>
          <a:lstStyle/>
          <a:p>
            <a:pPr algn="r"/>
            <a:r>
              <a:rPr lang="zh-CN" altLang="en-US" sz="2100" dirty="0">
                <a:solidFill>
                  <a:schemeClr val="bg1"/>
                </a:solidFill>
                <a:latin typeface="微软雅黑" panose="020B0503020204020204" pitchFamily="34" charset="-122"/>
                <a:ea typeface="微软雅黑" panose="020B0503020204020204" pitchFamily="34" charset="-122"/>
              </a:rPr>
              <a:t>添加文字内容</a:t>
            </a:r>
            <a:endParaRPr lang="zh-CN" altLang="en-US" sz="2100" dirty="0">
              <a:solidFill>
                <a:schemeClr val="bg1"/>
              </a:solidFill>
              <a:latin typeface="微软雅黑" panose="020B0503020204020204" pitchFamily="34" charset="-122"/>
              <a:ea typeface="微软雅黑" panose="020B0503020204020204" pitchFamily="34" charset="-122"/>
            </a:endParaRPr>
          </a:p>
        </p:txBody>
      </p:sp>
      <p:sp>
        <p:nvSpPr>
          <p:cNvPr id="277" name="TextBox 49"/>
          <p:cNvSpPr txBox="1"/>
          <p:nvPr/>
        </p:nvSpPr>
        <p:spPr>
          <a:xfrm>
            <a:off x="96714" y="4361892"/>
            <a:ext cx="3868621" cy="358806"/>
          </a:xfrm>
          <a:prstGeom prst="rect">
            <a:avLst/>
          </a:prstGeom>
          <a:noFill/>
          <a:ln w="3175">
            <a:noFill/>
          </a:ln>
        </p:spPr>
        <p:txBody>
          <a:bodyPr wrap="square" lIns="81016" tIns="40508" rIns="81016" bIns="40508" rtlCol="0">
            <a:spAutoFit/>
          </a:bodyPr>
          <a:lstStyle/>
          <a:p>
            <a:pPr algn="r"/>
            <a:r>
              <a:rPr lang="zh-CN" altLang="en-US" sz="18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Batang" panose="02030600000101010101" charset="-127"/>
              </a:rPr>
              <a:t>单击此处添加文字内容</a:t>
            </a:r>
            <a:endParaRPr lang="en-US" altLang="zh-CN" sz="18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Batang" panose="02030600000101010101" charset="-127"/>
            </a:endParaRPr>
          </a:p>
        </p:txBody>
      </p:sp>
      <p:sp>
        <p:nvSpPr>
          <p:cNvPr id="278" name="文本框 66"/>
          <p:cNvSpPr txBox="1"/>
          <p:nvPr/>
        </p:nvSpPr>
        <p:spPr>
          <a:xfrm>
            <a:off x="7771108" y="2590592"/>
            <a:ext cx="1799627" cy="409086"/>
          </a:xfrm>
          <a:prstGeom prst="rect">
            <a:avLst/>
          </a:prstGeom>
          <a:noFill/>
        </p:spPr>
        <p:txBody>
          <a:bodyPr wrap="none" lIns="81016" tIns="40508" rIns="81016" bIns="40508"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添加文字内容</a:t>
            </a:r>
            <a:endParaRPr lang="zh-CN" altLang="en-US" sz="2100" dirty="0">
              <a:solidFill>
                <a:schemeClr val="bg1"/>
              </a:solidFill>
              <a:latin typeface="微软雅黑" panose="020B0503020204020204" pitchFamily="34" charset="-122"/>
              <a:ea typeface="微软雅黑" panose="020B0503020204020204" pitchFamily="34" charset="-122"/>
            </a:endParaRPr>
          </a:p>
        </p:txBody>
      </p:sp>
      <p:sp>
        <p:nvSpPr>
          <p:cNvPr id="279" name="文本框 68"/>
          <p:cNvSpPr txBox="1"/>
          <p:nvPr/>
        </p:nvSpPr>
        <p:spPr>
          <a:xfrm>
            <a:off x="7771108" y="4018514"/>
            <a:ext cx="1799627" cy="409086"/>
          </a:xfrm>
          <a:prstGeom prst="rect">
            <a:avLst/>
          </a:prstGeom>
          <a:noFill/>
        </p:spPr>
        <p:txBody>
          <a:bodyPr wrap="none" lIns="81016" tIns="40508" rIns="81016" bIns="40508"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添加文字内容</a:t>
            </a:r>
            <a:endParaRPr lang="zh-CN" altLang="en-US" sz="2100" dirty="0">
              <a:solidFill>
                <a:schemeClr val="bg1"/>
              </a:solidFill>
              <a:latin typeface="微软雅黑" panose="020B0503020204020204" pitchFamily="34" charset="-122"/>
              <a:ea typeface="微软雅黑" panose="020B0503020204020204" pitchFamily="34" charset="-122"/>
            </a:endParaRPr>
          </a:p>
        </p:txBody>
      </p:sp>
      <p:sp>
        <p:nvSpPr>
          <p:cNvPr id="280" name="TextBox 49"/>
          <p:cNvSpPr txBox="1"/>
          <p:nvPr/>
        </p:nvSpPr>
        <p:spPr>
          <a:xfrm>
            <a:off x="7771108" y="4359674"/>
            <a:ext cx="3868621" cy="358806"/>
          </a:xfrm>
          <a:prstGeom prst="rect">
            <a:avLst/>
          </a:prstGeom>
          <a:noFill/>
          <a:ln w="3175">
            <a:noFill/>
          </a:ln>
        </p:spPr>
        <p:txBody>
          <a:bodyPr wrap="square" lIns="81016" tIns="40508" rIns="81016" bIns="405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Batang" panose="02030600000101010101" charset="-127"/>
              </a:rPr>
              <a:t>单击此处添加文字内容</a:t>
            </a:r>
            <a:endParaRPr lang="en-US" altLang="zh-CN" sz="18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Batang" panose="02030600000101010101" charset="-127"/>
            </a:endParaRPr>
          </a:p>
        </p:txBody>
      </p:sp>
      <p:sp>
        <p:nvSpPr>
          <p:cNvPr id="281" name="TextBox 49"/>
          <p:cNvSpPr txBox="1"/>
          <p:nvPr/>
        </p:nvSpPr>
        <p:spPr>
          <a:xfrm>
            <a:off x="7806826" y="3003252"/>
            <a:ext cx="3868621" cy="358806"/>
          </a:xfrm>
          <a:prstGeom prst="rect">
            <a:avLst/>
          </a:prstGeom>
          <a:noFill/>
          <a:ln w="3175">
            <a:noFill/>
          </a:ln>
        </p:spPr>
        <p:txBody>
          <a:bodyPr wrap="square" lIns="81016" tIns="40508" rIns="81016" bIns="405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Batang" panose="02030600000101010101" charset="-127"/>
              </a:rPr>
              <a:t>单击此处添加文字内容</a:t>
            </a:r>
            <a:endParaRPr lang="en-US" altLang="zh-CN" sz="18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Batang" panose="02030600000101010101" charset="-127"/>
            </a:endParaRPr>
          </a:p>
        </p:txBody>
      </p:sp>
    </p:spTree>
  </p:cSld>
  <p:clrMapOvr>
    <a:masterClrMapping/>
  </p:clrMapOvr>
  <mc:AlternateContent xmlns:mc="http://schemas.openxmlformats.org/markup-compatibility/2006">
    <mc:Choice xmlns:p14="http://schemas.microsoft.com/office/powerpoint/2010/main" Requires="p14">
      <p:transition spd="slow" p14:dur="2000" advTm="0">
        <p14:ferris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31"/>
                                        </p:tgtEl>
                                        <p:attrNameLst>
                                          <p:attrName>style.visibility</p:attrName>
                                        </p:attrNameLst>
                                      </p:cBhvr>
                                      <p:to>
                                        <p:strVal val="visible"/>
                                      </p:to>
                                    </p:set>
                                    <p:animEffect transition="in" filter="fade">
                                      <p:cBhvr>
                                        <p:cTn id="7" dur="500"/>
                                        <p:tgtEl>
                                          <p:spTgt spid="231"/>
                                        </p:tgtEl>
                                      </p:cBhvr>
                                    </p:animEffect>
                                    <p:anim calcmode="lin" valueType="num">
                                      <p:cBhvr>
                                        <p:cTn id="8" dur="500" fill="hold"/>
                                        <p:tgtEl>
                                          <p:spTgt spid="231"/>
                                        </p:tgtEl>
                                        <p:attrNameLst>
                                          <p:attrName>ppt_x</p:attrName>
                                        </p:attrNameLst>
                                      </p:cBhvr>
                                      <p:tavLst>
                                        <p:tav tm="0">
                                          <p:val>
                                            <p:strVal val="#ppt_x"/>
                                          </p:val>
                                        </p:tav>
                                        <p:tav tm="100000">
                                          <p:val>
                                            <p:strVal val="#ppt_x"/>
                                          </p:val>
                                        </p:tav>
                                      </p:tavLst>
                                    </p:anim>
                                    <p:anim calcmode="lin" valueType="num">
                                      <p:cBhvr>
                                        <p:cTn id="9" dur="500" fill="hold"/>
                                        <p:tgtEl>
                                          <p:spTgt spid="23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9" fill="hold" grpId="0" nodeType="afterEffect">
                                  <p:stCondLst>
                                    <p:cond delay="0"/>
                                  </p:stCondLst>
                                  <p:childTnLst>
                                    <p:set>
                                      <p:cBhvr>
                                        <p:cTn id="12" dur="1" fill="hold">
                                          <p:stCondLst>
                                            <p:cond delay="0"/>
                                          </p:stCondLst>
                                        </p:cTn>
                                        <p:tgtEl>
                                          <p:spTgt spid="232"/>
                                        </p:tgtEl>
                                        <p:attrNameLst>
                                          <p:attrName>style.visibility</p:attrName>
                                        </p:attrNameLst>
                                      </p:cBhvr>
                                      <p:to>
                                        <p:strVal val="visible"/>
                                      </p:to>
                                    </p:set>
                                    <p:anim calcmode="lin" valueType="num">
                                      <p:cBhvr additive="base">
                                        <p:cTn id="13" dur="500" fill="hold"/>
                                        <p:tgtEl>
                                          <p:spTgt spid="232"/>
                                        </p:tgtEl>
                                        <p:attrNameLst>
                                          <p:attrName>ppt_x</p:attrName>
                                        </p:attrNameLst>
                                      </p:cBhvr>
                                      <p:tavLst>
                                        <p:tav tm="0">
                                          <p:val>
                                            <p:strVal val="0-#ppt_w/2"/>
                                          </p:val>
                                        </p:tav>
                                        <p:tav tm="100000">
                                          <p:val>
                                            <p:strVal val="#ppt_x"/>
                                          </p:val>
                                        </p:tav>
                                      </p:tavLst>
                                    </p:anim>
                                    <p:anim calcmode="lin" valueType="num">
                                      <p:cBhvr additive="base">
                                        <p:cTn id="14" dur="500" fill="hold"/>
                                        <p:tgtEl>
                                          <p:spTgt spid="232"/>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stCondLst>
                                    <p:cond delay="0"/>
                                  </p:stCondLst>
                                  <p:childTnLst>
                                    <p:set>
                                      <p:cBhvr>
                                        <p:cTn id="16" dur="1" fill="hold">
                                          <p:stCondLst>
                                            <p:cond delay="0"/>
                                          </p:stCondLst>
                                        </p:cTn>
                                        <p:tgtEl>
                                          <p:spTgt spid="233"/>
                                        </p:tgtEl>
                                        <p:attrNameLst>
                                          <p:attrName>style.visibility</p:attrName>
                                        </p:attrNameLst>
                                      </p:cBhvr>
                                      <p:to>
                                        <p:strVal val="visible"/>
                                      </p:to>
                                    </p:set>
                                    <p:anim calcmode="lin" valueType="num">
                                      <p:cBhvr additive="base">
                                        <p:cTn id="17" dur="500" fill="hold"/>
                                        <p:tgtEl>
                                          <p:spTgt spid="233"/>
                                        </p:tgtEl>
                                        <p:attrNameLst>
                                          <p:attrName>ppt_x</p:attrName>
                                        </p:attrNameLst>
                                      </p:cBhvr>
                                      <p:tavLst>
                                        <p:tav tm="0">
                                          <p:val>
                                            <p:strVal val="1+#ppt_w/2"/>
                                          </p:val>
                                        </p:tav>
                                        <p:tav tm="100000">
                                          <p:val>
                                            <p:strVal val="#ppt_x"/>
                                          </p:val>
                                        </p:tav>
                                      </p:tavLst>
                                    </p:anim>
                                    <p:anim calcmode="lin" valueType="num">
                                      <p:cBhvr additive="base">
                                        <p:cTn id="18" dur="500" fill="hold"/>
                                        <p:tgtEl>
                                          <p:spTgt spid="233"/>
                                        </p:tgtEl>
                                        <p:attrNameLst>
                                          <p:attrName>ppt_y</p:attrName>
                                        </p:attrNameLst>
                                      </p:cBhvr>
                                      <p:tavLst>
                                        <p:tav tm="0">
                                          <p:val>
                                            <p:strVal val="0-#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234"/>
                                        </p:tgtEl>
                                        <p:attrNameLst>
                                          <p:attrName>style.visibility</p:attrName>
                                        </p:attrNameLst>
                                      </p:cBhvr>
                                      <p:to>
                                        <p:strVal val="visible"/>
                                      </p:to>
                                    </p:set>
                                    <p:anim calcmode="lin" valueType="num">
                                      <p:cBhvr additive="base">
                                        <p:cTn id="21" dur="500" fill="hold"/>
                                        <p:tgtEl>
                                          <p:spTgt spid="234"/>
                                        </p:tgtEl>
                                        <p:attrNameLst>
                                          <p:attrName>ppt_x</p:attrName>
                                        </p:attrNameLst>
                                      </p:cBhvr>
                                      <p:tavLst>
                                        <p:tav tm="0">
                                          <p:val>
                                            <p:strVal val="1+#ppt_w/2"/>
                                          </p:val>
                                        </p:tav>
                                        <p:tav tm="100000">
                                          <p:val>
                                            <p:strVal val="#ppt_x"/>
                                          </p:val>
                                        </p:tav>
                                      </p:tavLst>
                                    </p:anim>
                                    <p:anim calcmode="lin" valueType="num">
                                      <p:cBhvr additive="base">
                                        <p:cTn id="22" dur="500" fill="hold"/>
                                        <p:tgtEl>
                                          <p:spTgt spid="234"/>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0"/>
                                  </p:stCondLst>
                                  <p:childTnLst>
                                    <p:set>
                                      <p:cBhvr>
                                        <p:cTn id="24" dur="1" fill="hold">
                                          <p:stCondLst>
                                            <p:cond delay="0"/>
                                          </p:stCondLst>
                                        </p:cTn>
                                        <p:tgtEl>
                                          <p:spTgt spid="235"/>
                                        </p:tgtEl>
                                        <p:attrNameLst>
                                          <p:attrName>style.visibility</p:attrName>
                                        </p:attrNameLst>
                                      </p:cBhvr>
                                      <p:to>
                                        <p:strVal val="visible"/>
                                      </p:to>
                                    </p:set>
                                    <p:anim calcmode="lin" valueType="num">
                                      <p:cBhvr additive="base">
                                        <p:cTn id="25" dur="500" fill="hold"/>
                                        <p:tgtEl>
                                          <p:spTgt spid="235"/>
                                        </p:tgtEl>
                                        <p:attrNameLst>
                                          <p:attrName>ppt_x</p:attrName>
                                        </p:attrNameLst>
                                      </p:cBhvr>
                                      <p:tavLst>
                                        <p:tav tm="0">
                                          <p:val>
                                            <p:strVal val="0-#ppt_w/2"/>
                                          </p:val>
                                        </p:tav>
                                        <p:tav tm="100000">
                                          <p:val>
                                            <p:strVal val="#ppt_x"/>
                                          </p:val>
                                        </p:tav>
                                      </p:tavLst>
                                    </p:anim>
                                    <p:anim calcmode="lin" valueType="num">
                                      <p:cBhvr additive="base">
                                        <p:cTn id="26" dur="500" fill="hold"/>
                                        <p:tgtEl>
                                          <p:spTgt spid="235"/>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266"/>
                                        </p:tgtEl>
                                        <p:attrNameLst>
                                          <p:attrName>style.visibility</p:attrName>
                                        </p:attrNameLst>
                                      </p:cBhvr>
                                      <p:to>
                                        <p:strVal val="visible"/>
                                      </p:to>
                                    </p:set>
                                    <p:animEffect transition="in" filter="fade">
                                      <p:cBhvr>
                                        <p:cTn id="30" dur="500"/>
                                        <p:tgtEl>
                                          <p:spTgt spid="266"/>
                                        </p:tgtEl>
                                      </p:cBhvr>
                                    </p:animEffect>
                                  </p:childTnLst>
                                </p:cTn>
                              </p:par>
                              <p:par>
                                <p:cTn id="31" presetID="10" presetClass="entr" presetSubtype="0" fill="hold" nodeType="withEffect">
                                  <p:stCondLst>
                                    <p:cond delay="0"/>
                                  </p:stCondLst>
                                  <p:childTnLst>
                                    <p:set>
                                      <p:cBhvr>
                                        <p:cTn id="32" dur="1" fill="hold">
                                          <p:stCondLst>
                                            <p:cond delay="0"/>
                                          </p:stCondLst>
                                        </p:cTn>
                                        <p:tgtEl>
                                          <p:spTgt spid="270"/>
                                        </p:tgtEl>
                                        <p:attrNameLst>
                                          <p:attrName>style.visibility</p:attrName>
                                        </p:attrNameLst>
                                      </p:cBhvr>
                                      <p:to>
                                        <p:strVal val="visible"/>
                                      </p:to>
                                    </p:set>
                                    <p:animEffect transition="in" filter="fade">
                                      <p:cBhvr>
                                        <p:cTn id="33" dur="500"/>
                                        <p:tgtEl>
                                          <p:spTgt spid="270"/>
                                        </p:tgtEl>
                                      </p:cBhvr>
                                    </p:animEffect>
                                  </p:childTnLst>
                                </p:cTn>
                              </p:par>
                              <p:par>
                                <p:cTn id="34" presetID="10" presetClass="entr" presetSubtype="0" fill="hold" nodeType="withEffect">
                                  <p:stCondLst>
                                    <p:cond delay="0"/>
                                  </p:stCondLst>
                                  <p:childTnLst>
                                    <p:set>
                                      <p:cBhvr>
                                        <p:cTn id="35" dur="1" fill="hold">
                                          <p:stCondLst>
                                            <p:cond delay="0"/>
                                          </p:stCondLst>
                                        </p:cTn>
                                        <p:tgtEl>
                                          <p:spTgt spid="257"/>
                                        </p:tgtEl>
                                        <p:attrNameLst>
                                          <p:attrName>style.visibility</p:attrName>
                                        </p:attrNameLst>
                                      </p:cBhvr>
                                      <p:to>
                                        <p:strVal val="visible"/>
                                      </p:to>
                                    </p:set>
                                    <p:animEffect transition="in" filter="fade">
                                      <p:cBhvr>
                                        <p:cTn id="36" dur="500"/>
                                        <p:tgtEl>
                                          <p:spTgt spid="25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6"/>
                                        </p:tgtEl>
                                        <p:attrNameLst>
                                          <p:attrName>style.visibility</p:attrName>
                                        </p:attrNameLst>
                                      </p:cBhvr>
                                      <p:to>
                                        <p:strVal val="visible"/>
                                      </p:to>
                                    </p:set>
                                    <p:animEffect transition="in" filter="fade">
                                      <p:cBhvr>
                                        <p:cTn id="39" dur="500"/>
                                        <p:tgtEl>
                                          <p:spTgt spid="256"/>
                                        </p:tgtEl>
                                      </p:cBhvr>
                                    </p:animEffect>
                                  </p:childTnLst>
                                </p:cTn>
                              </p:par>
                            </p:childTnLst>
                          </p:cTn>
                        </p:par>
                        <p:par>
                          <p:cTn id="40" fill="hold">
                            <p:stCondLst>
                              <p:cond delay="1500"/>
                            </p:stCondLst>
                            <p:childTnLst>
                              <p:par>
                                <p:cTn id="41" presetID="14" presetClass="entr" presetSubtype="10"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randombar(horizontal)">
                                      <p:cBhvr>
                                        <p:cTn id="43" dur="500"/>
                                        <p:tgtEl>
                                          <p:spTgt spid="4"/>
                                        </p:tgtEl>
                                      </p:cBhvr>
                                    </p:animEffect>
                                  </p:childTnLst>
                                </p:cTn>
                              </p:par>
                            </p:childTnLst>
                          </p:cTn>
                        </p:par>
                        <p:par>
                          <p:cTn id="44" fill="hold">
                            <p:stCondLst>
                              <p:cond delay="2000"/>
                            </p:stCondLst>
                            <p:childTnLst>
                              <p:par>
                                <p:cTn id="45" presetID="14" presetClass="entr" presetSubtype="1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randombar(horizontal)">
                                      <p:cBhvr>
                                        <p:cTn id="47" dur="500"/>
                                        <p:tgtEl>
                                          <p:spTgt spid="5"/>
                                        </p:tgtEl>
                                      </p:cBhvr>
                                    </p:animEffect>
                                  </p:childTnLst>
                                </p:cTn>
                              </p:par>
                            </p:childTnLst>
                          </p:cTn>
                        </p:par>
                        <p:par>
                          <p:cTn id="48" fill="hold">
                            <p:stCondLst>
                              <p:cond delay="2500"/>
                            </p:stCondLst>
                            <p:childTnLst>
                              <p:par>
                                <p:cTn id="49" presetID="14" presetClass="entr" presetSubtype="10" fill="hold" nodeType="afterEffect">
                                  <p:stCondLst>
                                    <p:cond delay="0"/>
                                  </p:stCondLst>
                                  <p:childTnLst>
                                    <p:set>
                                      <p:cBhvr>
                                        <p:cTn id="50" dur="1" fill="hold">
                                          <p:stCondLst>
                                            <p:cond delay="0"/>
                                          </p:stCondLst>
                                        </p:cTn>
                                        <p:tgtEl>
                                          <p:spTgt spid="283"/>
                                        </p:tgtEl>
                                        <p:attrNameLst>
                                          <p:attrName>style.visibility</p:attrName>
                                        </p:attrNameLst>
                                      </p:cBhvr>
                                      <p:to>
                                        <p:strVal val="visible"/>
                                      </p:to>
                                    </p:set>
                                    <p:animEffect transition="in" filter="randombar(horizontal)">
                                      <p:cBhvr>
                                        <p:cTn id="51" dur="500"/>
                                        <p:tgtEl>
                                          <p:spTgt spid="283"/>
                                        </p:tgtEl>
                                      </p:cBhvr>
                                    </p:animEffect>
                                  </p:childTnLst>
                                </p:cTn>
                              </p:par>
                            </p:childTnLst>
                          </p:cTn>
                        </p:par>
                        <p:par>
                          <p:cTn id="52" fill="hold">
                            <p:stCondLst>
                              <p:cond delay="3000"/>
                            </p:stCondLst>
                            <p:childTnLst>
                              <p:par>
                                <p:cTn id="53" presetID="14" presetClass="entr" presetSubtype="10" fill="hold" nodeType="afterEffect">
                                  <p:stCondLst>
                                    <p:cond delay="0"/>
                                  </p:stCondLst>
                                  <p:childTnLst>
                                    <p:set>
                                      <p:cBhvr>
                                        <p:cTn id="54" dur="1" fill="hold">
                                          <p:stCondLst>
                                            <p:cond delay="0"/>
                                          </p:stCondLst>
                                        </p:cTn>
                                        <p:tgtEl>
                                          <p:spTgt spid="282"/>
                                        </p:tgtEl>
                                        <p:attrNameLst>
                                          <p:attrName>style.visibility</p:attrName>
                                        </p:attrNameLst>
                                      </p:cBhvr>
                                      <p:to>
                                        <p:strVal val="visible"/>
                                      </p:to>
                                    </p:set>
                                    <p:animEffect transition="in" filter="randombar(horizontal)">
                                      <p:cBhvr>
                                        <p:cTn id="55" dur="500"/>
                                        <p:tgtEl>
                                          <p:spTgt spid="282"/>
                                        </p:tgtEl>
                                      </p:cBhvr>
                                    </p:animEffect>
                                  </p:childTnLst>
                                </p:cTn>
                              </p:par>
                            </p:childTnLst>
                          </p:cTn>
                        </p:par>
                        <p:par>
                          <p:cTn id="56" fill="hold">
                            <p:stCondLst>
                              <p:cond delay="3500"/>
                            </p:stCondLst>
                            <p:childTnLst>
                              <p:par>
                                <p:cTn id="57" presetID="2" presetClass="entr" presetSubtype="8" fill="hold" grpId="0" nodeType="afterEffect">
                                  <p:stCondLst>
                                    <p:cond delay="0"/>
                                  </p:stCondLst>
                                  <p:childTnLst>
                                    <p:set>
                                      <p:cBhvr>
                                        <p:cTn id="58" dur="1" fill="hold">
                                          <p:stCondLst>
                                            <p:cond delay="0"/>
                                          </p:stCondLst>
                                        </p:cTn>
                                        <p:tgtEl>
                                          <p:spTgt spid="274"/>
                                        </p:tgtEl>
                                        <p:attrNameLst>
                                          <p:attrName>style.visibility</p:attrName>
                                        </p:attrNameLst>
                                      </p:cBhvr>
                                      <p:to>
                                        <p:strVal val="visible"/>
                                      </p:to>
                                    </p:set>
                                    <p:anim calcmode="lin" valueType="num">
                                      <p:cBhvr additive="base">
                                        <p:cTn id="59" dur="500" fill="hold"/>
                                        <p:tgtEl>
                                          <p:spTgt spid="274"/>
                                        </p:tgtEl>
                                        <p:attrNameLst>
                                          <p:attrName>ppt_x</p:attrName>
                                        </p:attrNameLst>
                                      </p:cBhvr>
                                      <p:tavLst>
                                        <p:tav tm="0">
                                          <p:val>
                                            <p:strVal val="0-#ppt_w/2"/>
                                          </p:val>
                                        </p:tav>
                                        <p:tav tm="100000">
                                          <p:val>
                                            <p:strVal val="#ppt_x"/>
                                          </p:val>
                                        </p:tav>
                                      </p:tavLst>
                                    </p:anim>
                                    <p:anim calcmode="lin" valueType="num">
                                      <p:cBhvr additive="base">
                                        <p:cTn id="60" dur="500" fill="hold"/>
                                        <p:tgtEl>
                                          <p:spTgt spid="27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75"/>
                                        </p:tgtEl>
                                        <p:attrNameLst>
                                          <p:attrName>style.visibility</p:attrName>
                                        </p:attrNameLst>
                                      </p:cBhvr>
                                      <p:to>
                                        <p:strVal val="visible"/>
                                      </p:to>
                                    </p:set>
                                    <p:anim calcmode="lin" valueType="num">
                                      <p:cBhvr additive="base">
                                        <p:cTn id="63" dur="500" fill="hold"/>
                                        <p:tgtEl>
                                          <p:spTgt spid="275"/>
                                        </p:tgtEl>
                                        <p:attrNameLst>
                                          <p:attrName>ppt_x</p:attrName>
                                        </p:attrNameLst>
                                      </p:cBhvr>
                                      <p:tavLst>
                                        <p:tav tm="0">
                                          <p:val>
                                            <p:strVal val="0-#ppt_w/2"/>
                                          </p:val>
                                        </p:tav>
                                        <p:tav tm="100000">
                                          <p:val>
                                            <p:strVal val="#ppt_x"/>
                                          </p:val>
                                        </p:tav>
                                      </p:tavLst>
                                    </p:anim>
                                    <p:anim calcmode="lin" valueType="num">
                                      <p:cBhvr additive="base">
                                        <p:cTn id="64" dur="500" fill="hold"/>
                                        <p:tgtEl>
                                          <p:spTgt spid="275"/>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76"/>
                                        </p:tgtEl>
                                        <p:attrNameLst>
                                          <p:attrName>style.visibility</p:attrName>
                                        </p:attrNameLst>
                                      </p:cBhvr>
                                      <p:to>
                                        <p:strVal val="visible"/>
                                      </p:to>
                                    </p:set>
                                    <p:anim calcmode="lin" valueType="num">
                                      <p:cBhvr additive="base">
                                        <p:cTn id="67" dur="500" fill="hold"/>
                                        <p:tgtEl>
                                          <p:spTgt spid="276"/>
                                        </p:tgtEl>
                                        <p:attrNameLst>
                                          <p:attrName>ppt_x</p:attrName>
                                        </p:attrNameLst>
                                      </p:cBhvr>
                                      <p:tavLst>
                                        <p:tav tm="0">
                                          <p:val>
                                            <p:strVal val="0-#ppt_w/2"/>
                                          </p:val>
                                        </p:tav>
                                        <p:tav tm="100000">
                                          <p:val>
                                            <p:strVal val="#ppt_x"/>
                                          </p:val>
                                        </p:tav>
                                      </p:tavLst>
                                    </p:anim>
                                    <p:anim calcmode="lin" valueType="num">
                                      <p:cBhvr additive="base">
                                        <p:cTn id="68" dur="500" fill="hold"/>
                                        <p:tgtEl>
                                          <p:spTgt spid="27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77"/>
                                        </p:tgtEl>
                                        <p:attrNameLst>
                                          <p:attrName>style.visibility</p:attrName>
                                        </p:attrNameLst>
                                      </p:cBhvr>
                                      <p:to>
                                        <p:strVal val="visible"/>
                                      </p:to>
                                    </p:set>
                                    <p:anim calcmode="lin" valueType="num">
                                      <p:cBhvr additive="base">
                                        <p:cTn id="71" dur="500" fill="hold"/>
                                        <p:tgtEl>
                                          <p:spTgt spid="277"/>
                                        </p:tgtEl>
                                        <p:attrNameLst>
                                          <p:attrName>ppt_x</p:attrName>
                                        </p:attrNameLst>
                                      </p:cBhvr>
                                      <p:tavLst>
                                        <p:tav tm="0">
                                          <p:val>
                                            <p:strVal val="0-#ppt_w/2"/>
                                          </p:val>
                                        </p:tav>
                                        <p:tav tm="100000">
                                          <p:val>
                                            <p:strVal val="#ppt_x"/>
                                          </p:val>
                                        </p:tav>
                                      </p:tavLst>
                                    </p:anim>
                                    <p:anim calcmode="lin" valueType="num">
                                      <p:cBhvr additive="base">
                                        <p:cTn id="72" dur="500" fill="hold"/>
                                        <p:tgtEl>
                                          <p:spTgt spid="277"/>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278"/>
                                        </p:tgtEl>
                                        <p:attrNameLst>
                                          <p:attrName>style.visibility</p:attrName>
                                        </p:attrNameLst>
                                      </p:cBhvr>
                                      <p:to>
                                        <p:strVal val="visible"/>
                                      </p:to>
                                    </p:set>
                                    <p:anim calcmode="lin" valueType="num">
                                      <p:cBhvr additive="base">
                                        <p:cTn id="75" dur="500" fill="hold"/>
                                        <p:tgtEl>
                                          <p:spTgt spid="278"/>
                                        </p:tgtEl>
                                        <p:attrNameLst>
                                          <p:attrName>ppt_x</p:attrName>
                                        </p:attrNameLst>
                                      </p:cBhvr>
                                      <p:tavLst>
                                        <p:tav tm="0">
                                          <p:val>
                                            <p:strVal val="1+#ppt_w/2"/>
                                          </p:val>
                                        </p:tav>
                                        <p:tav tm="100000">
                                          <p:val>
                                            <p:strVal val="#ppt_x"/>
                                          </p:val>
                                        </p:tav>
                                      </p:tavLst>
                                    </p:anim>
                                    <p:anim calcmode="lin" valueType="num">
                                      <p:cBhvr additive="base">
                                        <p:cTn id="76" dur="500" fill="hold"/>
                                        <p:tgtEl>
                                          <p:spTgt spid="278"/>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281"/>
                                        </p:tgtEl>
                                        <p:attrNameLst>
                                          <p:attrName>style.visibility</p:attrName>
                                        </p:attrNameLst>
                                      </p:cBhvr>
                                      <p:to>
                                        <p:strVal val="visible"/>
                                      </p:to>
                                    </p:set>
                                    <p:anim calcmode="lin" valueType="num">
                                      <p:cBhvr additive="base">
                                        <p:cTn id="79" dur="500" fill="hold"/>
                                        <p:tgtEl>
                                          <p:spTgt spid="281"/>
                                        </p:tgtEl>
                                        <p:attrNameLst>
                                          <p:attrName>ppt_x</p:attrName>
                                        </p:attrNameLst>
                                      </p:cBhvr>
                                      <p:tavLst>
                                        <p:tav tm="0">
                                          <p:val>
                                            <p:strVal val="1+#ppt_w/2"/>
                                          </p:val>
                                        </p:tav>
                                        <p:tav tm="100000">
                                          <p:val>
                                            <p:strVal val="#ppt_x"/>
                                          </p:val>
                                        </p:tav>
                                      </p:tavLst>
                                    </p:anim>
                                    <p:anim calcmode="lin" valueType="num">
                                      <p:cBhvr additive="base">
                                        <p:cTn id="80" dur="500" fill="hold"/>
                                        <p:tgtEl>
                                          <p:spTgt spid="281"/>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279"/>
                                        </p:tgtEl>
                                        <p:attrNameLst>
                                          <p:attrName>style.visibility</p:attrName>
                                        </p:attrNameLst>
                                      </p:cBhvr>
                                      <p:to>
                                        <p:strVal val="visible"/>
                                      </p:to>
                                    </p:set>
                                    <p:anim calcmode="lin" valueType="num">
                                      <p:cBhvr additive="base">
                                        <p:cTn id="83" dur="500" fill="hold"/>
                                        <p:tgtEl>
                                          <p:spTgt spid="279"/>
                                        </p:tgtEl>
                                        <p:attrNameLst>
                                          <p:attrName>ppt_x</p:attrName>
                                        </p:attrNameLst>
                                      </p:cBhvr>
                                      <p:tavLst>
                                        <p:tav tm="0">
                                          <p:val>
                                            <p:strVal val="1+#ppt_w/2"/>
                                          </p:val>
                                        </p:tav>
                                        <p:tav tm="100000">
                                          <p:val>
                                            <p:strVal val="#ppt_x"/>
                                          </p:val>
                                        </p:tav>
                                      </p:tavLst>
                                    </p:anim>
                                    <p:anim calcmode="lin" valueType="num">
                                      <p:cBhvr additive="base">
                                        <p:cTn id="84" dur="500" fill="hold"/>
                                        <p:tgtEl>
                                          <p:spTgt spid="279"/>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280"/>
                                        </p:tgtEl>
                                        <p:attrNameLst>
                                          <p:attrName>style.visibility</p:attrName>
                                        </p:attrNameLst>
                                      </p:cBhvr>
                                      <p:to>
                                        <p:strVal val="visible"/>
                                      </p:to>
                                    </p:set>
                                    <p:anim calcmode="lin" valueType="num">
                                      <p:cBhvr additive="base">
                                        <p:cTn id="87" dur="500" fill="hold"/>
                                        <p:tgtEl>
                                          <p:spTgt spid="280"/>
                                        </p:tgtEl>
                                        <p:attrNameLst>
                                          <p:attrName>ppt_x</p:attrName>
                                        </p:attrNameLst>
                                      </p:cBhvr>
                                      <p:tavLst>
                                        <p:tav tm="0">
                                          <p:val>
                                            <p:strVal val="1+#ppt_w/2"/>
                                          </p:val>
                                        </p:tav>
                                        <p:tav tm="100000">
                                          <p:val>
                                            <p:strVal val="#ppt_x"/>
                                          </p:val>
                                        </p:tav>
                                      </p:tavLst>
                                    </p:anim>
                                    <p:anim calcmode="lin" valueType="num">
                                      <p:cBhvr additive="base">
                                        <p:cTn id="88" dur="500" fill="hold"/>
                                        <p:tgtEl>
                                          <p:spTgt spid="2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p:bldP spid="232" grpId="0" animBg="1"/>
      <p:bldP spid="233" grpId="0" animBg="1"/>
      <p:bldP spid="234" grpId="0" animBg="1"/>
      <p:bldP spid="235" grpId="0" animBg="1"/>
      <p:bldP spid="256" grpId="0" animBg="1"/>
      <p:bldP spid="274" grpId="0"/>
      <p:bldP spid="275" grpId="0"/>
      <p:bldP spid="276" grpId="0"/>
      <p:bldP spid="277" grpId="0"/>
      <p:bldP spid="278" grpId="0"/>
      <p:bldP spid="279" grpId="0"/>
      <p:bldP spid="280" grpId="0"/>
      <p:bldP spid="2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85"/>
          <p:cNvSpPr txBox="1"/>
          <p:nvPr/>
        </p:nvSpPr>
        <p:spPr>
          <a:xfrm>
            <a:off x="3758399" y="289104"/>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教学设计</a:t>
            </a:r>
            <a:endParaRPr lang="zh-CN" altLang="en-US" sz="2700" dirty="0">
              <a:solidFill>
                <a:srgbClr val="56CA93"/>
              </a:solidFill>
              <a:latin typeface="微软雅黑" panose="020B0503020204020204" pitchFamily="34" charset="-122"/>
              <a:ea typeface="微软雅黑" panose="020B0503020204020204" pitchFamily="34" charset="-122"/>
            </a:endParaRPr>
          </a:p>
        </p:txBody>
      </p:sp>
      <p:grpSp>
        <p:nvGrpSpPr>
          <p:cNvPr id="87" name="组合 86"/>
          <p:cNvGrpSpPr/>
          <p:nvPr/>
        </p:nvGrpSpPr>
        <p:grpSpPr>
          <a:xfrm flipH="1" flipV="1">
            <a:off x="1861658" y="1615030"/>
            <a:ext cx="2394179" cy="447843"/>
            <a:chOff x="5246304" y="4593021"/>
            <a:chExt cx="2393867" cy="447947"/>
          </a:xfrm>
        </p:grpSpPr>
        <p:sp>
          <p:nvSpPr>
            <p:cNvPr id="88" name="椭圆 87"/>
            <p:cNvSpPr/>
            <p:nvPr/>
          </p:nvSpPr>
          <p:spPr>
            <a:xfrm>
              <a:off x="5246304" y="4593021"/>
              <a:ext cx="118623" cy="118623"/>
            </a:xfrm>
            <a:prstGeom prst="ellipse">
              <a:avLst/>
            </a:prstGeom>
            <a:solidFill>
              <a:sysClr val="windowText" lastClr="000000">
                <a:lumMod val="50000"/>
                <a:lumOff val="50000"/>
              </a:sysClr>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89" name="任意多边形 88"/>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90" name="组合 89"/>
          <p:cNvGrpSpPr/>
          <p:nvPr/>
        </p:nvGrpSpPr>
        <p:grpSpPr>
          <a:xfrm>
            <a:off x="2681217" y="1328613"/>
            <a:ext cx="7016019" cy="5721814"/>
            <a:chOff x="2680868" y="1328921"/>
            <a:chExt cx="7015106" cy="5723139"/>
          </a:xfrm>
        </p:grpSpPr>
        <p:sp>
          <p:nvSpPr>
            <p:cNvPr id="91" name="椭圆 90"/>
            <p:cNvSpPr/>
            <p:nvPr/>
          </p:nvSpPr>
          <p:spPr>
            <a:xfrm>
              <a:off x="2680868" y="4478962"/>
              <a:ext cx="7015106" cy="2573098"/>
            </a:xfrm>
            <a:prstGeom prst="ellipse">
              <a:avLst/>
            </a:prstGeom>
            <a:gradFill flip="none" rotWithShape="1">
              <a:gsLst>
                <a:gs pos="45000">
                  <a:sysClr val="windowText" lastClr="000000">
                    <a:alpha val="50000"/>
                  </a:sysClr>
                </a:gs>
                <a:gs pos="18000">
                  <a:sysClr val="windowText" lastClr="000000">
                    <a:alpha val="89000"/>
                  </a:sysClr>
                </a:gs>
                <a:gs pos="100000">
                  <a:sysClr val="window" lastClr="FFFFFF">
                    <a:lumMod val="85000"/>
                    <a:alpha val="0"/>
                  </a:sysClr>
                </a:gs>
              </a:gsLst>
              <a:path path="shape">
                <a:fillToRect l="50000" t="50000" r="50000" b="50000"/>
              </a:path>
              <a:tileRect/>
            </a:gradFill>
            <a:ln w="25400" cap="flat" cmpd="sng" algn="ctr">
              <a:noFill/>
              <a:prstDash val="solid"/>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92" name="组合 91"/>
            <p:cNvGrpSpPr/>
            <p:nvPr/>
          </p:nvGrpSpPr>
          <p:grpSpPr>
            <a:xfrm>
              <a:off x="3622732" y="1328921"/>
              <a:ext cx="4773853" cy="4770291"/>
              <a:chOff x="3622732" y="1328921"/>
              <a:chExt cx="4773853" cy="4770291"/>
            </a:xfrm>
          </p:grpSpPr>
          <p:sp>
            <p:nvSpPr>
              <p:cNvPr id="93" name="任意多边形 92"/>
              <p:cNvSpPr/>
              <p:nvPr/>
            </p:nvSpPr>
            <p:spPr>
              <a:xfrm>
                <a:off x="3781486" y="4554428"/>
                <a:ext cx="4451044" cy="1544784"/>
              </a:xfrm>
              <a:custGeom>
                <a:avLst/>
                <a:gdLst>
                  <a:gd name="connsiteX0" fmla="*/ 0 w 5388800"/>
                  <a:gd name="connsiteY0" fmla="*/ 0 h 1870242"/>
                  <a:gd name="connsiteX1" fmla="*/ 48476 w 5388800"/>
                  <a:gd name="connsiteY1" fmla="*/ 22961 h 1870242"/>
                  <a:gd name="connsiteX2" fmla="*/ 2694400 w 5388800"/>
                  <a:gd name="connsiteY2" fmla="*/ 427778 h 1870242"/>
                  <a:gd name="connsiteX3" fmla="*/ 5340324 w 5388800"/>
                  <a:gd name="connsiteY3" fmla="*/ 22961 h 1870242"/>
                  <a:gd name="connsiteX4" fmla="*/ 5388800 w 5388800"/>
                  <a:gd name="connsiteY4" fmla="*/ 0 h 1870242"/>
                  <a:gd name="connsiteX5" fmla="*/ 5348075 w 5388800"/>
                  <a:gd name="connsiteY5" fmla="*/ 111268 h 1870242"/>
                  <a:gd name="connsiteX6" fmla="*/ 2694400 w 5388800"/>
                  <a:gd name="connsiteY6" fmla="*/ 1870242 h 1870242"/>
                  <a:gd name="connsiteX7" fmla="*/ 40725 w 5388800"/>
                  <a:gd name="connsiteY7" fmla="*/ 111268 h 187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800" h="1870242">
                    <a:moveTo>
                      <a:pt x="0" y="0"/>
                    </a:moveTo>
                    <a:lnTo>
                      <a:pt x="48476" y="22961"/>
                    </a:lnTo>
                    <a:cubicBezTo>
                      <a:pt x="621900" y="267199"/>
                      <a:pt x="1592980" y="427778"/>
                      <a:pt x="2694400" y="427778"/>
                    </a:cubicBezTo>
                    <a:cubicBezTo>
                      <a:pt x="3795820" y="427778"/>
                      <a:pt x="4766901" y="267199"/>
                      <a:pt x="5340324" y="22961"/>
                    </a:cubicBezTo>
                    <a:lnTo>
                      <a:pt x="5388800" y="0"/>
                    </a:lnTo>
                    <a:lnTo>
                      <a:pt x="5348075" y="111268"/>
                    </a:lnTo>
                    <a:cubicBezTo>
                      <a:pt x="4910867" y="1144943"/>
                      <a:pt x="3887335" y="1870242"/>
                      <a:pt x="2694400" y="1870242"/>
                    </a:cubicBezTo>
                    <a:cubicBezTo>
                      <a:pt x="1501465" y="1870242"/>
                      <a:pt x="477933" y="1144943"/>
                      <a:pt x="40725" y="111268"/>
                    </a:cubicBezTo>
                    <a:close/>
                  </a:path>
                </a:pathLst>
              </a:custGeom>
              <a:solidFill>
                <a:srgbClr val="56CA9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94" name="任意多边形 93"/>
              <p:cNvSpPr/>
              <p:nvPr/>
            </p:nvSpPr>
            <p:spPr>
              <a:xfrm>
                <a:off x="3622732" y="3308921"/>
                <a:ext cx="4757647" cy="1602019"/>
              </a:xfrm>
              <a:custGeom>
                <a:avLst/>
                <a:gdLst>
                  <a:gd name="connsiteX0" fmla="*/ 46543 w 5760000"/>
                  <a:gd name="connsiteY0" fmla="*/ 0 h 1939535"/>
                  <a:gd name="connsiteX1" fmla="*/ 74247 w 5760000"/>
                  <a:gd name="connsiteY1" fmla="*/ 16549 h 1939535"/>
                  <a:gd name="connsiteX2" fmla="*/ 2880000 w 5760000"/>
                  <a:gd name="connsiteY2" fmla="*/ 497070 h 1939535"/>
                  <a:gd name="connsiteX3" fmla="*/ 5685754 w 5760000"/>
                  <a:gd name="connsiteY3" fmla="*/ 16549 h 1939535"/>
                  <a:gd name="connsiteX4" fmla="*/ 5713457 w 5760000"/>
                  <a:gd name="connsiteY4" fmla="*/ 0 h 1939535"/>
                  <a:gd name="connsiteX5" fmla="*/ 5745131 w 5760000"/>
                  <a:gd name="connsiteY5" fmla="*/ 207536 h 1939535"/>
                  <a:gd name="connsiteX6" fmla="*/ 5760000 w 5760000"/>
                  <a:gd name="connsiteY6" fmla="*/ 501999 h 1939535"/>
                  <a:gd name="connsiteX7" fmla="*/ 5630521 w 5760000"/>
                  <a:gd name="connsiteY7" fmla="*/ 1358423 h 1939535"/>
                  <a:gd name="connsiteX8" fmla="*/ 5574400 w 5760000"/>
                  <a:gd name="connsiteY8" fmla="*/ 1511757 h 1939535"/>
                  <a:gd name="connsiteX9" fmla="*/ 5525924 w 5760000"/>
                  <a:gd name="connsiteY9" fmla="*/ 1534718 h 1939535"/>
                  <a:gd name="connsiteX10" fmla="*/ 2880000 w 5760000"/>
                  <a:gd name="connsiteY10" fmla="*/ 1939535 h 1939535"/>
                  <a:gd name="connsiteX11" fmla="*/ 234077 w 5760000"/>
                  <a:gd name="connsiteY11" fmla="*/ 1534718 h 1939535"/>
                  <a:gd name="connsiteX12" fmla="*/ 185600 w 5760000"/>
                  <a:gd name="connsiteY12" fmla="*/ 1511757 h 1939535"/>
                  <a:gd name="connsiteX13" fmla="*/ 129479 w 5760000"/>
                  <a:gd name="connsiteY13" fmla="*/ 1358423 h 1939535"/>
                  <a:gd name="connsiteX14" fmla="*/ 0 w 5760000"/>
                  <a:gd name="connsiteY14" fmla="*/ 501999 h 1939535"/>
                  <a:gd name="connsiteX15" fmla="*/ 14869 w 5760000"/>
                  <a:gd name="connsiteY15" fmla="*/ 207536 h 193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60000" h="1939535">
                    <a:moveTo>
                      <a:pt x="46543" y="0"/>
                    </a:moveTo>
                    <a:lnTo>
                      <a:pt x="74247" y="16549"/>
                    </a:lnTo>
                    <a:cubicBezTo>
                      <a:pt x="614587" y="302769"/>
                      <a:pt x="1668438" y="497070"/>
                      <a:pt x="2880000" y="497070"/>
                    </a:cubicBezTo>
                    <a:cubicBezTo>
                      <a:pt x="4091562" y="497070"/>
                      <a:pt x="5145413" y="302769"/>
                      <a:pt x="5685754" y="16549"/>
                    </a:cubicBezTo>
                    <a:lnTo>
                      <a:pt x="5713457" y="0"/>
                    </a:lnTo>
                    <a:lnTo>
                      <a:pt x="5745131" y="207536"/>
                    </a:lnTo>
                    <a:cubicBezTo>
                      <a:pt x="5754963" y="304353"/>
                      <a:pt x="5760000" y="402588"/>
                      <a:pt x="5760000" y="501999"/>
                    </a:cubicBezTo>
                    <a:cubicBezTo>
                      <a:pt x="5760000" y="800233"/>
                      <a:pt x="5714669" y="1087879"/>
                      <a:pt x="5630521" y="1358423"/>
                    </a:cubicBezTo>
                    <a:lnTo>
                      <a:pt x="5574400" y="1511757"/>
                    </a:lnTo>
                    <a:lnTo>
                      <a:pt x="5525924" y="1534718"/>
                    </a:lnTo>
                    <a:cubicBezTo>
                      <a:pt x="4952501" y="1778956"/>
                      <a:pt x="3981420" y="1939535"/>
                      <a:pt x="2880000" y="1939535"/>
                    </a:cubicBezTo>
                    <a:cubicBezTo>
                      <a:pt x="1778580" y="1939535"/>
                      <a:pt x="807500" y="1778956"/>
                      <a:pt x="234077" y="1534718"/>
                    </a:cubicBezTo>
                    <a:lnTo>
                      <a:pt x="185600" y="1511757"/>
                    </a:lnTo>
                    <a:lnTo>
                      <a:pt x="129479" y="1358423"/>
                    </a:lnTo>
                    <a:cubicBezTo>
                      <a:pt x="45332" y="1087879"/>
                      <a:pt x="0" y="800233"/>
                      <a:pt x="0" y="501999"/>
                    </a:cubicBezTo>
                    <a:cubicBezTo>
                      <a:pt x="0" y="402588"/>
                      <a:pt x="5037" y="304353"/>
                      <a:pt x="14869" y="207536"/>
                    </a:cubicBezTo>
                    <a:close/>
                  </a:path>
                </a:pathLst>
              </a:custGeom>
              <a:solidFill>
                <a:srgbClr val="E76F7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95" name="任意多边形 94"/>
              <p:cNvSpPr/>
              <p:nvPr/>
            </p:nvSpPr>
            <p:spPr>
              <a:xfrm>
                <a:off x="3659848" y="2307346"/>
                <a:ext cx="4681017" cy="1419460"/>
              </a:xfrm>
              <a:custGeom>
                <a:avLst/>
                <a:gdLst>
                  <a:gd name="connsiteX0" fmla="*/ 5139639 w 5667225"/>
                  <a:gd name="connsiteY0" fmla="*/ 0 h 1718514"/>
                  <a:gd name="connsiteX1" fmla="*/ 5162027 w 5667225"/>
                  <a:gd name="connsiteY1" fmla="*/ 28143 h 1718514"/>
                  <a:gd name="connsiteX2" fmla="*/ 5655101 w 5667225"/>
                  <a:gd name="connsiteY2" fmla="*/ 1143023 h 1718514"/>
                  <a:gd name="connsiteX3" fmla="*/ 5667225 w 5667225"/>
                  <a:gd name="connsiteY3" fmla="*/ 1222461 h 1718514"/>
                  <a:gd name="connsiteX4" fmla="*/ 5532121 w 5667225"/>
                  <a:gd name="connsiteY4" fmla="*/ 1290557 h 1718514"/>
                  <a:gd name="connsiteX5" fmla="*/ 2833612 w 5667225"/>
                  <a:gd name="connsiteY5" fmla="*/ 1718514 h 1718514"/>
                  <a:gd name="connsiteX6" fmla="*/ 135103 w 5667225"/>
                  <a:gd name="connsiteY6" fmla="*/ 1290557 h 1718514"/>
                  <a:gd name="connsiteX7" fmla="*/ 0 w 5667225"/>
                  <a:gd name="connsiteY7" fmla="*/ 1222461 h 1718514"/>
                  <a:gd name="connsiteX8" fmla="*/ 12123 w 5667225"/>
                  <a:gd name="connsiteY8" fmla="*/ 1143023 h 1718514"/>
                  <a:gd name="connsiteX9" fmla="*/ 505198 w 5667225"/>
                  <a:gd name="connsiteY9" fmla="*/ 28143 h 1718514"/>
                  <a:gd name="connsiteX10" fmla="*/ 527586 w 5667225"/>
                  <a:gd name="connsiteY10" fmla="*/ 0 h 1718514"/>
                  <a:gd name="connsiteX11" fmla="*/ 577323 w 5667225"/>
                  <a:gd name="connsiteY11" fmla="*/ 15747 h 1718514"/>
                  <a:gd name="connsiteX12" fmla="*/ 2833612 w 5667225"/>
                  <a:gd name="connsiteY12" fmla="*/ 284676 h 1718514"/>
                  <a:gd name="connsiteX13" fmla="*/ 5089902 w 5667225"/>
                  <a:gd name="connsiteY13" fmla="*/ 15747 h 17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67225" h="1718514">
                    <a:moveTo>
                      <a:pt x="5139639" y="0"/>
                    </a:moveTo>
                    <a:lnTo>
                      <a:pt x="5162027" y="28143"/>
                    </a:lnTo>
                    <a:cubicBezTo>
                      <a:pt x="5400087" y="354547"/>
                      <a:pt x="5571180" y="732908"/>
                      <a:pt x="5655101" y="1143023"/>
                    </a:cubicBezTo>
                    <a:lnTo>
                      <a:pt x="5667225" y="1222461"/>
                    </a:lnTo>
                    <a:lnTo>
                      <a:pt x="5532121" y="1290557"/>
                    </a:lnTo>
                    <a:cubicBezTo>
                      <a:pt x="4966678" y="1547742"/>
                      <a:pt x="3969452" y="1718514"/>
                      <a:pt x="2833612" y="1718514"/>
                    </a:cubicBezTo>
                    <a:cubicBezTo>
                      <a:pt x="1697773" y="1718514"/>
                      <a:pt x="700546" y="1547742"/>
                      <a:pt x="135103" y="1290557"/>
                    </a:cubicBezTo>
                    <a:lnTo>
                      <a:pt x="0" y="1222461"/>
                    </a:lnTo>
                    <a:lnTo>
                      <a:pt x="12123" y="1143023"/>
                    </a:lnTo>
                    <a:cubicBezTo>
                      <a:pt x="96045" y="732908"/>
                      <a:pt x="267138" y="354547"/>
                      <a:pt x="505198" y="28143"/>
                    </a:cubicBezTo>
                    <a:lnTo>
                      <a:pt x="527586" y="0"/>
                    </a:lnTo>
                    <a:lnTo>
                      <a:pt x="577323" y="15747"/>
                    </a:lnTo>
                    <a:cubicBezTo>
                      <a:pt x="1154757" y="181905"/>
                      <a:pt x="1952476" y="284676"/>
                      <a:pt x="2833612" y="284676"/>
                    </a:cubicBezTo>
                    <a:cubicBezTo>
                      <a:pt x="3714748" y="284676"/>
                      <a:pt x="4512467" y="181905"/>
                      <a:pt x="5089902" y="15747"/>
                    </a:cubicBezTo>
                    <a:close/>
                  </a:path>
                </a:pathLst>
              </a:custGeom>
              <a:solidFill>
                <a:srgbClr val="6EADA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96" name="任意多边形 95"/>
              <p:cNvSpPr/>
              <p:nvPr/>
            </p:nvSpPr>
            <p:spPr>
              <a:xfrm>
                <a:off x="4092973" y="1355986"/>
                <a:ext cx="3809464" cy="1190431"/>
              </a:xfrm>
              <a:custGeom>
                <a:avLst/>
                <a:gdLst>
                  <a:gd name="connsiteX0" fmla="*/ 2306025 w 4612051"/>
                  <a:gd name="connsiteY0" fmla="*/ 0 h 1441233"/>
                  <a:gd name="connsiteX1" fmla="*/ 4483730 w 4612051"/>
                  <a:gd name="connsiteY1" fmla="*/ 995254 h 1441233"/>
                  <a:gd name="connsiteX2" fmla="*/ 4612051 w 4612051"/>
                  <a:gd name="connsiteY2" fmla="*/ 1156557 h 1441233"/>
                  <a:gd name="connsiteX3" fmla="*/ 4562315 w 4612051"/>
                  <a:gd name="connsiteY3" fmla="*/ 1172304 h 1441233"/>
                  <a:gd name="connsiteX4" fmla="*/ 2306025 w 4612051"/>
                  <a:gd name="connsiteY4" fmla="*/ 1441233 h 1441233"/>
                  <a:gd name="connsiteX5" fmla="*/ 49736 w 4612051"/>
                  <a:gd name="connsiteY5" fmla="*/ 1172304 h 1441233"/>
                  <a:gd name="connsiteX6" fmla="*/ 0 w 4612051"/>
                  <a:gd name="connsiteY6" fmla="*/ 1156557 h 1441233"/>
                  <a:gd name="connsiteX7" fmla="*/ 128321 w 4612051"/>
                  <a:gd name="connsiteY7" fmla="*/ 995254 h 1441233"/>
                  <a:gd name="connsiteX8" fmla="*/ 2306025 w 4612051"/>
                  <a:gd name="connsiteY8" fmla="*/ 0 h 144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2051" h="1441233">
                    <a:moveTo>
                      <a:pt x="2306025" y="0"/>
                    </a:moveTo>
                    <a:cubicBezTo>
                      <a:pt x="3175874" y="0"/>
                      <a:pt x="3955654" y="385630"/>
                      <a:pt x="4483730" y="995254"/>
                    </a:cubicBezTo>
                    <a:lnTo>
                      <a:pt x="4612051" y="1156557"/>
                    </a:lnTo>
                    <a:lnTo>
                      <a:pt x="4562315" y="1172304"/>
                    </a:lnTo>
                    <a:cubicBezTo>
                      <a:pt x="3984880" y="1338462"/>
                      <a:pt x="3187161" y="1441233"/>
                      <a:pt x="2306025" y="1441233"/>
                    </a:cubicBezTo>
                    <a:cubicBezTo>
                      <a:pt x="1424889" y="1441233"/>
                      <a:pt x="627171" y="1338462"/>
                      <a:pt x="49736" y="1172304"/>
                    </a:cubicBezTo>
                    <a:lnTo>
                      <a:pt x="0" y="1156557"/>
                    </a:lnTo>
                    <a:lnTo>
                      <a:pt x="128321" y="995254"/>
                    </a:lnTo>
                    <a:cubicBezTo>
                      <a:pt x="656397" y="385630"/>
                      <a:pt x="1436177" y="0"/>
                      <a:pt x="2306025" y="0"/>
                    </a:cubicBezTo>
                    <a:close/>
                  </a:path>
                </a:pathLst>
              </a:custGeom>
              <a:solidFill>
                <a:srgbClr val="FFB8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pic>
            <p:nvPicPr>
              <p:cNvPr id="97" name="图片 96"/>
              <p:cNvPicPr>
                <a:picLocks noChangeAspect="1"/>
              </p:cNvPicPr>
              <p:nvPr/>
            </p:nvPicPr>
            <p:blipFill>
              <a:blip r:embed="rId1"/>
              <a:srcRect r="1893"/>
              <a:stretch>
                <a:fillRect/>
              </a:stretch>
            </p:blipFill>
            <p:spPr>
              <a:xfrm>
                <a:off x="3842994" y="1368911"/>
                <a:ext cx="4396855" cy="4345737"/>
              </a:xfrm>
              <a:custGeom>
                <a:avLst/>
                <a:gdLst>
                  <a:gd name="connsiteX0" fmla="*/ 1164281 w 5323194"/>
                  <a:gd name="connsiteY0" fmla="*/ 0 h 5261304"/>
                  <a:gd name="connsiteX1" fmla="*/ 3722108 w 5323194"/>
                  <a:gd name="connsiteY1" fmla="*/ 0 h 5261304"/>
                  <a:gd name="connsiteX2" fmla="*/ 3815973 w 5323194"/>
                  <a:gd name="connsiteY2" fmla="*/ 45218 h 5261304"/>
                  <a:gd name="connsiteX3" fmla="*/ 5323194 w 5323194"/>
                  <a:gd name="connsiteY3" fmla="*/ 2577617 h 5261304"/>
                  <a:gd name="connsiteX4" fmla="*/ 3564220 w 5323194"/>
                  <a:gd name="connsiteY4" fmla="*/ 5231292 h 5261304"/>
                  <a:gd name="connsiteX5" fmla="*/ 3482222 w 5323194"/>
                  <a:gd name="connsiteY5" fmla="*/ 5261304 h 5261304"/>
                  <a:gd name="connsiteX6" fmla="*/ 1404167 w 5323194"/>
                  <a:gd name="connsiteY6" fmla="*/ 5261304 h 5261304"/>
                  <a:gd name="connsiteX7" fmla="*/ 1322168 w 5323194"/>
                  <a:gd name="connsiteY7" fmla="*/ 5231292 h 5261304"/>
                  <a:gd name="connsiteX8" fmla="*/ 55053 w 5323194"/>
                  <a:gd name="connsiteY8" fmla="*/ 4187853 h 5261304"/>
                  <a:gd name="connsiteX9" fmla="*/ 0 w 5323194"/>
                  <a:gd name="connsiteY9" fmla="*/ 4097233 h 5261304"/>
                  <a:gd name="connsiteX10" fmla="*/ 0 w 5323194"/>
                  <a:gd name="connsiteY10" fmla="*/ 1058001 h 5261304"/>
                  <a:gd name="connsiteX11" fmla="*/ 55053 w 5323194"/>
                  <a:gd name="connsiteY11" fmla="*/ 967382 h 5261304"/>
                  <a:gd name="connsiteX12" fmla="*/ 1070415 w 5323194"/>
                  <a:gd name="connsiteY12" fmla="*/ 45218 h 52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23194" h="5261304">
                    <a:moveTo>
                      <a:pt x="1164281" y="0"/>
                    </a:moveTo>
                    <a:lnTo>
                      <a:pt x="3722108" y="0"/>
                    </a:lnTo>
                    <a:lnTo>
                      <a:pt x="3815973" y="45218"/>
                    </a:lnTo>
                    <a:cubicBezTo>
                      <a:pt x="4713742" y="532915"/>
                      <a:pt x="5323194" y="1484093"/>
                      <a:pt x="5323194" y="2577617"/>
                    </a:cubicBezTo>
                    <a:cubicBezTo>
                      <a:pt x="5323194" y="3770552"/>
                      <a:pt x="4597895" y="4794085"/>
                      <a:pt x="3564220" y="5231292"/>
                    </a:cubicBezTo>
                    <a:lnTo>
                      <a:pt x="3482222" y="5261304"/>
                    </a:lnTo>
                    <a:lnTo>
                      <a:pt x="1404167" y="5261304"/>
                    </a:lnTo>
                    <a:lnTo>
                      <a:pt x="1322168" y="5231292"/>
                    </a:lnTo>
                    <a:cubicBezTo>
                      <a:pt x="805331" y="5012689"/>
                      <a:pt x="365587" y="4647504"/>
                      <a:pt x="55053" y="4187853"/>
                    </a:cubicBezTo>
                    <a:lnTo>
                      <a:pt x="0" y="4097233"/>
                    </a:lnTo>
                    <a:lnTo>
                      <a:pt x="0" y="1058001"/>
                    </a:lnTo>
                    <a:lnTo>
                      <a:pt x="55053" y="967382"/>
                    </a:lnTo>
                    <a:cubicBezTo>
                      <a:pt x="313831" y="584339"/>
                      <a:pt x="662339" y="266898"/>
                      <a:pt x="1070415" y="45218"/>
                    </a:cubicBezTo>
                    <a:close/>
                  </a:path>
                </a:pathLst>
              </a:custGeom>
            </p:spPr>
          </p:pic>
          <p:grpSp>
            <p:nvGrpSpPr>
              <p:cNvPr id="98" name="Group 35"/>
              <p:cNvGrpSpPr>
                <a:grpSpLocks noChangeAspect="1"/>
              </p:cNvGrpSpPr>
              <p:nvPr/>
            </p:nvGrpSpPr>
            <p:grpSpPr bwMode="auto">
              <a:xfrm>
                <a:off x="3835110" y="1369110"/>
                <a:ext cx="4481337" cy="4345538"/>
                <a:chOff x="3477" y="1809"/>
                <a:chExt cx="726" cy="704"/>
              </a:xfrm>
              <a:solidFill>
                <a:sysClr val="window" lastClr="FFFFFF">
                  <a:lumMod val="85000"/>
                  <a:alpha val="76000"/>
                </a:sysClr>
              </a:solidFill>
            </p:grpSpPr>
            <p:sp>
              <p:nvSpPr>
                <p:cNvPr id="124" name="Freeform 36"/>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5" name="Freeform 37"/>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6" name="Freeform 38"/>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7" name="Freeform 39"/>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8" name="Freeform 40"/>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9"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0"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1"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2"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99" name="椭圆 98"/>
              <p:cNvSpPr/>
              <p:nvPr/>
            </p:nvSpPr>
            <p:spPr>
              <a:xfrm>
                <a:off x="3638937" y="1328921"/>
                <a:ext cx="4757648" cy="4757650"/>
              </a:xfrm>
              <a:prstGeom prst="ellipse">
                <a:avLst/>
              </a:prstGeom>
              <a:gradFill flip="none" rotWithShape="1">
                <a:gsLst>
                  <a:gs pos="75000">
                    <a:srgbClr val="000000">
                      <a:alpha val="32000"/>
                    </a:srgbClr>
                  </a:gs>
                  <a:gs pos="59000">
                    <a:sysClr val="windowText" lastClr="000000">
                      <a:alpha val="9000"/>
                    </a:sysClr>
                  </a:gs>
                  <a:gs pos="0">
                    <a:sysClr val="window" lastClr="FFFFFF">
                      <a:lumMod val="95000"/>
                      <a:alpha val="0"/>
                    </a:sysClr>
                  </a:gs>
                  <a:gs pos="100000">
                    <a:sysClr val="windowText" lastClr="000000">
                      <a:alpha val="56000"/>
                    </a:sysClr>
                  </a:gs>
                </a:gsLst>
                <a:path path="circl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00" name="椭圆 99"/>
              <p:cNvSpPr/>
              <p:nvPr/>
            </p:nvSpPr>
            <p:spPr>
              <a:xfrm>
                <a:off x="4227401" y="1608427"/>
                <a:ext cx="3550574" cy="2501503"/>
              </a:xfrm>
              <a:prstGeom prst="ellipse">
                <a:avLst/>
              </a:prstGeom>
              <a:solidFill>
                <a:sysClr val="window" lastClr="FFFFFF">
                  <a:lumMod val="95000"/>
                  <a:alpha val="14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101" name="Group 78"/>
              <p:cNvGrpSpPr>
                <a:grpSpLocks noChangeAspect="1"/>
              </p:cNvGrpSpPr>
              <p:nvPr/>
            </p:nvGrpSpPr>
            <p:grpSpPr bwMode="auto">
              <a:xfrm>
                <a:off x="5779015" y="5292036"/>
                <a:ext cx="455986" cy="275312"/>
                <a:chOff x="3787" y="2128"/>
                <a:chExt cx="106" cy="64"/>
              </a:xfrm>
            </p:grpSpPr>
            <p:sp>
              <p:nvSpPr>
                <p:cNvPr id="116" name="AutoShape 77"/>
                <p:cNvSpPr>
                  <a:spLocks noChangeAspect="1" noChangeArrowheads="1" noTextEdit="1"/>
                </p:cNvSpPr>
                <p:nvPr/>
              </p:nvSpPr>
              <p:spPr bwMode="auto">
                <a:xfrm>
                  <a:off x="3787" y="2128"/>
                  <a:ext cx="106" cy="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7" name="Freeform 79"/>
                <p:cNvSpPr/>
                <p:nvPr/>
              </p:nvSpPr>
              <p:spPr bwMode="auto">
                <a:xfrm>
                  <a:off x="3837" y="2155"/>
                  <a:ext cx="11" cy="40"/>
                </a:xfrm>
                <a:custGeom>
                  <a:avLst/>
                  <a:gdLst>
                    <a:gd name="T0" fmla="*/ 0 w 11"/>
                    <a:gd name="T1" fmla="*/ 0 h 40"/>
                    <a:gd name="T2" fmla="*/ 0 w 11"/>
                    <a:gd name="T3" fmla="*/ 40 h 40"/>
                    <a:gd name="T4" fmla="*/ 3 w 11"/>
                    <a:gd name="T5" fmla="*/ 40 h 40"/>
                    <a:gd name="T6" fmla="*/ 11 w 11"/>
                    <a:gd name="T7" fmla="*/ 40 h 40"/>
                    <a:gd name="T8" fmla="*/ 11 w 11"/>
                    <a:gd name="T9" fmla="*/ 10 h 40"/>
                    <a:gd name="T10" fmla="*/ 3 w 11"/>
                    <a:gd name="T11" fmla="*/ 2 h 40"/>
                    <a:gd name="T12" fmla="*/ 0 w 11"/>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 h="40">
                      <a:moveTo>
                        <a:pt x="0" y="0"/>
                      </a:moveTo>
                      <a:lnTo>
                        <a:pt x="0" y="40"/>
                      </a:lnTo>
                      <a:lnTo>
                        <a:pt x="3" y="40"/>
                      </a:lnTo>
                      <a:lnTo>
                        <a:pt x="11" y="40"/>
                      </a:lnTo>
                      <a:lnTo>
                        <a:pt x="11" y="10"/>
                      </a:lnTo>
                      <a:lnTo>
                        <a:pt x="3"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8" name="Freeform 80"/>
                <p:cNvSpPr/>
                <p:nvPr/>
              </p:nvSpPr>
              <p:spPr bwMode="auto">
                <a:xfrm>
                  <a:off x="3820" y="2147"/>
                  <a:ext cx="12" cy="48"/>
                </a:xfrm>
                <a:custGeom>
                  <a:avLst/>
                  <a:gdLst>
                    <a:gd name="T0" fmla="*/ 0 w 12"/>
                    <a:gd name="T1" fmla="*/ 13 h 48"/>
                    <a:gd name="T2" fmla="*/ 0 w 12"/>
                    <a:gd name="T3" fmla="*/ 48 h 48"/>
                    <a:gd name="T4" fmla="*/ 12 w 12"/>
                    <a:gd name="T5" fmla="*/ 48 h 48"/>
                    <a:gd name="T6" fmla="*/ 12 w 12"/>
                    <a:gd name="T7" fmla="*/ 0 h 48"/>
                    <a:gd name="T8" fmla="*/ 12 w 12"/>
                    <a:gd name="T9" fmla="*/ 0 h 48"/>
                    <a:gd name="T10" fmla="*/ 0 w 12"/>
                    <a:gd name="T11" fmla="*/ 13 h 48"/>
                  </a:gdLst>
                  <a:ahLst/>
                  <a:cxnLst>
                    <a:cxn ang="0">
                      <a:pos x="T0" y="T1"/>
                    </a:cxn>
                    <a:cxn ang="0">
                      <a:pos x="T2" y="T3"/>
                    </a:cxn>
                    <a:cxn ang="0">
                      <a:pos x="T4" y="T5"/>
                    </a:cxn>
                    <a:cxn ang="0">
                      <a:pos x="T6" y="T7"/>
                    </a:cxn>
                    <a:cxn ang="0">
                      <a:pos x="T8" y="T9"/>
                    </a:cxn>
                    <a:cxn ang="0">
                      <a:pos x="T10" y="T11"/>
                    </a:cxn>
                  </a:cxnLst>
                  <a:rect l="0" t="0" r="r" b="b"/>
                  <a:pathLst>
                    <a:path w="12" h="48">
                      <a:moveTo>
                        <a:pt x="0" y="13"/>
                      </a:moveTo>
                      <a:lnTo>
                        <a:pt x="0" y="48"/>
                      </a:lnTo>
                      <a:lnTo>
                        <a:pt x="12" y="48"/>
                      </a:lnTo>
                      <a:lnTo>
                        <a:pt x="12" y="0"/>
                      </a:lnTo>
                      <a:lnTo>
                        <a:pt x="12" y="0"/>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9" name="Freeform 81"/>
                <p:cNvSpPr/>
                <p:nvPr/>
              </p:nvSpPr>
              <p:spPr bwMode="auto">
                <a:xfrm>
                  <a:off x="3805" y="2163"/>
                  <a:ext cx="10" cy="32"/>
                </a:xfrm>
                <a:custGeom>
                  <a:avLst/>
                  <a:gdLst>
                    <a:gd name="T0" fmla="*/ 0 w 10"/>
                    <a:gd name="T1" fmla="*/ 32 h 32"/>
                    <a:gd name="T2" fmla="*/ 10 w 10"/>
                    <a:gd name="T3" fmla="*/ 32 h 32"/>
                    <a:gd name="T4" fmla="*/ 10 w 10"/>
                    <a:gd name="T5" fmla="*/ 0 h 32"/>
                    <a:gd name="T6" fmla="*/ 0 w 10"/>
                    <a:gd name="T7" fmla="*/ 13 h 32"/>
                    <a:gd name="T8" fmla="*/ 0 w 10"/>
                    <a:gd name="T9" fmla="*/ 32 h 32"/>
                  </a:gdLst>
                  <a:ahLst/>
                  <a:cxnLst>
                    <a:cxn ang="0">
                      <a:pos x="T0" y="T1"/>
                    </a:cxn>
                    <a:cxn ang="0">
                      <a:pos x="T2" y="T3"/>
                    </a:cxn>
                    <a:cxn ang="0">
                      <a:pos x="T4" y="T5"/>
                    </a:cxn>
                    <a:cxn ang="0">
                      <a:pos x="T6" y="T7"/>
                    </a:cxn>
                    <a:cxn ang="0">
                      <a:pos x="T8" y="T9"/>
                    </a:cxn>
                  </a:cxnLst>
                  <a:rect l="0" t="0" r="r" b="b"/>
                  <a:pathLst>
                    <a:path w="10" h="32">
                      <a:moveTo>
                        <a:pt x="0" y="32"/>
                      </a:moveTo>
                      <a:lnTo>
                        <a:pt x="10" y="32"/>
                      </a:lnTo>
                      <a:lnTo>
                        <a:pt x="10" y="0"/>
                      </a:lnTo>
                      <a:lnTo>
                        <a:pt x="0" y="13"/>
                      </a:ln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0" name="Freeform 82"/>
                <p:cNvSpPr/>
                <p:nvPr/>
              </p:nvSpPr>
              <p:spPr bwMode="auto">
                <a:xfrm>
                  <a:off x="3789" y="2179"/>
                  <a:ext cx="11" cy="16"/>
                </a:xfrm>
                <a:custGeom>
                  <a:avLst/>
                  <a:gdLst>
                    <a:gd name="T0" fmla="*/ 0 w 11"/>
                    <a:gd name="T1" fmla="*/ 16 h 16"/>
                    <a:gd name="T2" fmla="*/ 11 w 11"/>
                    <a:gd name="T3" fmla="*/ 16 h 16"/>
                    <a:gd name="T4" fmla="*/ 11 w 11"/>
                    <a:gd name="T5" fmla="*/ 0 h 16"/>
                    <a:gd name="T6" fmla="*/ 0 w 11"/>
                    <a:gd name="T7" fmla="*/ 13 h 16"/>
                    <a:gd name="T8" fmla="*/ 0 w 11"/>
                    <a:gd name="T9" fmla="*/ 16 h 16"/>
                  </a:gdLst>
                  <a:ahLst/>
                  <a:cxnLst>
                    <a:cxn ang="0">
                      <a:pos x="T0" y="T1"/>
                    </a:cxn>
                    <a:cxn ang="0">
                      <a:pos x="T2" y="T3"/>
                    </a:cxn>
                    <a:cxn ang="0">
                      <a:pos x="T4" y="T5"/>
                    </a:cxn>
                    <a:cxn ang="0">
                      <a:pos x="T6" y="T7"/>
                    </a:cxn>
                    <a:cxn ang="0">
                      <a:pos x="T8" y="T9"/>
                    </a:cxn>
                  </a:cxnLst>
                  <a:rect l="0" t="0" r="r" b="b"/>
                  <a:pathLst>
                    <a:path w="11" h="16">
                      <a:moveTo>
                        <a:pt x="0" y="16"/>
                      </a:moveTo>
                      <a:lnTo>
                        <a:pt x="11" y="16"/>
                      </a:lnTo>
                      <a:lnTo>
                        <a:pt x="11" y="0"/>
                      </a:lnTo>
                      <a:lnTo>
                        <a:pt x="0" y="13"/>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1" name="Freeform 83"/>
                <p:cNvSpPr/>
                <p:nvPr/>
              </p:nvSpPr>
              <p:spPr bwMode="auto">
                <a:xfrm>
                  <a:off x="3784" y="2123"/>
                  <a:ext cx="107" cy="66"/>
                </a:xfrm>
                <a:custGeom>
                  <a:avLst/>
                  <a:gdLst>
                    <a:gd name="T0" fmla="*/ 41 w 42"/>
                    <a:gd name="T1" fmla="*/ 1 h 25"/>
                    <a:gd name="T2" fmla="*/ 41 w 42"/>
                    <a:gd name="T3" fmla="*/ 1 h 25"/>
                    <a:gd name="T4" fmla="*/ 38 w 42"/>
                    <a:gd name="T5" fmla="*/ 1 h 25"/>
                    <a:gd name="T6" fmla="*/ 38 w 42"/>
                    <a:gd name="T7" fmla="*/ 1 h 25"/>
                    <a:gd name="T8" fmla="*/ 38 w 42"/>
                    <a:gd name="T9" fmla="*/ 3 h 25"/>
                    <a:gd name="T10" fmla="*/ 38 w 42"/>
                    <a:gd name="T11" fmla="*/ 3 h 25"/>
                    <a:gd name="T12" fmla="*/ 38 w 42"/>
                    <a:gd name="T13" fmla="*/ 3 h 25"/>
                    <a:gd name="T14" fmla="*/ 26 w 42"/>
                    <a:gd name="T15" fmla="*/ 15 h 25"/>
                    <a:gd name="T16" fmla="*/ 22 w 42"/>
                    <a:gd name="T17" fmla="*/ 10 h 25"/>
                    <a:gd name="T18" fmla="*/ 19 w 42"/>
                    <a:gd name="T19" fmla="*/ 7 h 25"/>
                    <a:gd name="T20" fmla="*/ 0 w 42"/>
                    <a:gd name="T21" fmla="*/ 24 h 25"/>
                    <a:gd name="T22" fmla="*/ 1 w 42"/>
                    <a:gd name="T23" fmla="*/ 25 h 25"/>
                    <a:gd name="T24" fmla="*/ 19 w 42"/>
                    <a:gd name="T25" fmla="*/ 8 h 25"/>
                    <a:gd name="T26" fmla="*/ 22 w 42"/>
                    <a:gd name="T27" fmla="*/ 12 h 25"/>
                    <a:gd name="T28" fmla="*/ 26 w 42"/>
                    <a:gd name="T29" fmla="*/ 16 h 25"/>
                    <a:gd name="T30" fmla="*/ 39 w 42"/>
                    <a:gd name="T31" fmla="*/ 4 h 25"/>
                    <a:gd name="T32" fmla="*/ 40 w 42"/>
                    <a:gd name="T33" fmla="*/ 5 h 25"/>
                    <a:gd name="T34" fmla="*/ 40 w 42"/>
                    <a:gd name="T35" fmla="*/ 5 h 25"/>
                    <a:gd name="T36" fmla="*/ 41 w 42"/>
                    <a:gd name="T37" fmla="*/ 5 h 25"/>
                    <a:gd name="T38" fmla="*/ 41 w 42"/>
                    <a:gd name="T39" fmla="*/ 4 h 25"/>
                    <a:gd name="T40" fmla="*/ 42 w 42"/>
                    <a:gd name="T41" fmla="*/ 2 h 25"/>
                    <a:gd name="T42" fmla="*/ 42 w 42"/>
                    <a:gd name="T43" fmla="*/ 2 h 25"/>
                    <a:gd name="T44" fmla="*/ 41 w 42"/>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25">
                      <a:moveTo>
                        <a:pt x="41" y="1"/>
                      </a:moveTo>
                      <a:cubicBezTo>
                        <a:pt x="41" y="1"/>
                        <a:pt x="41" y="1"/>
                        <a:pt x="41" y="1"/>
                      </a:cubicBezTo>
                      <a:cubicBezTo>
                        <a:pt x="40" y="1"/>
                        <a:pt x="39" y="1"/>
                        <a:pt x="38" y="1"/>
                      </a:cubicBezTo>
                      <a:cubicBezTo>
                        <a:pt x="38" y="1"/>
                        <a:pt x="38" y="1"/>
                        <a:pt x="38" y="1"/>
                      </a:cubicBezTo>
                      <a:cubicBezTo>
                        <a:pt x="37" y="2"/>
                        <a:pt x="37" y="2"/>
                        <a:pt x="38" y="3"/>
                      </a:cubicBezTo>
                      <a:cubicBezTo>
                        <a:pt x="38" y="3"/>
                        <a:pt x="38" y="3"/>
                        <a:pt x="38" y="3"/>
                      </a:cubicBezTo>
                      <a:cubicBezTo>
                        <a:pt x="38" y="3"/>
                        <a:pt x="38" y="3"/>
                        <a:pt x="38" y="3"/>
                      </a:cubicBezTo>
                      <a:cubicBezTo>
                        <a:pt x="26" y="15"/>
                        <a:pt x="26" y="15"/>
                        <a:pt x="26" y="15"/>
                      </a:cubicBezTo>
                      <a:cubicBezTo>
                        <a:pt x="22" y="10"/>
                        <a:pt x="22" y="10"/>
                        <a:pt x="22" y="10"/>
                      </a:cubicBezTo>
                      <a:cubicBezTo>
                        <a:pt x="19" y="7"/>
                        <a:pt x="19" y="7"/>
                        <a:pt x="19" y="7"/>
                      </a:cubicBezTo>
                      <a:cubicBezTo>
                        <a:pt x="0" y="24"/>
                        <a:pt x="0" y="24"/>
                        <a:pt x="0" y="24"/>
                      </a:cubicBezTo>
                      <a:cubicBezTo>
                        <a:pt x="1" y="25"/>
                        <a:pt x="1" y="25"/>
                        <a:pt x="1" y="25"/>
                      </a:cubicBezTo>
                      <a:cubicBezTo>
                        <a:pt x="19" y="8"/>
                        <a:pt x="19" y="8"/>
                        <a:pt x="19" y="8"/>
                      </a:cubicBezTo>
                      <a:cubicBezTo>
                        <a:pt x="22" y="12"/>
                        <a:pt x="22" y="12"/>
                        <a:pt x="22" y="12"/>
                      </a:cubicBezTo>
                      <a:cubicBezTo>
                        <a:pt x="26" y="16"/>
                        <a:pt x="26" y="16"/>
                        <a:pt x="26" y="16"/>
                      </a:cubicBezTo>
                      <a:cubicBezTo>
                        <a:pt x="39" y="4"/>
                        <a:pt x="39" y="4"/>
                        <a:pt x="39" y="4"/>
                      </a:cubicBezTo>
                      <a:cubicBezTo>
                        <a:pt x="39" y="4"/>
                        <a:pt x="40" y="5"/>
                        <a:pt x="40" y="5"/>
                      </a:cubicBezTo>
                      <a:cubicBezTo>
                        <a:pt x="40" y="5"/>
                        <a:pt x="40" y="5"/>
                        <a:pt x="40" y="5"/>
                      </a:cubicBezTo>
                      <a:cubicBezTo>
                        <a:pt x="40" y="6"/>
                        <a:pt x="41" y="5"/>
                        <a:pt x="41" y="5"/>
                      </a:cubicBezTo>
                      <a:cubicBezTo>
                        <a:pt x="41" y="4"/>
                        <a:pt x="41" y="4"/>
                        <a:pt x="41" y="4"/>
                      </a:cubicBezTo>
                      <a:cubicBezTo>
                        <a:pt x="42" y="4"/>
                        <a:pt x="42" y="3"/>
                        <a:pt x="42" y="2"/>
                      </a:cubicBezTo>
                      <a:cubicBezTo>
                        <a:pt x="42" y="2"/>
                        <a:pt x="42" y="2"/>
                        <a:pt x="42" y="2"/>
                      </a:cubicBezTo>
                      <a:cubicBezTo>
                        <a:pt x="42" y="1"/>
                        <a:pt x="42" y="0"/>
                        <a:pt x="41"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2" name="Freeform 84"/>
                <p:cNvSpPr/>
                <p:nvPr/>
              </p:nvSpPr>
              <p:spPr bwMode="auto">
                <a:xfrm>
                  <a:off x="3870" y="2139"/>
                  <a:ext cx="10" cy="56"/>
                </a:xfrm>
                <a:custGeom>
                  <a:avLst/>
                  <a:gdLst>
                    <a:gd name="T0" fmla="*/ 0 w 10"/>
                    <a:gd name="T1" fmla="*/ 56 h 56"/>
                    <a:gd name="T2" fmla="*/ 10 w 10"/>
                    <a:gd name="T3" fmla="*/ 56 h 56"/>
                    <a:gd name="T4" fmla="*/ 10 w 10"/>
                    <a:gd name="T5" fmla="*/ 0 h 56"/>
                    <a:gd name="T6" fmla="*/ 0 w 10"/>
                    <a:gd name="T7" fmla="*/ 10 h 56"/>
                    <a:gd name="T8" fmla="*/ 0 w 10"/>
                    <a:gd name="T9" fmla="*/ 56 h 56"/>
                  </a:gdLst>
                  <a:ahLst/>
                  <a:cxnLst>
                    <a:cxn ang="0">
                      <a:pos x="T0" y="T1"/>
                    </a:cxn>
                    <a:cxn ang="0">
                      <a:pos x="T2" y="T3"/>
                    </a:cxn>
                    <a:cxn ang="0">
                      <a:pos x="T4" y="T5"/>
                    </a:cxn>
                    <a:cxn ang="0">
                      <a:pos x="T6" y="T7"/>
                    </a:cxn>
                    <a:cxn ang="0">
                      <a:pos x="T8" y="T9"/>
                    </a:cxn>
                  </a:cxnLst>
                  <a:rect l="0" t="0" r="r" b="b"/>
                  <a:pathLst>
                    <a:path w="10" h="56">
                      <a:moveTo>
                        <a:pt x="0" y="56"/>
                      </a:moveTo>
                      <a:lnTo>
                        <a:pt x="10" y="56"/>
                      </a:lnTo>
                      <a:lnTo>
                        <a:pt x="10" y="0"/>
                      </a:lnTo>
                      <a:lnTo>
                        <a:pt x="0" y="10"/>
                      </a:lnTo>
                      <a:lnTo>
                        <a:pt x="0"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3" name="Freeform 85"/>
                <p:cNvSpPr/>
                <p:nvPr/>
              </p:nvSpPr>
              <p:spPr bwMode="auto">
                <a:xfrm>
                  <a:off x="3853" y="2155"/>
                  <a:ext cx="12" cy="40"/>
                </a:xfrm>
                <a:custGeom>
                  <a:avLst/>
                  <a:gdLst>
                    <a:gd name="T0" fmla="*/ 0 w 12"/>
                    <a:gd name="T1" fmla="*/ 40 h 40"/>
                    <a:gd name="T2" fmla="*/ 12 w 12"/>
                    <a:gd name="T3" fmla="*/ 40 h 40"/>
                    <a:gd name="T4" fmla="*/ 12 w 12"/>
                    <a:gd name="T5" fmla="*/ 0 h 40"/>
                    <a:gd name="T6" fmla="*/ 0 w 12"/>
                    <a:gd name="T7" fmla="*/ 10 h 40"/>
                    <a:gd name="T8" fmla="*/ 0 w 12"/>
                    <a:gd name="T9" fmla="*/ 40 h 40"/>
                  </a:gdLst>
                  <a:ahLst/>
                  <a:cxnLst>
                    <a:cxn ang="0">
                      <a:pos x="T0" y="T1"/>
                    </a:cxn>
                    <a:cxn ang="0">
                      <a:pos x="T2" y="T3"/>
                    </a:cxn>
                    <a:cxn ang="0">
                      <a:pos x="T4" y="T5"/>
                    </a:cxn>
                    <a:cxn ang="0">
                      <a:pos x="T6" y="T7"/>
                    </a:cxn>
                    <a:cxn ang="0">
                      <a:pos x="T8" y="T9"/>
                    </a:cxn>
                  </a:cxnLst>
                  <a:rect l="0" t="0" r="r" b="b"/>
                  <a:pathLst>
                    <a:path w="12" h="40">
                      <a:moveTo>
                        <a:pt x="0" y="40"/>
                      </a:moveTo>
                      <a:lnTo>
                        <a:pt x="12" y="40"/>
                      </a:lnTo>
                      <a:lnTo>
                        <a:pt x="12" y="0"/>
                      </a:lnTo>
                      <a:lnTo>
                        <a:pt x="0" y="1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02" name="Group 88"/>
              <p:cNvGrpSpPr>
                <a:grpSpLocks noChangeAspect="1"/>
              </p:cNvGrpSpPr>
              <p:nvPr/>
            </p:nvGrpSpPr>
            <p:grpSpPr bwMode="auto">
              <a:xfrm>
                <a:off x="5829099" y="4058855"/>
                <a:ext cx="337533" cy="520766"/>
                <a:chOff x="3805" y="2107"/>
                <a:chExt cx="70" cy="108"/>
              </a:xfrm>
            </p:grpSpPr>
            <p:sp>
              <p:nvSpPr>
                <p:cNvPr id="110" name="AutoShape 87"/>
                <p:cNvSpPr>
                  <a:spLocks noChangeAspect="1" noChangeArrowheads="1" noTextEdit="1"/>
                </p:cNvSpPr>
                <p:nvPr/>
              </p:nvSpPr>
              <p:spPr bwMode="auto">
                <a:xfrm>
                  <a:off x="3805" y="2107"/>
                  <a:ext cx="7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1" name="Freeform 89"/>
                <p:cNvSpPr>
                  <a:spLocks noEditPoints="1"/>
                </p:cNvSpPr>
                <p:nvPr/>
              </p:nvSpPr>
              <p:spPr bwMode="auto">
                <a:xfrm>
                  <a:off x="3808" y="2107"/>
                  <a:ext cx="67" cy="108"/>
                </a:xfrm>
                <a:custGeom>
                  <a:avLst/>
                  <a:gdLst>
                    <a:gd name="T0" fmla="*/ 11 w 26"/>
                    <a:gd name="T1" fmla="*/ 43 h 43"/>
                    <a:gd name="T2" fmla="*/ 7 w 26"/>
                    <a:gd name="T3" fmla="*/ 39 h 43"/>
                    <a:gd name="T4" fmla="*/ 7 w 26"/>
                    <a:gd name="T5" fmla="*/ 38 h 43"/>
                    <a:gd name="T6" fmla="*/ 8 w 26"/>
                    <a:gd name="T7" fmla="*/ 37 h 43"/>
                    <a:gd name="T8" fmla="*/ 8 w 26"/>
                    <a:gd name="T9" fmla="*/ 36 h 43"/>
                    <a:gd name="T10" fmla="*/ 7 w 26"/>
                    <a:gd name="T11" fmla="*/ 35 h 43"/>
                    <a:gd name="T12" fmla="*/ 8 w 26"/>
                    <a:gd name="T13" fmla="*/ 34 h 43"/>
                    <a:gd name="T14" fmla="*/ 7 w 26"/>
                    <a:gd name="T15" fmla="*/ 34 h 43"/>
                    <a:gd name="T16" fmla="*/ 6 w 26"/>
                    <a:gd name="T17" fmla="*/ 28 h 43"/>
                    <a:gd name="T18" fmla="*/ 2 w 26"/>
                    <a:gd name="T19" fmla="*/ 19 h 43"/>
                    <a:gd name="T20" fmla="*/ 26 w 26"/>
                    <a:gd name="T21" fmla="*/ 13 h 43"/>
                    <a:gd name="T22" fmla="*/ 22 w 26"/>
                    <a:gd name="T23" fmla="*/ 23 h 43"/>
                    <a:gd name="T24" fmla="*/ 19 w 26"/>
                    <a:gd name="T25" fmla="*/ 32 h 43"/>
                    <a:gd name="T26" fmla="*/ 18 w 26"/>
                    <a:gd name="T27" fmla="*/ 33 h 43"/>
                    <a:gd name="T28" fmla="*/ 19 w 26"/>
                    <a:gd name="T29" fmla="*/ 35 h 43"/>
                    <a:gd name="T30" fmla="*/ 18 w 26"/>
                    <a:gd name="T31" fmla="*/ 35 h 43"/>
                    <a:gd name="T32" fmla="*/ 19 w 26"/>
                    <a:gd name="T33" fmla="*/ 36 h 43"/>
                    <a:gd name="T34" fmla="*/ 19 w 26"/>
                    <a:gd name="T35" fmla="*/ 36 h 43"/>
                    <a:gd name="T36" fmla="*/ 18 w 26"/>
                    <a:gd name="T37" fmla="*/ 37 h 43"/>
                    <a:gd name="T38" fmla="*/ 19 w 26"/>
                    <a:gd name="T39" fmla="*/ 38 h 43"/>
                    <a:gd name="T40" fmla="*/ 18 w 26"/>
                    <a:gd name="T41" fmla="*/ 38 h 43"/>
                    <a:gd name="T42" fmla="*/ 19 w 26"/>
                    <a:gd name="T43" fmla="*/ 40 h 43"/>
                    <a:gd name="T44" fmla="*/ 8 w 26"/>
                    <a:gd name="T45" fmla="*/ 39 h 43"/>
                    <a:gd name="T46" fmla="*/ 13 w 26"/>
                    <a:gd name="T47" fmla="*/ 43 h 43"/>
                    <a:gd name="T48" fmla="*/ 15 w 26"/>
                    <a:gd name="T49" fmla="*/ 42 h 43"/>
                    <a:gd name="T50" fmla="*/ 18 w 26"/>
                    <a:gd name="T51" fmla="*/ 39 h 43"/>
                    <a:gd name="T52" fmla="*/ 18 w 26"/>
                    <a:gd name="T53" fmla="*/ 38 h 43"/>
                    <a:gd name="T54" fmla="*/ 18 w 26"/>
                    <a:gd name="T55" fmla="*/ 38 h 43"/>
                    <a:gd name="T56" fmla="*/ 18 w 26"/>
                    <a:gd name="T57" fmla="*/ 37 h 43"/>
                    <a:gd name="T58" fmla="*/ 18 w 26"/>
                    <a:gd name="T59" fmla="*/ 37 h 43"/>
                    <a:gd name="T60" fmla="*/ 18 w 26"/>
                    <a:gd name="T61" fmla="*/ 36 h 43"/>
                    <a:gd name="T62" fmla="*/ 18 w 26"/>
                    <a:gd name="T63" fmla="*/ 36 h 43"/>
                    <a:gd name="T64" fmla="*/ 18 w 26"/>
                    <a:gd name="T65" fmla="*/ 36 h 43"/>
                    <a:gd name="T66" fmla="*/ 18 w 26"/>
                    <a:gd name="T67" fmla="*/ 35 h 43"/>
                    <a:gd name="T68" fmla="*/ 18 w 26"/>
                    <a:gd name="T69" fmla="*/ 34 h 43"/>
                    <a:gd name="T70" fmla="*/ 18 w 26"/>
                    <a:gd name="T71" fmla="*/ 34 h 43"/>
                    <a:gd name="T72" fmla="*/ 18 w 26"/>
                    <a:gd name="T73" fmla="*/ 34 h 43"/>
                    <a:gd name="T74" fmla="*/ 18 w 26"/>
                    <a:gd name="T75" fmla="*/ 32 h 43"/>
                    <a:gd name="T76" fmla="*/ 20 w 26"/>
                    <a:gd name="T77" fmla="*/ 30 h 43"/>
                    <a:gd name="T78" fmla="*/ 22 w 26"/>
                    <a:gd name="T79" fmla="*/ 23 h 43"/>
                    <a:gd name="T80" fmla="*/ 13 w 26"/>
                    <a:gd name="T81" fmla="*/ 0 h 43"/>
                    <a:gd name="T82" fmla="*/ 4 w 26"/>
                    <a:gd name="T83" fmla="*/ 23 h 43"/>
                    <a:gd name="T84" fmla="*/ 6 w 26"/>
                    <a:gd name="T85" fmla="*/ 30 h 43"/>
                    <a:gd name="T86" fmla="*/ 8 w 26"/>
                    <a:gd name="T87" fmla="*/ 33 h 43"/>
                    <a:gd name="T88" fmla="*/ 8 w 26"/>
                    <a:gd name="T89" fmla="*/ 35 h 43"/>
                    <a:gd name="T90" fmla="*/ 8 w 26"/>
                    <a:gd name="T91" fmla="*/ 35 h 43"/>
                    <a:gd name="T92" fmla="*/ 8 w 26"/>
                    <a:gd name="T93" fmla="*/ 35 h 43"/>
                    <a:gd name="T94" fmla="*/ 8 w 26"/>
                    <a:gd name="T95" fmla="*/ 36 h 43"/>
                    <a:gd name="T96" fmla="*/ 8 w 26"/>
                    <a:gd name="T97" fmla="*/ 36 h 43"/>
                    <a:gd name="T98" fmla="*/ 8 w 26"/>
                    <a:gd name="T99" fmla="*/ 37 h 43"/>
                    <a:gd name="T100" fmla="*/ 8 w 26"/>
                    <a:gd name="T101" fmla="*/ 38 h 43"/>
                    <a:gd name="T102" fmla="*/ 8 w 26"/>
                    <a:gd name="T103" fmla="*/ 38 h 43"/>
                    <a:gd name="T104" fmla="*/ 8 w 26"/>
                    <a:gd name="T105"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3">
                      <a:moveTo>
                        <a:pt x="13" y="43"/>
                      </a:moveTo>
                      <a:cubicBezTo>
                        <a:pt x="13" y="43"/>
                        <a:pt x="13" y="43"/>
                        <a:pt x="13" y="43"/>
                      </a:cubicBezTo>
                      <a:cubicBezTo>
                        <a:pt x="12" y="43"/>
                        <a:pt x="11" y="43"/>
                        <a:pt x="11" y="43"/>
                      </a:cubicBezTo>
                      <a:cubicBezTo>
                        <a:pt x="7" y="39"/>
                        <a:pt x="7" y="39"/>
                        <a:pt x="7" y="39"/>
                      </a:cubicBezTo>
                      <a:cubicBezTo>
                        <a:pt x="7" y="39"/>
                        <a:pt x="7" y="39"/>
                        <a:pt x="7" y="39"/>
                      </a:cubicBezTo>
                      <a:cubicBezTo>
                        <a:pt x="7" y="39"/>
                        <a:pt x="7" y="39"/>
                        <a:pt x="7" y="39"/>
                      </a:cubicBezTo>
                      <a:cubicBezTo>
                        <a:pt x="8" y="39"/>
                        <a:pt x="8" y="39"/>
                        <a:pt x="8" y="39"/>
                      </a:cubicBezTo>
                      <a:cubicBezTo>
                        <a:pt x="8" y="39"/>
                        <a:pt x="8" y="39"/>
                        <a:pt x="8" y="39"/>
                      </a:cubicBezTo>
                      <a:cubicBezTo>
                        <a:pt x="7" y="38"/>
                        <a:pt x="7" y="38"/>
                        <a:pt x="7" y="38"/>
                      </a:cubicBezTo>
                      <a:cubicBezTo>
                        <a:pt x="7" y="38"/>
                        <a:pt x="7" y="37"/>
                        <a:pt x="8" y="37"/>
                      </a:cubicBezTo>
                      <a:cubicBezTo>
                        <a:pt x="8" y="37"/>
                        <a:pt x="8" y="37"/>
                        <a:pt x="8" y="37"/>
                      </a:cubicBezTo>
                      <a:cubicBezTo>
                        <a:pt x="8" y="37"/>
                        <a:pt x="8" y="37"/>
                        <a:pt x="8" y="37"/>
                      </a:cubicBezTo>
                      <a:cubicBezTo>
                        <a:pt x="7" y="37"/>
                        <a:pt x="7" y="37"/>
                        <a:pt x="7" y="37"/>
                      </a:cubicBezTo>
                      <a:cubicBezTo>
                        <a:pt x="7" y="36"/>
                        <a:pt x="7" y="36"/>
                        <a:pt x="7" y="36"/>
                      </a:cubicBezTo>
                      <a:cubicBezTo>
                        <a:pt x="7" y="36"/>
                        <a:pt x="7" y="36"/>
                        <a:pt x="8" y="36"/>
                      </a:cubicBezTo>
                      <a:cubicBezTo>
                        <a:pt x="8" y="36"/>
                        <a:pt x="8" y="36"/>
                        <a:pt x="8" y="36"/>
                      </a:cubicBezTo>
                      <a:cubicBezTo>
                        <a:pt x="8" y="36"/>
                        <a:pt x="8" y="36"/>
                        <a:pt x="8" y="36"/>
                      </a:cubicBezTo>
                      <a:cubicBezTo>
                        <a:pt x="7" y="35"/>
                        <a:pt x="7" y="35"/>
                        <a:pt x="7" y="35"/>
                      </a:cubicBezTo>
                      <a:cubicBezTo>
                        <a:pt x="7" y="35"/>
                        <a:pt x="7" y="35"/>
                        <a:pt x="7" y="35"/>
                      </a:cubicBezTo>
                      <a:cubicBezTo>
                        <a:pt x="7" y="34"/>
                        <a:pt x="7" y="34"/>
                        <a:pt x="7" y="34"/>
                      </a:cubicBezTo>
                      <a:cubicBezTo>
                        <a:pt x="8" y="34"/>
                        <a:pt x="8" y="34"/>
                        <a:pt x="8" y="34"/>
                      </a:cubicBezTo>
                      <a:cubicBezTo>
                        <a:pt x="8" y="34"/>
                        <a:pt x="8" y="34"/>
                        <a:pt x="8" y="34"/>
                      </a:cubicBezTo>
                      <a:cubicBezTo>
                        <a:pt x="7" y="34"/>
                        <a:pt x="7" y="34"/>
                        <a:pt x="7" y="34"/>
                      </a:cubicBezTo>
                      <a:cubicBezTo>
                        <a:pt x="7" y="34"/>
                        <a:pt x="7" y="34"/>
                        <a:pt x="7" y="34"/>
                      </a:cubicBezTo>
                      <a:cubicBezTo>
                        <a:pt x="7" y="32"/>
                        <a:pt x="7" y="32"/>
                        <a:pt x="7" y="32"/>
                      </a:cubicBezTo>
                      <a:cubicBezTo>
                        <a:pt x="6" y="31"/>
                        <a:pt x="6" y="30"/>
                        <a:pt x="6" y="30"/>
                      </a:cubicBezTo>
                      <a:cubicBezTo>
                        <a:pt x="6" y="30"/>
                        <a:pt x="6" y="29"/>
                        <a:pt x="6" y="28"/>
                      </a:cubicBezTo>
                      <a:cubicBezTo>
                        <a:pt x="6" y="26"/>
                        <a:pt x="4" y="24"/>
                        <a:pt x="4" y="23"/>
                      </a:cubicBezTo>
                      <a:cubicBezTo>
                        <a:pt x="4" y="23"/>
                        <a:pt x="4" y="23"/>
                        <a:pt x="4" y="23"/>
                      </a:cubicBezTo>
                      <a:cubicBezTo>
                        <a:pt x="3" y="22"/>
                        <a:pt x="3" y="21"/>
                        <a:pt x="2" y="19"/>
                      </a:cubicBezTo>
                      <a:cubicBezTo>
                        <a:pt x="1" y="17"/>
                        <a:pt x="0" y="15"/>
                        <a:pt x="0" y="13"/>
                      </a:cubicBezTo>
                      <a:cubicBezTo>
                        <a:pt x="0" y="5"/>
                        <a:pt x="6" y="0"/>
                        <a:pt x="13" y="0"/>
                      </a:cubicBezTo>
                      <a:cubicBezTo>
                        <a:pt x="20" y="0"/>
                        <a:pt x="26" y="6"/>
                        <a:pt x="26" y="13"/>
                      </a:cubicBezTo>
                      <a:cubicBezTo>
                        <a:pt x="26" y="15"/>
                        <a:pt x="25" y="18"/>
                        <a:pt x="24" y="20"/>
                      </a:cubicBezTo>
                      <a:cubicBezTo>
                        <a:pt x="23" y="21"/>
                        <a:pt x="23" y="22"/>
                        <a:pt x="22" y="23"/>
                      </a:cubicBezTo>
                      <a:cubicBezTo>
                        <a:pt x="22" y="23"/>
                        <a:pt x="22" y="23"/>
                        <a:pt x="22" y="23"/>
                      </a:cubicBezTo>
                      <a:cubicBezTo>
                        <a:pt x="22" y="24"/>
                        <a:pt x="20" y="26"/>
                        <a:pt x="20" y="27"/>
                      </a:cubicBezTo>
                      <a:cubicBezTo>
                        <a:pt x="20" y="29"/>
                        <a:pt x="20" y="30"/>
                        <a:pt x="20" y="30"/>
                      </a:cubicBezTo>
                      <a:cubicBezTo>
                        <a:pt x="20" y="30"/>
                        <a:pt x="20" y="31"/>
                        <a:pt x="19" y="32"/>
                      </a:cubicBezTo>
                      <a:cubicBezTo>
                        <a:pt x="19" y="33"/>
                        <a:pt x="19" y="33"/>
                        <a:pt x="19" y="33"/>
                      </a:cubicBezTo>
                      <a:cubicBezTo>
                        <a:pt x="19" y="33"/>
                        <a:pt x="19" y="33"/>
                        <a:pt x="19" y="33"/>
                      </a:cubicBezTo>
                      <a:cubicBezTo>
                        <a:pt x="18" y="33"/>
                        <a:pt x="18" y="33"/>
                        <a:pt x="18" y="33"/>
                      </a:cubicBezTo>
                      <a:cubicBezTo>
                        <a:pt x="18" y="33"/>
                        <a:pt x="18" y="33"/>
                        <a:pt x="18" y="33"/>
                      </a:cubicBezTo>
                      <a:cubicBezTo>
                        <a:pt x="19" y="34"/>
                        <a:pt x="19" y="34"/>
                        <a:pt x="19" y="34"/>
                      </a:cubicBezTo>
                      <a:cubicBezTo>
                        <a:pt x="19" y="35"/>
                        <a:pt x="19" y="35"/>
                        <a:pt x="19" y="35"/>
                      </a:cubicBezTo>
                      <a:cubicBezTo>
                        <a:pt x="19" y="35"/>
                        <a:pt x="19" y="35"/>
                        <a:pt x="19" y="35"/>
                      </a:cubicBezTo>
                      <a:cubicBezTo>
                        <a:pt x="19" y="35"/>
                        <a:pt x="19" y="35"/>
                        <a:pt x="19" y="35"/>
                      </a:cubicBezTo>
                      <a:cubicBezTo>
                        <a:pt x="18" y="35"/>
                        <a:pt x="18" y="35"/>
                        <a:pt x="18" y="35"/>
                      </a:cubicBezTo>
                      <a:cubicBezTo>
                        <a:pt x="18" y="35"/>
                        <a:pt x="18" y="35"/>
                        <a:pt x="18" y="35"/>
                      </a:cubicBezTo>
                      <a:cubicBezTo>
                        <a:pt x="18" y="35"/>
                        <a:pt x="18" y="35"/>
                        <a:pt x="18" y="35"/>
                      </a:cubicBezTo>
                      <a:cubicBezTo>
                        <a:pt x="19" y="35"/>
                        <a:pt x="19" y="35"/>
                        <a:pt x="19" y="36"/>
                      </a:cubicBezTo>
                      <a:cubicBezTo>
                        <a:pt x="19" y="36"/>
                        <a:pt x="19" y="36"/>
                        <a:pt x="19" y="36"/>
                      </a:cubicBezTo>
                      <a:cubicBezTo>
                        <a:pt x="19" y="36"/>
                        <a:pt x="19" y="36"/>
                        <a:pt x="19" y="36"/>
                      </a:cubicBezTo>
                      <a:cubicBezTo>
                        <a:pt x="19" y="36"/>
                        <a:pt x="19" y="36"/>
                        <a:pt x="19" y="36"/>
                      </a:cubicBezTo>
                      <a:cubicBezTo>
                        <a:pt x="18" y="37"/>
                        <a:pt x="18" y="37"/>
                        <a:pt x="18" y="37"/>
                      </a:cubicBezTo>
                      <a:cubicBezTo>
                        <a:pt x="18" y="37"/>
                        <a:pt x="18" y="37"/>
                        <a:pt x="18" y="37"/>
                      </a:cubicBezTo>
                      <a:cubicBezTo>
                        <a:pt x="18" y="37"/>
                        <a:pt x="18" y="37"/>
                        <a:pt x="18" y="37"/>
                      </a:cubicBezTo>
                      <a:cubicBezTo>
                        <a:pt x="19" y="37"/>
                        <a:pt x="19" y="37"/>
                        <a:pt x="19" y="37"/>
                      </a:cubicBezTo>
                      <a:cubicBezTo>
                        <a:pt x="19" y="37"/>
                        <a:pt x="19" y="37"/>
                        <a:pt x="19" y="37"/>
                      </a:cubicBezTo>
                      <a:cubicBezTo>
                        <a:pt x="19" y="38"/>
                        <a:pt x="19" y="38"/>
                        <a:pt x="19" y="38"/>
                      </a:cubicBezTo>
                      <a:cubicBezTo>
                        <a:pt x="19" y="38"/>
                        <a:pt x="19" y="38"/>
                        <a:pt x="19" y="38"/>
                      </a:cubicBezTo>
                      <a:cubicBezTo>
                        <a:pt x="18" y="38"/>
                        <a:pt x="18" y="38"/>
                        <a:pt x="18" y="38"/>
                      </a:cubicBezTo>
                      <a:cubicBezTo>
                        <a:pt x="18" y="38"/>
                        <a:pt x="18" y="38"/>
                        <a:pt x="18" y="38"/>
                      </a:cubicBezTo>
                      <a:cubicBezTo>
                        <a:pt x="18" y="38"/>
                        <a:pt x="18" y="38"/>
                        <a:pt x="18" y="38"/>
                      </a:cubicBezTo>
                      <a:cubicBezTo>
                        <a:pt x="19" y="39"/>
                        <a:pt x="19" y="39"/>
                        <a:pt x="19" y="39"/>
                      </a:cubicBezTo>
                      <a:cubicBezTo>
                        <a:pt x="19" y="40"/>
                        <a:pt x="19" y="40"/>
                        <a:pt x="19" y="40"/>
                      </a:cubicBezTo>
                      <a:cubicBezTo>
                        <a:pt x="15" y="43"/>
                        <a:pt x="15" y="43"/>
                        <a:pt x="15" y="43"/>
                      </a:cubicBezTo>
                      <a:cubicBezTo>
                        <a:pt x="15" y="43"/>
                        <a:pt x="14" y="43"/>
                        <a:pt x="13" y="43"/>
                      </a:cubicBezTo>
                      <a:moveTo>
                        <a:pt x="8" y="39"/>
                      </a:moveTo>
                      <a:cubicBezTo>
                        <a:pt x="11" y="42"/>
                        <a:pt x="11" y="42"/>
                        <a:pt x="11" y="42"/>
                      </a:cubicBezTo>
                      <a:cubicBezTo>
                        <a:pt x="11" y="42"/>
                        <a:pt x="12" y="43"/>
                        <a:pt x="13" y="43"/>
                      </a:cubicBezTo>
                      <a:cubicBezTo>
                        <a:pt x="13" y="43"/>
                        <a:pt x="13" y="43"/>
                        <a:pt x="13" y="43"/>
                      </a:cubicBezTo>
                      <a:cubicBezTo>
                        <a:pt x="13" y="43"/>
                        <a:pt x="13" y="43"/>
                        <a:pt x="13" y="43"/>
                      </a:cubicBezTo>
                      <a:cubicBezTo>
                        <a:pt x="14" y="43"/>
                        <a:pt x="15" y="42"/>
                        <a:pt x="15" y="42"/>
                      </a:cubicBezTo>
                      <a:cubicBezTo>
                        <a:pt x="15" y="42"/>
                        <a:pt x="15" y="42"/>
                        <a:pt x="15" y="42"/>
                      </a:cubicBezTo>
                      <a:cubicBezTo>
                        <a:pt x="18" y="39"/>
                        <a:pt x="18" y="39"/>
                        <a:pt x="18" y="39"/>
                      </a:cubicBezTo>
                      <a:cubicBezTo>
                        <a:pt x="18" y="39"/>
                        <a:pt x="18" y="39"/>
                        <a:pt x="18" y="39"/>
                      </a:cubicBezTo>
                      <a:cubicBezTo>
                        <a:pt x="18" y="39"/>
                        <a:pt x="18" y="39"/>
                        <a:pt x="18" y="39"/>
                      </a:cubicBezTo>
                      <a:cubicBezTo>
                        <a:pt x="18" y="39"/>
                        <a:pt x="18" y="39"/>
                        <a:pt x="18" y="39"/>
                      </a:cubicBezTo>
                      <a:cubicBezTo>
                        <a:pt x="18" y="39"/>
                        <a:pt x="18" y="39"/>
                        <a:pt x="18" y="39"/>
                      </a:cubicBezTo>
                      <a:cubicBezTo>
                        <a:pt x="18" y="38"/>
                        <a:pt x="18" y="38"/>
                        <a:pt x="18" y="38"/>
                      </a:cubicBezTo>
                      <a:cubicBezTo>
                        <a:pt x="18" y="38"/>
                        <a:pt x="18" y="38"/>
                        <a:pt x="18" y="38"/>
                      </a:cubicBezTo>
                      <a:cubicBezTo>
                        <a:pt x="18" y="38"/>
                        <a:pt x="18" y="38"/>
                        <a:pt x="18" y="38"/>
                      </a:cubicBezTo>
                      <a:cubicBezTo>
                        <a:pt x="18" y="38"/>
                        <a:pt x="18" y="38"/>
                        <a:pt x="18" y="38"/>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5"/>
                        <a:pt x="18" y="35"/>
                        <a:pt x="18" y="35"/>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3"/>
                        <a:pt x="18" y="33"/>
                        <a:pt x="18" y="33"/>
                      </a:cubicBezTo>
                      <a:cubicBezTo>
                        <a:pt x="18" y="33"/>
                        <a:pt x="18" y="33"/>
                        <a:pt x="18" y="33"/>
                      </a:cubicBezTo>
                      <a:cubicBezTo>
                        <a:pt x="18" y="32"/>
                        <a:pt x="18" y="32"/>
                        <a:pt x="18" y="32"/>
                      </a:cubicBezTo>
                      <a:cubicBezTo>
                        <a:pt x="18" y="32"/>
                        <a:pt x="18" y="32"/>
                        <a:pt x="18" y="32"/>
                      </a:cubicBezTo>
                      <a:cubicBezTo>
                        <a:pt x="18" y="32"/>
                        <a:pt x="18" y="32"/>
                        <a:pt x="18" y="32"/>
                      </a:cubicBezTo>
                      <a:cubicBezTo>
                        <a:pt x="19" y="31"/>
                        <a:pt x="20" y="30"/>
                        <a:pt x="20" y="30"/>
                      </a:cubicBezTo>
                      <a:cubicBezTo>
                        <a:pt x="20" y="30"/>
                        <a:pt x="20" y="29"/>
                        <a:pt x="20" y="27"/>
                      </a:cubicBezTo>
                      <a:cubicBezTo>
                        <a:pt x="20" y="26"/>
                        <a:pt x="21" y="24"/>
                        <a:pt x="22" y="23"/>
                      </a:cubicBezTo>
                      <a:cubicBezTo>
                        <a:pt x="22" y="23"/>
                        <a:pt x="22" y="23"/>
                        <a:pt x="22" y="23"/>
                      </a:cubicBezTo>
                      <a:cubicBezTo>
                        <a:pt x="22" y="22"/>
                        <a:pt x="23" y="21"/>
                        <a:pt x="23" y="19"/>
                      </a:cubicBezTo>
                      <a:cubicBezTo>
                        <a:pt x="25" y="17"/>
                        <a:pt x="25" y="15"/>
                        <a:pt x="25" y="13"/>
                      </a:cubicBezTo>
                      <a:cubicBezTo>
                        <a:pt x="25" y="6"/>
                        <a:pt x="20" y="0"/>
                        <a:pt x="13" y="0"/>
                      </a:cubicBezTo>
                      <a:cubicBezTo>
                        <a:pt x="6" y="0"/>
                        <a:pt x="1" y="6"/>
                        <a:pt x="1" y="13"/>
                      </a:cubicBezTo>
                      <a:cubicBezTo>
                        <a:pt x="1" y="15"/>
                        <a:pt x="1" y="17"/>
                        <a:pt x="2" y="19"/>
                      </a:cubicBezTo>
                      <a:cubicBezTo>
                        <a:pt x="3" y="21"/>
                        <a:pt x="4" y="22"/>
                        <a:pt x="4" y="23"/>
                      </a:cubicBezTo>
                      <a:cubicBezTo>
                        <a:pt x="4" y="23"/>
                        <a:pt x="4" y="23"/>
                        <a:pt x="4" y="23"/>
                      </a:cubicBezTo>
                      <a:cubicBezTo>
                        <a:pt x="5" y="24"/>
                        <a:pt x="6" y="26"/>
                        <a:pt x="6" y="28"/>
                      </a:cubicBezTo>
                      <a:cubicBezTo>
                        <a:pt x="6" y="29"/>
                        <a:pt x="6" y="30"/>
                        <a:pt x="6" y="30"/>
                      </a:cubicBezTo>
                      <a:cubicBezTo>
                        <a:pt x="6" y="30"/>
                        <a:pt x="7" y="31"/>
                        <a:pt x="8" y="32"/>
                      </a:cubicBezTo>
                      <a:cubicBezTo>
                        <a:pt x="8" y="32"/>
                        <a:pt x="8" y="32"/>
                        <a:pt x="8" y="32"/>
                      </a:cubicBezTo>
                      <a:cubicBezTo>
                        <a:pt x="8" y="33"/>
                        <a:pt x="8" y="33"/>
                        <a:pt x="8" y="33"/>
                      </a:cubicBezTo>
                      <a:cubicBezTo>
                        <a:pt x="8" y="34"/>
                        <a:pt x="8" y="34"/>
                        <a:pt x="8" y="34"/>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9"/>
                        <a:pt x="8" y="39"/>
                        <a:pt x="8" y="39"/>
                      </a:cubicBezTo>
                      <a:cubicBezTo>
                        <a:pt x="8" y="39"/>
                        <a:pt x="8" y="39"/>
                        <a:pt x="8" y="3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2" name="Freeform 90"/>
                <p:cNvSpPr/>
                <p:nvPr/>
              </p:nvSpPr>
              <p:spPr bwMode="auto">
                <a:xfrm>
                  <a:off x="3823" y="2142"/>
                  <a:ext cx="36" cy="53"/>
                </a:xfrm>
                <a:custGeom>
                  <a:avLst/>
                  <a:gdLst>
                    <a:gd name="T0" fmla="*/ 9 w 14"/>
                    <a:gd name="T1" fmla="*/ 21 h 21"/>
                    <a:gd name="T2" fmla="*/ 9 w 14"/>
                    <a:gd name="T3" fmla="*/ 21 h 21"/>
                    <a:gd name="T4" fmla="*/ 8 w 14"/>
                    <a:gd name="T5" fmla="*/ 21 h 21"/>
                    <a:gd name="T6" fmla="*/ 13 w 14"/>
                    <a:gd name="T7" fmla="*/ 1 h 21"/>
                    <a:gd name="T8" fmla="*/ 1 w 14"/>
                    <a:gd name="T9" fmla="*/ 2 h 21"/>
                    <a:gd name="T10" fmla="*/ 6 w 14"/>
                    <a:gd name="T11" fmla="*/ 21 h 21"/>
                    <a:gd name="T12" fmla="*/ 5 w 14"/>
                    <a:gd name="T13" fmla="*/ 21 h 21"/>
                    <a:gd name="T14" fmla="*/ 5 w 14"/>
                    <a:gd name="T15" fmla="*/ 21 h 21"/>
                    <a:gd name="T16" fmla="*/ 0 w 14"/>
                    <a:gd name="T17" fmla="*/ 0 h 21"/>
                    <a:gd name="T18" fmla="*/ 1 w 14"/>
                    <a:gd name="T19" fmla="*/ 0 h 21"/>
                    <a:gd name="T20" fmla="*/ 13 w 14"/>
                    <a:gd name="T21" fmla="*/ 0 h 21"/>
                    <a:gd name="T22" fmla="*/ 14 w 14"/>
                    <a:gd name="T23" fmla="*/ 0 h 21"/>
                    <a:gd name="T24" fmla="*/ 9 w 14"/>
                    <a:gd name="T25" fmla="*/ 21 h 21"/>
                    <a:gd name="T26" fmla="*/ 9 w 1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1">
                      <a:moveTo>
                        <a:pt x="9" y="21"/>
                      </a:moveTo>
                      <a:cubicBezTo>
                        <a:pt x="9" y="21"/>
                        <a:pt x="9" y="21"/>
                        <a:pt x="9" y="21"/>
                      </a:cubicBezTo>
                      <a:cubicBezTo>
                        <a:pt x="8" y="21"/>
                        <a:pt x="8" y="21"/>
                        <a:pt x="8" y="21"/>
                      </a:cubicBezTo>
                      <a:cubicBezTo>
                        <a:pt x="13" y="1"/>
                        <a:pt x="13" y="1"/>
                        <a:pt x="13" y="1"/>
                      </a:cubicBezTo>
                      <a:cubicBezTo>
                        <a:pt x="7" y="6"/>
                        <a:pt x="3" y="3"/>
                        <a:pt x="1" y="2"/>
                      </a:cubicBezTo>
                      <a:cubicBezTo>
                        <a:pt x="6" y="21"/>
                        <a:pt x="6" y="21"/>
                        <a:pt x="6" y="21"/>
                      </a:cubicBezTo>
                      <a:cubicBezTo>
                        <a:pt x="5" y="21"/>
                        <a:pt x="5" y="21"/>
                        <a:pt x="5" y="21"/>
                      </a:cubicBezTo>
                      <a:cubicBezTo>
                        <a:pt x="5" y="21"/>
                        <a:pt x="5" y="21"/>
                        <a:pt x="5" y="21"/>
                      </a:cubicBezTo>
                      <a:cubicBezTo>
                        <a:pt x="0" y="0"/>
                        <a:pt x="0" y="0"/>
                        <a:pt x="0" y="0"/>
                      </a:cubicBezTo>
                      <a:cubicBezTo>
                        <a:pt x="1" y="0"/>
                        <a:pt x="1" y="0"/>
                        <a:pt x="1" y="0"/>
                      </a:cubicBezTo>
                      <a:cubicBezTo>
                        <a:pt x="1" y="1"/>
                        <a:pt x="6" y="6"/>
                        <a:pt x="13" y="0"/>
                      </a:cubicBezTo>
                      <a:cubicBezTo>
                        <a:pt x="14" y="0"/>
                        <a:pt x="14" y="0"/>
                        <a:pt x="14" y="0"/>
                      </a:cubicBezTo>
                      <a:cubicBezTo>
                        <a:pt x="9" y="21"/>
                        <a:pt x="9" y="21"/>
                        <a:pt x="9" y="21"/>
                      </a:cubicBezTo>
                      <a:cubicBezTo>
                        <a:pt x="9" y="21"/>
                        <a:pt x="9" y="21"/>
                        <a:pt x="9" y="2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3" name="Freeform 91"/>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4" name="Freeform 92"/>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5" name="Freeform 93"/>
                <p:cNvSpPr/>
                <p:nvPr/>
              </p:nvSpPr>
              <p:spPr bwMode="auto">
                <a:xfrm>
                  <a:off x="3826" y="2188"/>
                  <a:ext cx="31" cy="27"/>
                </a:xfrm>
                <a:custGeom>
                  <a:avLst/>
                  <a:gdLst>
                    <a:gd name="T0" fmla="*/ 12 w 12"/>
                    <a:gd name="T1" fmla="*/ 2 h 11"/>
                    <a:gd name="T2" fmla="*/ 11 w 12"/>
                    <a:gd name="T3" fmla="*/ 2 h 11"/>
                    <a:gd name="T4" fmla="*/ 11 w 12"/>
                    <a:gd name="T5" fmla="*/ 1 h 11"/>
                    <a:gd name="T6" fmla="*/ 12 w 12"/>
                    <a:gd name="T7" fmla="*/ 0 h 11"/>
                    <a:gd name="T8" fmla="*/ 0 w 12"/>
                    <a:gd name="T9" fmla="*/ 1 h 11"/>
                    <a:gd name="T10" fmla="*/ 1 w 12"/>
                    <a:gd name="T11" fmla="*/ 2 h 11"/>
                    <a:gd name="T12" fmla="*/ 0 w 12"/>
                    <a:gd name="T13" fmla="*/ 2 h 11"/>
                    <a:gd name="T14" fmla="*/ 0 w 12"/>
                    <a:gd name="T15" fmla="*/ 3 h 11"/>
                    <a:gd name="T16" fmla="*/ 1 w 12"/>
                    <a:gd name="T17" fmla="*/ 3 h 11"/>
                    <a:gd name="T18" fmla="*/ 1 w 12"/>
                    <a:gd name="T19" fmla="*/ 4 h 11"/>
                    <a:gd name="T20" fmla="*/ 1 w 12"/>
                    <a:gd name="T21" fmla="*/ 4 h 11"/>
                    <a:gd name="T22" fmla="*/ 0 w 12"/>
                    <a:gd name="T23" fmla="*/ 5 h 11"/>
                    <a:gd name="T24" fmla="*/ 1 w 12"/>
                    <a:gd name="T25" fmla="*/ 5 h 11"/>
                    <a:gd name="T26" fmla="*/ 1 w 12"/>
                    <a:gd name="T27" fmla="*/ 5 h 11"/>
                    <a:gd name="T28" fmla="*/ 0 w 12"/>
                    <a:gd name="T29" fmla="*/ 6 h 11"/>
                    <a:gd name="T30" fmla="*/ 1 w 12"/>
                    <a:gd name="T31" fmla="*/ 6 h 11"/>
                    <a:gd name="T32" fmla="*/ 0 w 12"/>
                    <a:gd name="T33" fmla="*/ 7 h 11"/>
                    <a:gd name="T34" fmla="*/ 0 w 12"/>
                    <a:gd name="T35" fmla="*/ 7 h 11"/>
                    <a:gd name="T36" fmla="*/ 0 w 12"/>
                    <a:gd name="T37" fmla="*/ 7 h 11"/>
                    <a:gd name="T38" fmla="*/ 6 w 12"/>
                    <a:gd name="T39" fmla="*/ 11 h 11"/>
                    <a:gd name="T40" fmla="*/ 8 w 12"/>
                    <a:gd name="T41" fmla="*/ 11 h 11"/>
                    <a:gd name="T42" fmla="*/ 12 w 12"/>
                    <a:gd name="T43" fmla="*/ 7 h 11"/>
                    <a:gd name="T44" fmla="*/ 11 w 12"/>
                    <a:gd name="T45" fmla="*/ 6 h 11"/>
                    <a:gd name="T46" fmla="*/ 11 w 12"/>
                    <a:gd name="T47" fmla="*/ 6 h 11"/>
                    <a:gd name="T48" fmla="*/ 12 w 12"/>
                    <a:gd name="T49" fmla="*/ 6 h 11"/>
                    <a:gd name="T50" fmla="*/ 12 w 12"/>
                    <a:gd name="T51" fmla="*/ 5 h 11"/>
                    <a:gd name="T52" fmla="*/ 11 w 12"/>
                    <a:gd name="T53" fmla="*/ 5 h 11"/>
                    <a:gd name="T54" fmla="*/ 12 w 12"/>
                    <a:gd name="T55" fmla="*/ 4 h 11"/>
                    <a:gd name="T56" fmla="*/ 12 w 12"/>
                    <a:gd name="T57" fmla="*/ 4 h 11"/>
                    <a:gd name="T58" fmla="*/ 11 w 12"/>
                    <a:gd name="T59" fmla="*/ 3 h 11"/>
                    <a:gd name="T60" fmla="*/ 11 w 12"/>
                    <a:gd name="T61" fmla="*/ 3 h 11"/>
                    <a:gd name="T62" fmla="*/ 12 w 12"/>
                    <a:gd name="T6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1">
                      <a:moveTo>
                        <a:pt x="12" y="2"/>
                      </a:moveTo>
                      <a:cubicBezTo>
                        <a:pt x="12" y="2"/>
                        <a:pt x="12" y="2"/>
                        <a:pt x="12" y="2"/>
                      </a:cubicBezTo>
                      <a:cubicBezTo>
                        <a:pt x="12" y="2"/>
                        <a:pt x="12" y="2"/>
                        <a:pt x="12" y="2"/>
                      </a:cubicBezTo>
                      <a:cubicBezTo>
                        <a:pt x="11" y="2"/>
                        <a:pt x="11" y="2"/>
                        <a:pt x="11" y="2"/>
                      </a:cubicBezTo>
                      <a:cubicBezTo>
                        <a:pt x="11" y="2"/>
                        <a:pt x="11" y="2"/>
                        <a:pt x="11" y="2"/>
                      </a:cubicBezTo>
                      <a:cubicBezTo>
                        <a:pt x="11" y="1"/>
                        <a:pt x="11" y="1"/>
                        <a:pt x="11" y="1"/>
                      </a:cubicBezTo>
                      <a:cubicBezTo>
                        <a:pt x="12" y="1"/>
                        <a:pt x="12" y="1"/>
                        <a:pt x="12" y="1"/>
                      </a:cubicBezTo>
                      <a:cubicBezTo>
                        <a:pt x="12" y="0"/>
                        <a:pt x="12" y="0"/>
                        <a:pt x="12" y="0"/>
                      </a:cubicBezTo>
                      <a:cubicBezTo>
                        <a:pt x="0" y="0"/>
                        <a:pt x="0" y="0"/>
                        <a:pt x="0" y="0"/>
                      </a:cubicBezTo>
                      <a:cubicBezTo>
                        <a:pt x="0" y="1"/>
                        <a:pt x="0" y="1"/>
                        <a:pt x="0" y="1"/>
                      </a:cubicBezTo>
                      <a:cubicBezTo>
                        <a:pt x="0" y="1"/>
                        <a:pt x="0" y="1"/>
                        <a:pt x="0" y="1"/>
                      </a:cubicBezTo>
                      <a:cubicBezTo>
                        <a:pt x="1" y="2"/>
                        <a:pt x="1" y="2"/>
                        <a:pt x="1" y="2"/>
                      </a:cubicBezTo>
                      <a:cubicBezTo>
                        <a:pt x="1" y="2"/>
                        <a:pt x="1" y="2"/>
                        <a:pt x="1" y="2"/>
                      </a:cubicBezTo>
                      <a:cubicBezTo>
                        <a:pt x="0" y="2"/>
                        <a:pt x="0" y="2"/>
                        <a:pt x="0" y="2"/>
                      </a:cubicBezTo>
                      <a:cubicBezTo>
                        <a:pt x="0" y="2"/>
                        <a:pt x="0" y="2"/>
                        <a:pt x="0" y="2"/>
                      </a:cubicBezTo>
                      <a:cubicBezTo>
                        <a:pt x="0" y="3"/>
                        <a:pt x="0" y="3"/>
                        <a:pt x="0" y="3"/>
                      </a:cubicBezTo>
                      <a:cubicBezTo>
                        <a:pt x="0" y="3"/>
                        <a:pt x="0" y="3"/>
                        <a:pt x="0" y="3"/>
                      </a:cubicBezTo>
                      <a:cubicBezTo>
                        <a:pt x="1" y="3"/>
                        <a:pt x="1" y="3"/>
                        <a:pt x="1" y="3"/>
                      </a:cubicBezTo>
                      <a:cubicBezTo>
                        <a:pt x="1" y="3"/>
                        <a:pt x="1" y="3"/>
                        <a:pt x="1" y="3"/>
                      </a:cubicBezTo>
                      <a:cubicBezTo>
                        <a:pt x="1" y="4"/>
                        <a:pt x="1" y="4"/>
                        <a:pt x="1" y="4"/>
                      </a:cubicBezTo>
                      <a:cubicBezTo>
                        <a:pt x="1" y="4"/>
                        <a:pt x="1" y="4"/>
                        <a:pt x="1" y="4"/>
                      </a:cubicBezTo>
                      <a:cubicBezTo>
                        <a:pt x="1" y="4"/>
                        <a:pt x="1" y="4"/>
                        <a:pt x="1" y="4"/>
                      </a:cubicBezTo>
                      <a:cubicBezTo>
                        <a:pt x="0" y="4"/>
                        <a:pt x="0" y="4"/>
                        <a:pt x="0" y="4"/>
                      </a:cubicBezTo>
                      <a:cubicBezTo>
                        <a:pt x="0" y="5"/>
                        <a:pt x="0" y="5"/>
                        <a:pt x="0"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0" y="6"/>
                        <a:pt x="0" y="6"/>
                        <a:pt x="0" y="6"/>
                      </a:cubicBezTo>
                      <a:cubicBezTo>
                        <a:pt x="1" y="6"/>
                        <a:pt x="1" y="6"/>
                        <a:pt x="1" y="6"/>
                      </a:cubicBezTo>
                      <a:cubicBezTo>
                        <a:pt x="1" y="6"/>
                        <a:pt x="1" y="6"/>
                        <a:pt x="1" y="6"/>
                      </a:cubicBezTo>
                      <a:cubicBezTo>
                        <a:pt x="1" y="7"/>
                        <a:pt x="1" y="7"/>
                        <a:pt x="1"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4" y="11"/>
                        <a:pt x="4" y="11"/>
                        <a:pt x="4" y="11"/>
                      </a:cubicBezTo>
                      <a:cubicBezTo>
                        <a:pt x="4" y="11"/>
                        <a:pt x="5" y="11"/>
                        <a:pt x="6" y="11"/>
                      </a:cubicBezTo>
                      <a:cubicBezTo>
                        <a:pt x="6" y="11"/>
                        <a:pt x="6" y="11"/>
                        <a:pt x="6" y="11"/>
                      </a:cubicBezTo>
                      <a:cubicBezTo>
                        <a:pt x="7" y="11"/>
                        <a:pt x="8" y="11"/>
                        <a:pt x="8" y="11"/>
                      </a:cubicBezTo>
                      <a:cubicBezTo>
                        <a:pt x="12" y="7"/>
                        <a:pt x="12" y="7"/>
                        <a:pt x="12" y="7"/>
                      </a:cubicBezTo>
                      <a:cubicBezTo>
                        <a:pt x="12" y="7"/>
                        <a:pt x="12" y="7"/>
                        <a:pt x="12" y="7"/>
                      </a:cubicBezTo>
                      <a:cubicBezTo>
                        <a:pt x="11" y="6"/>
                        <a:pt x="11" y="6"/>
                        <a:pt x="11" y="6"/>
                      </a:cubicBezTo>
                      <a:cubicBezTo>
                        <a:pt x="11" y="6"/>
                        <a:pt x="11" y="6"/>
                        <a:pt x="11" y="6"/>
                      </a:cubicBezTo>
                      <a:cubicBezTo>
                        <a:pt x="11" y="6"/>
                        <a:pt x="11" y="6"/>
                        <a:pt x="11" y="6"/>
                      </a:cubicBezTo>
                      <a:cubicBezTo>
                        <a:pt x="11" y="6"/>
                        <a:pt x="11" y="6"/>
                        <a:pt x="11" y="6"/>
                      </a:cubicBezTo>
                      <a:cubicBezTo>
                        <a:pt x="12" y="6"/>
                        <a:pt x="12" y="6"/>
                        <a:pt x="12" y="6"/>
                      </a:cubicBezTo>
                      <a:cubicBezTo>
                        <a:pt x="12" y="6"/>
                        <a:pt x="12" y="6"/>
                        <a:pt x="12" y="6"/>
                      </a:cubicBezTo>
                      <a:cubicBezTo>
                        <a:pt x="12" y="5"/>
                        <a:pt x="12" y="5"/>
                        <a:pt x="12" y="5"/>
                      </a:cubicBezTo>
                      <a:cubicBezTo>
                        <a:pt x="12" y="5"/>
                        <a:pt x="12" y="5"/>
                        <a:pt x="12" y="5"/>
                      </a:cubicBezTo>
                      <a:cubicBezTo>
                        <a:pt x="11" y="5"/>
                        <a:pt x="11" y="5"/>
                        <a:pt x="11" y="5"/>
                      </a:cubicBezTo>
                      <a:cubicBezTo>
                        <a:pt x="11" y="5"/>
                        <a:pt x="11" y="5"/>
                        <a:pt x="11" y="5"/>
                      </a:cubicBezTo>
                      <a:cubicBezTo>
                        <a:pt x="11" y="4"/>
                        <a:pt x="11" y="4"/>
                        <a:pt x="11" y="4"/>
                      </a:cubicBezTo>
                      <a:cubicBezTo>
                        <a:pt x="12" y="4"/>
                        <a:pt x="12" y="4"/>
                        <a:pt x="12" y="4"/>
                      </a:cubicBezTo>
                      <a:cubicBezTo>
                        <a:pt x="12" y="4"/>
                        <a:pt x="12" y="4"/>
                        <a:pt x="12" y="4"/>
                      </a:cubicBezTo>
                      <a:cubicBezTo>
                        <a:pt x="12" y="4"/>
                        <a:pt x="12" y="4"/>
                        <a:pt x="12" y="4"/>
                      </a:cubicBezTo>
                      <a:cubicBezTo>
                        <a:pt x="12" y="4"/>
                        <a:pt x="12" y="4"/>
                        <a:pt x="12" y="4"/>
                      </a:cubicBezTo>
                      <a:cubicBezTo>
                        <a:pt x="11" y="3"/>
                        <a:pt x="11" y="3"/>
                        <a:pt x="11" y="3"/>
                      </a:cubicBezTo>
                      <a:cubicBezTo>
                        <a:pt x="11" y="3"/>
                        <a:pt x="11" y="3"/>
                        <a:pt x="11" y="3"/>
                      </a:cubicBezTo>
                      <a:cubicBezTo>
                        <a:pt x="11" y="3"/>
                        <a:pt x="11" y="3"/>
                        <a:pt x="11" y="3"/>
                      </a:cubicBezTo>
                      <a:cubicBezTo>
                        <a:pt x="11" y="3"/>
                        <a:pt x="11" y="3"/>
                        <a:pt x="11" y="3"/>
                      </a:cubicBezTo>
                      <a:cubicBezTo>
                        <a:pt x="12" y="2"/>
                        <a:pt x="12" y="2"/>
                        <a:pt x="12"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03" name="Group 106"/>
              <p:cNvGrpSpPr>
                <a:grpSpLocks noChangeAspect="1"/>
              </p:cNvGrpSpPr>
              <p:nvPr/>
            </p:nvGrpSpPr>
            <p:grpSpPr bwMode="auto">
              <a:xfrm>
                <a:off x="5827980" y="2898467"/>
                <a:ext cx="352608" cy="415895"/>
                <a:chOff x="3801" y="2114"/>
                <a:chExt cx="78" cy="92"/>
              </a:xfrm>
            </p:grpSpPr>
            <p:sp>
              <p:nvSpPr>
                <p:cNvPr id="107" name="AutoShape 105"/>
                <p:cNvSpPr>
                  <a:spLocks noChangeAspect="1" noChangeArrowheads="1" noTextEdit="1"/>
                </p:cNvSpPr>
                <p:nvPr/>
              </p:nvSpPr>
              <p:spPr bwMode="auto">
                <a:xfrm>
                  <a:off x="3801" y="2114"/>
                  <a:ext cx="78"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08" name="Freeform 107"/>
                <p:cNvSpPr/>
                <p:nvPr/>
              </p:nvSpPr>
              <p:spPr bwMode="auto">
                <a:xfrm>
                  <a:off x="3822" y="2116"/>
                  <a:ext cx="34" cy="34"/>
                </a:xfrm>
                <a:custGeom>
                  <a:avLst/>
                  <a:gdLst>
                    <a:gd name="T0" fmla="*/ 6 w 13"/>
                    <a:gd name="T1" fmla="*/ 13 h 13"/>
                    <a:gd name="T2" fmla="*/ 7 w 13"/>
                    <a:gd name="T3" fmla="*/ 13 h 13"/>
                    <a:gd name="T4" fmla="*/ 13 w 13"/>
                    <a:gd name="T5" fmla="*/ 6 h 13"/>
                    <a:gd name="T6" fmla="*/ 7 w 13"/>
                    <a:gd name="T7" fmla="*/ 0 h 13"/>
                    <a:gd name="T8" fmla="*/ 6 w 13"/>
                    <a:gd name="T9" fmla="*/ 0 h 13"/>
                    <a:gd name="T10" fmla="*/ 0 w 13"/>
                    <a:gd name="T11" fmla="*/ 6 h 13"/>
                    <a:gd name="T12" fmla="*/ 6 w 13"/>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6" y="13"/>
                      </a:moveTo>
                      <a:cubicBezTo>
                        <a:pt x="6" y="13"/>
                        <a:pt x="7" y="13"/>
                        <a:pt x="7" y="13"/>
                      </a:cubicBezTo>
                      <a:cubicBezTo>
                        <a:pt x="10" y="13"/>
                        <a:pt x="13" y="10"/>
                        <a:pt x="13" y="6"/>
                      </a:cubicBezTo>
                      <a:cubicBezTo>
                        <a:pt x="13" y="3"/>
                        <a:pt x="10" y="0"/>
                        <a:pt x="7" y="0"/>
                      </a:cubicBezTo>
                      <a:cubicBezTo>
                        <a:pt x="7" y="0"/>
                        <a:pt x="6" y="0"/>
                        <a:pt x="6" y="0"/>
                      </a:cubicBezTo>
                      <a:cubicBezTo>
                        <a:pt x="3" y="0"/>
                        <a:pt x="0" y="3"/>
                        <a:pt x="0" y="6"/>
                      </a:cubicBezTo>
                      <a:cubicBezTo>
                        <a:pt x="0" y="10"/>
                        <a:pt x="3" y="13"/>
                        <a:pt x="6"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09" name="Freeform 108"/>
                <p:cNvSpPr/>
                <p:nvPr/>
              </p:nvSpPr>
              <p:spPr bwMode="auto">
                <a:xfrm>
                  <a:off x="3798" y="2155"/>
                  <a:ext cx="81" cy="53"/>
                </a:xfrm>
                <a:custGeom>
                  <a:avLst/>
                  <a:gdLst>
                    <a:gd name="T0" fmla="*/ 30 w 31"/>
                    <a:gd name="T1" fmla="*/ 5 h 21"/>
                    <a:gd name="T2" fmla="*/ 24 w 31"/>
                    <a:gd name="T3" fmla="*/ 0 h 21"/>
                    <a:gd name="T4" fmla="*/ 24 w 31"/>
                    <a:gd name="T5" fmla="*/ 0 h 21"/>
                    <a:gd name="T6" fmla="*/ 21 w 31"/>
                    <a:gd name="T7" fmla="*/ 0 h 21"/>
                    <a:gd name="T8" fmla="*/ 19 w 31"/>
                    <a:gd name="T9" fmla="*/ 7 h 21"/>
                    <a:gd name="T10" fmla="*/ 16 w 31"/>
                    <a:gd name="T11" fmla="*/ 15 h 21"/>
                    <a:gd name="T12" fmla="*/ 18 w 31"/>
                    <a:gd name="T13" fmla="*/ 10 h 21"/>
                    <a:gd name="T14" fmla="*/ 17 w 31"/>
                    <a:gd name="T15" fmla="*/ 2 h 21"/>
                    <a:gd name="T16" fmla="*/ 17 w 31"/>
                    <a:gd name="T17" fmla="*/ 1 h 21"/>
                    <a:gd name="T18" fmla="*/ 16 w 31"/>
                    <a:gd name="T19" fmla="*/ 0 h 21"/>
                    <a:gd name="T20" fmla="*/ 15 w 31"/>
                    <a:gd name="T21" fmla="*/ 0 h 21"/>
                    <a:gd name="T22" fmla="*/ 15 w 31"/>
                    <a:gd name="T23" fmla="*/ 1 h 21"/>
                    <a:gd name="T24" fmla="*/ 15 w 31"/>
                    <a:gd name="T25" fmla="*/ 2 h 21"/>
                    <a:gd name="T26" fmla="*/ 14 w 31"/>
                    <a:gd name="T27" fmla="*/ 10 h 21"/>
                    <a:gd name="T28" fmla="*/ 13 w 31"/>
                    <a:gd name="T29" fmla="*/ 7 h 21"/>
                    <a:gd name="T30" fmla="*/ 10 w 31"/>
                    <a:gd name="T31" fmla="*/ 0 h 21"/>
                    <a:gd name="T32" fmla="*/ 6 w 31"/>
                    <a:gd name="T33" fmla="*/ 0 h 21"/>
                    <a:gd name="T34" fmla="*/ 6 w 31"/>
                    <a:gd name="T35" fmla="*/ 1 h 21"/>
                    <a:gd name="T36" fmla="*/ 0 w 31"/>
                    <a:gd name="T37" fmla="*/ 5 h 21"/>
                    <a:gd name="T38" fmla="*/ 0 w 31"/>
                    <a:gd name="T39" fmla="*/ 21 h 21"/>
                    <a:gd name="T40" fmla="*/ 5 w 31"/>
                    <a:gd name="T41" fmla="*/ 21 h 21"/>
                    <a:gd name="T42" fmla="*/ 5 w 31"/>
                    <a:gd name="T43" fmla="*/ 9 h 21"/>
                    <a:gd name="T44" fmla="*/ 6 w 31"/>
                    <a:gd name="T45" fmla="*/ 9 h 21"/>
                    <a:gd name="T46" fmla="*/ 6 w 31"/>
                    <a:gd name="T47" fmla="*/ 21 h 21"/>
                    <a:gd name="T48" fmla="*/ 15 w 31"/>
                    <a:gd name="T49" fmla="*/ 21 h 21"/>
                    <a:gd name="T50" fmla="*/ 24 w 31"/>
                    <a:gd name="T51" fmla="*/ 21 h 21"/>
                    <a:gd name="T52" fmla="*/ 24 w 31"/>
                    <a:gd name="T53" fmla="*/ 9 h 21"/>
                    <a:gd name="T54" fmla="*/ 24 w 31"/>
                    <a:gd name="T55" fmla="*/ 9 h 21"/>
                    <a:gd name="T56" fmla="*/ 25 w 31"/>
                    <a:gd name="T57" fmla="*/ 9 h 21"/>
                    <a:gd name="T58" fmla="*/ 25 w 31"/>
                    <a:gd name="T59" fmla="*/ 21 h 21"/>
                    <a:gd name="T60" fmla="*/ 30 w 31"/>
                    <a:gd name="T61" fmla="*/ 21 h 21"/>
                    <a:gd name="T62" fmla="*/ 30 w 31"/>
                    <a:gd name="T6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21">
                      <a:moveTo>
                        <a:pt x="30" y="5"/>
                      </a:moveTo>
                      <a:cubicBezTo>
                        <a:pt x="28" y="1"/>
                        <a:pt x="25" y="1"/>
                        <a:pt x="24" y="0"/>
                      </a:cubicBezTo>
                      <a:cubicBezTo>
                        <a:pt x="24" y="0"/>
                        <a:pt x="24" y="0"/>
                        <a:pt x="24" y="0"/>
                      </a:cubicBezTo>
                      <a:cubicBezTo>
                        <a:pt x="21" y="0"/>
                        <a:pt x="21" y="0"/>
                        <a:pt x="21" y="0"/>
                      </a:cubicBezTo>
                      <a:cubicBezTo>
                        <a:pt x="19" y="7"/>
                        <a:pt x="19" y="7"/>
                        <a:pt x="19" y="7"/>
                      </a:cubicBezTo>
                      <a:cubicBezTo>
                        <a:pt x="16" y="15"/>
                        <a:pt x="16" y="15"/>
                        <a:pt x="16" y="15"/>
                      </a:cubicBezTo>
                      <a:cubicBezTo>
                        <a:pt x="18" y="10"/>
                        <a:pt x="18" y="10"/>
                        <a:pt x="18" y="10"/>
                      </a:cubicBezTo>
                      <a:cubicBezTo>
                        <a:pt x="17" y="2"/>
                        <a:pt x="17" y="2"/>
                        <a:pt x="17" y="2"/>
                      </a:cubicBezTo>
                      <a:cubicBezTo>
                        <a:pt x="17" y="2"/>
                        <a:pt x="17" y="2"/>
                        <a:pt x="17" y="1"/>
                      </a:cubicBezTo>
                      <a:cubicBezTo>
                        <a:pt x="17" y="1"/>
                        <a:pt x="16" y="0"/>
                        <a:pt x="16" y="0"/>
                      </a:cubicBezTo>
                      <a:cubicBezTo>
                        <a:pt x="16" y="0"/>
                        <a:pt x="15" y="0"/>
                        <a:pt x="15" y="0"/>
                      </a:cubicBezTo>
                      <a:cubicBezTo>
                        <a:pt x="15" y="1"/>
                        <a:pt x="15" y="1"/>
                        <a:pt x="15" y="1"/>
                      </a:cubicBezTo>
                      <a:cubicBezTo>
                        <a:pt x="15" y="2"/>
                        <a:pt x="15" y="2"/>
                        <a:pt x="15" y="2"/>
                      </a:cubicBezTo>
                      <a:cubicBezTo>
                        <a:pt x="14" y="10"/>
                        <a:pt x="14" y="10"/>
                        <a:pt x="14" y="10"/>
                      </a:cubicBezTo>
                      <a:cubicBezTo>
                        <a:pt x="13" y="7"/>
                        <a:pt x="13" y="7"/>
                        <a:pt x="13" y="7"/>
                      </a:cubicBezTo>
                      <a:cubicBezTo>
                        <a:pt x="10" y="0"/>
                        <a:pt x="10" y="0"/>
                        <a:pt x="10" y="0"/>
                      </a:cubicBezTo>
                      <a:cubicBezTo>
                        <a:pt x="6" y="0"/>
                        <a:pt x="6" y="0"/>
                        <a:pt x="6" y="0"/>
                      </a:cubicBezTo>
                      <a:cubicBezTo>
                        <a:pt x="6" y="1"/>
                        <a:pt x="6" y="1"/>
                        <a:pt x="6" y="1"/>
                      </a:cubicBezTo>
                      <a:cubicBezTo>
                        <a:pt x="4" y="1"/>
                        <a:pt x="1" y="2"/>
                        <a:pt x="0" y="5"/>
                      </a:cubicBezTo>
                      <a:cubicBezTo>
                        <a:pt x="0" y="7"/>
                        <a:pt x="0" y="15"/>
                        <a:pt x="0" y="21"/>
                      </a:cubicBezTo>
                      <a:cubicBezTo>
                        <a:pt x="5" y="21"/>
                        <a:pt x="5" y="21"/>
                        <a:pt x="5" y="21"/>
                      </a:cubicBezTo>
                      <a:cubicBezTo>
                        <a:pt x="5" y="9"/>
                        <a:pt x="5" y="9"/>
                        <a:pt x="5" y="9"/>
                      </a:cubicBezTo>
                      <a:cubicBezTo>
                        <a:pt x="5" y="9"/>
                        <a:pt x="5" y="9"/>
                        <a:pt x="6" y="9"/>
                      </a:cubicBezTo>
                      <a:cubicBezTo>
                        <a:pt x="6" y="21"/>
                        <a:pt x="6" y="21"/>
                        <a:pt x="6" y="21"/>
                      </a:cubicBezTo>
                      <a:cubicBezTo>
                        <a:pt x="15" y="21"/>
                        <a:pt x="15" y="21"/>
                        <a:pt x="15" y="21"/>
                      </a:cubicBezTo>
                      <a:cubicBezTo>
                        <a:pt x="24" y="21"/>
                        <a:pt x="24" y="21"/>
                        <a:pt x="24" y="21"/>
                      </a:cubicBezTo>
                      <a:cubicBezTo>
                        <a:pt x="24" y="9"/>
                        <a:pt x="24" y="9"/>
                        <a:pt x="24" y="9"/>
                      </a:cubicBezTo>
                      <a:cubicBezTo>
                        <a:pt x="24" y="9"/>
                        <a:pt x="24" y="9"/>
                        <a:pt x="24" y="9"/>
                      </a:cubicBezTo>
                      <a:cubicBezTo>
                        <a:pt x="25" y="9"/>
                        <a:pt x="25" y="9"/>
                        <a:pt x="25" y="9"/>
                      </a:cubicBezTo>
                      <a:cubicBezTo>
                        <a:pt x="25" y="21"/>
                        <a:pt x="25" y="21"/>
                        <a:pt x="25" y="21"/>
                      </a:cubicBezTo>
                      <a:cubicBezTo>
                        <a:pt x="30" y="21"/>
                        <a:pt x="30" y="21"/>
                        <a:pt x="30" y="21"/>
                      </a:cubicBezTo>
                      <a:cubicBezTo>
                        <a:pt x="31" y="15"/>
                        <a:pt x="30" y="6"/>
                        <a:pt x="3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04" name="Group 111"/>
              <p:cNvGrpSpPr>
                <a:grpSpLocks noChangeAspect="1"/>
              </p:cNvGrpSpPr>
              <p:nvPr/>
            </p:nvGrpSpPr>
            <p:grpSpPr bwMode="auto">
              <a:xfrm>
                <a:off x="5902238" y="1965961"/>
                <a:ext cx="217307" cy="388050"/>
                <a:chOff x="3812" y="2110"/>
                <a:chExt cx="56" cy="100"/>
              </a:xfrm>
            </p:grpSpPr>
            <p:sp>
              <p:nvSpPr>
                <p:cNvPr id="105" name="AutoShape 110"/>
                <p:cNvSpPr>
                  <a:spLocks noChangeAspect="1" noChangeArrowheads="1" noTextEdit="1"/>
                </p:cNvSpPr>
                <p:nvPr/>
              </p:nvSpPr>
              <p:spPr bwMode="auto">
                <a:xfrm>
                  <a:off x="3812" y="2110"/>
                  <a:ext cx="56"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06" name="Freeform 112"/>
                <p:cNvSpPr>
                  <a:spLocks noEditPoints="1"/>
                </p:cNvSpPr>
                <p:nvPr/>
              </p:nvSpPr>
              <p:spPr bwMode="auto">
                <a:xfrm>
                  <a:off x="3815" y="2112"/>
                  <a:ext cx="53" cy="98"/>
                </a:xfrm>
                <a:custGeom>
                  <a:avLst/>
                  <a:gdLst>
                    <a:gd name="T0" fmla="*/ 17 w 20"/>
                    <a:gd name="T1" fmla="*/ 0 h 38"/>
                    <a:gd name="T2" fmla="*/ 3 w 20"/>
                    <a:gd name="T3" fmla="*/ 0 h 38"/>
                    <a:gd name="T4" fmla="*/ 0 w 20"/>
                    <a:gd name="T5" fmla="*/ 3 h 38"/>
                    <a:gd name="T6" fmla="*/ 0 w 20"/>
                    <a:gd name="T7" fmla="*/ 35 h 38"/>
                    <a:gd name="T8" fmla="*/ 3 w 20"/>
                    <a:gd name="T9" fmla="*/ 38 h 38"/>
                    <a:gd name="T10" fmla="*/ 17 w 20"/>
                    <a:gd name="T11" fmla="*/ 38 h 38"/>
                    <a:gd name="T12" fmla="*/ 20 w 20"/>
                    <a:gd name="T13" fmla="*/ 35 h 38"/>
                    <a:gd name="T14" fmla="*/ 20 w 20"/>
                    <a:gd name="T15" fmla="*/ 3 h 38"/>
                    <a:gd name="T16" fmla="*/ 17 w 20"/>
                    <a:gd name="T17" fmla="*/ 0 h 38"/>
                    <a:gd name="T18" fmla="*/ 7 w 20"/>
                    <a:gd name="T19" fmla="*/ 3 h 38"/>
                    <a:gd name="T20" fmla="*/ 13 w 20"/>
                    <a:gd name="T21" fmla="*/ 3 h 38"/>
                    <a:gd name="T22" fmla="*/ 14 w 20"/>
                    <a:gd name="T23" fmla="*/ 4 h 38"/>
                    <a:gd name="T24" fmla="*/ 13 w 20"/>
                    <a:gd name="T25" fmla="*/ 4 h 38"/>
                    <a:gd name="T26" fmla="*/ 13 w 20"/>
                    <a:gd name="T27" fmla="*/ 4 h 38"/>
                    <a:gd name="T28" fmla="*/ 13 w 20"/>
                    <a:gd name="T29" fmla="*/ 4 h 38"/>
                    <a:gd name="T30" fmla="*/ 7 w 20"/>
                    <a:gd name="T31" fmla="*/ 4 h 38"/>
                    <a:gd name="T32" fmla="*/ 7 w 20"/>
                    <a:gd name="T33" fmla="*/ 4 h 38"/>
                    <a:gd name="T34" fmla="*/ 7 w 20"/>
                    <a:gd name="T35" fmla="*/ 4 h 38"/>
                    <a:gd name="T36" fmla="*/ 6 w 20"/>
                    <a:gd name="T37" fmla="*/ 4 h 38"/>
                    <a:gd name="T38" fmla="*/ 7 w 20"/>
                    <a:gd name="T39" fmla="*/ 3 h 38"/>
                    <a:gd name="T40" fmla="*/ 18 w 20"/>
                    <a:gd name="T41" fmla="*/ 33 h 38"/>
                    <a:gd name="T42" fmla="*/ 2 w 20"/>
                    <a:gd name="T43" fmla="*/ 33 h 38"/>
                    <a:gd name="T44" fmla="*/ 2 w 20"/>
                    <a:gd name="T45" fmla="*/ 6 h 38"/>
                    <a:gd name="T46" fmla="*/ 18 w 20"/>
                    <a:gd name="T47" fmla="*/ 6 h 38"/>
                    <a:gd name="T48" fmla="*/ 18 w 20"/>
                    <a:gd name="T4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38">
                      <a:moveTo>
                        <a:pt x="17" y="0"/>
                      </a:moveTo>
                      <a:cubicBezTo>
                        <a:pt x="3" y="0"/>
                        <a:pt x="3" y="0"/>
                        <a:pt x="3" y="0"/>
                      </a:cubicBezTo>
                      <a:cubicBezTo>
                        <a:pt x="2" y="0"/>
                        <a:pt x="0" y="2"/>
                        <a:pt x="0" y="3"/>
                      </a:cubicBezTo>
                      <a:cubicBezTo>
                        <a:pt x="0" y="35"/>
                        <a:pt x="0" y="35"/>
                        <a:pt x="0" y="35"/>
                      </a:cubicBezTo>
                      <a:cubicBezTo>
                        <a:pt x="0" y="37"/>
                        <a:pt x="2" y="38"/>
                        <a:pt x="3" y="38"/>
                      </a:cubicBezTo>
                      <a:cubicBezTo>
                        <a:pt x="17" y="38"/>
                        <a:pt x="17" y="38"/>
                        <a:pt x="17" y="38"/>
                      </a:cubicBezTo>
                      <a:cubicBezTo>
                        <a:pt x="18" y="38"/>
                        <a:pt x="20" y="37"/>
                        <a:pt x="20" y="35"/>
                      </a:cubicBezTo>
                      <a:cubicBezTo>
                        <a:pt x="20" y="3"/>
                        <a:pt x="20" y="3"/>
                        <a:pt x="20" y="3"/>
                      </a:cubicBezTo>
                      <a:cubicBezTo>
                        <a:pt x="20" y="2"/>
                        <a:pt x="18" y="0"/>
                        <a:pt x="17" y="0"/>
                      </a:cubicBezTo>
                      <a:moveTo>
                        <a:pt x="7" y="3"/>
                      </a:moveTo>
                      <a:cubicBezTo>
                        <a:pt x="13" y="3"/>
                        <a:pt x="13" y="3"/>
                        <a:pt x="13" y="3"/>
                      </a:cubicBezTo>
                      <a:cubicBezTo>
                        <a:pt x="14" y="4"/>
                        <a:pt x="14" y="4"/>
                        <a:pt x="14" y="4"/>
                      </a:cubicBezTo>
                      <a:cubicBezTo>
                        <a:pt x="13" y="4"/>
                        <a:pt x="13" y="4"/>
                        <a:pt x="13" y="4"/>
                      </a:cubicBezTo>
                      <a:cubicBezTo>
                        <a:pt x="13" y="4"/>
                        <a:pt x="13" y="4"/>
                        <a:pt x="13" y="4"/>
                      </a:cubicBezTo>
                      <a:cubicBezTo>
                        <a:pt x="13" y="4"/>
                        <a:pt x="13" y="4"/>
                        <a:pt x="13" y="4"/>
                      </a:cubicBezTo>
                      <a:cubicBezTo>
                        <a:pt x="7" y="4"/>
                        <a:pt x="7" y="4"/>
                        <a:pt x="7" y="4"/>
                      </a:cubicBezTo>
                      <a:cubicBezTo>
                        <a:pt x="7" y="4"/>
                        <a:pt x="7" y="4"/>
                        <a:pt x="7" y="4"/>
                      </a:cubicBezTo>
                      <a:cubicBezTo>
                        <a:pt x="7" y="4"/>
                        <a:pt x="7" y="4"/>
                        <a:pt x="7" y="4"/>
                      </a:cubicBezTo>
                      <a:cubicBezTo>
                        <a:pt x="6" y="4"/>
                        <a:pt x="6" y="4"/>
                        <a:pt x="6" y="4"/>
                      </a:cubicBezTo>
                      <a:cubicBezTo>
                        <a:pt x="7" y="3"/>
                        <a:pt x="7" y="3"/>
                        <a:pt x="7" y="3"/>
                      </a:cubicBezTo>
                      <a:moveTo>
                        <a:pt x="18" y="33"/>
                      </a:moveTo>
                      <a:cubicBezTo>
                        <a:pt x="2" y="33"/>
                        <a:pt x="2" y="33"/>
                        <a:pt x="2" y="33"/>
                      </a:cubicBezTo>
                      <a:cubicBezTo>
                        <a:pt x="2" y="6"/>
                        <a:pt x="2" y="6"/>
                        <a:pt x="2" y="6"/>
                      </a:cubicBezTo>
                      <a:cubicBezTo>
                        <a:pt x="18" y="6"/>
                        <a:pt x="18" y="6"/>
                        <a:pt x="18" y="6"/>
                      </a:cubicBezTo>
                      <a:cubicBezTo>
                        <a:pt x="18" y="33"/>
                        <a:pt x="18" y="33"/>
                        <a:pt x="18" y="3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grpSp>
      <p:grpSp>
        <p:nvGrpSpPr>
          <p:cNvPr id="133" name="组合 132"/>
          <p:cNvGrpSpPr/>
          <p:nvPr/>
        </p:nvGrpSpPr>
        <p:grpSpPr>
          <a:xfrm flipV="1">
            <a:off x="8162125" y="2165870"/>
            <a:ext cx="2394179" cy="447843"/>
            <a:chOff x="5246304" y="4593021"/>
            <a:chExt cx="2393867" cy="447947"/>
          </a:xfrm>
        </p:grpSpPr>
        <p:sp>
          <p:nvSpPr>
            <p:cNvPr id="134" name="椭圆 133"/>
            <p:cNvSpPr/>
            <p:nvPr/>
          </p:nvSpPr>
          <p:spPr>
            <a:xfrm>
              <a:off x="5246304" y="4593021"/>
              <a:ext cx="118623" cy="118623"/>
            </a:xfrm>
            <a:prstGeom prst="ellipse">
              <a:avLst/>
            </a:prstGeom>
            <a:solidFill>
              <a:sysClr val="windowText" lastClr="000000">
                <a:lumMod val="50000"/>
                <a:lumOff val="50000"/>
              </a:sysClr>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35" name="任意多边形 134"/>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36" name="组合 135"/>
          <p:cNvGrpSpPr/>
          <p:nvPr/>
        </p:nvGrpSpPr>
        <p:grpSpPr>
          <a:xfrm>
            <a:off x="8394579" y="4094030"/>
            <a:ext cx="2288379" cy="447843"/>
            <a:chOff x="5246304" y="4593021"/>
            <a:chExt cx="2288081" cy="447947"/>
          </a:xfrm>
        </p:grpSpPr>
        <p:sp>
          <p:nvSpPr>
            <p:cNvPr id="137" name="椭圆 136"/>
            <p:cNvSpPr/>
            <p:nvPr/>
          </p:nvSpPr>
          <p:spPr>
            <a:xfrm>
              <a:off x="5246304" y="4593021"/>
              <a:ext cx="118623" cy="118623"/>
            </a:xfrm>
            <a:prstGeom prst="ellipse">
              <a:avLst/>
            </a:prstGeom>
            <a:solidFill>
              <a:sysClr val="windowText" lastClr="000000">
                <a:lumMod val="50000"/>
                <a:lumOff val="50000"/>
              </a:sysClr>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38" name="任意多边形 137"/>
            <p:cNvSpPr/>
            <p:nvPr/>
          </p:nvSpPr>
          <p:spPr>
            <a:xfrm>
              <a:off x="5335435" y="4686872"/>
              <a:ext cx="2198950"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39" name="组合 138"/>
          <p:cNvGrpSpPr/>
          <p:nvPr/>
        </p:nvGrpSpPr>
        <p:grpSpPr>
          <a:xfrm>
            <a:off x="1774957" y="1630572"/>
            <a:ext cx="2007021" cy="1510990"/>
            <a:chOff x="1774726" y="1630950"/>
            <a:chExt cx="2006760" cy="1511340"/>
          </a:xfrm>
        </p:grpSpPr>
        <p:sp>
          <p:nvSpPr>
            <p:cNvPr id="140" name="文本框 187"/>
            <p:cNvSpPr txBox="1"/>
            <p:nvPr/>
          </p:nvSpPr>
          <p:spPr>
            <a:xfrm>
              <a:off x="1774726" y="1630950"/>
              <a:ext cx="119280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rPr>
                <a:t>标题</a:t>
              </a:r>
              <a:r>
                <a:rPr kumimoji="0" lang="en-US" altLang="zh-CN" sz="2400" b="0" i="0" u="none" strike="noStrike" kern="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rPr>
                <a:t>01</a:t>
              </a:r>
              <a:endParaRPr kumimoji="0" lang="zh-CN" altLang="en-US" sz="2400" b="0"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endParaRPr>
            </a:p>
          </p:txBody>
        </p:sp>
        <p:sp>
          <p:nvSpPr>
            <p:cNvPr id="141" name="矩形 47"/>
            <p:cNvSpPr>
              <a:spLocks noChangeArrowheads="1"/>
            </p:cNvSpPr>
            <p:nvPr/>
          </p:nvSpPr>
          <p:spPr bwMode="auto">
            <a:xfrm>
              <a:off x="1861415" y="2112783"/>
              <a:ext cx="1920071" cy="102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这里或者</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通过复制您</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的文本</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后，在此框</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中选择</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粘贴，并</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选择只</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保留文字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en-US" altLang="zh-CN"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2" name="组合 141"/>
          <p:cNvGrpSpPr/>
          <p:nvPr/>
        </p:nvGrpSpPr>
        <p:grpSpPr>
          <a:xfrm>
            <a:off x="1777213" y="4877575"/>
            <a:ext cx="2004766" cy="1461217"/>
            <a:chOff x="1776981" y="4878704"/>
            <a:chExt cx="2004505" cy="1461555"/>
          </a:xfrm>
        </p:grpSpPr>
        <p:sp>
          <p:nvSpPr>
            <p:cNvPr id="143" name="文本框 190"/>
            <p:cNvSpPr txBox="1"/>
            <p:nvPr/>
          </p:nvSpPr>
          <p:spPr>
            <a:xfrm>
              <a:off x="1776981" y="4878704"/>
              <a:ext cx="119280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srgbClr val="56CA93"/>
                  </a:solidFill>
                  <a:effectLst/>
                  <a:uLnTx/>
                  <a:uFillTx/>
                  <a:latin typeface="微软雅黑" panose="020B0503020204020204" pitchFamily="34" charset="-122"/>
                  <a:ea typeface="微软雅黑" panose="020B0503020204020204" pitchFamily="34" charset="-122"/>
                </a:rPr>
                <a:t>标题</a:t>
              </a:r>
              <a:r>
                <a:rPr kumimoji="0" lang="en-US" altLang="zh-CN" sz="2400" b="0" i="0" u="none" strike="noStrike" kern="0" cap="none" spc="0" normalizeH="0" baseline="0" noProof="0" dirty="0" smtClean="0">
                  <a:ln>
                    <a:noFill/>
                  </a:ln>
                  <a:solidFill>
                    <a:srgbClr val="56CA93"/>
                  </a:solidFill>
                  <a:effectLst/>
                  <a:uLnTx/>
                  <a:uFillTx/>
                  <a:latin typeface="微软雅黑" panose="020B0503020204020204" pitchFamily="34" charset="-122"/>
                  <a:ea typeface="微软雅黑" panose="020B0503020204020204" pitchFamily="34" charset="-122"/>
                </a:rPr>
                <a:t>04</a:t>
              </a:r>
              <a:endParaRPr kumimoji="0" lang="zh-CN" altLang="en-US" sz="2400" b="0" i="0" u="none" strike="noStrike" kern="0" cap="none" spc="0" normalizeH="0" baseline="0" noProof="0" dirty="0">
                <a:ln>
                  <a:noFill/>
                </a:ln>
                <a:solidFill>
                  <a:srgbClr val="56CA93"/>
                </a:solidFill>
                <a:effectLst/>
                <a:uLnTx/>
                <a:uFillTx/>
                <a:latin typeface="微软雅黑" panose="020B0503020204020204" pitchFamily="34" charset="-122"/>
                <a:ea typeface="微软雅黑" panose="020B0503020204020204" pitchFamily="34" charset="-122"/>
              </a:endParaRPr>
            </a:p>
          </p:txBody>
        </p:sp>
        <p:sp>
          <p:nvSpPr>
            <p:cNvPr id="144" name="矩形 47"/>
            <p:cNvSpPr>
              <a:spLocks noChangeArrowheads="1"/>
            </p:cNvSpPr>
            <p:nvPr/>
          </p:nvSpPr>
          <p:spPr bwMode="auto">
            <a:xfrm>
              <a:off x="1861415" y="5310752"/>
              <a:ext cx="1920071" cy="102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这里或者</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通过复制您</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的文本</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后，在此框</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中选择</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粘贴，并</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选择只</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保留文字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en-US" altLang="zh-CN"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5" name="组合 144"/>
          <p:cNvGrpSpPr/>
          <p:nvPr/>
        </p:nvGrpSpPr>
        <p:grpSpPr>
          <a:xfrm>
            <a:off x="8884853" y="2205148"/>
            <a:ext cx="1989784" cy="1410087"/>
            <a:chOff x="8883696" y="2112783"/>
            <a:chExt cx="1989525" cy="1410414"/>
          </a:xfrm>
        </p:grpSpPr>
        <p:sp>
          <p:nvSpPr>
            <p:cNvPr id="146" name="文本框 211"/>
            <p:cNvSpPr txBox="1"/>
            <p:nvPr/>
          </p:nvSpPr>
          <p:spPr>
            <a:xfrm>
              <a:off x="8883696" y="2112783"/>
              <a:ext cx="119280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srgbClr val="6EADAA"/>
                  </a:solidFill>
                  <a:effectLst/>
                  <a:uLnTx/>
                  <a:uFillTx/>
                  <a:latin typeface="微软雅黑" panose="020B0503020204020204" pitchFamily="34" charset="-122"/>
                  <a:ea typeface="微软雅黑" panose="020B0503020204020204" pitchFamily="34" charset="-122"/>
                </a:rPr>
                <a:t>标题</a:t>
              </a:r>
              <a:r>
                <a:rPr kumimoji="0" lang="en-US" altLang="zh-CN" sz="2400" b="0" i="0" u="none" strike="noStrike" kern="0" cap="none" spc="0" normalizeH="0" baseline="0" noProof="0" dirty="0" smtClean="0">
                  <a:ln>
                    <a:noFill/>
                  </a:ln>
                  <a:solidFill>
                    <a:srgbClr val="6EADAA"/>
                  </a:solidFill>
                  <a:effectLst/>
                  <a:uLnTx/>
                  <a:uFillTx/>
                  <a:latin typeface="微软雅黑" panose="020B0503020204020204" pitchFamily="34" charset="-122"/>
                  <a:ea typeface="微软雅黑" panose="020B0503020204020204" pitchFamily="34" charset="-122"/>
                </a:rPr>
                <a:t>02</a:t>
              </a:r>
              <a:endParaRPr kumimoji="0" lang="zh-CN" altLang="en-US" sz="2400" b="0" i="0" u="none" strike="noStrike" kern="0" cap="none" spc="0" normalizeH="0" baseline="0" noProof="0" dirty="0">
                <a:ln>
                  <a:noFill/>
                </a:ln>
                <a:solidFill>
                  <a:srgbClr val="6EADAA"/>
                </a:solidFill>
                <a:effectLst/>
                <a:uLnTx/>
                <a:uFillTx/>
                <a:latin typeface="微软雅黑" panose="020B0503020204020204" pitchFamily="34" charset="-122"/>
                <a:ea typeface="微软雅黑" panose="020B0503020204020204" pitchFamily="34" charset="-122"/>
              </a:endParaRPr>
            </a:p>
          </p:txBody>
        </p:sp>
        <p:sp>
          <p:nvSpPr>
            <p:cNvPr id="147" name="矩形 47"/>
            <p:cNvSpPr>
              <a:spLocks noChangeArrowheads="1"/>
            </p:cNvSpPr>
            <p:nvPr/>
          </p:nvSpPr>
          <p:spPr bwMode="auto">
            <a:xfrm>
              <a:off x="8953150" y="2493690"/>
              <a:ext cx="1920071" cy="102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这里或者</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通过复制您</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的文本</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后，在此框</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中选择</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粘贴，并</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选择只</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保留文字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en-US" altLang="zh-CN"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8" name="组合 147"/>
          <p:cNvGrpSpPr/>
          <p:nvPr/>
        </p:nvGrpSpPr>
        <p:grpSpPr>
          <a:xfrm>
            <a:off x="9001712" y="4623243"/>
            <a:ext cx="1969090" cy="1469437"/>
            <a:chOff x="9000540" y="4624313"/>
            <a:chExt cx="1968834" cy="1469777"/>
          </a:xfrm>
        </p:grpSpPr>
        <p:sp>
          <p:nvSpPr>
            <p:cNvPr id="149" name="文本框 214"/>
            <p:cNvSpPr txBox="1"/>
            <p:nvPr/>
          </p:nvSpPr>
          <p:spPr>
            <a:xfrm>
              <a:off x="9000540" y="4624313"/>
              <a:ext cx="119280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srgbClr val="FB6060"/>
                  </a:solidFill>
                  <a:effectLst/>
                  <a:uLnTx/>
                  <a:uFillTx/>
                  <a:latin typeface="微软雅黑" panose="020B0503020204020204" pitchFamily="34" charset="-122"/>
                  <a:ea typeface="微软雅黑" panose="020B0503020204020204" pitchFamily="34" charset="-122"/>
                </a:rPr>
                <a:t>标题</a:t>
              </a:r>
              <a:r>
                <a:rPr kumimoji="0" lang="en-US" altLang="zh-CN" sz="2400" b="0" i="0" u="none" strike="noStrike" kern="0" cap="none" spc="0" normalizeH="0" baseline="0" noProof="0" dirty="0" smtClean="0">
                  <a:ln>
                    <a:noFill/>
                  </a:ln>
                  <a:solidFill>
                    <a:srgbClr val="FB6060"/>
                  </a:solidFill>
                  <a:effectLst/>
                  <a:uLnTx/>
                  <a:uFillTx/>
                  <a:latin typeface="微软雅黑" panose="020B0503020204020204" pitchFamily="34" charset="-122"/>
                  <a:ea typeface="微软雅黑" panose="020B0503020204020204" pitchFamily="34" charset="-122"/>
                </a:rPr>
                <a:t>03</a:t>
              </a:r>
              <a:endParaRPr kumimoji="0" lang="zh-CN" altLang="en-US" sz="2400" b="0" i="0" u="none" strike="noStrike" kern="0" cap="none" spc="0" normalizeH="0" baseline="0" noProof="0" dirty="0">
                <a:ln>
                  <a:noFill/>
                </a:ln>
                <a:solidFill>
                  <a:srgbClr val="FB6060"/>
                </a:solidFill>
                <a:effectLst/>
                <a:uLnTx/>
                <a:uFillTx/>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9049303" y="5064583"/>
              <a:ext cx="1920071" cy="102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这里或者</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通过复制您</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的文本</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后，在此框</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中选择</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粘贴，并</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选择只</a:t>
              </a: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保留文字</a:t>
              </a:r>
              <a:r>
                <a:rPr kumimoji="0" lang="zh-CN" altLang="en-US" sz="12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en-US" altLang="zh-CN"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1" name="组合 150"/>
          <p:cNvGrpSpPr/>
          <p:nvPr/>
        </p:nvGrpSpPr>
        <p:grpSpPr>
          <a:xfrm flipH="1" flipV="1">
            <a:off x="1699328" y="4837723"/>
            <a:ext cx="2394179" cy="447843"/>
            <a:chOff x="5246304" y="4593021"/>
            <a:chExt cx="2393867" cy="447947"/>
          </a:xfrm>
        </p:grpSpPr>
        <p:sp>
          <p:nvSpPr>
            <p:cNvPr id="152" name="椭圆 151"/>
            <p:cNvSpPr/>
            <p:nvPr/>
          </p:nvSpPr>
          <p:spPr>
            <a:xfrm>
              <a:off x="5246304" y="4593021"/>
              <a:ext cx="118623" cy="118623"/>
            </a:xfrm>
            <a:prstGeom prst="ellipse">
              <a:avLst/>
            </a:prstGeom>
            <a:solidFill>
              <a:sysClr val="windowText" lastClr="000000">
                <a:lumMod val="50000"/>
                <a:lumOff val="50000"/>
              </a:sysClr>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53" name="任意多边形 152"/>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anim calcmode="lin" valueType="num">
                                          <p:cBhvr>
                                            <p:cTn id="8" dur="500" fill="hold"/>
                                            <p:tgtEl>
                                              <p:spTgt spid="86"/>
                                            </p:tgtEl>
                                            <p:attrNameLst>
                                              <p:attrName>ppt_x</p:attrName>
                                            </p:attrNameLst>
                                          </p:cBhvr>
                                          <p:tavLst>
                                            <p:tav tm="0">
                                              <p:val>
                                                <p:strVal val="#ppt_x"/>
                                              </p:val>
                                            </p:tav>
                                            <p:tav tm="100000">
                                              <p:val>
                                                <p:strVal val="#ppt_x"/>
                                              </p:val>
                                            </p:tav>
                                          </p:tavLst>
                                        </p:anim>
                                        <p:anim calcmode="lin" valueType="num">
                                          <p:cBhvr>
                                            <p:cTn id="9" dur="500" fill="hold"/>
                                            <p:tgtEl>
                                              <p:spTgt spid="8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accel="40000" fill="hold" nodeType="afterEffect" p14:presetBounceEnd="40000">
                                      <p:stCondLst>
                                        <p:cond delay="0"/>
                                      </p:stCondLst>
                                      <p:childTnLst>
                                        <p:set>
                                          <p:cBhvr>
                                            <p:cTn id="12" dur="1" fill="hold">
                                              <p:stCondLst>
                                                <p:cond delay="0"/>
                                              </p:stCondLst>
                                            </p:cTn>
                                            <p:tgtEl>
                                              <p:spTgt spid="90"/>
                                            </p:tgtEl>
                                            <p:attrNameLst>
                                              <p:attrName>style.visibility</p:attrName>
                                            </p:attrNameLst>
                                          </p:cBhvr>
                                          <p:to>
                                            <p:strVal val="visible"/>
                                          </p:to>
                                        </p:set>
                                        <p:anim calcmode="lin" valueType="num" p14:bounceEnd="40000">
                                          <p:cBhvr additive="base">
                                            <p:cTn id="13" dur="1500" fill="hold"/>
                                            <p:tgtEl>
                                              <p:spTgt spid="90"/>
                                            </p:tgtEl>
                                            <p:attrNameLst>
                                              <p:attrName>ppt_x</p:attrName>
                                            </p:attrNameLst>
                                          </p:cBhvr>
                                          <p:tavLst>
                                            <p:tav tm="0">
                                              <p:val>
                                                <p:strVal val="#ppt_x"/>
                                              </p:val>
                                            </p:tav>
                                            <p:tav tm="100000">
                                              <p:val>
                                                <p:strVal val="#ppt_x"/>
                                              </p:val>
                                            </p:tav>
                                          </p:tavLst>
                                        </p:anim>
                                        <p:anim calcmode="lin" valueType="num" p14:bounceEnd="40000">
                                          <p:cBhvr additive="base">
                                            <p:cTn id="14" dur="1500" fill="hold"/>
                                            <p:tgtEl>
                                              <p:spTgt spid="90"/>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wipe(right)">
                                          <p:cBhvr>
                                            <p:cTn id="18" dur="500"/>
                                            <p:tgtEl>
                                              <p:spTgt spid="87"/>
                                            </p:tgtEl>
                                          </p:cBhvr>
                                        </p:animEffect>
                                      </p:childTnLst>
                                    </p:cTn>
                                  </p:par>
                                </p:childTnLst>
                              </p:cTn>
                            </p:par>
                            <p:par>
                              <p:cTn id="19" fill="hold">
                                <p:stCondLst>
                                  <p:cond delay="2500"/>
                                </p:stCondLst>
                                <p:childTnLst>
                                  <p:par>
                                    <p:cTn id="20" presetID="22" presetClass="entr" presetSubtype="1" fill="hold" nodeType="afterEffect">
                                      <p:stCondLst>
                                        <p:cond delay="0"/>
                                      </p:stCondLst>
                                      <p:childTnLst>
                                        <p:set>
                                          <p:cBhvr>
                                            <p:cTn id="21" dur="1" fill="hold">
                                              <p:stCondLst>
                                                <p:cond delay="0"/>
                                              </p:stCondLst>
                                            </p:cTn>
                                            <p:tgtEl>
                                              <p:spTgt spid="139"/>
                                            </p:tgtEl>
                                            <p:attrNameLst>
                                              <p:attrName>style.visibility</p:attrName>
                                            </p:attrNameLst>
                                          </p:cBhvr>
                                          <p:to>
                                            <p:strVal val="visible"/>
                                          </p:to>
                                        </p:set>
                                        <p:animEffect transition="in" filter="wipe(up)">
                                          <p:cBhvr>
                                            <p:cTn id="22" dur="500"/>
                                            <p:tgtEl>
                                              <p:spTgt spid="139"/>
                                            </p:tgtEl>
                                          </p:cBhvr>
                                        </p:animEffect>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133"/>
                                            </p:tgtEl>
                                            <p:attrNameLst>
                                              <p:attrName>style.visibility</p:attrName>
                                            </p:attrNameLst>
                                          </p:cBhvr>
                                          <p:to>
                                            <p:strVal val="visible"/>
                                          </p:to>
                                        </p:set>
                                        <p:animEffect transition="in" filter="wipe(left)">
                                          <p:cBhvr>
                                            <p:cTn id="26" dur="500"/>
                                            <p:tgtEl>
                                              <p:spTgt spid="133"/>
                                            </p:tgtEl>
                                          </p:cBhvr>
                                        </p:animEffect>
                                      </p:childTnLst>
                                    </p:cTn>
                                  </p:par>
                                </p:childTnLst>
                              </p:cTn>
                            </p:par>
                            <p:par>
                              <p:cTn id="27" fill="hold">
                                <p:stCondLst>
                                  <p:cond delay="3500"/>
                                </p:stCondLst>
                                <p:childTnLst>
                                  <p:par>
                                    <p:cTn id="28" presetID="22" presetClass="entr" presetSubtype="1" fill="hold" nodeType="afterEffect">
                                      <p:stCondLst>
                                        <p:cond delay="0"/>
                                      </p:stCondLst>
                                      <p:childTnLst>
                                        <p:set>
                                          <p:cBhvr>
                                            <p:cTn id="29" dur="1" fill="hold">
                                              <p:stCondLst>
                                                <p:cond delay="0"/>
                                              </p:stCondLst>
                                            </p:cTn>
                                            <p:tgtEl>
                                              <p:spTgt spid="145"/>
                                            </p:tgtEl>
                                            <p:attrNameLst>
                                              <p:attrName>style.visibility</p:attrName>
                                            </p:attrNameLst>
                                          </p:cBhvr>
                                          <p:to>
                                            <p:strVal val="visible"/>
                                          </p:to>
                                        </p:set>
                                        <p:animEffect transition="in" filter="wipe(up)">
                                          <p:cBhvr>
                                            <p:cTn id="30" dur="500"/>
                                            <p:tgtEl>
                                              <p:spTgt spid="145"/>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136"/>
                                            </p:tgtEl>
                                            <p:attrNameLst>
                                              <p:attrName>style.visibility</p:attrName>
                                            </p:attrNameLst>
                                          </p:cBhvr>
                                          <p:to>
                                            <p:strVal val="visible"/>
                                          </p:to>
                                        </p:set>
                                        <p:animEffect transition="in" filter="wipe(left)">
                                          <p:cBhvr>
                                            <p:cTn id="34" dur="500"/>
                                            <p:tgtEl>
                                              <p:spTgt spid="136"/>
                                            </p:tgtEl>
                                          </p:cBhvr>
                                        </p:animEffect>
                                      </p:childTnLst>
                                    </p:cTn>
                                  </p:par>
                                </p:childTnLst>
                              </p:cTn>
                            </p:par>
                            <p:par>
                              <p:cTn id="35" fill="hold">
                                <p:stCondLst>
                                  <p:cond delay="4500"/>
                                </p:stCondLst>
                                <p:childTnLst>
                                  <p:par>
                                    <p:cTn id="36" presetID="22" presetClass="entr" presetSubtype="1" fill="hold" nodeType="afterEffect">
                                      <p:stCondLst>
                                        <p:cond delay="0"/>
                                      </p:stCondLst>
                                      <p:childTnLst>
                                        <p:set>
                                          <p:cBhvr>
                                            <p:cTn id="37" dur="1" fill="hold">
                                              <p:stCondLst>
                                                <p:cond delay="0"/>
                                              </p:stCondLst>
                                            </p:cTn>
                                            <p:tgtEl>
                                              <p:spTgt spid="148"/>
                                            </p:tgtEl>
                                            <p:attrNameLst>
                                              <p:attrName>style.visibility</p:attrName>
                                            </p:attrNameLst>
                                          </p:cBhvr>
                                          <p:to>
                                            <p:strVal val="visible"/>
                                          </p:to>
                                        </p:set>
                                        <p:animEffect transition="in" filter="wipe(up)">
                                          <p:cBhvr>
                                            <p:cTn id="38" dur="500"/>
                                            <p:tgtEl>
                                              <p:spTgt spid="148"/>
                                            </p:tgtEl>
                                          </p:cBhvr>
                                        </p:animEffect>
                                      </p:childTnLst>
                                    </p:cTn>
                                  </p:par>
                                </p:childTnLst>
                              </p:cTn>
                            </p:par>
                            <p:par>
                              <p:cTn id="39" fill="hold">
                                <p:stCondLst>
                                  <p:cond delay="5000"/>
                                </p:stCondLst>
                                <p:childTnLst>
                                  <p:par>
                                    <p:cTn id="40" presetID="22" presetClass="entr" presetSubtype="2" fill="hold" nodeType="after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wipe(right)">
                                          <p:cBhvr>
                                            <p:cTn id="42" dur="500"/>
                                            <p:tgtEl>
                                              <p:spTgt spid="151"/>
                                            </p:tgtEl>
                                          </p:cBhvr>
                                        </p:animEffect>
                                      </p:childTnLst>
                                    </p:cTn>
                                  </p:par>
                                </p:childTnLst>
                              </p:cTn>
                            </p:par>
                            <p:par>
                              <p:cTn id="43" fill="hold">
                                <p:stCondLst>
                                  <p:cond delay="5500"/>
                                </p:stCondLst>
                                <p:childTnLst>
                                  <p:par>
                                    <p:cTn id="44" presetID="22" presetClass="entr" presetSubtype="1" fill="hold" nodeType="afterEffect">
                                      <p:stCondLst>
                                        <p:cond delay="0"/>
                                      </p:stCondLst>
                                      <p:childTnLst>
                                        <p:set>
                                          <p:cBhvr>
                                            <p:cTn id="45" dur="1" fill="hold">
                                              <p:stCondLst>
                                                <p:cond delay="0"/>
                                              </p:stCondLst>
                                            </p:cTn>
                                            <p:tgtEl>
                                              <p:spTgt spid="142"/>
                                            </p:tgtEl>
                                            <p:attrNameLst>
                                              <p:attrName>style.visibility</p:attrName>
                                            </p:attrNameLst>
                                          </p:cBhvr>
                                          <p:to>
                                            <p:strVal val="visible"/>
                                          </p:to>
                                        </p:set>
                                        <p:animEffect transition="in" filter="wipe(up)">
                                          <p:cBhvr>
                                            <p:cTn id="46"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anim calcmode="lin" valueType="num">
                                          <p:cBhvr>
                                            <p:cTn id="8" dur="500" fill="hold"/>
                                            <p:tgtEl>
                                              <p:spTgt spid="86"/>
                                            </p:tgtEl>
                                            <p:attrNameLst>
                                              <p:attrName>ppt_x</p:attrName>
                                            </p:attrNameLst>
                                          </p:cBhvr>
                                          <p:tavLst>
                                            <p:tav tm="0">
                                              <p:val>
                                                <p:strVal val="#ppt_x"/>
                                              </p:val>
                                            </p:tav>
                                            <p:tav tm="100000">
                                              <p:val>
                                                <p:strVal val="#ppt_x"/>
                                              </p:val>
                                            </p:tav>
                                          </p:tavLst>
                                        </p:anim>
                                        <p:anim calcmode="lin" valueType="num">
                                          <p:cBhvr>
                                            <p:cTn id="9" dur="500" fill="hold"/>
                                            <p:tgtEl>
                                              <p:spTgt spid="8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accel="40000" fill="hold" nodeType="afterEffect">
                                      <p:stCondLst>
                                        <p:cond delay="0"/>
                                      </p:stCondLst>
                                      <p:childTnLst>
                                        <p:set>
                                          <p:cBhvr>
                                            <p:cTn id="12" dur="1" fill="hold">
                                              <p:stCondLst>
                                                <p:cond delay="0"/>
                                              </p:stCondLst>
                                            </p:cTn>
                                            <p:tgtEl>
                                              <p:spTgt spid="90"/>
                                            </p:tgtEl>
                                            <p:attrNameLst>
                                              <p:attrName>style.visibility</p:attrName>
                                            </p:attrNameLst>
                                          </p:cBhvr>
                                          <p:to>
                                            <p:strVal val="visible"/>
                                          </p:to>
                                        </p:set>
                                        <p:anim calcmode="lin" valueType="num">
                                          <p:cBhvr additive="base">
                                            <p:cTn id="13" dur="1500" fill="hold"/>
                                            <p:tgtEl>
                                              <p:spTgt spid="90"/>
                                            </p:tgtEl>
                                            <p:attrNameLst>
                                              <p:attrName>ppt_x</p:attrName>
                                            </p:attrNameLst>
                                          </p:cBhvr>
                                          <p:tavLst>
                                            <p:tav tm="0">
                                              <p:val>
                                                <p:strVal val="#ppt_x"/>
                                              </p:val>
                                            </p:tav>
                                            <p:tav tm="100000">
                                              <p:val>
                                                <p:strVal val="#ppt_x"/>
                                              </p:val>
                                            </p:tav>
                                          </p:tavLst>
                                        </p:anim>
                                        <p:anim calcmode="lin" valueType="num">
                                          <p:cBhvr additive="base">
                                            <p:cTn id="14" dur="1500" fill="hold"/>
                                            <p:tgtEl>
                                              <p:spTgt spid="90"/>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wipe(right)">
                                          <p:cBhvr>
                                            <p:cTn id="18" dur="500"/>
                                            <p:tgtEl>
                                              <p:spTgt spid="87"/>
                                            </p:tgtEl>
                                          </p:cBhvr>
                                        </p:animEffect>
                                      </p:childTnLst>
                                    </p:cTn>
                                  </p:par>
                                </p:childTnLst>
                              </p:cTn>
                            </p:par>
                            <p:par>
                              <p:cTn id="19" fill="hold">
                                <p:stCondLst>
                                  <p:cond delay="2500"/>
                                </p:stCondLst>
                                <p:childTnLst>
                                  <p:par>
                                    <p:cTn id="20" presetID="22" presetClass="entr" presetSubtype="1" fill="hold" nodeType="afterEffect">
                                      <p:stCondLst>
                                        <p:cond delay="0"/>
                                      </p:stCondLst>
                                      <p:childTnLst>
                                        <p:set>
                                          <p:cBhvr>
                                            <p:cTn id="21" dur="1" fill="hold">
                                              <p:stCondLst>
                                                <p:cond delay="0"/>
                                              </p:stCondLst>
                                            </p:cTn>
                                            <p:tgtEl>
                                              <p:spTgt spid="139"/>
                                            </p:tgtEl>
                                            <p:attrNameLst>
                                              <p:attrName>style.visibility</p:attrName>
                                            </p:attrNameLst>
                                          </p:cBhvr>
                                          <p:to>
                                            <p:strVal val="visible"/>
                                          </p:to>
                                        </p:set>
                                        <p:animEffect transition="in" filter="wipe(up)">
                                          <p:cBhvr>
                                            <p:cTn id="22" dur="500"/>
                                            <p:tgtEl>
                                              <p:spTgt spid="139"/>
                                            </p:tgtEl>
                                          </p:cBhvr>
                                        </p:animEffect>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133"/>
                                            </p:tgtEl>
                                            <p:attrNameLst>
                                              <p:attrName>style.visibility</p:attrName>
                                            </p:attrNameLst>
                                          </p:cBhvr>
                                          <p:to>
                                            <p:strVal val="visible"/>
                                          </p:to>
                                        </p:set>
                                        <p:animEffect transition="in" filter="wipe(left)">
                                          <p:cBhvr>
                                            <p:cTn id="26" dur="500"/>
                                            <p:tgtEl>
                                              <p:spTgt spid="133"/>
                                            </p:tgtEl>
                                          </p:cBhvr>
                                        </p:animEffect>
                                      </p:childTnLst>
                                    </p:cTn>
                                  </p:par>
                                </p:childTnLst>
                              </p:cTn>
                            </p:par>
                            <p:par>
                              <p:cTn id="27" fill="hold">
                                <p:stCondLst>
                                  <p:cond delay="3500"/>
                                </p:stCondLst>
                                <p:childTnLst>
                                  <p:par>
                                    <p:cTn id="28" presetID="22" presetClass="entr" presetSubtype="1" fill="hold" nodeType="afterEffect">
                                      <p:stCondLst>
                                        <p:cond delay="0"/>
                                      </p:stCondLst>
                                      <p:childTnLst>
                                        <p:set>
                                          <p:cBhvr>
                                            <p:cTn id="29" dur="1" fill="hold">
                                              <p:stCondLst>
                                                <p:cond delay="0"/>
                                              </p:stCondLst>
                                            </p:cTn>
                                            <p:tgtEl>
                                              <p:spTgt spid="145"/>
                                            </p:tgtEl>
                                            <p:attrNameLst>
                                              <p:attrName>style.visibility</p:attrName>
                                            </p:attrNameLst>
                                          </p:cBhvr>
                                          <p:to>
                                            <p:strVal val="visible"/>
                                          </p:to>
                                        </p:set>
                                        <p:animEffect transition="in" filter="wipe(up)">
                                          <p:cBhvr>
                                            <p:cTn id="30" dur="500"/>
                                            <p:tgtEl>
                                              <p:spTgt spid="145"/>
                                            </p:tgtEl>
                                          </p:cBhvr>
                                        </p:animEffec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136"/>
                                            </p:tgtEl>
                                            <p:attrNameLst>
                                              <p:attrName>style.visibility</p:attrName>
                                            </p:attrNameLst>
                                          </p:cBhvr>
                                          <p:to>
                                            <p:strVal val="visible"/>
                                          </p:to>
                                        </p:set>
                                        <p:animEffect transition="in" filter="wipe(left)">
                                          <p:cBhvr>
                                            <p:cTn id="34" dur="500"/>
                                            <p:tgtEl>
                                              <p:spTgt spid="136"/>
                                            </p:tgtEl>
                                          </p:cBhvr>
                                        </p:animEffect>
                                      </p:childTnLst>
                                    </p:cTn>
                                  </p:par>
                                </p:childTnLst>
                              </p:cTn>
                            </p:par>
                            <p:par>
                              <p:cTn id="35" fill="hold">
                                <p:stCondLst>
                                  <p:cond delay="4500"/>
                                </p:stCondLst>
                                <p:childTnLst>
                                  <p:par>
                                    <p:cTn id="36" presetID="22" presetClass="entr" presetSubtype="1" fill="hold" nodeType="afterEffect">
                                      <p:stCondLst>
                                        <p:cond delay="0"/>
                                      </p:stCondLst>
                                      <p:childTnLst>
                                        <p:set>
                                          <p:cBhvr>
                                            <p:cTn id="37" dur="1" fill="hold">
                                              <p:stCondLst>
                                                <p:cond delay="0"/>
                                              </p:stCondLst>
                                            </p:cTn>
                                            <p:tgtEl>
                                              <p:spTgt spid="148"/>
                                            </p:tgtEl>
                                            <p:attrNameLst>
                                              <p:attrName>style.visibility</p:attrName>
                                            </p:attrNameLst>
                                          </p:cBhvr>
                                          <p:to>
                                            <p:strVal val="visible"/>
                                          </p:to>
                                        </p:set>
                                        <p:animEffect transition="in" filter="wipe(up)">
                                          <p:cBhvr>
                                            <p:cTn id="38" dur="500"/>
                                            <p:tgtEl>
                                              <p:spTgt spid="148"/>
                                            </p:tgtEl>
                                          </p:cBhvr>
                                        </p:animEffect>
                                      </p:childTnLst>
                                    </p:cTn>
                                  </p:par>
                                </p:childTnLst>
                              </p:cTn>
                            </p:par>
                            <p:par>
                              <p:cTn id="39" fill="hold">
                                <p:stCondLst>
                                  <p:cond delay="5000"/>
                                </p:stCondLst>
                                <p:childTnLst>
                                  <p:par>
                                    <p:cTn id="40" presetID="22" presetClass="entr" presetSubtype="2" fill="hold" nodeType="afterEffect">
                                      <p:stCondLst>
                                        <p:cond delay="0"/>
                                      </p:stCondLst>
                                      <p:childTnLst>
                                        <p:set>
                                          <p:cBhvr>
                                            <p:cTn id="41" dur="1" fill="hold">
                                              <p:stCondLst>
                                                <p:cond delay="0"/>
                                              </p:stCondLst>
                                            </p:cTn>
                                            <p:tgtEl>
                                              <p:spTgt spid="151"/>
                                            </p:tgtEl>
                                            <p:attrNameLst>
                                              <p:attrName>style.visibility</p:attrName>
                                            </p:attrNameLst>
                                          </p:cBhvr>
                                          <p:to>
                                            <p:strVal val="visible"/>
                                          </p:to>
                                        </p:set>
                                        <p:animEffect transition="in" filter="wipe(right)">
                                          <p:cBhvr>
                                            <p:cTn id="42" dur="500"/>
                                            <p:tgtEl>
                                              <p:spTgt spid="151"/>
                                            </p:tgtEl>
                                          </p:cBhvr>
                                        </p:animEffect>
                                      </p:childTnLst>
                                    </p:cTn>
                                  </p:par>
                                </p:childTnLst>
                              </p:cTn>
                            </p:par>
                            <p:par>
                              <p:cTn id="43" fill="hold">
                                <p:stCondLst>
                                  <p:cond delay="5500"/>
                                </p:stCondLst>
                                <p:childTnLst>
                                  <p:par>
                                    <p:cTn id="44" presetID="22" presetClass="entr" presetSubtype="1" fill="hold" nodeType="afterEffect">
                                      <p:stCondLst>
                                        <p:cond delay="0"/>
                                      </p:stCondLst>
                                      <p:childTnLst>
                                        <p:set>
                                          <p:cBhvr>
                                            <p:cTn id="45" dur="1" fill="hold">
                                              <p:stCondLst>
                                                <p:cond delay="0"/>
                                              </p:stCondLst>
                                            </p:cTn>
                                            <p:tgtEl>
                                              <p:spTgt spid="142"/>
                                            </p:tgtEl>
                                            <p:attrNameLst>
                                              <p:attrName>style.visibility</p:attrName>
                                            </p:attrNameLst>
                                          </p:cBhvr>
                                          <p:to>
                                            <p:strVal val="visible"/>
                                          </p:to>
                                        </p:set>
                                        <p:animEffect transition="in" filter="wipe(up)">
                                          <p:cBhvr>
                                            <p:cTn id="46"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3758399" y="289104"/>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教学设计</a:t>
            </a:r>
            <a:endParaRPr lang="zh-CN" altLang="en-US" sz="2700" dirty="0">
              <a:solidFill>
                <a:srgbClr val="56CA93"/>
              </a:solidFill>
              <a:latin typeface="微软雅黑" panose="020B0503020204020204" pitchFamily="34" charset="-122"/>
              <a:ea typeface="微软雅黑" panose="020B0503020204020204" pitchFamily="34" charset="-122"/>
            </a:endParaRPr>
          </a:p>
        </p:txBody>
      </p:sp>
      <p:sp>
        <p:nvSpPr>
          <p:cNvPr id="44" name="六边形 43"/>
          <p:cNvSpPr/>
          <p:nvPr/>
        </p:nvSpPr>
        <p:spPr>
          <a:xfrm>
            <a:off x="6792035" y="2213904"/>
            <a:ext cx="1724307" cy="1485935"/>
          </a:xfrm>
          <a:prstGeom prst="hexagon">
            <a:avLst/>
          </a:prstGeom>
          <a:solidFill>
            <a:srgbClr val="6EADAA"/>
          </a:solidFill>
          <a:ln w="25400" cap="flat" cmpd="sng" algn="ctr">
            <a:noFill/>
            <a:prstDash val="solid"/>
          </a:ln>
          <a:effectLst>
            <a:innerShdw blurRad="139700" dist="50800" dir="10800000">
              <a:srgbClr val="000000">
                <a:alpha val="43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理念</a:t>
            </a:r>
            <a:endParaRPr kumimoji="0" lang="zh-CN" altLang="en-US" sz="2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45" name="六边形 44"/>
          <p:cNvSpPr/>
          <p:nvPr/>
        </p:nvSpPr>
        <p:spPr>
          <a:xfrm>
            <a:off x="5331641" y="3011513"/>
            <a:ext cx="1724307" cy="1485935"/>
          </a:xfrm>
          <a:prstGeom prst="hexagon">
            <a:avLst/>
          </a:prstGeom>
          <a:blipFill dpi="0" rotWithShape="1">
            <a:blip r:embed="rId1"/>
            <a:srcRect/>
            <a:stretch>
              <a:fillRect/>
            </a:stretch>
          </a:blipFill>
          <a:ln w="25400" cap="flat" cmpd="sng" algn="ctr">
            <a:solidFill>
              <a:sysClr val="window" lastClr="FFFFFF"/>
            </a:solidFill>
            <a:prstDash val="solid"/>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6" name="六边形 45"/>
          <p:cNvSpPr/>
          <p:nvPr/>
        </p:nvSpPr>
        <p:spPr>
          <a:xfrm>
            <a:off x="8252428" y="2758149"/>
            <a:ext cx="2308649" cy="1989495"/>
          </a:xfrm>
          <a:prstGeom prst="hexagon">
            <a:avLst/>
          </a:prstGeom>
          <a:blipFill>
            <a:blip r:embed="rId2"/>
            <a:stretch>
              <a:fillRect/>
            </a:stretch>
          </a:blipFill>
          <a:ln w="25400" cap="flat" cmpd="sng" algn="ctr">
            <a:solidFill>
              <a:sysClr val="window" lastClr="FFFFFF"/>
            </a:solidFill>
            <a:prstDash val="solid"/>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7" name="六边形 46"/>
          <p:cNvSpPr/>
          <p:nvPr/>
        </p:nvSpPr>
        <p:spPr>
          <a:xfrm>
            <a:off x="6796729" y="3819671"/>
            <a:ext cx="1724307" cy="1485935"/>
          </a:xfrm>
          <a:prstGeom prst="hexagon">
            <a:avLst/>
          </a:prstGeom>
          <a:solidFill>
            <a:srgbClr val="56CA93"/>
          </a:solidFill>
          <a:ln w="25400" cap="flat" cmpd="sng" algn="ctr">
            <a:noFill/>
            <a:prstDash val="solid"/>
          </a:ln>
          <a:effectLst>
            <a:innerShdw blurRad="139700" dist="50800" dir="10800000">
              <a:srgbClr val="000000">
                <a:alpha val="43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使命</a:t>
            </a:r>
            <a:endParaRPr kumimoji="0" lang="zh-CN" altLang="en-US" sz="2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48" name="六边形 47"/>
          <p:cNvSpPr/>
          <p:nvPr/>
        </p:nvSpPr>
        <p:spPr>
          <a:xfrm>
            <a:off x="1774957" y="2730204"/>
            <a:ext cx="2308649" cy="1989495"/>
          </a:xfrm>
          <a:prstGeom prst="hexagon">
            <a:avLst/>
          </a:prstGeom>
          <a:blipFill>
            <a:blip r:embed="rId3"/>
            <a:stretch>
              <a:fillRect/>
            </a:stretch>
          </a:blipFill>
          <a:ln w="25400" cap="flat" cmpd="sng" algn="ctr">
            <a:solidFill>
              <a:sysClr val="window" lastClr="FFFFFF"/>
            </a:solidFill>
            <a:prstDash val="solid"/>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9" name="六边形 48"/>
          <p:cNvSpPr/>
          <p:nvPr/>
        </p:nvSpPr>
        <p:spPr>
          <a:xfrm>
            <a:off x="3871248" y="3807247"/>
            <a:ext cx="1724307" cy="1485935"/>
          </a:xfrm>
          <a:prstGeom prst="hexagon">
            <a:avLst/>
          </a:prstGeom>
          <a:solidFill>
            <a:srgbClr val="E87071"/>
          </a:solidFill>
          <a:ln w="25400" cap="flat" cmpd="sng" algn="ctr">
            <a:noFill/>
            <a:prstDash val="solid"/>
          </a:ln>
          <a:effectLst>
            <a:innerShdw blurRad="139700" dist="50800" dir="10800000">
              <a:srgbClr val="000000">
                <a:alpha val="43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目标</a:t>
            </a:r>
            <a:endParaRPr kumimoji="0" lang="zh-CN" altLang="en-US" sz="2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50" name="六边形 49"/>
          <p:cNvSpPr/>
          <p:nvPr/>
        </p:nvSpPr>
        <p:spPr>
          <a:xfrm>
            <a:off x="3851201" y="2187070"/>
            <a:ext cx="1724307" cy="1485935"/>
          </a:xfrm>
          <a:prstGeom prst="hexagon">
            <a:avLst/>
          </a:prstGeom>
          <a:solidFill>
            <a:srgbClr val="F3913F"/>
          </a:solidFill>
          <a:ln w="25400" cap="flat" cmpd="sng" algn="ctr">
            <a:noFill/>
            <a:prstDash val="solid"/>
          </a:ln>
          <a:effectLst>
            <a:innerShdw blurRad="139700" dist="50800" dir="10800000">
              <a:srgbClr val="000000">
                <a:alpha val="43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定位</a:t>
            </a:r>
            <a:endParaRPr kumimoji="0" lang="zh-CN" altLang="en-US" sz="25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51" name="六边形 50"/>
          <p:cNvSpPr/>
          <p:nvPr/>
        </p:nvSpPr>
        <p:spPr>
          <a:xfrm>
            <a:off x="5331643" y="4627862"/>
            <a:ext cx="1724307" cy="1485935"/>
          </a:xfrm>
          <a:prstGeom prst="hexagon">
            <a:avLst/>
          </a:prstGeom>
          <a:blipFill>
            <a:blip r:embed="rId4"/>
            <a:stretch>
              <a:fillRect/>
            </a:stretch>
          </a:blipFill>
          <a:ln w="25400" cap="flat" cmpd="sng" algn="ctr">
            <a:solidFill>
              <a:sysClr val="window" lastClr="FFFFFF"/>
            </a:solidFill>
            <a:prstDash val="solid"/>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52" name="六边形 51"/>
          <p:cNvSpPr/>
          <p:nvPr/>
        </p:nvSpPr>
        <p:spPr>
          <a:xfrm>
            <a:off x="5331640" y="1434361"/>
            <a:ext cx="1724307" cy="1485935"/>
          </a:xfrm>
          <a:prstGeom prst="hexagon">
            <a:avLst/>
          </a:prstGeom>
          <a:blipFill>
            <a:blip r:embed="rId5"/>
            <a:stretch>
              <a:fillRect/>
            </a:stretch>
          </a:blipFill>
          <a:ln w="25400" cap="flat" cmpd="sng" algn="ctr">
            <a:solidFill>
              <a:sysClr val="window" lastClr="FFFFFF"/>
            </a:solidFill>
            <a:prstDash val="solid"/>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53" name="TextBox 52"/>
          <p:cNvSpPr txBox="1"/>
          <p:nvPr/>
        </p:nvSpPr>
        <p:spPr>
          <a:xfrm>
            <a:off x="1054646" y="1651081"/>
            <a:ext cx="2512102" cy="1015663"/>
          </a:xfrm>
          <a:prstGeom prst="rect">
            <a:avLst/>
          </a:prstGeom>
          <a:noFill/>
        </p:spPr>
        <p:txBody>
          <a:bodyPr wrap="square" rtlCol="0">
            <a:spAutoFit/>
          </a:bodyPr>
          <a:lstStyle/>
          <a:p>
            <a:pPr algn="r">
              <a:lnSpc>
                <a:spcPct val="150000"/>
              </a:lnSpc>
              <a:defRPr/>
            </a:pPr>
            <a:r>
              <a:rPr lang="zh-CN" altLang="en-US" sz="1800" b="0" kern="0" dirty="0" smtClean="0">
                <a:solidFill>
                  <a:srgbClr val="FFC000"/>
                </a:solidFill>
                <a:latin typeface="Arial" panose="020B0604020202020204" pitchFamily="34" charset="0"/>
                <a:ea typeface="微软雅黑" panose="020B0503020204020204" pitchFamily="34" charset="-122"/>
              </a:rPr>
              <a:t>添加标题</a:t>
            </a:r>
            <a:endParaRPr lang="en-US" altLang="zh-CN" sz="1800" b="0" kern="0" dirty="0" smtClean="0">
              <a:solidFill>
                <a:srgbClr val="FFC000"/>
              </a:solidFill>
              <a:latin typeface="Arial" panose="020B0604020202020204" pitchFamily="34" charset="0"/>
              <a:ea typeface="微软雅黑" panose="020B0503020204020204" pitchFamily="34" charset="-122"/>
            </a:endParaRPr>
          </a:p>
          <a:p>
            <a:pPr algn="r">
              <a:lnSpc>
                <a:spcPct val="150000"/>
              </a:lnSpc>
              <a:defRPr/>
            </a:pPr>
            <a:r>
              <a:rPr lang="zh-CN" altLang="en-US" sz="1100" b="0" kern="0" dirty="0" smtClean="0">
                <a:solidFill>
                  <a:schemeClr val="bg1"/>
                </a:solidFill>
                <a:latin typeface="Arial" panose="020B0604020202020204" pitchFamily="34" charset="0"/>
                <a:ea typeface="微软雅黑" panose="020B0503020204020204" pitchFamily="34" charset="-122"/>
              </a:rPr>
              <a:t>点击</a:t>
            </a:r>
            <a:r>
              <a:rPr lang="zh-CN" altLang="en-US" sz="1100" b="0" kern="0" dirty="0">
                <a:solidFill>
                  <a:schemeClr val="bg1"/>
                </a:solidFill>
                <a:latin typeface="Arial" panose="020B0604020202020204" pitchFamily="34" charset="0"/>
                <a:ea typeface="微软雅黑" panose="020B0503020204020204" pitchFamily="34" charset="-122"/>
              </a:rPr>
              <a:t>此处添加段落</a:t>
            </a:r>
            <a:r>
              <a:rPr lang="zh-CN" altLang="en-US" sz="1100" kern="0" dirty="0">
                <a:solidFill>
                  <a:schemeClr val="bg1"/>
                </a:solidFill>
                <a:latin typeface="Arial" panose="020B0604020202020204" pitchFamily="34" charset="0"/>
                <a:ea typeface="微软雅黑" panose="020B0503020204020204" pitchFamily="34" charset="-122"/>
              </a:rPr>
              <a:t>文本点击</a:t>
            </a:r>
            <a:r>
              <a:rPr lang="zh-CN" altLang="en-US" sz="1100" kern="0">
                <a:solidFill>
                  <a:schemeClr val="bg1"/>
                </a:solidFill>
                <a:latin typeface="Arial" panose="020B0604020202020204" pitchFamily="34" charset="0"/>
                <a:ea typeface="微软雅黑" panose="020B0503020204020204" pitchFamily="34" charset="-122"/>
              </a:rPr>
              <a:t>此处</a:t>
            </a:r>
            <a:r>
              <a:rPr lang="zh-CN" altLang="en-US" sz="1100" kern="0" smtClean="0">
                <a:solidFill>
                  <a:schemeClr val="bg1"/>
                </a:solidFill>
                <a:latin typeface="Arial" panose="020B0604020202020204" pitchFamily="34" charset="0"/>
                <a:ea typeface="微软雅黑" panose="020B0503020204020204" pitchFamily="34" charset="-122"/>
              </a:rPr>
              <a:t>添加点击</a:t>
            </a:r>
            <a:r>
              <a:rPr lang="zh-CN" altLang="en-US" sz="1100" kern="0" dirty="0">
                <a:solidFill>
                  <a:schemeClr val="bg1"/>
                </a:solidFill>
                <a:latin typeface="Arial" panose="020B0604020202020204" pitchFamily="34" charset="0"/>
                <a:ea typeface="微软雅黑" panose="020B0503020204020204" pitchFamily="34" charset="-122"/>
              </a:rPr>
              <a:t>此处添加段落</a:t>
            </a:r>
            <a:r>
              <a:rPr lang="zh-CN" altLang="en-US" sz="1100" kern="0" dirty="0" smtClean="0">
                <a:solidFill>
                  <a:schemeClr val="bg1"/>
                </a:solidFill>
                <a:latin typeface="Arial" panose="020B0604020202020204" pitchFamily="34" charset="0"/>
                <a:ea typeface="微软雅黑" panose="020B0503020204020204" pitchFamily="34" charset="-122"/>
              </a:rPr>
              <a:t>文本</a:t>
            </a:r>
            <a:r>
              <a:rPr lang="zh-CN" altLang="en-US" sz="1100" b="0" kern="0" dirty="0" smtClean="0">
                <a:solidFill>
                  <a:schemeClr val="bg1"/>
                </a:solidFill>
                <a:latin typeface="Arial" panose="020B0604020202020204" pitchFamily="34" charset="0"/>
                <a:ea typeface="微软雅黑" panose="020B0503020204020204" pitchFamily="34" charset="-122"/>
              </a:rPr>
              <a:t>点击</a:t>
            </a:r>
            <a:r>
              <a:rPr lang="zh-CN" altLang="en-US" sz="1100" b="0" kern="0">
                <a:solidFill>
                  <a:schemeClr val="bg1"/>
                </a:solidFill>
                <a:latin typeface="Arial" panose="020B0604020202020204" pitchFamily="34" charset="0"/>
                <a:ea typeface="微软雅黑" panose="020B0503020204020204" pitchFamily="34" charset="-122"/>
              </a:rPr>
              <a:t>此处</a:t>
            </a:r>
            <a:r>
              <a:rPr lang="zh-CN" altLang="en-US" sz="1100" b="0" kern="0" smtClean="0">
                <a:solidFill>
                  <a:schemeClr val="bg1"/>
                </a:solidFill>
                <a:latin typeface="Arial" panose="020B0604020202020204" pitchFamily="34" charset="0"/>
                <a:ea typeface="微软雅黑" panose="020B0503020204020204" pitchFamily="34" charset="-122"/>
              </a:rPr>
              <a:t>添加</a:t>
            </a:r>
            <a:endParaRPr lang="zh-CN" altLang="en-US" sz="1100" b="0" kern="0" dirty="0">
              <a:solidFill>
                <a:schemeClr val="bg1"/>
              </a:solidFill>
              <a:latin typeface="Arial" panose="020B0604020202020204" pitchFamily="34" charset="0"/>
              <a:ea typeface="微软雅黑" panose="020B0503020204020204" pitchFamily="34" charset="-122"/>
            </a:endParaRPr>
          </a:p>
        </p:txBody>
      </p:sp>
      <p:sp>
        <p:nvSpPr>
          <p:cNvPr id="54" name="TextBox 53"/>
          <p:cNvSpPr txBox="1"/>
          <p:nvPr/>
        </p:nvSpPr>
        <p:spPr>
          <a:xfrm>
            <a:off x="1198662" y="4863114"/>
            <a:ext cx="2368086" cy="1015663"/>
          </a:xfrm>
          <a:prstGeom prst="rect">
            <a:avLst/>
          </a:prstGeom>
          <a:noFill/>
        </p:spPr>
        <p:txBody>
          <a:bodyPr wrap="square" rtlCol="0">
            <a:spAutoFit/>
          </a:bodyPr>
          <a:lstStyle/>
          <a:p>
            <a:pPr algn="r">
              <a:lnSpc>
                <a:spcPct val="150000"/>
              </a:lnSpc>
              <a:defRPr/>
            </a:pPr>
            <a:r>
              <a:rPr lang="zh-CN" altLang="en-US" sz="1800" kern="0" dirty="0" smtClean="0">
                <a:solidFill>
                  <a:srgbClr val="FB6060"/>
                </a:solidFill>
                <a:latin typeface="Arial" panose="020B0604020202020204" pitchFamily="34" charset="0"/>
                <a:ea typeface="微软雅黑" panose="020B0503020204020204" pitchFamily="34" charset="-122"/>
              </a:rPr>
              <a:t>添加标题</a:t>
            </a:r>
            <a:endParaRPr lang="en-US" altLang="zh-CN" sz="1800" b="0" kern="0" dirty="0" smtClean="0">
              <a:solidFill>
                <a:srgbClr val="FB6060"/>
              </a:solidFill>
              <a:latin typeface="Arial" panose="020B0604020202020204" pitchFamily="34" charset="0"/>
              <a:ea typeface="微软雅黑" panose="020B0503020204020204" pitchFamily="34" charset="-122"/>
            </a:endParaRPr>
          </a:p>
          <a:p>
            <a:pPr algn="r">
              <a:lnSpc>
                <a:spcPct val="150000"/>
              </a:lnSpc>
              <a:defRPr/>
            </a:pPr>
            <a:r>
              <a:rPr lang="zh-CN" altLang="en-US" sz="1100" b="0" kern="0" dirty="0">
                <a:solidFill>
                  <a:schemeClr val="bg1"/>
                </a:solidFill>
                <a:latin typeface="Arial" panose="020B0604020202020204" pitchFamily="34" charset="0"/>
                <a:ea typeface="微软雅黑" panose="020B0503020204020204" pitchFamily="34" charset="-122"/>
              </a:rPr>
              <a:t>点击此处添加段落</a:t>
            </a:r>
            <a:r>
              <a:rPr lang="zh-CN" altLang="en-US" sz="1100" kern="0" dirty="0">
                <a:solidFill>
                  <a:schemeClr val="bg1"/>
                </a:solidFill>
                <a:latin typeface="Arial" panose="020B0604020202020204" pitchFamily="34" charset="0"/>
                <a:ea typeface="微软雅黑" panose="020B0503020204020204" pitchFamily="34" charset="-122"/>
              </a:rPr>
              <a:t>文本</a:t>
            </a:r>
            <a:r>
              <a:rPr lang="zh-CN" altLang="en-US" sz="1100" kern="0">
                <a:solidFill>
                  <a:schemeClr val="bg1"/>
                </a:solidFill>
                <a:latin typeface="Arial" panose="020B0604020202020204" pitchFamily="34" charset="0"/>
                <a:ea typeface="微软雅黑" panose="020B0503020204020204" pitchFamily="34" charset="-122"/>
              </a:rPr>
              <a:t>点击</a:t>
            </a:r>
            <a:r>
              <a:rPr lang="zh-CN" altLang="en-US" sz="1100" kern="0" smtClean="0">
                <a:solidFill>
                  <a:schemeClr val="bg1"/>
                </a:solidFill>
                <a:latin typeface="Arial" panose="020B0604020202020204" pitchFamily="34" charset="0"/>
                <a:ea typeface="微软雅黑" panose="020B0503020204020204" pitchFamily="34" charset="-122"/>
              </a:rPr>
              <a:t>此处</a:t>
            </a:r>
            <a:endParaRPr lang="zh-CN" altLang="en-US" sz="1100" kern="0" dirty="0">
              <a:solidFill>
                <a:schemeClr val="bg1"/>
              </a:solidFill>
              <a:latin typeface="Arial" panose="020B0604020202020204" pitchFamily="34" charset="0"/>
              <a:ea typeface="微软雅黑" panose="020B0503020204020204" pitchFamily="34" charset="-122"/>
            </a:endParaRPr>
          </a:p>
          <a:p>
            <a:pPr algn="r">
              <a:lnSpc>
                <a:spcPct val="150000"/>
              </a:lnSpc>
              <a:defRPr/>
            </a:pPr>
            <a:r>
              <a:rPr lang="zh-CN" altLang="en-US" sz="1100" kern="0" dirty="0">
                <a:solidFill>
                  <a:schemeClr val="bg1"/>
                </a:solidFill>
                <a:latin typeface="Arial" panose="020B0604020202020204" pitchFamily="34" charset="0"/>
                <a:ea typeface="微软雅黑" panose="020B0503020204020204" pitchFamily="34" charset="-122"/>
              </a:rPr>
              <a:t>点击此处添加段落</a:t>
            </a:r>
            <a:r>
              <a:rPr lang="zh-CN" altLang="en-US" sz="1100" kern="0" dirty="0" smtClean="0">
                <a:solidFill>
                  <a:schemeClr val="bg1"/>
                </a:solidFill>
                <a:latin typeface="Arial" panose="020B0604020202020204" pitchFamily="34" charset="0"/>
                <a:ea typeface="微软雅黑" panose="020B0503020204020204" pitchFamily="34" charset="-122"/>
              </a:rPr>
              <a:t>文本</a:t>
            </a:r>
            <a:r>
              <a:rPr lang="zh-CN" altLang="en-US" sz="1100" b="0" kern="0" smtClean="0">
                <a:solidFill>
                  <a:schemeClr val="bg1"/>
                </a:solidFill>
                <a:latin typeface="Arial" panose="020B0604020202020204" pitchFamily="34" charset="0"/>
                <a:ea typeface="微软雅黑" panose="020B0503020204020204" pitchFamily="34" charset="-122"/>
              </a:rPr>
              <a:t>点击此处</a:t>
            </a:r>
            <a:endParaRPr lang="zh-CN" altLang="en-US" sz="1100" b="0" kern="0" dirty="0">
              <a:solidFill>
                <a:schemeClr val="bg1"/>
              </a:solidFill>
              <a:latin typeface="Arial" panose="020B0604020202020204" pitchFamily="34" charset="0"/>
              <a:ea typeface="微软雅黑" panose="020B0503020204020204" pitchFamily="34" charset="-122"/>
            </a:endParaRPr>
          </a:p>
        </p:txBody>
      </p:sp>
      <p:sp>
        <p:nvSpPr>
          <p:cNvPr id="55" name="TextBox 54"/>
          <p:cNvSpPr txBox="1"/>
          <p:nvPr/>
        </p:nvSpPr>
        <p:spPr>
          <a:xfrm>
            <a:off x="8646169" y="4863114"/>
            <a:ext cx="2417590" cy="1015663"/>
          </a:xfrm>
          <a:prstGeom prst="rect">
            <a:avLst/>
          </a:prstGeom>
          <a:noFill/>
        </p:spPr>
        <p:txBody>
          <a:bodyPr wrap="square" rtlCol="0">
            <a:spAutoFit/>
          </a:bodyPr>
          <a:lstStyle/>
          <a:p>
            <a:pPr>
              <a:lnSpc>
                <a:spcPct val="150000"/>
              </a:lnSpc>
              <a:defRPr/>
            </a:pPr>
            <a:r>
              <a:rPr lang="zh-CN" altLang="en-US" sz="1800" kern="0" dirty="0" smtClean="0">
                <a:solidFill>
                  <a:srgbClr val="56CA93"/>
                </a:solidFill>
                <a:latin typeface="Arial" panose="020B0604020202020204" pitchFamily="34" charset="0"/>
                <a:ea typeface="微软雅黑" panose="020B0503020204020204" pitchFamily="34" charset="-122"/>
              </a:rPr>
              <a:t>添加标题</a:t>
            </a:r>
            <a:endParaRPr lang="en-US" altLang="zh-CN" sz="1800" kern="0" dirty="0" smtClean="0">
              <a:solidFill>
                <a:srgbClr val="56CA93"/>
              </a:solidFill>
              <a:latin typeface="Arial" panose="020B0604020202020204" pitchFamily="34" charset="0"/>
              <a:ea typeface="微软雅黑" panose="020B0503020204020204" pitchFamily="34" charset="-122"/>
            </a:endParaRPr>
          </a:p>
          <a:p>
            <a:pPr>
              <a:lnSpc>
                <a:spcPct val="150000"/>
              </a:lnSpc>
              <a:defRPr/>
            </a:pPr>
            <a:r>
              <a:rPr lang="zh-CN" altLang="en-US" sz="1100" b="0" kern="0" dirty="0" smtClean="0">
                <a:solidFill>
                  <a:schemeClr val="bg1"/>
                </a:solidFill>
                <a:latin typeface="Arial" panose="020B0604020202020204" pitchFamily="34" charset="0"/>
                <a:ea typeface="微软雅黑" panose="020B0503020204020204" pitchFamily="34" charset="-122"/>
              </a:rPr>
              <a:t>点击</a:t>
            </a:r>
            <a:r>
              <a:rPr lang="zh-CN" altLang="en-US" sz="1100" b="0" kern="0" dirty="0">
                <a:solidFill>
                  <a:schemeClr val="bg1"/>
                </a:solidFill>
                <a:latin typeface="Arial" panose="020B0604020202020204" pitchFamily="34" charset="0"/>
                <a:ea typeface="微软雅黑" panose="020B0503020204020204" pitchFamily="34" charset="-122"/>
              </a:rPr>
              <a:t>此处添加段落</a:t>
            </a:r>
            <a:r>
              <a:rPr lang="zh-CN" altLang="en-US" sz="1100" kern="0" dirty="0">
                <a:solidFill>
                  <a:schemeClr val="bg1"/>
                </a:solidFill>
                <a:latin typeface="Arial" panose="020B0604020202020204" pitchFamily="34" charset="0"/>
                <a:ea typeface="微软雅黑" panose="020B0503020204020204" pitchFamily="34" charset="-122"/>
              </a:rPr>
              <a:t>文本</a:t>
            </a:r>
            <a:r>
              <a:rPr lang="zh-CN" altLang="en-US" sz="1100" kern="0">
                <a:solidFill>
                  <a:schemeClr val="bg1"/>
                </a:solidFill>
                <a:latin typeface="Arial" panose="020B0604020202020204" pitchFamily="34" charset="0"/>
                <a:ea typeface="微软雅黑" panose="020B0503020204020204" pitchFamily="34" charset="-122"/>
              </a:rPr>
              <a:t>点击</a:t>
            </a:r>
            <a:r>
              <a:rPr lang="zh-CN" altLang="en-US" sz="1100" kern="0" smtClean="0">
                <a:solidFill>
                  <a:schemeClr val="bg1"/>
                </a:solidFill>
                <a:latin typeface="Arial" panose="020B0604020202020204" pitchFamily="34" charset="0"/>
                <a:ea typeface="微软雅黑" panose="020B0503020204020204" pitchFamily="34" charset="-122"/>
              </a:rPr>
              <a:t>此处点击</a:t>
            </a:r>
            <a:r>
              <a:rPr lang="zh-CN" altLang="en-US" sz="1100" kern="0" dirty="0">
                <a:solidFill>
                  <a:schemeClr val="bg1"/>
                </a:solidFill>
                <a:latin typeface="Arial" panose="020B0604020202020204" pitchFamily="34" charset="0"/>
                <a:ea typeface="微软雅黑" panose="020B0503020204020204" pitchFamily="34" charset="-122"/>
              </a:rPr>
              <a:t>此处添加段落</a:t>
            </a:r>
            <a:r>
              <a:rPr lang="zh-CN" altLang="en-US" sz="1100" kern="0" dirty="0" smtClean="0">
                <a:solidFill>
                  <a:schemeClr val="bg1"/>
                </a:solidFill>
                <a:latin typeface="Arial" panose="020B0604020202020204" pitchFamily="34" charset="0"/>
                <a:ea typeface="微软雅黑" panose="020B0503020204020204" pitchFamily="34" charset="-122"/>
              </a:rPr>
              <a:t>文本</a:t>
            </a:r>
            <a:r>
              <a:rPr lang="zh-CN" altLang="en-US" sz="1100" b="0" kern="0" dirty="0" smtClean="0">
                <a:solidFill>
                  <a:schemeClr val="bg1"/>
                </a:solidFill>
                <a:latin typeface="Arial" panose="020B0604020202020204" pitchFamily="34" charset="0"/>
                <a:ea typeface="微软雅黑" panose="020B0503020204020204" pitchFamily="34" charset="-122"/>
              </a:rPr>
              <a:t>点击</a:t>
            </a:r>
            <a:r>
              <a:rPr lang="zh-CN" altLang="en-US" sz="1100" b="0" kern="0">
                <a:solidFill>
                  <a:schemeClr val="bg1"/>
                </a:solidFill>
                <a:latin typeface="Arial" panose="020B0604020202020204" pitchFamily="34" charset="0"/>
                <a:ea typeface="微软雅黑" panose="020B0503020204020204" pitchFamily="34" charset="-122"/>
              </a:rPr>
              <a:t>此处</a:t>
            </a:r>
            <a:r>
              <a:rPr lang="zh-CN" altLang="en-US" sz="1100" b="0" kern="0" smtClean="0">
                <a:solidFill>
                  <a:schemeClr val="bg1"/>
                </a:solidFill>
                <a:latin typeface="Arial" panose="020B0604020202020204" pitchFamily="34" charset="0"/>
                <a:ea typeface="微软雅黑" panose="020B0503020204020204" pitchFamily="34" charset="-122"/>
              </a:rPr>
              <a:t>添加</a:t>
            </a:r>
            <a:endParaRPr lang="zh-CN" altLang="en-US" sz="1100" b="0" kern="0" dirty="0">
              <a:solidFill>
                <a:schemeClr val="bg1"/>
              </a:solidFill>
              <a:latin typeface="Arial" panose="020B0604020202020204" pitchFamily="34" charset="0"/>
              <a:ea typeface="微软雅黑" panose="020B0503020204020204" pitchFamily="34" charset="-122"/>
            </a:endParaRPr>
          </a:p>
        </p:txBody>
      </p:sp>
      <p:sp>
        <p:nvSpPr>
          <p:cNvPr id="56" name="TextBox 55"/>
          <p:cNvSpPr txBox="1"/>
          <p:nvPr/>
        </p:nvSpPr>
        <p:spPr>
          <a:xfrm>
            <a:off x="8646168" y="1651081"/>
            <a:ext cx="3059343" cy="1015663"/>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rgbClr val="6EADAA"/>
                </a:solidFill>
                <a:effectLst/>
                <a:uLnTx/>
                <a:uFillTx/>
                <a:latin typeface="Arial" panose="020B0604020202020204" pitchFamily="34" charset="0"/>
                <a:ea typeface="微软雅黑" panose="020B0503020204020204" pitchFamily="34" charset="-122"/>
              </a:rPr>
              <a:t>添加标题</a:t>
            </a:r>
            <a:endParaRPr kumimoji="0" lang="en-US" altLang="zh-CN" sz="1800" b="0" i="0" u="none" strike="noStrike" kern="0" cap="none" spc="0" normalizeH="0" baseline="0" noProof="0" dirty="0" smtClean="0">
              <a:ln>
                <a:noFill/>
              </a:ln>
              <a:solidFill>
                <a:srgbClr val="6EADAA"/>
              </a:solidFill>
              <a:effectLst/>
              <a:uLnTx/>
              <a:uFillTx/>
              <a:latin typeface="Arial" panose="020B0604020202020204" pitchFamily="34" charset="0"/>
              <a:ea typeface="微软雅黑" panose="020B0503020204020204" pitchFamily="34"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rPr>
              <a:t>点击</a:t>
            </a:r>
            <a:r>
              <a:rPr kumimoji="0" lang="zh-CN" altLang="en-US" sz="11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rPr>
              <a:t>此处添加段落文本点击此处添加段落文本</a:t>
            </a:r>
            <a:endParaRPr kumimoji="0" lang="zh-CN" altLang="en-US" sz="11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rPr>
              <a:t>点击此处添加段落</a:t>
            </a:r>
            <a:r>
              <a:rPr kumimoji="0" lang="zh-CN" altLang="en-US" sz="110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rPr>
              <a:t>文本点击</a:t>
            </a:r>
            <a:r>
              <a:rPr kumimoji="0" lang="zh-CN" altLang="en-US" sz="11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rPr>
              <a:t>此处添加段落文本</a:t>
            </a:r>
            <a:endParaRPr kumimoji="0" lang="zh-CN" altLang="en-US" sz="11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3" presetClass="entr" presetSubtype="528"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500" fill="hold"/>
                                        <p:tgtEl>
                                          <p:spTgt spid="50"/>
                                        </p:tgtEl>
                                        <p:attrNameLst>
                                          <p:attrName>ppt_w</p:attrName>
                                        </p:attrNameLst>
                                      </p:cBhvr>
                                      <p:tavLst>
                                        <p:tav tm="0">
                                          <p:val>
                                            <p:fltVal val="0"/>
                                          </p:val>
                                        </p:tav>
                                        <p:tav tm="100000">
                                          <p:val>
                                            <p:strVal val="#ppt_w"/>
                                          </p:val>
                                        </p:tav>
                                      </p:tavLst>
                                    </p:anim>
                                    <p:anim calcmode="lin" valueType="num">
                                      <p:cBhvr>
                                        <p:cTn id="14" dur="500" fill="hold"/>
                                        <p:tgtEl>
                                          <p:spTgt spid="50"/>
                                        </p:tgtEl>
                                        <p:attrNameLst>
                                          <p:attrName>ppt_h</p:attrName>
                                        </p:attrNameLst>
                                      </p:cBhvr>
                                      <p:tavLst>
                                        <p:tav tm="0">
                                          <p:val>
                                            <p:fltVal val="0"/>
                                          </p:val>
                                        </p:tav>
                                        <p:tav tm="100000">
                                          <p:val>
                                            <p:strVal val="#ppt_h"/>
                                          </p:val>
                                        </p:tav>
                                      </p:tavLst>
                                    </p:anim>
                                    <p:anim calcmode="lin" valueType="num">
                                      <p:cBhvr>
                                        <p:cTn id="15" dur="500" fill="hold"/>
                                        <p:tgtEl>
                                          <p:spTgt spid="50"/>
                                        </p:tgtEl>
                                        <p:attrNameLst>
                                          <p:attrName>ppt_x</p:attrName>
                                        </p:attrNameLst>
                                      </p:cBhvr>
                                      <p:tavLst>
                                        <p:tav tm="0">
                                          <p:val>
                                            <p:fltVal val="0.5"/>
                                          </p:val>
                                        </p:tav>
                                        <p:tav tm="100000">
                                          <p:val>
                                            <p:strVal val="#ppt_x"/>
                                          </p:val>
                                        </p:tav>
                                      </p:tavLst>
                                    </p:anim>
                                    <p:anim calcmode="lin" valueType="num">
                                      <p:cBhvr>
                                        <p:cTn id="16" dur="500" fill="hold"/>
                                        <p:tgtEl>
                                          <p:spTgt spid="50"/>
                                        </p:tgtEl>
                                        <p:attrNameLst>
                                          <p:attrName>ppt_y</p:attrName>
                                        </p:attrNameLst>
                                      </p:cBhvr>
                                      <p:tavLst>
                                        <p:tav tm="0">
                                          <p:val>
                                            <p:fltVal val="0.5"/>
                                          </p:val>
                                        </p:tav>
                                        <p:tav tm="100000">
                                          <p:val>
                                            <p:strVal val="#ppt_y"/>
                                          </p:val>
                                        </p:tav>
                                      </p:tavLst>
                                    </p:anim>
                                  </p:childTnLst>
                                </p:cTn>
                              </p:par>
                              <p:par>
                                <p:cTn id="17" presetID="26" presetClass="emph" presetSubtype="0" fill="hold" grpId="1" nodeType="withEffect">
                                  <p:stCondLst>
                                    <p:cond delay="250"/>
                                  </p:stCondLst>
                                  <p:childTnLst>
                                    <p:animEffect transition="out" filter="fade">
                                      <p:cBhvr>
                                        <p:cTn id="18" dur="500" tmFilter="0, 0; .2, .5; .8, .5; 1, 0"/>
                                        <p:tgtEl>
                                          <p:spTgt spid="50"/>
                                        </p:tgtEl>
                                      </p:cBhvr>
                                    </p:animEffect>
                                    <p:animScale>
                                      <p:cBhvr>
                                        <p:cTn id="19" dur="250" autoRev="1" fill="hold"/>
                                        <p:tgtEl>
                                          <p:spTgt spid="50"/>
                                        </p:tgtEl>
                                      </p:cBhvr>
                                      <p:by x="105000" y="105000"/>
                                    </p:animScale>
                                  </p:childTnLst>
                                </p:cTn>
                              </p:par>
                              <p:par>
                                <p:cTn id="20" presetID="23" presetClass="entr" presetSubtype="528" fill="hold" grpId="0" nodeType="withEffect">
                                  <p:stCondLst>
                                    <p:cond delay="10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 calcmode="lin" valueType="num">
                                      <p:cBhvr>
                                        <p:cTn id="24" dur="500" fill="hold"/>
                                        <p:tgtEl>
                                          <p:spTgt spid="48"/>
                                        </p:tgtEl>
                                        <p:attrNameLst>
                                          <p:attrName>ppt_x</p:attrName>
                                        </p:attrNameLst>
                                      </p:cBhvr>
                                      <p:tavLst>
                                        <p:tav tm="0">
                                          <p:val>
                                            <p:fltVal val="0.5"/>
                                          </p:val>
                                        </p:tav>
                                        <p:tav tm="100000">
                                          <p:val>
                                            <p:strVal val="#ppt_x"/>
                                          </p:val>
                                        </p:tav>
                                      </p:tavLst>
                                    </p:anim>
                                    <p:anim calcmode="lin" valueType="num">
                                      <p:cBhvr>
                                        <p:cTn id="25" dur="500" fill="hold"/>
                                        <p:tgtEl>
                                          <p:spTgt spid="48"/>
                                        </p:tgtEl>
                                        <p:attrNameLst>
                                          <p:attrName>ppt_y</p:attrName>
                                        </p:attrNameLst>
                                      </p:cBhvr>
                                      <p:tavLst>
                                        <p:tav tm="0">
                                          <p:val>
                                            <p:fltVal val="0.5"/>
                                          </p:val>
                                        </p:tav>
                                        <p:tav tm="100000">
                                          <p:val>
                                            <p:strVal val="#ppt_y"/>
                                          </p:val>
                                        </p:tav>
                                      </p:tavLst>
                                    </p:anim>
                                  </p:childTnLst>
                                </p:cTn>
                              </p:par>
                              <p:par>
                                <p:cTn id="26" presetID="26" presetClass="emph" presetSubtype="0" fill="hold" grpId="1" nodeType="withEffect">
                                  <p:stCondLst>
                                    <p:cond delay="250"/>
                                  </p:stCondLst>
                                  <p:childTnLst>
                                    <p:animEffect transition="out" filter="fade">
                                      <p:cBhvr>
                                        <p:cTn id="27" dur="500" tmFilter="0, 0; .2, .5; .8, .5; 1, 0"/>
                                        <p:tgtEl>
                                          <p:spTgt spid="48"/>
                                        </p:tgtEl>
                                      </p:cBhvr>
                                    </p:animEffect>
                                    <p:animScale>
                                      <p:cBhvr>
                                        <p:cTn id="28" dur="250" autoRev="1" fill="hold"/>
                                        <p:tgtEl>
                                          <p:spTgt spid="48"/>
                                        </p:tgtEl>
                                      </p:cBhvr>
                                      <p:by x="105000" y="105000"/>
                                    </p:animScale>
                                  </p:childTnLst>
                                </p:cTn>
                              </p:par>
                              <p:par>
                                <p:cTn id="29" presetID="23" presetClass="entr" presetSubtype="528" fill="hold" grpId="0" nodeType="withEffect">
                                  <p:stCondLst>
                                    <p:cond delay="2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 calcmode="lin" valueType="num">
                                      <p:cBhvr>
                                        <p:cTn id="33" dur="500" fill="hold"/>
                                        <p:tgtEl>
                                          <p:spTgt spid="52"/>
                                        </p:tgtEl>
                                        <p:attrNameLst>
                                          <p:attrName>ppt_x</p:attrName>
                                        </p:attrNameLst>
                                      </p:cBhvr>
                                      <p:tavLst>
                                        <p:tav tm="0">
                                          <p:val>
                                            <p:fltVal val="0.5"/>
                                          </p:val>
                                        </p:tav>
                                        <p:tav tm="100000">
                                          <p:val>
                                            <p:strVal val="#ppt_x"/>
                                          </p:val>
                                        </p:tav>
                                      </p:tavLst>
                                    </p:anim>
                                    <p:anim calcmode="lin" valueType="num">
                                      <p:cBhvr>
                                        <p:cTn id="34" dur="500" fill="hold"/>
                                        <p:tgtEl>
                                          <p:spTgt spid="52"/>
                                        </p:tgtEl>
                                        <p:attrNameLst>
                                          <p:attrName>ppt_y</p:attrName>
                                        </p:attrNameLst>
                                      </p:cBhvr>
                                      <p:tavLst>
                                        <p:tav tm="0">
                                          <p:val>
                                            <p:fltVal val="0.5"/>
                                          </p:val>
                                        </p:tav>
                                        <p:tav tm="100000">
                                          <p:val>
                                            <p:strVal val="#ppt_y"/>
                                          </p:val>
                                        </p:tav>
                                      </p:tavLst>
                                    </p:anim>
                                  </p:childTnLst>
                                </p:cTn>
                              </p:par>
                              <p:par>
                                <p:cTn id="35" presetID="26" presetClass="emph" presetSubtype="0" fill="hold" grpId="1" nodeType="withEffect">
                                  <p:stCondLst>
                                    <p:cond delay="250"/>
                                  </p:stCondLst>
                                  <p:childTnLst>
                                    <p:animEffect transition="out" filter="fade">
                                      <p:cBhvr>
                                        <p:cTn id="36" dur="500" tmFilter="0, 0; .2, .5; .8, .5; 1, 0"/>
                                        <p:tgtEl>
                                          <p:spTgt spid="52"/>
                                        </p:tgtEl>
                                      </p:cBhvr>
                                    </p:animEffect>
                                    <p:animScale>
                                      <p:cBhvr>
                                        <p:cTn id="37" dur="250" autoRev="1" fill="hold"/>
                                        <p:tgtEl>
                                          <p:spTgt spid="52"/>
                                        </p:tgtEl>
                                      </p:cBhvr>
                                      <p:by x="105000" y="105000"/>
                                    </p:animScale>
                                  </p:childTnLst>
                                </p:cTn>
                              </p:par>
                              <p:par>
                                <p:cTn id="38" presetID="23" presetClass="entr" presetSubtype="528" fill="hold" grpId="0" nodeType="withEffect">
                                  <p:stCondLst>
                                    <p:cond delay="300"/>
                                  </p:stCondLst>
                                  <p:childTnLst>
                                    <p:set>
                                      <p:cBhvr>
                                        <p:cTn id="39" dur="1" fill="hold">
                                          <p:stCondLst>
                                            <p:cond delay="0"/>
                                          </p:stCondLst>
                                        </p:cTn>
                                        <p:tgtEl>
                                          <p:spTgt spid="44"/>
                                        </p:tgtEl>
                                        <p:attrNameLst>
                                          <p:attrName>style.visibility</p:attrName>
                                        </p:attrNameLst>
                                      </p:cBhvr>
                                      <p:to>
                                        <p:strVal val="visible"/>
                                      </p:to>
                                    </p:set>
                                    <p:anim calcmode="lin" valueType="num">
                                      <p:cBhvr>
                                        <p:cTn id="40" dur="500" fill="hold"/>
                                        <p:tgtEl>
                                          <p:spTgt spid="44"/>
                                        </p:tgtEl>
                                        <p:attrNameLst>
                                          <p:attrName>ppt_w</p:attrName>
                                        </p:attrNameLst>
                                      </p:cBhvr>
                                      <p:tavLst>
                                        <p:tav tm="0">
                                          <p:val>
                                            <p:fltVal val="0"/>
                                          </p:val>
                                        </p:tav>
                                        <p:tav tm="100000">
                                          <p:val>
                                            <p:strVal val="#ppt_w"/>
                                          </p:val>
                                        </p:tav>
                                      </p:tavLst>
                                    </p:anim>
                                    <p:anim calcmode="lin" valueType="num">
                                      <p:cBhvr>
                                        <p:cTn id="41" dur="500" fill="hold"/>
                                        <p:tgtEl>
                                          <p:spTgt spid="44"/>
                                        </p:tgtEl>
                                        <p:attrNameLst>
                                          <p:attrName>ppt_h</p:attrName>
                                        </p:attrNameLst>
                                      </p:cBhvr>
                                      <p:tavLst>
                                        <p:tav tm="0">
                                          <p:val>
                                            <p:fltVal val="0"/>
                                          </p:val>
                                        </p:tav>
                                        <p:tav tm="100000">
                                          <p:val>
                                            <p:strVal val="#ppt_h"/>
                                          </p:val>
                                        </p:tav>
                                      </p:tavLst>
                                    </p:anim>
                                    <p:anim calcmode="lin" valueType="num">
                                      <p:cBhvr>
                                        <p:cTn id="42" dur="500" fill="hold"/>
                                        <p:tgtEl>
                                          <p:spTgt spid="44"/>
                                        </p:tgtEl>
                                        <p:attrNameLst>
                                          <p:attrName>ppt_x</p:attrName>
                                        </p:attrNameLst>
                                      </p:cBhvr>
                                      <p:tavLst>
                                        <p:tav tm="0">
                                          <p:val>
                                            <p:fltVal val="0.5"/>
                                          </p:val>
                                        </p:tav>
                                        <p:tav tm="100000">
                                          <p:val>
                                            <p:strVal val="#ppt_x"/>
                                          </p:val>
                                        </p:tav>
                                      </p:tavLst>
                                    </p:anim>
                                    <p:anim calcmode="lin" valueType="num">
                                      <p:cBhvr>
                                        <p:cTn id="43" dur="500" fill="hold"/>
                                        <p:tgtEl>
                                          <p:spTgt spid="44"/>
                                        </p:tgtEl>
                                        <p:attrNameLst>
                                          <p:attrName>ppt_y</p:attrName>
                                        </p:attrNameLst>
                                      </p:cBhvr>
                                      <p:tavLst>
                                        <p:tav tm="0">
                                          <p:val>
                                            <p:fltVal val="0.5"/>
                                          </p:val>
                                        </p:tav>
                                        <p:tav tm="100000">
                                          <p:val>
                                            <p:strVal val="#ppt_y"/>
                                          </p:val>
                                        </p:tav>
                                      </p:tavLst>
                                    </p:anim>
                                  </p:childTnLst>
                                </p:cTn>
                              </p:par>
                              <p:par>
                                <p:cTn id="44" presetID="26" presetClass="emph" presetSubtype="0" fill="hold" grpId="1" nodeType="withEffect">
                                  <p:stCondLst>
                                    <p:cond delay="250"/>
                                  </p:stCondLst>
                                  <p:childTnLst>
                                    <p:animEffect transition="out" filter="fade">
                                      <p:cBhvr>
                                        <p:cTn id="45" dur="500" tmFilter="0, 0; .2, .5; .8, .5; 1, 0"/>
                                        <p:tgtEl>
                                          <p:spTgt spid="44"/>
                                        </p:tgtEl>
                                      </p:cBhvr>
                                    </p:animEffect>
                                    <p:animScale>
                                      <p:cBhvr>
                                        <p:cTn id="46" dur="250" autoRev="1" fill="hold"/>
                                        <p:tgtEl>
                                          <p:spTgt spid="44"/>
                                        </p:tgtEl>
                                      </p:cBhvr>
                                      <p:by x="105000" y="105000"/>
                                    </p:animScale>
                                  </p:childTnLst>
                                </p:cTn>
                              </p:par>
                              <p:par>
                                <p:cTn id="47" presetID="23" presetClass="entr" presetSubtype="528" fill="hold" grpId="0" nodeType="withEffect">
                                  <p:stCondLst>
                                    <p:cond delay="4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 calcmode="lin" valueType="num">
                                      <p:cBhvr>
                                        <p:cTn id="51" dur="500" fill="hold"/>
                                        <p:tgtEl>
                                          <p:spTgt spid="46"/>
                                        </p:tgtEl>
                                        <p:attrNameLst>
                                          <p:attrName>ppt_x</p:attrName>
                                        </p:attrNameLst>
                                      </p:cBhvr>
                                      <p:tavLst>
                                        <p:tav tm="0">
                                          <p:val>
                                            <p:fltVal val="0.5"/>
                                          </p:val>
                                        </p:tav>
                                        <p:tav tm="100000">
                                          <p:val>
                                            <p:strVal val="#ppt_x"/>
                                          </p:val>
                                        </p:tav>
                                      </p:tavLst>
                                    </p:anim>
                                    <p:anim calcmode="lin" valueType="num">
                                      <p:cBhvr>
                                        <p:cTn id="52" dur="500" fill="hold"/>
                                        <p:tgtEl>
                                          <p:spTgt spid="46"/>
                                        </p:tgtEl>
                                        <p:attrNameLst>
                                          <p:attrName>ppt_y</p:attrName>
                                        </p:attrNameLst>
                                      </p:cBhvr>
                                      <p:tavLst>
                                        <p:tav tm="0">
                                          <p:val>
                                            <p:fltVal val="0.5"/>
                                          </p:val>
                                        </p:tav>
                                        <p:tav tm="100000">
                                          <p:val>
                                            <p:strVal val="#ppt_y"/>
                                          </p:val>
                                        </p:tav>
                                      </p:tavLst>
                                    </p:anim>
                                  </p:childTnLst>
                                </p:cTn>
                              </p:par>
                              <p:par>
                                <p:cTn id="53" presetID="26" presetClass="emph" presetSubtype="0" fill="hold" grpId="1" nodeType="withEffect">
                                  <p:stCondLst>
                                    <p:cond delay="250"/>
                                  </p:stCondLst>
                                  <p:childTnLst>
                                    <p:animEffect transition="out" filter="fade">
                                      <p:cBhvr>
                                        <p:cTn id="54" dur="500" tmFilter="0, 0; .2, .5; .8, .5; 1, 0"/>
                                        <p:tgtEl>
                                          <p:spTgt spid="46"/>
                                        </p:tgtEl>
                                      </p:cBhvr>
                                    </p:animEffect>
                                    <p:animScale>
                                      <p:cBhvr>
                                        <p:cTn id="55" dur="250" autoRev="1" fill="hold"/>
                                        <p:tgtEl>
                                          <p:spTgt spid="46"/>
                                        </p:tgtEl>
                                      </p:cBhvr>
                                      <p:by x="105000" y="105000"/>
                                    </p:animScale>
                                  </p:childTnLst>
                                </p:cTn>
                              </p:par>
                              <p:par>
                                <p:cTn id="56" presetID="23" presetClass="entr" presetSubtype="528" fill="hold" grpId="0" nodeType="withEffect">
                                  <p:stCondLst>
                                    <p:cond delay="500"/>
                                  </p:stCondLst>
                                  <p:childTnLst>
                                    <p:set>
                                      <p:cBhvr>
                                        <p:cTn id="57" dur="1" fill="hold">
                                          <p:stCondLst>
                                            <p:cond delay="0"/>
                                          </p:stCondLst>
                                        </p:cTn>
                                        <p:tgtEl>
                                          <p:spTgt spid="49"/>
                                        </p:tgtEl>
                                        <p:attrNameLst>
                                          <p:attrName>style.visibility</p:attrName>
                                        </p:attrNameLst>
                                      </p:cBhvr>
                                      <p:to>
                                        <p:strVal val="visible"/>
                                      </p:to>
                                    </p:set>
                                    <p:anim calcmode="lin" valueType="num">
                                      <p:cBhvr>
                                        <p:cTn id="58" dur="500" fill="hold"/>
                                        <p:tgtEl>
                                          <p:spTgt spid="49"/>
                                        </p:tgtEl>
                                        <p:attrNameLst>
                                          <p:attrName>ppt_w</p:attrName>
                                        </p:attrNameLst>
                                      </p:cBhvr>
                                      <p:tavLst>
                                        <p:tav tm="0">
                                          <p:val>
                                            <p:fltVal val="0"/>
                                          </p:val>
                                        </p:tav>
                                        <p:tav tm="100000">
                                          <p:val>
                                            <p:strVal val="#ppt_w"/>
                                          </p:val>
                                        </p:tav>
                                      </p:tavLst>
                                    </p:anim>
                                    <p:anim calcmode="lin" valueType="num">
                                      <p:cBhvr>
                                        <p:cTn id="59" dur="500" fill="hold"/>
                                        <p:tgtEl>
                                          <p:spTgt spid="49"/>
                                        </p:tgtEl>
                                        <p:attrNameLst>
                                          <p:attrName>ppt_h</p:attrName>
                                        </p:attrNameLst>
                                      </p:cBhvr>
                                      <p:tavLst>
                                        <p:tav tm="0">
                                          <p:val>
                                            <p:fltVal val="0"/>
                                          </p:val>
                                        </p:tav>
                                        <p:tav tm="100000">
                                          <p:val>
                                            <p:strVal val="#ppt_h"/>
                                          </p:val>
                                        </p:tav>
                                      </p:tavLst>
                                    </p:anim>
                                    <p:anim calcmode="lin" valueType="num">
                                      <p:cBhvr>
                                        <p:cTn id="60" dur="500" fill="hold"/>
                                        <p:tgtEl>
                                          <p:spTgt spid="49"/>
                                        </p:tgtEl>
                                        <p:attrNameLst>
                                          <p:attrName>ppt_x</p:attrName>
                                        </p:attrNameLst>
                                      </p:cBhvr>
                                      <p:tavLst>
                                        <p:tav tm="0">
                                          <p:val>
                                            <p:fltVal val="0.5"/>
                                          </p:val>
                                        </p:tav>
                                        <p:tav tm="100000">
                                          <p:val>
                                            <p:strVal val="#ppt_x"/>
                                          </p:val>
                                        </p:tav>
                                      </p:tavLst>
                                    </p:anim>
                                    <p:anim calcmode="lin" valueType="num">
                                      <p:cBhvr>
                                        <p:cTn id="61" dur="500" fill="hold"/>
                                        <p:tgtEl>
                                          <p:spTgt spid="49"/>
                                        </p:tgtEl>
                                        <p:attrNameLst>
                                          <p:attrName>ppt_y</p:attrName>
                                        </p:attrNameLst>
                                      </p:cBhvr>
                                      <p:tavLst>
                                        <p:tav tm="0">
                                          <p:val>
                                            <p:fltVal val="0.5"/>
                                          </p:val>
                                        </p:tav>
                                        <p:tav tm="100000">
                                          <p:val>
                                            <p:strVal val="#ppt_y"/>
                                          </p:val>
                                        </p:tav>
                                      </p:tavLst>
                                    </p:anim>
                                  </p:childTnLst>
                                </p:cTn>
                              </p:par>
                              <p:par>
                                <p:cTn id="62" presetID="26" presetClass="emph" presetSubtype="0" fill="hold" grpId="1" nodeType="withEffect">
                                  <p:stCondLst>
                                    <p:cond delay="250"/>
                                  </p:stCondLst>
                                  <p:childTnLst>
                                    <p:animEffect transition="out" filter="fade">
                                      <p:cBhvr>
                                        <p:cTn id="63" dur="500" tmFilter="0, 0; .2, .5; .8, .5; 1, 0"/>
                                        <p:tgtEl>
                                          <p:spTgt spid="49"/>
                                        </p:tgtEl>
                                      </p:cBhvr>
                                    </p:animEffect>
                                    <p:animScale>
                                      <p:cBhvr>
                                        <p:cTn id="64" dur="250" autoRev="1" fill="hold"/>
                                        <p:tgtEl>
                                          <p:spTgt spid="49"/>
                                        </p:tgtEl>
                                      </p:cBhvr>
                                      <p:by x="105000" y="105000"/>
                                    </p:animScale>
                                  </p:childTnLst>
                                </p:cTn>
                              </p:par>
                              <p:par>
                                <p:cTn id="65" presetID="23" presetClass="entr" presetSubtype="528" fill="hold" grpId="0" nodeType="withEffect">
                                  <p:stCondLst>
                                    <p:cond delay="60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 calcmode="lin" valueType="num">
                                      <p:cBhvr>
                                        <p:cTn id="69" dur="500" fill="hold"/>
                                        <p:tgtEl>
                                          <p:spTgt spid="45"/>
                                        </p:tgtEl>
                                        <p:attrNameLst>
                                          <p:attrName>ppt_x</p:attrName>
                                        </p:attrNameLst>
                                      </p:cBhvr>
                                      <p:tavLst>
                                        <p:tav tm="0">
                                          <p:val>
                                            <p:fltVal val="0.5"/>
                                          </p:val>
                                        </p:tav>
                                        <p:tav tm="100000">
                                          <p:val>
                                            <p:strVal val="#ppt_x"/>
                                          </p:val>
                                        </p:tav>
                                      </p:tavLst>
                                    </p:anim>
                                    <p:anim calcmode="lin" valueType="num">
                                      <p:cBhvr>
                                        <p:cTn id="70" dur="500" fill="hold"/>
                                        <p:tgtEl>
                                          <p:spTgt spid="45"/>
                                        </p:tgtEl>
                                        <p:attrNameLst>
                                          <p:attrName>ppt_y</p:attrName>
                                        </p:attrNameLst>
                                      </p:cBhvr>
                                      <p:tavLst>
                                        <p:tav tm="0">
                                          <p:val>
                                            <p:fltVal val="0.5"/>
                                          </p:val>
                                        </p:tav>
                                        <p:tav tm="100000">
                                          <p:val>
                                            <p:strVal val="#ppt_y"/>
                                          </p:val>
                                        </p:tav>
                                      </p:tavLst>
                                    </p:anim>
                                  </p:childTnLst>
                                </p:cTn>
                              </p:par>
                              <p:par>
                                <p:cTn id="71" presetID="26" presetClass="emph" presetSubtype="0" fill="hold" grpId="1" nodeType="withEffect">
                                  <p:stCondLst>
                                    <p:cond delay="250"/>
                                  </p:stCondLst>
                                  <p:childTnLst>
                                    <p:animEffect transition="out" filter="fade">
                                      <p:cBhvr>
                                        <p:cTn id="72" dur="500" tmFilter="0, 0; .2, .5; .8, .5; 1, 0"/>
                                        <p:tgtEl>
                                          <p:spTgt spid="45"/>
                                        </p:tgtEl>
                                      </p:cBhvr>
                                    </p:animEffect>
                                    <p:animScale>
                                      <p:cBhvr>
                                        <p:cTn id="73" dur="250" autoRev="1" fill="hold"/>
                                        <p:tgtEl>
                                          <p:spTgt spid="45"/>
                                        </p:tgtEl>
                                      </p:cBhvr>
                                      <p:by x="105000" y="105000"/>
                                    </p:animScale>
                                  </p:childTnLst>
                                </p:cTn>
                              </p:par>
                              <p:par>
                                <p:cTn id="74" presetID="23" presetClass="entr" presetSubtype="528" fill="hold" grpId="0" nodeType="withEffect">
                                  <p:stCondLst>
                                    <p:cond delay="700"/>
                                  </p:stCondLst>
                                  <p:childTnLst>
                                    <p:set>
                                      <p:cBhvr>
                                        <p:cTn id="75" dur="1" fill="hold">
                                          <p:stCondLst>
                                            <p:cond delay="0"/>
                                          </p:stCondLst>
                                        </p:cTn>
                                        <p:tgtEl>
                                          <p:spTgt spid="47"/>
                                        </p:tgtEl>
                                        <p:attrNameLst>
                                          <p:attrName>style.visibility</p:attrName>
                                        </p:attrNameLst>
                                      </p:cBhvr>
                                      <p:to>
                                        <p:strVal val="visible"/>
                                      </p:to>
                                    </p:set>
                                    <p:anim calcmode="lin" valueType="num">
                                      <p:cBhvr>
                                        <p:cTn id="76" dur="500" fill="hold"/>
                                        <p:tgtEl>
                                          <p:spTgt spid="47"/>
                                        </p:tgtEl>
                                        <p:attrNameLst>
                                          <p:attrName>ppt_w</p:attrName>
                                        </p:attrNameLst>
                                      </p:cBhvr>
                                      <p:tavLst>
                                        <p:tav tm="0">
                                          <p:val>
                                            <p:fltVal val="0"/>
                                          </p:val>
                                        </p:tav>
                                        <p:tav tm="100000">
                                          <p:val>
                                            <p:strVal val="#ppt_w"/>
                                          </p:val>
                                        </p:tav>
                                      </p:tavLst>
                                    </p:anim>
                                    <p:anim calcmode="lin" valueType="num">
                                      <p:cBhvr>
                                        <p:cTn id="77" dur="500" fill="hold"/>
                                        <p:tgtEl>
                                          <p:spTgt spid="47"/>
                                        </p:tgtEl>
                                        <p:attrNameLst>
                                          <p:attrName>ppt_h</p:attrName>
                                        </p:attrNameLst>
                                      </p:cBhvr>
                                      <p:tavLst>
                                        <p:tav tm="0">
                                          <p:val>
                                            <p:fltVal val="0"/>
                                          </p:val>
                                        </p:tav>
                                        <p:tav tm="100000">
                                          <p:val>
                                            <p:strVal val="#ppt_h"/>
                                          </p:val>
                                        </p:tav>
                                      </p:tavLst>
                                    </p:anim>
                                    <p:anim calcmode="lin" valueType="num">
                                      <p:cBhvr>
                                        <p:cTn id="78" dur="500" fill="hold"/>
                                        <p:tgtEl>
                                          <p:spTgt spid="47"/>
                                        </p:tgtEl>
                                        <p:attrNameLst>
                                          <p:attrName>ppt_x</p:attrName>
                                        </p:attrNameLst>
                                      </p:cBhvr>
                                      <p:tavLst>
                                        <p:tav tm="0">
                                          <p:val>
                                            <p:fltVal val="0.5"/>
                                          </p:val>
                                        </p:tav>
                                        <p:tav tm="100000">
                                          <p:val>
                                            <p:strVal val="#ppt_x"/>
                                          </p:val>
                                        </p:tav>
                                      </p:tavLst>
                                    </p:anim>
                                    <p:anim calcmode="lin" valueType="num">
                                      <p:cBhvr>
                                        <p:cTn id="79" dur="500" fill="hold"/>
                                        <p:tgtEl>
                                          <p:spTgt spid="47"/>
                                        </p:tgtEl>
                                        <p:attrNameLst>
                                          <p:attrName>ppt_y</p:attrName>
                                        </p:attrNameLst>
                                      </p:cBhvr>
                                      <p:tavLst>
                                        <p:tav tm="0">
                                          <p:val>
                                            <p:fltVal val="0.5"/>
                                          </p:val>
                                        </p:tav>
                                        <p:tav tm="100000">
                                          <p:val>
                                            <p:strVal val="#ppt_y"/>
                                          </p:val>
                                        </p:tav>
                                      </p:tavLst>
                                    </p:anim>
                                  </p:childTnLst>
                                </p:cTn>
                              </p:par>
                              <p:par>
                                <p:cTn id="80" presetID="26" presetClass="emph" presetSubtype="0" fill="hold" grpId="1" nodeType="withEffect">
                                  <p:stCondLst>
                                    <p:cond delay="250"/>
                                  </p:stCondLst>
                                  <p:childTnLst>
                                    <p:animEffect transition="out" filter="fade">
                                      <p:cBhvr>
                                        <p:cTn id="81" dur="500" tmFilter="0, 0; .2, .5; .8, .5; 1, 0"/>
                                        <p:tgtEl>
                                          <p:spTgt spid="47"/>
                                        </p:tgtEl>
                                      </p:cBhvr>
                                    </p:animEffect>
                                    <p:animScale>
                                      <p:cBhvr>
                                        <p:cTn id="82" dur="250" autoRev="1" fill="hold"/>
                                        <p:tgtEl>
                                          <p:spTgt spid="47"/>
                                        </p:tgtEl>
                                      </p:cBhvr>
                                      <p:by x="105000" y="105000"/>
                                    </p:animScale>
                                  </p:childTnLst>
                                </p:cTn>
                              </p:par>
                              <p:par>
                                <p:cTn id="83" presetID="23" presetClass="entr" presetSubtype="528" fill="hold" grpId="0" nodeType="withEffect">
                                  <p:stCondLst>
                                    <p:cond delay="800"/>
                                  </p:stCondLst>
                                  <p:childTnLst>
                                    <p:set>
                                      <p:cBhvr>
                                        <p:cTn id="84" dur="1" fill="hold">
                                          <p:stCondLst>
                                            <p:cond delay="0"/>
                                          </p:stCondLst>
                                        </p:cTn>
                                        <p:tgtEl>
                                          <p:spTgt spid="51"/>
                                        </p:tgtEl>
                                        <p:attrNameLst>
                                          <p:attrName>style.visibility</p:attrName>
                                        </p:attrNameLst>
                                      </p:cBhvr>
                                      <p:to>
                                        <p:strVal val="visible"/>
                                      </p:to>
                                    </p:set>
                                    <p:anim calcmode="lin" valueType="num">
                                      <p:cBhvr>
                                        <p:cTn id="85" dur="500" fill="hold"/>
                                        <p:tgtEl>
                                          <p:spTgt spid="51"/>
                                        </p:tgtEl>
                                        <p:attrNameLst>
                                          <p:attrName>ppt_w</p:attrName>
                                        </p:attrNameLst>
                                      </p:cBhvr>
                                      <p:tavLst>
                                        <p:tav tm="0">
                                          <p:val>
                                            <p:fltVal val="0"/>
                                          </p:val>
                                        </p:tav>
                                        <p:tav tm="100000">
                                          <p:val>
                                            <p:strVal val="#ppt_w"/>
                                          </p:val>
                                        </p:tav>
                                      </p:tavLst>
                                    </p:anim>
                                    <p:anim calcmode="lin" valueType="num">
                                      <p:cBhvr>
                                        <p:cTn id="86" dur="500" fill="hold"/>
                                        <p:tgtEl>
                                          <p:spTgt spid="51"/>
                                        </p:tgtEl>
                                        <p:attrNameLst>
                                          <p:attrName>ppt_h</p:attrName>
                                        </p:attrNameLst>
                                      </p:cBhvr>
                                      <p:tavLst>
                                        <p:tav tm="0">
                                          <p:val>
                                            <p:fltVal val="0"/>
                                          </p:val>
                                        </p:tav>
                                        <p:tav tm="100000">
                                          <p:val>
                                            <p:strVal val="#ppt_h"/>
                                          </p:val>
                                        </p:tav>
                                      </p:tavLst>
                                    </p:anim>
                                    <p:anim calcmode="lin" valueType="num">
                                      <p:cBhvr>
                                        <p:cTn id="87" dur="500" fill="hold"/>
                                        <p:tgtEl>
                                          <p:spTgt spid="51"/>
                                        </p:tgtEl>
                                        <p:attrNameLst>
                                          <p:attrName>ppt_x</p:attrName>
                                        </p:attrNameLst>
                                      </p:cBhvr>
                                      <p:tavLst>
                                        <p:tav tm="0">
                                          <p:val>
                                            <p:fltVal val="0.5"/>
                                          </p:val>
                                        </p:tav>
                                        <p:tav tm="100000">
                                          <p:val>
                                            <p:strVal val="#ppt_x"/>
                                          </p:val>
                                        </p:tav>
                                      </p:tavLst>
                                    </p:anim>
                                    <p:anim calcmode="lin" valueType="num">
                                      <p:cBhvr>
                                        <p:cTn id="88" dur="500" fill="hold"/>
                                        <p:tgtEl>
                                          <p:spTgt spid="51"/>
                                        </p:tgtEl>
                                        <p:attrNameLst>
                                          <p:attrName>ppt_y</p:attrName>
                                        </p:attrNameLst>
                                      </p:cBhvr>
                                      <p:tavLst>
                                        <p:tav tm="0">
                                          <p:val>
                                            <p:fltVal val="0.5"/>
                                          </p:val>
                                        </p:tav>
                                        <p:tav tm="100000">
                                          <p:val>
                                            <p:strVal val="#ppt_y"/>
                                          </p:val>
                                        </p:tav>
                                      </p:tavLst>
                                    </p:anim>
                                  </p:childTnLst>
                                </p:cTn>
                              </p:par>
                              <p:par>
                                <p:cTn id="89" presetID="26" presetClass="emph" presetSubtype="0" fill="hold" grpId="1" nodeType="withEffect">
                                  <p:stCondLst>
                                    <p:cond delay="250"/>
                                  </p:stCondLst>
                                  <p:childTnLst>
                                    <p:animEffect transition="out" filter="fade">
                                      <p:cBhvr>
                                        <p:cTn id="90" dur="500" tmFilter="0, 0; .2, .5; .8, .5; 1, 0"/>
                                        <p:tgtEl>
                                          <p:spTgt spid="51"/>
                                        </p:tgtEl>
                                      </p:cBhvr>
                                    </p:animEffect>
                                    <p:animScale>
                                      <p:cBhvr>
                                        <p:cTn id="91" dur="250" autoRev="1" fill="hold"/>
                                        <p:tgtEl>
                                          <p:spTgt spid="51"/>
                                        </p:tgtEl>
                                      </p:cBhvr>
                                      <p:by x="105000" y="105000"/>
                                    </p:animScale>
                                  </p:childTnLst>
                                </p:cTn>
                              </p:par>
                            </p:childTnLst>
                          </p:cTn>
                        </p:par>
                        <p:par>
                          <p:cTn id="92" fill="hold">
                            <p:stCondLst>
                              <p:cond delay="1000"/>
                            </p:stCondLst>
                            <p:childTnLst>
                              <p:par>
                                <p:cTn id="93" presetID="2" presetClass="entr" presetSubtype="8" accel="50000" decel="50000" fill="hold" grpId="0" nodeType="afterEffect">
                                  <p:stCondLst>
                                    <p:cond delay="0"/>
                                  </p:stCondLst>
                                  <p:childTnLst>
                                    <p:set>
                                      <p:cBhvr>
                                        <p:cTn id="94" dur="1" fill="hold">
                                          <p:stCondLst>
                                            <p:cond delay="0"/>
                                          </p:stCondLst>
                                        </p:cTn>
                                        <p:tgtEl>
                                          <p:spTgt spid="53"/>
                                        </p:tgtEl>
                                        <p:attrNameLst>
                                          <p:attrName>style.visibility</p:attrName>
                                        </p:attrNameLst>
                                      </p:cBhvr>
                                      <p:to>
                                        <p:strVal val="visible"/>
                                      </p:to>
                                    </p:set>
                                    <p:anim calcmode="lin" valueType="num">
                                      <p:cBhvr additive="base">
                                        <p:cTn id="95" dur="1000" fill="hold"/>
                                        <p:tgtEl>
                                          <p:spTgt spid="53"/>
                                        </p:tgtEl>
                                        <p:attrNameLst>
                                          <p:attrName>ppt_x</p:attrName>
                                        </p:attrNameLst>
                                      </p:cBhvr>
                                      <p:tavLst>
                                        <p:tav tm="0">
                                          <p:val>
                                            <p:strVal val="0-#ppt_w/2"/>
                                          </p:val>
                                        </p:tav>
                                        <p:tav tm="100000">
                                          <p:val>
                                            <p:strVal val="#ppt_x"/>
                                          </p:val>
                                        </p:tav>
                                      </p:tavLst>
                                    </p:anim>
                                    <p:anim calcmode="lin" valueType="num">
                                      <p:cBhvr additive="base">
                                        <p:cTn id="96" dur="1000" fill="hold"/>
                                        <p:tgtEl>
                                          <p:spTgt spid="53"/>
                                        </p:tgtEl>
                                        <p:attrNameLst>
                                          <p:attrName>ppt_y</p:attrName>
                                        </p:attrNameLst>
                                      </p:cBhvr>
                                      <p:tavLst>
                                        <p:tav tm="0">
                                          <p:val>
                                            <p:strVal val="#ppt_y"/>
                                          </p:val>
                                        </p:tav>
                                        <p:tav tm="100000">
                                          <p:val>
                                            <p:strVal val="#ppt_y"/>
                                          </p:val>
                                        </p:tav>
                                      </p:tavLst>
                                    </p:anim>
                                  </p:childTnLst>
                                </p:cTn>
                              </p:par>
                              <p:par>
                                <p:cTn id="97" presetID="2" presetClass="entr" presetSubtype="8" accel="50000" decel="50000"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additive="base">
                                        <p:cTn id="99" dur="1000" fill="hold"/>
                                        <p:tgtEl>
                                          <p:spTgt spid="54"/>
                                        </p:tgtEl>
                                        <p:attrNameLst>
                                          <p:attrName>ppt_x</p:attrName>
                                        </p:attrNameLst>
                                      </p:cBhvr>
                                      <p:tavLst>
                                        <p:tav tm="0">
                                          <p:val>
                                            <p:strVal val="0-#ppt_w/2"/>
                                          </p:val>
                                        </p:tav>
                                        <p:tav tm="100000">
                                          <p:val>
                                            <p:strVal val="#ppt_x"/>
                                          </p:val>
                                        </p:tav>
                                      </p:tavLst>
                                    </p:anim>
                                    <p:anim calcmode="lin" valueType="num">
                                      <p:cBhvr additive="base">
                                        <p:cTn id="100" dur="1000" fill="hold"/>
                                        <p:tgtEl>
                                          <p:spTgt spid="54"/>
                                        </p:tgtEl>
                                        <p:attrNameLst>
                                          <p:attrName>ppt_y</p:attrName>
                                        </p:attrNameLst>
                                      </p:cBhvr>
                                      <p:tavLst>
                                        <p:tav tm="0">
                                          <p:val>
                                            <p:strVal val="#ppt_y"/>
                                          </p:val>
                                        </p:tav>
                                        <p:tav tm="100000">
                                          <p:val>
                                            <p:strVal val="#ppt_y"/>
                                          </p:val>
                                        </p:tav>
                                      </p:tavLst>
                                    </p:anim>
                                  </p:childTnLst>
                                </p:cTn>
                              </p:par>
                              <p:par>
                                <p:cTn id="101" presetID="2" presetClass="entr" presetSubtype="2" accel="50000" decel="50000"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additive="base">
                                        <p:cTn id="103" dur="1000" fill="hold"/>
                                        <p:tgtEl>
                                          <p:spTgt spid="56"/>
                                        </p:tgtEl>
                                        <p:attrNameLst>
                                          <p:attrName>ppt_x</p:attrName>
                                        </p:attrNameLst>
                                      </p:cBhvr>
                                      <p:tavLst>
                                        <p:tav tm="0">
                                          <p:val>
                                            <p:strVal val="1+#ppt_w/2"/>
                                          </p:val>
                                        </p:tav>
                                        <p:tav tm="100000">
                                          <p:val>
                                            <p:strVal val="#ppt_x"/>
                                          </p:val>
                                        </p:tav>
                                      </p:tavLst>
                                    </p:anim>
                                    <p:anim calcmode="lin" valueType="num">
                                      <p:cBhvr additive="base">
                                        <p:cTn id="104" dur="1000" fill="hold"/>
                                        <p:tgtEl>
                                          <p:spTgt spid="56"/>
                                        </p:tgtEl>
                                        <p:attrNameLst>
                                          <p:attrName>ppt_y</p:attrName>
                                        </p:attrNameLst>
                                      </p:cBhvr>
                                      <p:tavLst>
                                        <p:tav tm="0">
                                          <p:val>
                                            <p:strVal val="#ppt_y"/>
                                          </p:val>
                                        </p:tav>
                                        <p:tav tm="100000">
                                          <p:val>
                                            <p:strVal val="#ppt_y"/>
                                          </p:val>
                                        </p:tav>
                                      </p:tavLst>
                                    </p:anim>
                                  </p:childTnLst>
                                </p:cTn>
                              </p:par>
                              <p:par>
                                <p:cTn id="105" presetID="2" presetClass="entr" presetSubtype="2" accel="50000" decel="50000"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additive="base">
                                        <p:cTn id="107" dur="1000" fill="hold"/>
                                        <p:tgtEl>
                                          <p:spTgt spid="55"/>
                                        </p:tgtEl>
                                        <p:attrNameLst>
                                          <p:attrName>ppt_x</p:attrName>
                                        </p:attrNameLst>
                                      </p:cBhvr>
                                      <p:tavLst>
                                        <p:tav tm="0">
                                          <p:val>
                                            <p:strVal val="1+#ppt_w/2"/>
                                          </p:val>
                                        </p:tav>
                                        <p:tav tm="100000">
                                          <p:val>
                                            <p:strVal val="#ppt_x"/>
                                          </p:val>
                                        </p:tav>
                                      </p:tavLst>
                                    </p:anim>
                                    <p:anim calcmode="lin" valueType="num">
                                      <p:cBhvr additive="base">
                                        <p:cTn id="108" dur="10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p:bldP spid="54" grpId="0"/>
      <p:bldP spid="55" grpId="0"/>
      <p:bldP spid="5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3758399" y="289104"/>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教学设计</a:t>
            </a:r>
            <a:endParaRPr lang="zh-CN" altLang="en-US" sz="2700" dirty="0">
              <a:solidFill>
                <a:srgbClr val="56CA93"/>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1144908" y="1635578"/>
            <a:ext cx="2286002" cy="4193722"/>
          </a:xfrm>
          <a:prstGeom prst="roundRect">
            <a:avLst/>
          </a:prstGeom>
          <a:solidFill>
            <a:srgbClr val="F3913F"/>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203200" dist="762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22" name="文本框 13"/>
          <p:cNvSpPr txBox="1"/>
          <p:nvPr/>
        </p:nvSpPr>
        <p:spPr>
          <a:xfrm>
            <a:off x="1300943" y="3401634"/>
            <a:ext cx="1730830" cy="110799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点击添加文字说明详情介绍点击添加文字说明详情</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介绍</a:t>
            </a: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说明详情介绍</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3" name="文本框 15"/>
          <p:cNvSpPr txBox="1"/>
          <p:nvPr/>
        </p:nvSpPr>
        <p:spPr>
          <a:xfrm>
            <a:off x="1557111" y="3038191"/>
            <a:ext cx="114261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ysClr val="window" lastClr="FFFFFF"/>
                </a:solidFill>
                <a:effectLst/>
                <a:uLnTx/>
                <a:uFillTx/>
                <a:latin typeface="宋体" panose="02010600030101010101" pitchFamily="2" charset="-122"/>
              </a:rPr>
              <a:t>添加</a:t>
            </a:r>
            <a:r>
              <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rPr>
              <a:t>标题</a:t>
            </a:r>
            <a:endPar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endParaRPr>
          </a:p>
        </p:txBody>
      </p:sp>
      <p:sp>
        <p:nvSpPr>
          <p:cNvPr id="24" name="圆角矩形 23"/>
          <p:cNvSpPr/>
          <p:nvPr/>
        </p:nvSpPr>
        <p:spPr>
          <a:xfrm>
            <a:off x="3636432" y="1635578"/>
            <a:ext cx="2286002" cy="4193722"/>
          </a:xfrm>
          <a:prstGeom prst="roundRect">
            <a:avLst/>
          </a:prstGeom>
          <a:solidFill>
            <a:srgbClr val="56CA93"/>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203200" dist="762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25" name="文本框 25"/>
          <p:cNvSpPr txBox="1"/>
          <p:nvPr/>
        </p:nvSpPr>
        <p:spPr>
          <a:xfrm>
            <a:off x="3934076" y="3401634"/>
            <a:ext cx="1730830" cy="110799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点击添加文字说明详情介绍点击添加文字说明详情</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介绍</a:t>
            </a: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说明详情介绍</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6" name="文本框 26"/>
          <p:cNvSpPr txBox="1"/>
          <p:nvPr/>
        </p:nvSpPr>
        <p:spPr>
          <a:xfrm>
            <a:off x="4190244" y="3038191"/>
            <a:ext cx="114261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ysClr val="window" lastClr="FFFFFF"/>
                </a:solidFill>
                <a:effectLst/>
                <a:uLnTx/>
                <a:uFillTx/>
                <a:latin typeface="宋体" panose="02010600030101010101" pitchFamily="2" charset="-122"/>
              </a:rPr>
              <a:t>添加</a:t>
            </a:r>
            <a:r>
              <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rPr>
              <a:t>标题</a:t>
            </a:r>
            <a:endPar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endParaRPr>
          </a:p>
        </p:txBody>
      </p:sp>
      <p:sp>
        <p:nvSpPr>
          <p:cNvPr id="27" name="圆角矩形 26"/>
          <p:cNvSpPr/>
          <p:nvPr/>
        </p:nvSpPr>
        <p:spPr>
          <a:xfrm>
            <a:off x="6167214" y="1635578"/>
            <a:ext cx="2286002" cy="4193722"/>
          </a:xfrm>
          <a:prstGeom prst="roundRect">
            <a:avLst/>
          </a:prstGeom>
          <a:solidFill>
            <a:srgbClr val="E87071"/>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203200" dist="762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28" name="文本框 34"/>
          <p:cNvSpPr txBox="1"/>
          <p:nvPr/>
        </p:nvSpPr>
        <p:spPr>
          <a:xfrm>
            <a:off x="6567209" y="3401634"/>
            <a:ext cx="1730830" cy="110799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点击添加文字说明详情介绍点击添加文字说明详情</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介绍</a:t>
            </a: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说明详情介绍</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9" name="文本框 35"/>
          <p:cNvSpPr txBox="1"/>
          <p:nvPr/>
        </p:nvSpPr>
        <p:spPr>
          <a:xfrm>
            <a:off x="6823377" y="3038191"/>
            <a:ext cx="114261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ysClr val="window" lastClr="FFFFFF"/>
                </a:solidFill>
                <a:effectLst/>
                <a:uLnTx/>
                <a:uFillTx/>
                <a:latin typeface="宋体" panose="02010600030101010101" pitchFamily="2" charset="-122"/>
              </a:rPr>
              <a:t>添加</a:t>
            </a:r>
            <a:r>
              <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rPr>
              <a:t>标题</a:t>
            </a:r>
            <a:endPar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endParaRPr>
          </a:p>
        </p:txBody>
      </p:sp>
      <p:sp>
        <p:nvSpPr>
          <p:cNvPr id="30" name="圆角矩形 29"/>
          <p:cNvSpPr/>
          <p:nvPr/>
        </p:nvSpPr>
        <p:spPr>
          <a:xfrm>
            <a:off x="8687494" y="1635578"/>
            <a:ext cx="2286002" cy="4193722"/>
          </a:xfrm>
          <a:prstGeom prst="roundRect">
            <a:avLst/>
          </a:prstGeom>
          <a:solidFill>
            <a:srgbClr val="6EADAA"/>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203200" dist="762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31" name="文本框 43"/>
          <p:cNvSpPr txBox="1"/>
          <p:nvPr/>
        </p:nvSpPr>
        <p:spPr>
          <a:xfrm>
            <a:off x="9200343" y="3401634"/>
            <a:ext cx="1730830" cy="110799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点击添加文字说明详情介绍点击添加文字说明详情</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介绍</a:t>
            </a: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a:t>
            </a:r>
            <a:r>
              <a:rPr kumimoji="0" lang="zh-CN" altLang="en-US" sz="11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说明详情介绍</a:t>
            </a:r>
            <a:endPar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2" name="文本框 44"/>
          <p:cNvSpPr txBox="1"/>
          <p:nvPr/>
        </p:nvSpPr>
        <p:spPr>
          <a:xfrm>
            <a:off x="9456511" y="3038191"/>
            <a:ext cx="114261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ysClr val="window" lastClr="FFFFFF"/>
                </a:solidFill>
                <a:effectLst/>
                <a:uLnTx/>
                <a:uFillTx/>
                <a:latin typeface="宋体" panose="02010600030101010101" pitchFamily="2" charset="-122"/>
              </a:rPr>
              <a:t>添加</a:t>
            </a:r>
            <a:r>
              <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rPr>
              <a:t>标题</a:t>
            </a:r>
            <a:endPar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endParaRPr>
          </a:p>
        </p:txBody>
      </p:sp>
      <p:grpSp>
        <p:nvGrpSpPr>
          <p:cNvPr id="33" name="组合 32"/>
          <p:cNvGrpSpPr/>
          <p:nvPr/>
        </p:nvGrpSpPr>
        <p:grpSpPr>
          <a:xfrm>
            <a:off x="1180666" y="1834283"/>
            <a:ext cx="1931267" cy="1096547"/>
            <a:chOff x="1180666" y="1834283"/>
            <a:chExt cx="1931267" cy="1096547"/>
          </a:xfrm>
        </p:grpSpPr>
        <p:sp>
          <p:nvSpPr>
            <p:cNvPr id="34" name="圆角矩形 33"/>
            <p:cNvSpPr/>
            <p:nvPr/>
          </p:nvSpPr>
          <p:spPr>
            <a:xfrm>
              <a:off x="1180666" y="1834283"/>
              <a:ext cx="1931267" cy="1096547"/>
            </a:xfrm>
            <a:prstGeom prst="roundRect">
              <a:avLst>
                <a:gd name="adj" fmla="val 11735"/>
              </a:avLst>
            </a:prstGeom>
            <a:gradFill>
              <a:gsLst>
                <a:gs pos="0">
                  <a:sysClr val="window" lastClr="FFFFFF">
                    <a:lumMod val="85000"/>
                  </a:sysClr>
                </a:gs>
                <a:gs pos="100000">
                  <a:sysClr val="window" lastClr="FFFFFF"/>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27000" dist="63500" dir="2700000" algn="tl" rotWithShape="0">
                <a:srgbClr val="865000">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35" name="圆角矩形 34"/>
            <p:cNvSpPr/>
            <p:nvPr/>
          </p:nvSpPr>
          <p:spPr>
            <a:xfrm>
              <a:off x="1327149" y="1998435"/>
              <a:ext cx="1638300" cy="393700"/>
            </a:xfrm>
            <a:prstGeom prst="roundRect">
              <a:avLst>
                <a:gd name="adj" fmla="val 15054"/>
              </a:avLst>
            </a:prstGeom>
            <a:solidFill>
              <a:srgbClr val="F3913F"/>
            </a:solidFill>
            <a:ln w="15875" cap="flat" cmpd="sng" algn="ctr">
              <a:gradFill flip="none" rotWithShape="1">
                <a:gsLst>
                  <a:gs pos="0">
                    <a:srgbClr val="C9C9C9"/>
                  </a:gs>
                  <a:gs pos="100000">
                    <a:sysClr val="window" lastClr="FFFFFF"/>
                  </a:gs>
                </a:gsLst>
                <a:lin ang="2700000" scaled="1"/>
                <a:tileRect/>
              </a:gradFill>
              <a:prstDash val="solid"/>
            </a:ln>
            <a:effectLst>
              <a:innerShdw blurRad="889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36" name="文本框 11"/>
            <p:cNvSpPr txBox="1"/>
            <p:nvPr/>
          </p:nvSpPr>
          <p:spPr>
            <a:xfrm>
              <a:off x="1548965" y="2544019"/>
              <a:ext cx="70677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rgbClr val="EB9624"/>
                  </a:solidFill>
                  <a:effectLst/>
                  <a:uLnTx/>
                  <a:uFillTx/>
                  <a:latin typeface="Impact" panose="020B0806030902050204" pitchFamily="34" charset="0"/>
                </a:rPr>
                <a:t>01</a:t>
              </a:r>
              <a:endParaRPr kumimoji="0" lang="zh-CN" altLang="en-US" sz="1800" b="0" i="0" u="none" strike="noStrike" kern="0" cap="none" spc="0" normalizeH="0" baseline="0" noProof="0" dirty="0">
                <a:ln>
                  <a:noFill/>
                </a:ln>
                <a:solidFill>
                  <a:srgbClr val="EB9624"/>
                </a:solidFill>
                <a:effectLst/>
                <a:uLnTx/>
                <a:uFillTx/>
                <a:latin typeface="Impact" panose="020B0806030902050204" pitchFamily="34" charset="0"/>
              </a:endParaRPr>
            </a:p>
          </p:txBody>
        </p:sp>
        <p:sp>
          <p:nvSpPr>
            <p:cNvPr id="37" name="文本框 12"/>
            <p:cNvSpPr txBox="1"/>
            <p:nvPr/>
          </p:nvSpPr>
          <p:spPr>
            <a:xfrm>
              <a:off x="1464207" y="2019170"/>
              <a:ext cx="1379005"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ysClr val="window" lastClr="FFFFFF"/>
                  </a:solidFill>
                  <a:effectLst/>
                  <a:uLnTx/>
                  <a:uFillTx/>
                  <a:latin typeface="宋体" panose="02010600030101010101" pitchFamily="2" charset="-122"/>
                </a:rPr>
                <a:t>第一项工作</a:t>
              </a:r>
              <a:endPar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endParaRPr>
            </a:p>
          </p:txBody>
        </p:sp>
        <p:grpSp>
          <p:nvGrpSpPr>
            <p:cNvPr id="38" name="组合 37"/>
            <p:cNvGrpSpPr/>
            <p:nvPr/>
          </p:nvGrpSpPr>
          <p:grpSpPr>
            <a:xfrm>
              <a:off x="2123728" y="2479019"/>
              <a:ext cx="299144" cy="350562"/>
              <a:chOff x="1996728" y="2364719"/>
              <a:chExt cx="299144" cy="350562"/>
            </a:xfrm>
          </p:grpSpPr>
          <p:sp>
            <p:nvSpPr>
              <p:cNvPr id="39" name="Freeform 5"/>
              <p:cNvSpPr/>
              <p:nvPr/>
            </p:nvSpPr>
            <p:spPr bwMode="auto">
              <a:xfrm>
                <a:off x="2085536" y="2378741"/>
                <a:ext cx="135550" cy="121528"/>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rgbClr val="FFB8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0" name="Freeform 6"/>
              <p:cNvSpPr/>
              <p:nvPr/>
            </p:nvSpPr>
            <p:spPr bwMode="auto">
              <a:xfrm>
                <a:off x="1996728" y="2523640"/>
                <a:ext cx="299144" cy="1916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rgbClr val="FFB8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1" name="Freeform 7"/>
              <p:cNvSpPr/>
              <p:nvPr/>
            </p:nvSpPr>
            <p:spPr bwMode="auto">
              <a:xfrm>
                <a:off x="2085536" y="2364719"/>
                <a:ext cx="135550" cy="121528"/>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rgbClr val="F391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42" name="Freeform 8"/>
              <p:cNvSpPr/>
              <p:nvPr/>
            </p:nvSpPr>
            <p:spPr bwMode="auto">
              <a:xfrm>
                <a:off x="1996728" y="2509618"/>
                <a:ext cx="299144" cy="196315"/>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rgbClr val="F391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grpSp>
        <p:nvGrpSpPr>
          <p:cNvPr id="43" name="组合 42"/>
          <p:cNvGrpSpPr/>
          <p:nvPr/>
        </p:nvGrpSpPr>
        <p:grpSpPr>
          <a:xfrm>
            <a:off x="3813799" y="1834283"/>
            <a:ext cx="1931267" cy="1096547"/>
            <a:chOff x="3813799" y="1834283"/>
            <a:chExt cx="1931267" cy="1096547"/>
          </a:xfrm>
        </p:grpSpPr>
        <p:sp>
          <p:nvSpPr>
            <p:cNvPr id="44" name="圆角矩形 43"/>
            <p:cNvSpPr/>
            <p:nvPr/>
          </p:nvSpPr>
          <p:spPr>
            <a:xfrm>
              <a:off x="3813799" y="1834283"/>
              <a:ext cx="1931267" cy="1096547"/>
            </a:xfrm>
            <a:prstGeom prst="roundRect">
              <a:avLst>
                <a:gd name="adj" fmla="val 11735"/>
              </a:avLst>
            </a:prstGeom>
            <a:gradFill>
              <a:gsLst>
                <a:gs pos="0">
                  <a:sysClr val="window" lastClr="FFFFFF">
                    <a:lumMod val="85000"/>
                  </a:sysClr>
                </a:gs>
                <a:gs pos="100000">
                  <a:sysClr val="window" lastClr="FFFFFF"/>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27000" dist="63500" dir="2700000" algn="tl" rotWithShape="0">
                <a:srgbClr val="01525B">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5" name="圆角矩形 44"/>
            <p:cNvSpPr/>
            <p:nvPr/>
          </p:nvSpPr>
          <p:spPr>
            <a:xfrm>
              <a:off x="3960282" y="1998435"/>
              <a:ext cx="1638300" cy="393700"/>
            </a:xfrm>
            <a:prstGeom prst="roundRect">
              <a:avLst>
                <a:gd name="adj" fmla="val 15054"/>
              </a:avLst>
            </a:prstGeom>
            <a:solidFill>
              <a:srgbClr val="56CA93"/>
            </a:solidFill>
            <a:ln w="15875" cap="flat" cmpd="sng" algn="ctr">
              <a:gradFill flip="none" rotWithShape="1">
                <a:gsLst>
                  <a:gs pos="0">
                    <a:srgbClr val="C9C9C9"/>
                  </a:gs>
                  <a:gs pos="100000">
                    <a:sysClr val="window" lastClr="FFFFFF"/>
                  </a:gs>
                </a:gsLst>
                <a:lin ang="2700000" scaled="1"/>
                <a:tileRect/>
              </a:gradFill>
              <a:prstDash val="solid"/>
            </a:ln>
            <a:effectLst>
              <a:innerShdw blurRad="889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46" name="文本框 23"/>
            <p:cNvSpPr txBox="1"/>
            <p:nvPr/>
          </p:nvSpPr>
          <p:spPr>
            <a:xfrm>
              <a:off x="4182098" y="2544019"/>
              <a:ext cx="70677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rgbClr val="56CA93"/>
                  </a:solidFill>
                  <a:effectLst/>
                  <a:uLnTx/>
                  <a:uFillTx/>
                  <a:latin typeface="Impact" panose="020B0806030902050204" pitchFamily="34" charset="0"/>
                </a:rPr>
                <a:t>02</a:t>
              </a:r>
              <a:endParaRPr kumimoji="0" lang="zh-CN" altLang="en-US" sz="1800" b="0" i="0" u="none" strike="noStrike" kern="0" cap="none" spc="0" normalizeH="0" baseline="0" noProof="0" dirty="0">
                <a:ln>
                  <a:noFill/>
                </a:ln>
                <a:solidFill>
                  <a:srgbClr val="56CA93"/>
                </a:solidFill>
                <a:effectLst/>
                <a:uLnTx/>
                <a:uFillTx/>
                <a:latin typeface="Impact" panose="020B0806030902050204" pitchFamily="34" charset="0"/>
              </a:endParaRPr>
            </a:p>
          </p:txBody>
        </p:sp>
        <p:sp>
          <p:nvSpPr>
            <p:cNvPr id="47" name="文本框 24"/>
            <p:cNvSpPr txBox="1"/>
            <p:nvPr/>
          </p:nvSpPr>
          <p:spPr>
            <a:xfrm>
              <a:off x="4097340" y="2019170"/>
              <a:ext cx="1379005"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ysClr val="window" lastClr="FFFFFF"/>
                  </a:solidFill>
                  <a:effectLst/>
                  <a:uLnTx/>
                  <a:uFillTx/>
                  <a:latin typeface="宋体" panose="02010600030101010101" pitchFamily="2" charset="-122"/>
                </a:rPr>
                <a:t>第二项工作</a:t>
              </a:r>
              <a:endPar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endParaRPr>
            </a:p>
          </p:txBody>
        </p:sp>
        <p:grpSp>
          <p:nvGrpSpPr>
            <p:cNvPr id="48" name="组合 47"/>
            <p:cNvGrpSpPr/>
            <p:nvPr/>
          </p:nvGrpSpPr>
          <p:grpSpPr>
            <a:xfrm>
              <a:off x="4743574" y="2498600"/>
              <a:ext cx="334186" cy="311400"/>
              <a:chOff x="4616574" y="2384300"/>
              <a:chExt cx="334186" cy="311400"/>
            </a:xfrm>
          </p:grpSpPr>
          <p:sp>
            <p:nvSpPr>
              <p:cNvPr id="49" name="Rectangle 19"/>
              <p:cNvSpPr>
                <a:spLocks noChangeArrowheads="1"/>
              </p:cNvSpPr>
              <p:nvPr/>
            </p:nvSpPr>
            <p:spPr bwMode="auto">
              <a:xfrm>
                <a:off x="4616574" y="2572551"/>
                <a:ext cx="69984" cy="123149"/>
              </a:xfrm>
              <a:prstGeom prst="rect">
                <a:avLst/>
              </a:prstGeom>
              <a:solidFill>
                <a:srgbClr val="56CA9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0" name="Rectangle 20"/>
              <p:cNvSpPr>
                <a:spLocks noChangeArrowheads="1"/>
              </p:cNvSpPr>
              <p:nvPr/>
            </p:nvSpPr>
            <p:spPr bwMode="auto">
              <a:xfrm>
                <a:off x="4704461" y="2555733"/>
                <a:ext cx="69984" cy="139967"/>
              </a:xfrm>
              <a:prstGeom prst="rect">
                <a:avLst/>
              </a:prstGeom>
              <a:solidFill>
                <a:srgbClr val="56CA9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1" name="Rectangle 21"/>
              <p:cNvSpPr>
                <a:spLocks noChangeArrowheads="1"/>
              </p:cNvSpPr>
              <p:nvPr/>
            </p:nvSpPr>
            <p:spPr bwMode="auto">
              <a:xfrm>
                <a:off x="4793975" y="2532405"/>
                <a:ext cx="69984" cy="163295"/>
              </a:xfrm>
              <a:prstGeom prst="rect">
                <a:avLst/>
              </a:prstGeom>
              <a:solidFill>
                <a:srgbClr val="56CA9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2" name="Rectangle 22"/>
              <p:cNvSpPr>
                <a:spLocks noChangeArrowheads="1"/>
              </p:cNvSpPr>
              <p:nvPr/>
            </p:nvSpPr>
            <p:spPr bwMode="auto">
              <a:xfrm>
                <a:off x="4880776" y="2503652"/>
                <a:ext cx="69984" cy="192048"/>
              </a:xfrm>
              <a:prstGeom prst="rect">
                <a:avLst/>
              </a:prstGeom>
              <a:solidFill>
                <a:srgbClr val="56CA9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3" name="Freeform 23"/>
              <p:cNvSpPr/>
              <p:nvPr/>
            </p:nvSpPr>
            <p:spPr bwMode="auto">
              <a:xfrm>
                <a:off x="4663230" y="2384300"/>
                <a:ext cx="200729" cy="146477"/>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rgbClr val="56CA9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grpSp>
        <p:nvGrpSpPr>
          <p:cNvPr id="54" name="组合 53"/>
          <p:cNvGrpSpPr/>
          <p:nvPr/>
        </p:nvGrpSpPr>
        <p:grpSpPr>
          <a:xfrm>
            <a:off x="6446932" y="1834283"/>
            <a:ext cx="1931267" cy="1096547"/>
            <a:chOff x="6446932" y="1834283"/>
            <a:chExt cx="1931267" cy="1096547"/>
          </a:xfrm>
        </p:grpSpPr>
        <p:sp>
          <p:nvSpPr>
            <p:cNvPr id="55" name="圆角矩形 54"/>
            <p:cNvSpPr/>
            <p:nvPr/>
          </p:nvSpPr>
          <p:spPr>
            <a:xfrm>
              <a:off x="6446932" y="1834283"/>
              <a:ext cx="1931267" cy="1096547"/>
            </a:xfrm>
            <a:prstGeom prst="roundRect">
              <a:avLst>
                <a:gd name="adj" fmla="val 11735"/>
              </a:avLst>
            </a:prstGeom>
            <a:gradFill>
              <a:gsLst>
                <a:gs pos="0">
                  <a:sysClr val="window" lastClr="FFFFFF">
                    <a:lumMod val="85000"/>
                  </a:sysClr>
                </a:gs>
                <a:gs pos="100000">
                  <a:sysClr val="window" lastClr="FFFFFF"/>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27000" dist="63500" dir="2700000" algn="tl" rotWithShape="0">
                <a:srgbClr val="A21A1A">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56" name="圆角矩形 55"/>
            <p:cNvSpPr/>
            <p:nvPr/>
          </p:nvSpPr>
          <p:spPr>
            <a:xfrm>
              <a:off x="6593415" y="1998435"/>
              <a:ext cx="1638300" cy="393700"/>
            </a:xfrm>
            <a:prstGeom prst="roundRect">
              <a:avLst>
                <a:gd name="adj" fmla="val 15054"/>
              </a:avLst>
            </a:prstGeom>
            <a:solidFill>
              <a:srgbClr val="E87071"/>
            </a:solidFill>
            <a:ln w="15875" cap="flat" cmpd="sng" algn="ctr">
              <a:gradFill flip="none" rotWithShape="1">
                <a:gsLst>
                  <a:gs pos="0">
                    <a:srgbClr val="C9C9C9"/>
                  </a:gs>
                  <a:gs pos="100000">
                    <a:sysClr val="window" lastClr="FFFFFF"/>
                  </a:gs>
                </a:gsLst>
                <a:lin ang="2700000" scaled="1"/>
                <a:tileRect/>
              </a:gradFill>
              <a:prstDash val="solid"/>
            </a:ln>
            <a:effectLst>
              <a:innerShdw blurRad="889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57" name="文本框 32"/>
            <p:cNvSpPr txBox="1"/>
            <p:nvPr/>
          </p:nvSpPr>
          <p:spPr>
            <a:xfrm>
              <a:off x="6815231" y="2544019"/>
              <a:ext cx="70677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rgbClr val="FF7171"/>
                  </a:solidFill>
                  <a:effectLst/>
                  <a:uLnTx/>
                  <a:uFillTx/>
                  <a:latin typeface="Impact" panose="020B0806030902050204" pitchFamily="34" charset="0"/>
                </a:rPr>
                <a:t>03</a:t>
              </a:r>
              <a:endParaRPr kumimoji="0" lang="zh-CN" altLang="en-US" sz="1800" b="0" i="0" u="none" strike="noStrike" kern="0" cap="none" spc="0" normalizeH="0" baseline="0" noProof="0" dirty="0">
                <a:ln>
                  <a:noFill/>
                </a:ln>
                <a:solidFill>
                  <a:srgbClr val="FF7171"/>
                </a:solidFill>
                <a:effectLst/>
                <a:uLnTx/>
                <a:uFillTx/>
                <a:latin typeface="Impact" panose="020B0806030902050204" pitchFamily="34" charset="0"/>
              </a:endParaRPr>
            </a:p>
          </p:txBody>
        </p:sp>
        <p:sp>
          <p:nvSpPr>
            <p:cNvPr id="58" name="文本框 33"/>
            <p:cNvSpPr txBox="1"/>
            <p:nvPr/>
          </p:nvSpPr>
          <p:spPr>
            <a:xfrm>
              <a:off x="6730473" y="2019170"/>
              <a:ext cx="1379005"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ysClr val="window" lastClr="FFFFFF"/>
                  </a:solidFill>
                  <a:effectLst/>
                  <a:uLnTx/>
                  <a:uFillTx/>
                  <a:latin typeface="宋体" panose="02010600030101010101" pitchFamily="2" charset="-122"/>
                </a:rPr>
                <a:t>第三项工作</a:t>
              </a:r>
              <a:endPar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endParaRPr>
            </a:p>
          </p:txBody>
        </p:sp>
        <p:grpSp>
          <p:nvGrpSpPr>
            <p:cNvPr id="59" name="组合 58"/>
            <p:cNvGrpSpPr/>
            <p:nvPr/>
          </p:nvGrpSpPr>
          <p:grpSpPr>
            <a:xfrm>
              <a:off x="7365636" y="2469748"/>
              <a:ext cx="364796" cy="369104"/>
              <a:chOff x="7238636" y="2355448"/>
              <a:chExt cx="364796" cy="369104"/>
            </a:xfrm>
          </p:grpSpPr>
          <p:sp>
            <p:nvSpPr>
              <p:cNvPr id="60" name="Freeform 14"/>
              <p:cNvSpPr/>
              <p:nvPr/>
            </p:nvSpPr>
            <p:spPr bwMode="auto">
              <a:xfrm>
                <a:off x="7248479" y="2370212"/>
                <a:ext cx="354953" cy="354340"/>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rgbClr val="E87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61" name="Freeform 15"/>
              <p:cNvSpPr>
                <a:spLocks noEditPoints="1"/>
              </p:cNvSpPr>
              <p:nvPr/>
            </p:nvSpPr>
            <p:spPr bwMode="auto">
              <a:xfrm>
                <a:off x="7238636" y="2355448"/>
                <a:ext cx="169172" cy="167942"/>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rgbClr val="E87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grpSp>
        <p:nvGrpSpPr>
          <p:cNvPr id="62" name="组合 61"/>
          <p:cNvGrpSpPr/>
          <p:nvPr/>
        </p:nvGrpSpPr>
        <p:grpSpPr>
          <a:xfrm>
            <a:off x="9080066" y="1834283"/>
            <a:ext cx="1931267" cy="1096547"/>
            <a:chOff x="9080066" y="1834283"/>
            <a:chExt cx="1931267" cy="1096547"/>
          </a:xfrm>
        </p:grpSpPr>
        <p:sp>
          <p:nvSpPr>
            <p:cNvPr id="63" name="圆角矩形 62"/>
            <p:cNvSpPr/>
            <p:nvPr/>
          </p:nvSpPr>
          <p:spPr>
            <a:xfrm>
              <a:off x="9080066" y="1834283"/>
              <a:ext cx="1931267" cy="1096547"/>
            </a:xfrm>
            <a:prstGeom prst="roundRect">
              <a:avLst>
                <a:gd name="adj" fmla="val 11735"/>
              </a:avLst>
            </a:prstGeom>
            <a:gradFill>
              <a:gsLst>
                <a:gs pos="0">
                  <a:sysClr val="window" lastClr="FFFFFF">
                    <a:lumMod val="85000"/>
                  </a:sysClr>
                </a:gs>
                <a:gs pos="100000">
                  <a:sysClr val="window" lastClr="FFFFFF"/>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27000" dist="63500" dir="2700000" algn="tl" rotWithShape="0">
                <a:srgbClr val="24142A">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64" name="圆角矩形 63"/>
            <p:cNvSpPr/>
            <p:nvPr/>
          </p:nvSpPr>
          <p:spPr>
            <a:xfrm>
              <a:off x="9226549" y="1998435"/>
              <a:ext cx="1638300" cy="393700"/>
            </a:xfrm>
            <a:prstGeom prst="roundRect">
              <a:avLst>
                <a:gd name="adj" fmla="val 15054"/>
              </a:avLst>
            </a:prstGeom>
            <a:solidFill>
              <a:srgbClr val="6EADAA"/>
            </a:solidFill>
            <a:ln w="15875" cap="flat" cmpd="sng" algn="ctr">
              <a:gradFill flip="none" rotWithShape="1">
                <a:gsLst>
                  <a:gs pos="0">
                    <a:srgbClr val="C9C9C9"/>
                  </a:gs>
                  <a:gs pos="100000">
                    <a:sysClr val="window" lastClr="FFFFFF"/>
                  </a:gs>
                </a:gsLst>
                <a:lin ang="2700000" scaled="1"/>
                <a:tileRect/>
              </a:gradFill>
              <a:prstDash val="solid"/>
            </a:ln>
            <a:effectLst>
              <a:innerShdw blurRad="889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65" name="文本框 41"/>
            <p:cNvSpPr txBox="1"/>
            <p:nvPr/>
          </p:nvSpPr>
          <p:spPr>
            <a:xfrm>
              <a:off x="9448365" y="2544019"/>
              <a:ext cx="70677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rgbClr val="6EADAA"/>
                  </a:solidFill>
                  <a:effectLst/>
                  <a:uLnTx/>
                  <a:uFillTx/>
                  <a:latin typeface="Impact" panose="020B0806030902050204" pitchFamily="34" charset="0"/>
                </a:rPr>
                <a:t>04</a:t>
              </a:r>
              <a:endParaRPr kumimoji="0" lang="zh-CN" altLang="en-US" sz="1800" b="0" i="0" u="none" strike="noStrike" kern="0" cap="none" spc="0" normalizeH="0" baseline="0" noProof="0" dirty="0">
                <a:ln>
                  <a:noFill/>
                </a:ln>
                <a:solidFill>
                  <a:srgbClr val="6EADAA"/>
                </a:solidFill>
                <a:effectLst/>
                <a:uLnTx/>
                <a:uFillTx/>
                <a:latin typeface="Impact" panose="020B0806030902050204" pitchFamily="34" charset="0"/>
              </a:endParaRPr>
            </a:p>
          </p:txBody>
        </p:sp>
        <p:sp>
          <p:nvSpPr>
            <p:cNvPr id="66" name="文本框 42"/>
            <p:cNvSpPr txBox="1"/>
            <p:nvPr/>
          </p:nvSpPr>
          <p:spPr>
            <a:xfrm>
              <a:off x="9363607" y="2019170"/>
              <a:ext cx="1379005"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ysClr val="window" lastClr="FFFFFF"/>
                  </a:solidFill>
                  <a:effectLst/>
                  <a:uLnTx/>
                  <a:uFillTx/>
                  <a:latin typeface="宋体" panose="02010600030101010101" pitchFamily="2" charset="-122"/>
                </a:rPr>
                <a:t>第四项工作</a:t>
              </a:r>
              <a:endParaRPr kumimoji="0" lang="zh-CN" altLang="en-US" sz="1800" b="1" i="0" u="none" strike="noStrike" kern="0" cap="none" spc="0" normalizeH="0" baseline="0" noProof="0" dirty="0">
                <a:ln>
                  <a:noFill/>
                </a:ln>
                <a:solidFill>
                  <a:sysClr val="window" lastClr="FFFFFF"/>
                </a:solidFill>
                <a:effectLst/>
                <a:uLnTx/>
                <a:uFillTx/>
                <a:latin typeface="宋体" panose="02010600030101010101" pitchFamily="2" charset="-122"/>
              </a:endParaRPr>
            </a:p>
          </p:txBody>
        </p:sp>
        <p:grpSp>
          <p:nvGrpSpPr>
            <p:cNvPr id="67" name="组合 66"/>
            <p:cNvGrpSpPr/>
            <p:nvPr/>
          </p:nvGrpSpPr>
          <p:grpSpPr>
            <a:xfrm>
              <a:off x="10012978" y="2466670"/>
              <a:ext cx="344844" cy="375260"/>
              <a:chOff x="9885978" y="2352370"/>
              <a:chExt cx="344844" cy="375260"/>
            </a:xfrm>
          </p:grpSpPr>
          <p:sp>
            <p:nvSpPr>
              <p:cNvPr id="68" name="Freeform 502"/>
              <p:cNvSpPr/>
              <p:nvPr/>
            </p:nvSpPr>
            <p:spPr bwMode="auto">
              <a:xfrm>
                <a:off x="9885978" y="2559270"/>
                <a:ext cx="144020" cy="168360"/>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rgbClr val="6EAD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69" name="Freeform 503"/>
              <p:cNvSpPr/>
              <p:nvPr/>
            </p:nvSpPr>
            <p:spPr bwMode="auto">
              <a:xfrm>
                <a:off x="9900183" y="2362513"/>
                <a:ext cx="52739" cy="186615"/>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rgbClr val="6EAD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70" name="Freeform 504"/>
              <p:cNvSpPr/>
              <p:nvPr/>
            </p:nvSpPr>
            <p:spPr bwMode="auto">
              <a:xfrm>
                <a:off x="9971183" y="2352370"/>
                <a:ext cx="227185" cy="375260"/>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rgbClr val="6EAD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71" name="Freeform 505"/>
              <p:cNvSpPr/>
              <p:nvPr/>
            </p:nvSpPr>
            <p:spPr bwMode="auto">
              <a:xfrm>
                <a:off x="10107086" y="2516673"/>
                <a:ext cx="123736" cy="144019"/>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rgbClr val="6EAD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sp>
        <p:nvSpPr>
          <p:cNvPr id="72" name="圆角矩形 71"/>
          <p:cNvSpPr/>
          <p:nvPr/>
        </p:nvSpPr>
        <p:spPr>
          <a:xfrm>
            <a:off x="1180666" y="4577483"/>
            <a:ext cx="1931267" cy="1096547"/>
          </a:xfrm>
          <a:prstGeom prst="roundRect">
            <a:avLst>
              <a:gd name="adj" fmla="val 11735"/>
            </a:avLst>
          </a:prstGeom>
          <a:blipFill>
            <a:blip r:embed="rId1"/>
            <a:stretch>
              <a:fillRect/>
            </a:stretch>
          </a:blipFill>
          <a:ln w="19050" cap="flat" cmpd="sng" algn="ctr">
            <a:noFill/>
            <a:prstDash val="solid"/>
          </a:ln>
          <a:effectLst>
            <a:innerShdw blurRad="114300">
              <a:srgbClr val="8064A2">
                <a:lumMod val="50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73" name="圆角矩形 72"/>
          <p:cNvSpPr/>
          <p:nvPr/>
        </p:nvSpPr>
        <p:spPr>
          <a:xfrm>
            <a:off x="3812932" y="4547039"/>
            <a:ext cx="1931267" cy="1096547"/>
          </a:xfrm>
          <a:prstGeom prst="roundRect">
            <a:avLst>
              <a:gd name="adj" fmla="val 11735"/>
            </a:avLst>
          </a:prstGeom>
          <a:blipFill>
            <a:blip r:embed="rId2"/>
            <a:stretch>
              <a:fillRect/>
            </a:stretch>
          </a:blipFill>
          <a:ln w="19050" cap="flat" cmpd="sng" algn="ctr">
            <a:noFill/>
            <a:prstDash val="solid"/>
          </a:ln>
          <a:effectLst>
            <a:innerShdw blurRad="114300">
              <a:srgbClr val="01ACBE"/>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74" name="圆角矩形 73"/>
          <p:cNvSpPr/>
          <p:nvPr/>
        </p:nvSpPr>
        <p:spPr>
          <a:xfrm>
            <a:off x="6484588" y="4547038"/>
            <a:ext cx="1931267" cy="1096547"/>
          </a:xfrm>
          <a:prstGeom prst="roundRect">
            <a:avLst>
              <a:gd name="adj" fmla="val 11735"/>
            </a:avLst>
          </a:prstGeom>
          <a:blipFill>
            <a:blip r:embed="rId3"/>
            <a:stretch>
              <a:fillRect/>
            </a:stretch>
          </a:blipFill>
          <a:ln w="19050" cap="flat" cmpd="sng" algn="ctr">
            <a:noFill/>
            <a:prstDash val="solid"/>
          </a:ln>
          <a:effectLst>
            <a:innerShdw blurRad="114300">
              <a:srgbClr val="FF7171"/>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75" name="圆角矩形 74"/>
          <p:cNvSpPr/>
          <p:nvPr/>
        </p:nvSpPr>
        <p:spPr>
          <a:xfrm>
            <a:off x="9100124" y="4547037"/>
            <a:ext cx="1931267" cy="1096547"/>
          </a:xfrm>
          <a:prstGeom prst="roundRect">
            <a:avLst>
              <a:gd name="adj" fmla="val 11735"/>
            </a:avLst>
          </a:prstGeom>
          <a:blipFill>
            <a:blip r:embed="rId4"/>
            <a:stretch>
              <a:fillRect/>
            </a:stretch>
          </a:blipFill>
          <a:ln w="19050" cap="flat" cmpd="sng" algn="ctr">
            <a:noFill/>
            <a:prstDash val="solid"/>
          </a:ln>
          <a:effectLst>
            <a:innerShdw blurRad="114300">
              <a:srgbClr val="5A2781"/>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0">
        <p14:warp dir="i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7"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900" decel="100000" fill="hold"/>
                                        <p:tgtEl>
                                          <p:spTgt spid="21"/>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25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900" decel="100000" fill="hold"/>
                                        <p:tgtEl>
                                          <p:spTgt spid="2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5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900" decel="100000" fill="hold"/>
                                        <p:tgtEl>
                                          <p:spTgt spid="27"/>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75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900" decel="100000" fill="hold"/>
                                        <p:tgtEl>
                                          <p:spTgt spid="30"/>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35" fill="hold">
                            <p:stCondLst>
                              <p:cond delay="1500"/>
                            </p:stCondLst>
                            <p:childTnLst>
                              <p:par>
                                <p:cTn id="36" presetID="42" presetClass="entr" presetSubtype="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anim calcmode="lin" valueType="num">
                                      <p:cBhvr>
                                        <p:cTn id="39" dur="500" fill="hold"/>
                                        <p:tgtEl>
                                          <p:spTgt spid="33"/>
                                        </p:tgtEl>
                                        <p:attrNameLst>
                                          <p:attrName>ppt_x</p:attrName>
                                        </p:attrNameLst>
                                      </p:cBhvr>
                                      <p:tavLst>
                                        <p:tav tm="0">
                                          <p:val>
                                            <p:strVal val="#ppt_x"/>
                                          </p:val>
                                        </p:tav>
                                        <p:tav tm="100000">
                                          <p:val>
                                            <p:strVal val="#ppt_x"/>
                                          </p:val>
                                        </p:tav>
                                      </p:tavLst>
                                    </p:anim>
                                    <p:anim calcmode="lin" valueType="num">
                                      <p:cBhvr>
                                        <p:cTn id="40" dur="500" fill="hold"/>
                                        <p:tgtEl>
                                          <p:spTgt spid="33"/>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anim calcmode="lin" valueType="num">
                                      <p:cBhvr>
                                        <p:cTn id="45" dur="500" fill="hold"/>
                                        <p:tgtEl>
                                          <p:spTgt spid="43"/>
                                        </p:tgtEl>
                                        <p:attrNameLst>
                                          <p:attrName>ppt_x</p:attrName>
                                        </p:attrNameLst>
                                      </p:cBhvr>
                                      <p:tavLst>
                                        <p:tav tm="0">
                                          <p:val>
                                            <p:strVal val="#ppt_x"/>
                                          </p:val>
                                        </p:tav>
                                        <p:tav tm="100000">
                                          <p:val>
                                            <p:strVal val="#ppt_x"/>
                                          </p:val>
                                        </p:tav>
                                      </p:tavLst>
                                    </p:anim>
                                    <p:anim calcmode="lin" valueType="num">
                                      <p:cBhvr>
                                        <p:cTn id="46" dur="500" fill="hold"/>
                                        <p:tgtEl>
                                          <p:spTgt spid="43"/>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500"/>
                                        <p:tgtEl>
                                          <p:spTgt spid="54"/>
                                        </p:tgtEl>
                                      </p:cBhvr>
                                    </p:animEffect>
                                    <p:anim calcmode="lin" valueType="num">
                                      <p:cBhvr>
                                        <p:cTn id="51" dur="500" fill="hold"/>
                                        <p:tgtEl>
                                          <p:spTgt spid="54"/>
                                        </p:tgtEl>
                                        <p:attrNameLst>
                                          <p:attrName>ppt_x</p:attrName>
                                        </p:attrNameLst>
                                      </p:cBhvr>
                                      <p:tavLst>
                                        <p:tav tm="0">
                                          <p:val>
                                            <p:strVal val="#ppt_x"/>
                                          </p:val>
                                        </p:tav>
                                        <p:tav tm="100000">
                                          <p:val>
                                            <p:strVal val="#ppt_x"/>
                                          </p:val>
                                        </p:tav>
                                      </p:tavLst>
                                    </p:anim>
                                    <p:anim calcmode="lin" valueType="num">
                                      <p:cBhvr>
                                        <p:cTn id="52" dur="500" fill="hold"/>
                                        <p:tgtEl>
                                          <p:spTgt spid="54"/>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42" presetClass="entr" presetSubtype="0" fill="hold"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anim calcmode="lin" valueType="num">
                                      <p:cBhvr>
                                        <p:cTn id="57" dur="500" fill="hold"/>
                                        <p:tgtEl>
                                          <p:spTgt spid="62"/>
                                        </p:tgtEl>
                                        <p:attrNameLst>
                                          <p:attrName>ppt_x</p:attrName>
                                        </p:attrNameLst>
                                      </p:cBhvr>
                                      <p:tavLst>
                                        <p:tav tm="0">
                                          <p:val>
                                            <p:strVal val="#ppt_x"/>
                                          </p:val>
                                        </p:tav>
                                        <p:tav tm="100000">
                                          <p:val>
                                            <p:strVal val="#ppt_x"/>
                                          </p:val>
                                        </p:tav>
                                      </p:tavLst>
                                    </p:anim>
                                    <p:anim calcmode="lin" valueType="num">
                                      <p:cBhvr>
                                        <p:cTn id="58" dur="500" fill="hold"/>
                                        <p:tgtEl>
                                          <p:spTgt spid="62"/>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14" presetClass="entr" presetSubtype="10"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randombar(horizontal)">
                                      <p:cBhvr>
                                        <p:cTn id="62" dur="500"/>
                                        <p:tgtEl>
                                          <p:spTgt spid="72"/>
                                        </p:tgtEl>
                                      </p:cBhvr>
                                    </p:animEffect>
                                  </p:childTnLst>
                                </p:cTn>
                              </p:par>
                            </p:childTnLst>
                          </p:cTn>
                        </p:par>
                        <p:par>
                          <p:cTn id="63" fill="hold">
                            <p:stCondLst>
                              <p:cond delay="4000"/>
                            </p:stCondLst>
                            <p:childTnLst>
                              <p:par>
                                <p:cTn id="64" presetID="14" presetClass="entr" presetSubtype="10" fill="hold" grpId="0"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randombar(horizontal)">
                                      <p:cBhvr>
                                        <p:cTn id="66" dur="500"/>
                                        <p:tgtEl>
                                          <p:spTgt spid="73"/>
                                        </p:tgtEl>
                                      </p:cBhvr>
                                    </p:animEffect>
                                  </p:childTnLst>
                                </p:cTn>
                              </p:par>
                            </p:childTnLst>
                          </p:cTn>
                        </p:par>
                        <p:par>
                          <p:cTn id="67" fill="hold">
                            <p:stCondLst>
                              <p:cond delay="4500"/>
                            </p:stCondLst>
                            <p:childTnLst>
                              <p:par>
                                <p:cTn id="68" presetID="14" presetClass="entr" presetSubtype="10" fill="hold" grpId="0" nodeType="after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randombar(horizontal)">
                                      <p:cBhvr>
                                        <p:cTn id="70" dur="500"/>
                                        <p:tgtEl>
                                          <p:spTgt spid="74"/>
                                        </p:tgtEl>
                                      </p:cBhvr>
                                    </p:animEffect>
                                  </p:childTnLst>
                                </p:cTn>
                              </p:par>
                            </p:childTnLst>
                          </p:cTn>
                        </p:par>
                        <p:par>
                          <p:cTn id="71" fill="hold">
                            <p:stCondLst>
                              <p:cond delay="5000"/>
                            </p:stCondLst>
                            <p:childTnLst>
                              <p:par>
                                <p:cTn id="72" presetID="14" presetClass="entr" presetSubtype="10" fill="hold" grpId="0" nodeType="after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randombar(horizontal)">
                                      <p:cBhvr>
                                        <p:cTn id="74" dur="500"/>
                                        <p:tgtEl>
                                          <p:spTgt spid="75"/>
                                        </p:tgtEl>
                                      </p:cBhvr>
                                    </p:animEffect>
                                  </p:childTnLst>
                                </p:cTn>
                              </p:par>
                            </p:childTnLst>
                          </p:cTn>
                        </p:par>
                        <p:par>
                          <p:cTn id="75" fill="hold">
                            <p:stCondLst>
                              <p:cond delay="5500"/>
                            </p:stCondLst>
                            <p:childTnLst>
                              <p:par>
                                <p:cTn id="76" presetID="14" presetClass="entr" presetSubtype="1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randombar(horizontal)">
                                      <p:cBhvr>
                                        <p:cTn id="78" dur="500"/>
                                        <p:tgtEl>
                                          <p:spTgt spid="22"/>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randombar(horizontal)">
                                      <p:cBhvr>
                                        <p:cTn id="81" dur="500"/>
                                        <p:tgtEl>
                                          <p:spTgt spid="23"/>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randombar(horizontal)">
                                      <p:cBhvr>
                                        <p:cTn id="84" dur="500"/>
                                        <p:tgtEl>
                                          <p:spTgt spid="25"/>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randombar(horizontal)">
                                      <p:cBhvr>
                                        <p:cTn id="87" dur="500"/>
                                        <p:tgtEl>
                                          <p:spTgt spid="26"/>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randombar(horizontal)">
                                      <p:cBhvr>
                                        <p:cTn id="90" dur="500"/>
                                        <p:tgtEl>
                                          <p:spTgt spid="28"/>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randombar(horizontal)">
                                      <p:cBhvr>
                                        <p:cTn id="93" dur="500"/>
                                        <p:tgtEl>
                                          <p:spTgt spid="29"/>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randombar(horizontal)">
                                      <p:cBhvr>
                                        <p:cTn id="96" dur="500"/>
                                        <p:tgtEl>
                                          <p:spTgt spid="31"/>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randombar(horizontal)">
                                      <p:cBhvr>
                                        <p:cTn id="9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p:bldP spid="23" grpId="0"/>
      <p:bldP spid="24" grpId="0" animBg="1"/>
      <p:bldP spid="25" grpId="0"/>
      <p:bldP spid="26" grpId="0"/>
      <p:bldP spid="27" grpId="0" animBg="1"/>
      <p:bldP spid="28" grpId="0"/>
      <p:bldP spid="29" grpId="0"/>
      <p:bldP spid="30" grpId="0" animBg="1"/>
      <p:bldP spid="31" grpId="0"/>
      <p:bldP spid="32" grpId="0"/>
      <p:bldP spid="72" grpId="0" animBg="1"/>
      <p:bldP spid="73" grpId="0" animBg="1"/>
      <p:bldP spid="74" grpId="0" animBg="1"/>
      <p:bldP spid="75"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22299" y="2935726"/>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95" name="组合 94"/>
          <p:cNvGrpSpPr/>
          <p:nvPr/>
        </p:nvGrpSpPr>
        <p:grpSpPr>
          <a:xfrm rot="5400000" flipH="1">
            <a:off x="8109907" y="2935725"/>
            <a:ext cx="7001769" cy="1130318"/>
            <a:chOff x="-168927" y="-152400"/>
            <a:chExt cx="9312927" cy="1530947"/>
          </a:xfrm>
        </p:grpSpPr>
        <p:pic>
          <p:nvPicPr>
            <p:cNvPr id="96" name="图片 95"/>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97" name="图片 96"/>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98" name="图片 97"/>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99" name="图片 98"/>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00" name="图片 99"/>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101" name="图片 100"/>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102" name="图片 101"/>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3" name="图片 102"/>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04" name="图片 103"/>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9" y="-152399"/>
              <a:ext cx="642802" cy="1530946"/>
            </a:xfrm>
            <a:prstGeom prst="rect">
              <a:avLst/>
            </a:prstGeom>
          </p:spPr>
        </p:pic>
        <p:pic>
          <p:nvPicPr>
            <p:cNvPr id="105" name="图片 104"/>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06" name="图片 105"/>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07" name="图片 106"/>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08" name="图片 107"/>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09" name="图片 108"/>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10" name="图片 109"/>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11" name="图片 110"/>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12" name="图片 111"/>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113" name="图片 112"/>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114" name="图片 113"/>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115" name="图片 114"/>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122" name="组合 121"/>
          <p:cNvGrpSpPr/>
          <p:nvPr/>
        </p:nvGrpSpPr>
        <p:grpSpPr>
          <a:xfrm>
            <a:off x="3278254" y="2370599"/>
            <a:ext cx="1412672" cy="1600809"/>
            <a:chOff x="2555776" y="1358203"/>
            <a:chExt cx="1059642" cy="1200329"/>
          </a:xfrm>
        </p:grpSpPr>
        <p:grpSp>
          <p:nvGrpSpPr>
            <p:cNvPr id="123" name="组合 122"/>
            <p:cNvGrpSpPr/>
            <p:nvPr/>
          </p:nvGrpSpPr>
          <p:grpSpPr>
            <a:xfrm>
              <a:off x="2555776" y="1405914"/>
              <a:ext cx="1059642" cy="1059642"/>
              <a:chOff x="5309025" y="2094564"/>
              <a:chExt cx="1461661" cy="1461661"/>
            </a:xfrm>
          </p:grpSpPr>
          <p:sp>
            <p:nvSpPr>
              <p:cNvPr id="125"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sym typeface="宋体" panose="02010600030101010101" pitchFamily="2" charset="-122"/>
                </a:endParaRPr>
              </a:p>
            </p:txBody>
          </p:sp>
          <p:sp>
            <p:nvSpPr>
              <p:cNvPr id="126" name="Oval 8"/>
              <p:cNvSpPr>
                <a:spLocks noChangeArrowheads="1"/>
              </p:cNvSpPr>
              <p:nvPr/>
            </p:nvSpPr>
            <p:spPr bwMode="auto">
              <a:xfrm>
                <a:off x="5410323" y="2195862"/>
                <a:ext cx="1259066" cy="1259064"/>
              </a:xfrm>
              <a:prstGeom prst="ellipse">
                <a:avLst/>
              </a:prstGeom>
              <a:solidFill>
                <a:srgbClr val="F3913F"/>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4" name="文本框 26"/>
            <p:cNvSpPr txBox="1"/>
            <p:nvPr/>
          </p:nvSpPr>
          <p:spPr>
            <a:xfrm>
              <a:off x="2708656" y="1358203"/>
              <a:ext cx="699063" cy="1200329"/>
            </a:xfrm>
            <a:prstGeom prst="rect">
              <a:avLst/>
            </a:prstGeom>
            <a:noFill/>
          </p:spPr>
          <p:txBody>
            <a:bodyPr wrap="square" rtlCol="0">
              <a:spAutoFit/>
            </a:bodyPr>
            <a:lstStyle/>
            <a:p>
              <a:pPr algn="ctr"/>
              <a:r>
                <a:rPr lang="en-US" altLang="zh-CN" sz="9600" smtClean="0">
                  <a:solidFill>
                    <a:prstClr val="white"/>
                  </a:solidFill>
                  <a:latin typeface="Impact" panose="020B0806030902050204" pitchFamily="34" charset="0"/>
                  <a:ea typeface="方正粗圆简体" panose="03000509000000000000" pitchFamily="65" charset="-122"/>
                </a:rPr>
                <a:t>3</a:t>
              </a:r>
              <a:endParaRPr lang="zh-CN" altLang="en-US" sz="9600" dirty="0">
                <a:solidFill>
                  <a:prstClr val="white"/>
                </a:solidFill>
                <a:latin typeface="Impact" panose="020B0806030902050204" pitchFamily="34" charset="0"/>
                <a:ea typeface="方正粗圆简体" panose="03000509000000000000" pitchFamily="65" charset="-122"/>
              </a:endParaRPr>
            </a:p>
          </p:txBody>
        </p:sp>
      </p:grpSp>
      <p:sp>
        <p:nvSpPr>
          <p:cNvPr id="127" name="矩形 126"/>
          <p:cNvSpPr/>
          <p:nvPr/>
        </p:nvSpPr>
        <p:spPr>
          <a:xfrm>
            <a:off x="4988267" y="2657923"/>
            <a:ext cx="3272686" cy="1031047"/>
          </a:xfrm>
          <a:prstGeom prst="rect">
            <a:avLst/>
          </a:prstGeom>
        </p:spPr>
        <p:txBody>
          <a:bodyPr wrap="none" lIns="121917" tIns="60958" rIns="121917" bIns="60958">
            <a:spAutoFit/>
          </a:bodyPr>
          <a:lstStyle/>
          <a:p>
            <a:pPr algn="ctr" defTabSz="913765"/>
            <a:r>
              <a:rPr lang="zh-CN" altLang="en-US" sz="5900" smtClean="0">
                <a:solidFill>
                  <a:srgbClr val="F3913F"/>
                </a:solidFill>
                <a:effectLst>
                  <a:innerShdw blurRad="63500" dist="50800" dir="16200000">
                    <a:prstClr val="black">
                      <a:alpha val="50000"/>
                    </a:prstClr>
                  </a:innerShdw>
                </a:effectLst>
                <a:latin typeface="方正大黑简体" panose="02010601030101010101" pitchFamily="2" charset="-122"/>
                <a:ea typeface="方正大黑简体" panose="02010601030101010101" pitchFamily="2" charset="-122"/>
              </a:rPr>
              <a:t>教学过程</a:t>
            </a:r>
            <a:endParaRPr lang="zh-CN" altLang="en-US" sz="5900" dirty="0">
              <a:solidFill>
                <a:srgbClr val="F3913F"/>
              </a:solidFill>
              <a:effectLst>
                <a:innerShdw blurRad="63500" dist="50800" dir="16200000">
                  <a:prstClr val="black">
                    <a:alpha val="50000"/>
                  </a:prstClr>
                </a:innerShdw>
              </a:effectLst>
              <a:latin typeface="方正大黑简体" panose="02010601030101010101" pitchFamily="2" charset="-122"/>
              <a:ea typeface="方正大黑简体" panose="02010601030101010101" pitchFamily="2" charset="-122"/>
            </a:endParaRPr>
          </a:p>
        </p:txBody>
      </p:sp>
      <p:sp>
        <p:nvSpPr>
          <p:cNvPr id="129" name="TextBox 128"/>
          <p:cNvSpPr txBox="1"/>
          <p:nvPr/>
        </p:nvSpPr>
        <p:spPr>
          <a:xfrm>
            <a:off x="5188872" y="3684082"/>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0" name="TextBox 129"/>
          <p:cNvSpPr txBox="1"/>
          <p:nvPr/>
        </p:nvSpPr>
        <p:spPr>
          <a:xfrm>
            <a:off x="6723356" y="3703553"/>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1" name="TextBox 130"/>
          <p:cNvSpPr txBox="1"/>
          <p:nvPr/>
        </p:nvSpPr>
        <p:spPr>
          <a:xfrm>
            <a:off x="5188872" y="4079701"/>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2" name="TextBox 131"/>
          <p:cNvSpPr txBox="1"/>
          <p:nvPr/>
        </p:nvSpPr>
        <p:spPr>
          <a:xfrm>
            <a:off x="6723356" y="4050322"/>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5"/>
                                        </p:tgtEl>
                                        <p:attrNameLst>
                                          <p:attrName>style.visibility</p:attrName>
                                        </p:attrNameLst>
                                      </p:cBhvr>
                                      <p:to>
                                        <p:strVal val="visible"/>
                                      </p:to>
                                    </p:set>
                                    <p:anim calcmode="lin" valueType="num">
                                      <p:cBhvr additive="base">
                                        <p:cTn id="11" dur="500" fill="hold"/>
                                        <p:tgtEl>
                                          <p:spTgt spid="95"/>
                                        </p:tgtEl>
                                        <p:attrNameLst>
                                          <p:attrName>ppt_x</p:attrName>
                                        </p:attrNameLst>
                                      </p:cBhvr>
                                      <p:tavLst>
                                        <p:tav tm="0">
                                          <p:val>
                                            <p:strVal val="1+#ppt_w/2"/>
                                          </p:val>
                                        </p:tav>
                                        <p:tav tm="100000">
                                          <p:val>
                                            <p:strVal val="#ppt_x"/>
                                          </p:val>
                                        </p:tav>
                                      </p:tavLst>
                                    </p:anim>
                                    <p:anim calcmode="lin" valueType="num">
                                      <p:cBhvr additive="base">
                                        <p:cTn id="12" dur="500" fill="hold"/>
                                        <p:tgtEl>
                                          <p:spTgt spid="9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p:cTn id="16" dur="500" fill="hold"/>
                                        <p:tgtEl>
                                          <p:spTgt spid="122"/>
                                        </p:tgtEl>
                                        <p:attrNameLst>
                                          <p:attrName>ppt_w</p:attrName>
                                        </p:attrNameLst>
                                      </p:cBhvr>
                                      <p:tavLst>
                                        <p:tav tm="0">
                                          <p:val>
                                            <p:fltVal val="0"/>
                                          </p:val>
                                        </p:tav>
                                        <p:tav tm="100000">
                                          <p:val>
                                            <p:strVal val="#ppt_w"/>
                                          </p:val>
                                        </p:tav>
                                      </p:tavLst>
                                    </p:anim>
                                    <p:anim calcmode="lin" valueType="num">
                                      <p:cBhvr>
                                        <p:cTn id="17" dur="500" fill="hold"/>
                                        <p:tgtEl>
                                          <p:spTgt spid="122"/>
                                        </p:tgtEl>
                                        <p:attrNameLst>
                                          <p:attrName>ppt_h</p:attrName>
                                        </p:attrNameLst>
                                      </p:cBhvr>
                                      <p:tavLst>
                                        <p:tav tm="0">
                                          <p:val>
                                            <p:fltVal val="0"/>
                                          </p:val>
                                        </p:tav>
                                        <p:tav tm="100000">
                                          <p:val>
                                            <p:strVal val="#ppt_h"/>
                                          </p:val>
                                        </p:tav>
                                      </p:tavLst>
                                    </p:anim>
                                    <p:animEffect transition="in" filter="fade">
                                      <p:cBhvr>
                                        <p:cTn id="18" dur="500"/>
                                        <p:tgtEl>
                                          <p:spTgt spid="122"/>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left)">
                                      <p:cBhvr>
                                        <p:cTn id="22" dur="500"/>
                                        <p:tgtEl>
                                          <p:spTgt spid="127"/>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29"/>
                                        </p:tgtEl>
                                        <p:attrNameLst>
                                          <p:attrName>style.visibility</p:attrName>
                                        </p:attrNameLst>
                                      </p:cBhvr>
                                      <p:to>
                                        <p:strVal val="visible"/>
                                      </p:to>
                                    </p:set>
                                    <p:animEffect transition="in" filter="wipe(left)">
                                      <p:cBhvr>
                                        <p:cTn id="26" dur="500"/>
                                        <p:tgtEl>
                                          <p:spTgt spid="129"/>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30"/>
                                        </p:tgtEl>
                                        <p:attrNameLst>
                                          <p:attrName>style.visibility</p:attrName>
                                        </p:attrNameLst>
                                      </p:cBhvr>
                                      <p:to>
                                        <p:strVal val="visible"/>
                                      </p:to>
                                    </p:set>
                                    <p:animEffect transition="in" filter="wipe(left)">
                                      <p:cBhvr>
                                        <p:cTn id="29" dur="500"/>
                                        <p:tgtEl>
                                          <p:spTgt spid="13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31"/>
                                        </p:tgtEl>
                                        <p:attrNameLst>
                                          <p:attrName>style.visibility</p:attrName>
                                        </p:attrNameLst>
                                      </p:cBhvr>
                                      <p:to>
                                        <p:strVal val="visible"/>
                                      </p:to>
                                    </p:set>
                                    <p:animEffect transition="in" filter="wipe(left)">
                                      <p:cBhvr>
                                        <p:cTn id="32" dur="500"/>
                                        <p:tgtEl>
                                          <p:spTgt spid="13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wipe(left)">
                                      <p:cBhvr>
                                        <p:cTn id="35"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9" grpId="0"/>
      <p:bldP spid="130" grpId="0"/>
      <p:bldP spid="131" grpId="0"/>
      <p:bldP spid="1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713507" y="189434"/>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教学过程</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课前准备</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713507" y="1635657"/>
            <a:ext cx="4992567" cy="4675125"/>
            <a:chOff x="2857500" y="1678781"/>
            <a:chExt cx="3744913" cy="2727723"/>
          </a:xfrm>
        </p:grpSpPr>
        <p:sp>
          <p:nvSpPr>
            <p:cNvPr id="7" name="MH_Other_1"/>
            <p:cNvSpPr/>
            <p:nvPr>
              <p:custDataLst>
                <p:tags r:id="rId1"/>
              </p:custDataLst>
            </p:nvPr>
          </p:nvSpPr>
          <p:spPr bwMode="auto">
            <a:xfrm>
              <a:off x="3513139" y="2122885"/>
              <a:ext cx="2619375" cy="2283619"/>
            </a:xfrm>
            <a:custGeom>
              <a:avLst/>
              <a:gdLst>
                <a:gd name="T0" fmla="*/ 2147483646 w 5977"/>
                <a:gd name="T1" fmla="*/ 2147483646 h 6949"/>
                <a:gd name="T2" fmla="*/ 2147483646 w 5977"/>
                <a:gd name="T3" fmla="*/ 2147483646 h 6949"/>
                <a:gd name="T4" fmla="*/ 2147483646 w 5977"/>
                <a:gd name="T5" fmla="*/ 2147483646 h 6949"/>
                <a:gd name="T6" fmla="*/ 2147483646 w 5977"/>
                <a:gd name="T7" fmla="*/ 2147483646 h 6949"/>
                <a:gd name="T8" fmla="*/ 2147483646 w 5977"/>
                <a:gd name="T9" fmla="*/ 2147483646 h 6949"/>
                <a:gd name="T10" fmla="*/ 2147483646 w 5977"/>
                <a:gd name="T11" fmla="*/ 2147483646 h 6949"/>
                <a:gd name="T12" fmla="*/ 2147483646 w 5977"/>
                <a:gd name="T13" fmla="*/ 2147483646 h 6949"/>
                <a:gd name="T14" fmla="*/ 2147483646 w 5977"/>
                <a:gd name="T15" fmla="*/ 2147483646 h 6949"/>
                <a:gd name="T16" fmla="*/ 2147483646 w 5977"/>
                <a:gd name="T17" fmla="*/ 2147483646 h 6949"/>
                <a:gd name="T18" fmla="*/ 2147483646 w 5977"/>
                <a:gd name="T19" fmla="*/ 2147483646 h 6949"/>
                <a:gd name="T20" fmla="*/ 2147483646 w 5977"/>
                <a:gd name="T21" fmla="*/ 2147483646 h 6949"/>
                <a:gd name="T22" fmla="*/ 2147483646 w 5977"/>
                <a:gd name="T23" fmla="*/ 2147483646 h 6949"/>
                <a:gd name="T24" fmla="*/ 0 w 5977"/>
                <a:gd name="T25" fmla="*/ 2147483646 h 6949"/>
                <a:gd name="T26" fmla="*/ 2147483646 w 5977"/>
                <a:gd name="T27" fmla="*/ 2147483646 h 6949"/>
                <a:gd name="T28" fmla="*/ 2147483646 w 5977"/>
                <a:gd name="T29" fmla="*/ 2147483646 h 6949"/>
                <a:gd name="T30" fmla="*/ 2147483646 w 5977"/>
                <a:gd name="T31" fmla="*/ 2147483646 h 6949"/>
                <a:gd name="T32" fmla="*/ 2147483646 w 5977"/>
                <a:gd name="T33" fmla="*/ 2147483646 h 6949"/>
                <a:gd name="T34" fmla="*/ 2147483646 w 5977"/>
                <a:gd name="T35" fmla="*/ 2147483646 h 6949"/>
                <a:gd name="T36" fmla="*/ 2147483646 w 5977"/>
                <a:gd name="T37" fmla="*/ 2147483646 h 6949"/>
                <a:gd name="T38" fmla="*/ 2147483646 w 5977"/>
                <a:gd name="T39" fmla="*/ 2147483646 h 6949"/>
                <a:gd name="T40" fmla="*/ 2147483646 w 5977"/>
                <a:gd name="T41" fmla="*/ 2147483646 h 6949"/>
                <a:gd name="T42" fmla="*/ 2147483646 w 5977"/>
                <a:gd name="T43" fmla="*/ 2147483646 h 6949"/>
                <a:gd name="T44" fmla="*/ 2147483646 w 5977"/>
                <a:gd name="T45" fmla="*/ 2147483646 h 6949"/>
                <a:gd name="T46" fmla="*/ 2147483646 w 5977"/>
                <a:gd name="T47" fmla="*/ 2147483646 h 6949"/>
                <a:gd name="T48" fmla="*/ 2147483646 w 5977"/>
                <a:gd name="T49" fmla="*/ 2147483646 h 6949"/>
                <a:gd name="T50" fmla="*/ 2147483646 w 5977"/>
                <a:gd name="T51" fmla="*/ 2147483646 h 6949"/>
                <a:gd name="T52" fmla="*/ 2147483646 w 5977"/>
                <a:gd name="T53" fmla="*/ 2147483646 h 6949"/>
                <a:gd name="T54" fmla="*/ 2147483646 w 5977"/>
                <a:gd name="T55" fmla="*/ 2147483646 h 6949"/>
                <a:gd name="T56" fmla="*/ 2147483646 w 5977"/>
                <a:gd name="T57" fmla="*/ 2147483646 h 6949"/>
                <a:gd name="T58" fmla="*/ 2147483646 w 5977"/>
                <a:gd name="T59" fmla="*/ 2147483646 h 6949"/>
                <a:gd name="T60" fmla="*/ 2147483646 w 5977"/>
                <a:gd name="T61" fmla="*/ 2147483646 h 6949"/>
                <a:gd name="T62" fmla="*/ 2147483646 w 5977"/>
                <a:gd name="T63" fmla="*/ 2147483646 h 6949"/>
                <a:gd name="T64" fmla="*/ 2147483646 w 5977"/>
                <a:gd name="T65" fmla="*/ 2147483646 h 6949"/>
                <a:gd name="T66" fmla="*/ 2147483646 w 5977"/>
                <a:gd name="T67" fmla="*/ 2147483646 h 6949"/>
                <a:gd name="T68" fmla="*/ 2147483646 w 5977"/>
                <a:gd name="T69" fmla="*/ 2147483646 h 6949"/>
                <a:gd name="T70" fmla="*/ 2147483646 w 5977"/>
                <a:gd name="T71" fmla="*/ 2147483646 h 6949"/>
                <a:gd name="T72" fmla="*/ 2147483646 w 5977"/>
                <a:gd name="T73" fmla="*/ 2147483646 h 6949"/>
                <a:gd name="T74" fmla="*/ 2147483646 w 5977"/>
                <a:gd name="T75" fmla="*/ 2147483646 h 6949"/>
                <a:gd name="T76" fmla="*/ 214748364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lumMod val="75000"/>
              </a:schemeClr>
            </a:solidFill>
            <a:ln>
              <a:noFill/>
            </a:ln>
            <a:extLst>
              <a:ext uri="{91240B29-F687-4F45-9708-019B960494DF}">
                <a14:hiddenLine xmlns:a14="http://schemas.microsoft.com/office/drawing/2010/main" w="0">
                  <a:solidFill>
                    <a:srgbClr val="000000"/>
                  </a:solidFill>
                  <a:prstDash val="solid"/>
                  <a:round/>
                </a14:hiddenLine>
              </a:ext>
            </a:extLst>
          </p:spPr>
          <p:txBody>
            <a:bodyPr/>
            <a:lstStyle/>
            <a:p>
              <a:endParaRPr lang="zh-CN" altLang="en-US"/>
            </a:p>
          </p:txBody>
        </p:sp>
        <p:sp>
          <p:nvSpPr>
            <p:cNvPr id="8" name="MH_Other_2"/>
            <p:cNvSpPr>
              <a:spLocks noChangeArrowheads="1"/>
            </p:cNvSpPr>
            <p:nvPr>
              <p:custDataLst>
                <p:tags r:id="rId2"/>
              </p:custDataLst>
            </p:nvPr>
          </p:nvSpPr>
          <p:spPr bwMode="auto">
            <a:xfrm>
              <a:off x="2857500" y="3125392"/>
              <a:ext cx="711200" cy="534590"/>
            </a:xfrm>
            <a:prstGeom prst="ellipse">
              <a:avLst/>
            </a:prstGeom>
            <a:solidFill>
              <a:srgbClr val="FB6060"/>
            </a:solidFill>
          </p:spPr>
          <p:style>
            <a:lnRef idx="3">
              <a:schemeClr val="lt1"/>
            </a:lnRef>
            <a:fillRef idx="1">
              <a:schemeClr val="accent2"/>
            </a:fillRef>
            <a:effectRef idx="1">
              <a:schemeClr val="accent2"/>
            </a:effectRef>
            <a:fontRef idx="minor">
              <a:schemeClr val="lt1"/>
            </a:fontRef>
          </p:style>
          <p:txBody>
            <a:bodyPr/>
            <a:lstStyle/>
            <a:p>
              <a:pPr marL="311150" indent="-311150">
                <a:lnSpc>
                  <a:spcPct val="95000"/>
                </a:lnSpc>
                <a:spcBef>
                  <a:spcPct val="50000"/>
                </a:spcBef>
                <a:spcAft>
                  <a:spcPct val="35000"/>
                </a:spcAft>
                <a:buClr>
                  <a:srgbClr val="678BA8"/>
                </a:buClr>
                <a:buFontTx/>
                <a:buChar char="•"/>
              </a:pPr>
              <a:endParaRPr lang="zh-TW" altLang="en-US" sz="4300">
                <a:solidFill>
                  <a:srgbClr val="000000"/>
                </a:solidFill>
                <a:latin typeface="Arial" panose="020B0604020202020204" pitchFamily="34" charset="0"/>
                <a:ea typeface="Microsoft JhengHei" panose="020B0604030504040204" pitchFamily="34" charset="-120"/>
              </a:endParaRPr>
            </a:p>
          </p:txBody>
        </p:sp>
        <p:sp>
          <p:nvSpPr>
            <p:cNvPr id="9" name="MH_Other_3"/>
            <p:cNvSpPr>
              <a:spLocks noChangeArrowheads="1"/>
            </p:cNvSpPr>
            <p:nvPr>
              <p:custDataLst>
                <p:tags r:id="rId3"/>
              </p:custDataLst>
            </p:nvPr>
          </p:nvSpPr>
          <p:spPr bwMode="auto">
            <a:xfrm>
              <a:off x="3052764" y="2402681"/>
              <a:ext cx="712787" cy="533400"/>
            </a:xfrm>
            <a:prstGeom prst="ellipse">
              <a:avLst/>
            </a:prstGeom>
            <a:solidFill>
              <a:schemeClr val="bg1">
                <a:lumMod val="75000"/>
              </a:schemeClr>
            </a:solidFill>
            <a:ln>
              <a:noFill/>
            </a:ln>
            <a:extLst>
              <a:ext uri="{91240B29-F687-4F45-9708-019B960494DF}">
                <a14:hiddenLine xmlns:a14="http://schemas.microsoft.com/office/drawing/2010/main" w="25400">
                  <a:solidFill>
                    <a:srgbClr val="000000"/>
                  </a:solidFill>
                  <a:round/>
                </a14:hiddenLine>
              </a:ext>
            </a:extLst>
          </p:spPr>
          <p:txBody>
            <a:bodyPr/>
            <a:lstStyle/>
            <a:p>
              <a:pPr marL="311150" indent="-311150">
                <a:lnSpc>
                  <a:spcPct val="95000"/>
                </a:lnSpc>
                <a:spcBef>
                  <a:spcPct val="50000"/>
                </a:spcBef>
                <a:spcAft>
                  <a:spcPct val="35000"/>
                </a:spcAft>
                <a:buClr>
                  <a:srgbClr val="678BA8"/>
                </a:buClr>
                <a:buFontTx/>
                <a:buChar char="•"/>
              </a:pPr>
              <a:endParaRPr lang="zh-TW" altLang="en-US" sz="4300">
                <a:solidFill>
                  <a:srgbClr val="000000"/>
                </a:solidFill>
                <a:latin typeface="Arial" panose="020B0604020202020204" pitchFamily="34" charset="0"/>
                <a:ea typeface="Microsoft JhengHei" panose="020B0604030504040204" pitchFamily="34" charset="-120"/>
              </a:endParaRPr>
            </a:p>
          </p:txBody>
        </p:sp>
        <p:sp>
          <p:nvSpPr>
            <p:cNvPr id="10" name="MH_Other_4"/>
            <p:cNvSpPr>
              <a:spLocks noChangeArrowheads="1"/>
            </p:cNvSpPr>
            <p:nvPr>
              <p:custDataLst>
                <p:tags r:id="rId4"/>
              </p:custDataLst>
            </p:nvPr>
          </p:nvSpPr>
          <p:spPr bwMode="auto">
            <a:xfrm>
              <a:off x="3673475" y="2006204"/>
              <a:ext cx="712788" cy="533400"/>
            </a:xfrm>
            <a:prstGeom prst="ellipse">
              <a:avLst/>
            </a:prstGeom>
            <a:solidFill>
              <a:srgbClr val="6EADAA"/>
            </a:solidFill>
          </p:spPr>
          <p:style>
            <a:lnRef idx="3">
              <a:schemeClr val="lt1"/>
            </a:lnRef>
            <a:fillRef idx="1">
              <a:schemeClr val="accent3"/>
            </a:fillRef>
            <a:effectRef idx="1">
              <a:schemeClr val="accent3"/>
            </a:effectRef>
            <a:fontRef idx="minor">
              <a:schemeClr val="lt1"/>
            </a:fontRef>
          </p:style>
          <p:txBody>
            <a:bodyPr/>
            <a:lstStyle/>
            <a:p>
              <a:pPr marL="311150" indent="-311150">
                <a:lnSpc>
                  <a:spcPct val="95000"/>
                </a:lnSpc>
                <a:spcBef>
                  <a:spcPct val="50000"/>
                </a:spcBef>
                <a:spcAft>
                  <a:spcPct val="35000"/>
                </a:spcAft>
                <a:buClr>
                  <a:srgbClr val="678BA8"/>
                </a:buClr>
                <a:buFontTx/>
                <a:buChar char="•"/>
              </a:pPr>
              <a:endParaRPr lang="zh-TW" altLang="en-US" sz="4300">
                <a:solidFill>
                  <a:srgbClr val="000000"/>
                </a:solidFill>
                <a:latin typeface="Arial" panose="020B0604020202020204" pitchFamily="34" charset="0"/>
                <a:ea typeface="Microsoft JhengHei" panose="020B0604030504040204" pitchFamily="34" charset="-120"/>
              </a:endParaRPr>
            </a:p>
          </p:txBody>
        </p:sp>
        <p:sp>
          <p:nvSpPr>
            <p:cNvPr id="11" name="MH_Other_5"/>
            <p:cNvSpPr>
              <a:spLocks noChangeArrowheads="1"/>
            </p:cNvSpPr>
            <p:nvPr>
              <p:custDataLst>
                <p:tags r:id="rId5"/>
              </p:custDataLst>
            </p:nvPr>
          </p:nvSpPr>
          <p:spPr bwMode="auto">
            <a:xfrm>
              <a:off x="4465639" y="1678781"/>
              <a:ext cx="712787" cy="534591"/>
            </a:xfrm>
            <a:prstGeom prst="ellipse">
              <a:avLst/>
            </a:prstGeom>
            <a:solidFill>
              <a:schemeClr val="bg1">
                <a:lumMod val="75000"/>
              </a:schemeClr>
            </a:solidFill>
            <a:ln>
              <a:noFill/>
            </a:ln>
            <a:extLst>
              <a:ext uri="{91240B29-F687-4F45-9708-019B960494DF}">
                <a14:hiddenLine xmlns:a14="http://schemas.microsoft.com/office/drawing/2010/main" w="25400">
                  <a:solidFill>
                    <a:srgbClr val="000000"/>
                  </a:solidFill>
                  <a:round/>
                </a14:hiddenLine>
              </a:ext>
            </a:extLst>
          </p:spPr>
          <p:txBody>
            <a:bodyPr/>
            <a:lstStyle/>
            <a:p>
              <a:pPr marL="311150" indent="-311150">
                <a:lnSpc>
                  <a:spcPct val="95000"/>
                </a:lnSpc>
                <a:spcBef>
                  <a:spcPct val="50000"/>
                </a:spcBef>
                <a:spcAft>
                  <a:spcPct val="35000"/>
                </a:spcAft>
                <a:buClr>
                  <a:srgbClr val="678BA8"/>
                </a:buClr>
                <a:buFontTx/>
                <a:buChar char="•"/>
              </a:pPr>
              <a:endParaRPr lang="zh-TW" altLang="en-US" sz="4300">
                <a:solidFill>
                  <a:srgbClr val="000000"/>
                </a:solidFill>
                <a:latin typeface="Arial" panose="020B0604020202020204" pitchFamily="34" charset="0"/>
                <a:ea typeface="Microsoft JhengHei" panose="020B0604030504040204" pitchFamily="34" charset="-120"/>
              </a:endParaRPr>
            </a:p>
          </p:txBody>
        </p:sp>
        <p:sp>
          <p:nvSpPr>
            <p:cNvPr id="12" name="MH_Other_6"/>
            <p:cNvSpPr>
              <a:spLocks noChangeArrowheads="1"/>
            </p:cNvSpPr>
            <p:nvPr>
              <p:custDataLst>
                <p:tags r:id="rId6"/>
              </p:custDataLst>
            </p:nvPr>
          </p:nvSpPr>
          <p:spPr bwMode="auto">
            <a:xfrm>
              <a:off x="5178425" y="2120504"/>
              <a:ext cx="712788" cy="534590"/>
            </a:xfrm>
            <a:prstGeom prst="ellipse">
              <a:avLst/>
            </a:prstGeom>
            <a:solidFill>
              <a:srgbClr val="56CA93"/>
            </a:solidFill>
          </p:spPr>
          <p:style>
            <a:lnRef idx="3">
              <a:schemeClr val="lt1"/>
            </a:lnRef>
            <a:fillRef idx="1">
              <a:schemeClr val="accent5"/>
            </a:fillRef>
            <a:effectRef idx="1">
              <a:schemeClr val="accent5"/>
            </a:effectRef>
            <a:fontRef idx="minor">
              <a:schemeClr val="lt1"/>
            </a:fontRef>
          </p:style>
          <p:txBody>
            <a:bodyPr/>
            <a:lstStyle/>
            <a:p>
              <a:pPr marL="311150" indent="-311150">
                <a:lnSpc>
                  <a:spcPct val="95000"/>
                </a:lnSpc>
                <a:spcBef>
                  <a:spcPct val="50000"/>
                </a:spcBef>
                <a:spcAft>
                  <a:spcPct val="35000"/>
                </a:spcAft>
                <a:buClr>
                  <a:srgbClr val="678BA8"/>
                </a:buClr>
                <a:buFontTx/>
                <a:buChar char="•"/>
              </a:pPr>
              <a:endParaRPr lang="zh-TW" altLang="en-US" sz="4300">
                <a:solidFill>
                  <a:srgbClr val="000000"/>
                </a:solidFill>
                <a:latin typeface="Arial" panose="020B0604020202020204" pitchFamily="34" charset="0"/>
                <a:ea typeface="Microsoft JhengHei" panose="020B0604030504040204" pitchFamily="34" charset="-120"/>
              </a:endParaRPr>
            </a:p>
          </p:txBody>
        </p:sp>
        <p:sp>
          <p:nvSpPr>
            <p:cNvPr id="13" name="MH_Other_7"/>
            <p:cNvSpPr>
              <a:spLocks noChangeArrowheads="1"/>
            </p:cNvSpPr>
            <p:nvPr>
              <p:custDataLst>
                <p:tags r:id="rId7"/>
              </p:custDataLst>
            </p:nvPr>
          </p:nvSpPr>
          <p:spPr bwMode="auto">
            <a:xfrm>
              <a:off x="5775325" y="2584847"/>
              <a:ext cx="712788" cy="533400"/>
            </a:xfrm>
            <a:prstGeom prst="ellipse">
              <a:avLst/>
            </a:prstGeom>
            <a:solidFill>
              <a:schemeClr val="bg1">
                <a:lumMod val="75000"/>
              </a:schemeClr>
            </a:solidFill>
            <a:ln>
              <a:noFill/>
            </a:ln>
            <a:extLst>
              <a:ext uri="{91240B29-F687-4F45-9708-019B960494DF}">
                <a14:hiddenLine xmlns:a14="http://schemas.microsoft.com/office/drawing/2010/main" w="25400">
                  <a:solidFill>
                    <a:srgbClr val="000000"/>
                  </a:solidFill>
                  <a:round/>
                </a14:hiddenLine>
              </a:ext>
            </a:extLst>
          </p:spPr>
          <p:txBody>
            <a:bodyPr/>
            <a:lstStyle/>
            <a:p>
              <a:pPr marL="311150" indent="-311150">
                <a:lnSpc>
                  <a:spcPct val="95000"/>
                </a:lnSpc>
                <a:spcBef>
                  <a:spcPct val="50000"/>
                </a:spcBef>
                <a:spcAft>
                  <a:spcPct val="35000"/>
                </a:spcAft>
                <a:buClr>
                  <a:srgbClr val="678BA8"/>
                </a:buClr>
                <a:buFontTx/>
                <a:buChar char="•"/>
              </a:pPr>
              <a:endParaRPr lang="zh-TW" altLang="en-US" sz="4300">
                <a:solidFill>
                  <a:srgbClr val="000000"/>
                </a:solidFill>
                <a:latin typeface="Arial" panose="020B0604020202020204" pitchFamily="34" charset="0"/>
                <a:ea typeface="Microsoft JhengHei" panose="020B0604030504040204" pitchFamily="34" charset="-120"/>
              </a:endParaRPr>
            </a:p>
          </p:txBody>
        </p:sp>
        <p:sp>
          <p:nvSpPr>
            <p:cNvPr id="15" name="MH_Other_8"/>
            <p:cNvSpPr>
              <a:spLocks noChangeArrowheads="1"/>
            </p:cNvSpPr>
            <p:nvPr>
              <p:custDataLst>
                <p:tags r:id="rId8"/>
              </p:custDataLst>
            </p:nvPr>
          </p:nvSpPr>
          <p:spPr bwMode="auto">
            <a:xfrm>
              <a:off x="5891213" y="3264694"/>
              <a:ext cx="711200" cy="533400"/>
            </a:xfrm>
            <a:prstGeom prst="ellipse">
              <a:avLst/>
            </a:prstGeom>
            <a:solidFill>
              <a:srgbClr val="F3913F"/>
            </a:solidFill>
          </p:spPr>
          <p:style>
            <a:lnRef idx="3">
              <a:schemeClr val="lt1"/>
            </a:lnRef>
            <a:fillRef idx="1">
              <a:schemeClr val="accent6"/>
            </a:fillRef>
            <a:effectRef idx="1">
              <a:schemeClr val="accent6"/>
            </a:effectRef>
            <a:fontRef idx="minor">
              <a:schemeClr val="lt1"/>
            </a:fontRef>
          </p:style>
          <p:txBody>
            <a:bodyPr/>
            <a:lstStyle/>
            <a:p>
              <a:pPr marL="311150" indent="-311150">
                <a:lnSpc>
                  <a:spcPct val="95000"/>
                </a:lnSpc>
                <a:spcBef>
                  <a:spcPct val="50000"/>
                </a:spcBef>
                <a:spcAft>
                  <a:spcPct val="35000"/>
                </a:spcAft>
                <a:buClr>
                  <a:srgbClr val="678BA8"/>
                </a:buClr>
                <a:buFontTx/>
                <a:buChar char="•"/>
              </a:pPr>
              <a:endParaRPr lang="zh-TW" altLang="en-US" sz="4300">
                <a:solidFill>
                  <a:srgbClr val="000000"/>
                </a:solidFill>
                <a:latin typeface="Arial" panose="020B0604020202020204" pitchFamily="34" charset="0"/>
                <a:ea typeface="Microsoft JhengHei" panose="020B0604030504040204" pitchFamily="34" charset="-120"/>
              </a:endParaRPr>
            </a:p>
          </p:txBody>
        </p:sp>
        <p:sp>
          <p:nvSpPr>
            <p:cNvPr id="17" name="MH_Other_9"/>
            <p:cNvSpPr/>
            <p:nvPr>
              <p:custDataLst>
                <p:tags r:id="rId9"/>
              </p:custDataLst>
            </p:nvPr>
          </p:nvSpPr>
          <p:spPr bwMode="auto">
            <a:xfrm>
              <a:off x="2982914" y="3248026"/>
              <a:ext cx="458787" cy="289322"/>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endParaRPr>
            </a:p>
          </p:txBody>
        </p:sp>
        <p:sp>
          <p:nvSpPr>
            <p:cNvPr id="18" name="MH_Other_10"/>
            <p:cNvSpPr/>
            <p:nvPr>
              <p:custDataLst>
                <p:tags r:id="rId10"/>
              </p:custDataLst>
            </p:nvPr>
          </p:nvSpPr>
          <p:spPr bwMode="auto">
            <a:xfrm>
              <a:off x="3884614" y="2151460"/>
              <a:ext cx="288925" cy="242888"/>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endParaRPr>
            </a:p>
          </p:txBody>
        </p:sp>
        <p:sp>
          <p:nvSpPr>
            <p:cNvPr id="19" name="MH_Other_11"/>
            <p:cNvSpPr/>
            <p:nvPr>
              <p:custDataLst>
                <p:tags r:id="rId11"/>
              </p:custDataLst>
            </p:nvPr>
          </p:nvSpPr>
          <p:spPr bwMode="auto">
            <a:xfrm>
              <a:off x="5345114" y="2243138"/>
              <a:ext cx="414337" cy="26431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endParaRPr>
            </a:p>
          </p:txBody>
        </p:sp>
        <p:sp>
          <p:nvSpPr>
            <p:cNvPr id="20" name="MH_Other_12"/>
            <p:cNvSpPr>
              <a:spLocks noChangeArrowheads="1"/>
            </p:cNvSpPr>
            <p:nvPr>
              <p:custDataLst>
                <p:tags r:id="rId12"/>
              </p:custDataLst>
            </p:nvPr>
          </p:nvSpPr>
          <p:spPr bwMode="auto">
            <a:xfrm>
              <a:off x="6045201" y="3409950"/>
              <a:ext cx="403225" cy="242888"/>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mn-lt"/>
                <a:ea typeface="+mn-ea"/>
              </a:endParaRPr>
            </a:p>
          </p:txBody>
        </p:sp>
      </p:grpSp>
      <p:sp>
        <p:nvSpPr>
          <p:cNvPr id="21" name="文本框 39"/>
          <p:cNvSpPr txBox="1"/>
          <p:nvPr/>
        </p:nvSpPr>
        <p:spPr>
          <a:xfrm>
            <a:off x="1744215" y="2235534"/>
            <a:ext cx="2295220" cy="714096"/>
          </a:xfrm>
          <a:prstGeom prst="rect">
            <a:avLst/>
          </a:prstGeom>
          <a:noFill/>
        </p:spPr>
        <p:txBody>
          <a:bodyPr wrap="square" lIns="97420" tIns="48712" rIns="97420" bIns="48712" rtlCol="0">
            <a:spAutoFit/>
          </a:bodyPr>
          <a:lstStyle/>
          <a:p>
            <a:pPr algn="just"/>
            <a:r>
              <a:rPr lang="zh-CN" altLang="en-US" sz="2000" dirty="0">
                <a:solidFill>
                  <a:schemeClr val="bg1"/>
                </a:solidFill>
                <a:latin typeface="微软雅黑" panose="020B0503020204020204" pitchFamily="34" charset="-122"/>
                <a:ea typeface="微软雅黑" panose="020B0503020204020204" pitchFamily="34" charset="-122"/>
              </a:rPr>
              <a:t>文字说明文字说明</a:t>
            </a:r>
            <a:endParaRPr lang="en-US" altLang="zh-CN" sz="2000" dirty="0">
              <a:solidFill>
                <a:schemeClr val="bg1"/>
              </a:solidFill>
              <a:latin typeface="微软雅黑" panose="020B0503020204020204" pitchFamily="34" charset="-122"/>
              <a:ea typeface="微软雅黑" panose="020B0503020204020204" pitchFamily="34" charset="-122"/>
            </a:endParaRPr>
          </a:p>
          <a:p>
            <a:pPr algn="just"/>
            <a:r>
              <a:rPr lang="zh-CN" altLang="en-US" sz="2000" dirty="0">
                <a:solidFill>
                  <a:schemeClr val="bg1"/>
                </a:solidFill>
                <a:latin typeface="微软雅黑" panose="020B0503020204020204" pitchFamily="34" charset="-122"/>
                <a:ea typeface="微软雅黑" panose="020B0503020204020204" pitchFamily="34" charset="-122"/>
              </a:rPr>
              <a:t>文字说明文字说明</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文本框 39"/>
          <p:cNvSpPr txBox="1"/>
          <p:nvPr/>
        </p:nvSpPr>
        <p:spPr>
          <a:xfrm>
            <a:off x="8553694" y="2379265"/>
            <a:ext cx="2295220" cy="714096"/>
          </a:xfrm>
          <a:prstGeom prst="rect">
            <a:avLst/>
          </a:prstGeom>
          <a:noFill/>
        </p:spPr>
        <p:txBody>
          <a:bodyPr wrap="square" lIns="97420" tIns="48712" rIns="97420" bIns="48712" rtlCol="0">
            <a:spAutoFit/>
          </a:bodyPr>
          <a:lstStyle/>
          <a:p>
            <a:pPr algn="just"/>
            <a:r>
              <a:rPr lang="zh-CN" altLang="en-US" sz="2000" dirty="0">
                <a:solidFill>
                  <a:schemeClr val="bg1"/>
                </a:solidFill>
                <a:latin typeface="微软雅黑" panose="020B0503020204020204" pitchFamily="34" charset="-122"/>
                <a:ea typeface="微软雅黑" panose="020B0503020204020204" pitchFamily="34" charset="-122"/>
              </a:rPr>
              <a:t>文字说明文字说明</a:t>
            </a:r>
            <a:endParaRPr lang="en-US" altLang="zh-CN" sz="2000" dirty="0">
              <a:solidFill>
                <a:schemeClr val="bg1"/>
              </a:solidFill>
              <a:latin typeface="微软雅黑" panose="020B0503020204020204" pitchFamily="34" charset="-122"/>
              <a:ea typeface="微软雅黑" panose="020B0503020204020204" pitchFamily="34" charset="-122"/>
            </a:endParaRPr>
          </a:p>
          <a:p>
            <a:pPr algn="just"/>
            <a:r>
              <a:rPr lang="zh-CN" altLang="en-US" sz="2000" dirty="0">
                <a:solidFill>
                  <a:schemeClr val="bg1"/>
                </a:solidFill>
                <a:latin typeface="微软雅黑" panose="020B0503020204020204" pitchFamily="34" charset="-122"/>
                <a:ea typeface="微软雅黑" panose="020B0503020204020204" pitchFamily="34" charset="-122"/>
              </a:rPr>
              <a:t>文字说明文字说明</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文本框 39"/>
          <p:cNvSpPr txBox="1"/>
          <p:nvPr/>
        </p:nvSpPr>
        <p:spPr>
          <a:xfrm>
            <a:off x="8760868" y="4453856"/>
            <a:ext cx="2295220" cy="714096"/>
          </a:xfrm>
          <a:prstGeom prst="rect">
            <a:avLst/>
          </a:prstGeom>
          <a:noFill/>
        </p:spPr>
        <p:txBody>
          <a:bodyPr wrap="square" lIns="97420" tIns="48712" rIns="97420" bIns="48712" rtlCol="0">
            <a:spAutoFit/>
          </a:bodyPr>
          <a:lstStyle/>
          <a:p>
            <a:pPr algn="just"/>
            <a:r>
              <a:rPr lang="zh-CN" altLang="en-US" sz="2000" dirty="0">
                <a:solidFill>
                  <a:schemeClr val="bg1"/>
                </a:solidFill>
                <a:latin typeface="微软雅黑" panose="020B0503020204020204" pitchFamily="34" charset="-122"/>
                <a:ea typeface="微软雅黑" panose="020B0503020204020204" pitchFamily="34" charset="-122"/>
              </a:rPr>
              <a:t>文字说明文字说明</a:t>
            </a:r>
            <a:endParaRPr lang="en-US" altLang="zh-CN" sz="2000" dirty="0">
              <a:solidFill>
                <a:schemeClr val="bg1"/>
              </a:solidFill>
              <a:latin typeface="微软雅黑" panose="020B0503020204020204" pitchFamily="34" charset="-122"/>
              <a:ea typeface="微软雅黑" panose="020B0503020204020204" pitchFamily="34" charset="-122"/>
            </a:endParaRPr>
          </a:p>
          <a:p>
            <a:pPr algn="just"/>
            <a:r>
              <a:rPr lang="zh-CN" altLang="en-US" sz="2000" dirty="0">
                <a:solidFill>
                  <a:schemeClr val="bg1"/>
                </a:solidFill>
                <a:latin typeface="微软雅黑" panose="020B0503020204020204" pitchFamily="34" charset="-122"/>
                <a:ea typeface="微软雅黑" panose="020B0503020204020204" pitchFamily="34" charset="-122"/>
              </a:rPr>
              <a:t>文字说明文字说明</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文本框 39"/>
          <p:cNvSpPr txBox="1"/>
          <p:nvPr/>
        </p:nvSpPr>
        <p:spPr>
          <a:xfrm>
            <a:off x="1103302" y="4245711"/>
            <a:ext cx="2295220" cy="714096"/>
          </a:xfrm>
          <a:prstGeom prst="rect">
            <a:avLst/>
          </a:prstGeom>
          <a:noFill/>
        </p:spPr>
        <p:txBody>
          <a:bodyPr wrap="square" lIns="97420" tIns="48712" rIns="97420" bIns="48712" rtlCol="0">
            <a:spAutoFit/>
          </a:bodyPr>
          <a:lstStyle/>
          <a:p>
            <a:pPr algn="just"/>
            <a:r>
              <a:rPr lang="zh-CN" altLang="en-US" sz="2000" dirty="0">
                <a:solidFill>
                  <a:schemeClr val="bg1"/>
                </a:solidFill>
                <a:latin typeface="微软雅黑" panose="020B0503020204020204" pitchFamily="34" charset="-122"/>
                <a:ea typeface="微软雅黑" panose="020B0503020204020204" pitchFamily="34" charset="-122"/>
              </a:rPr>
              <a:t>文字说明文字说明</a:t>
            </a:r>
            <a:endParaRPr lang="en-US" altLang="zh-CN" sz="2000" dirty="0">
              <a:solidFill>
                <a:schemeClr val="bg1"/>
              </a:solidFill>
              <a:latin typeface="微软雅黑" panose="020B0503020204020204" pitchFamily="34" charset="-122"/>
              <a:ea typeface="微软雅黑" panose="020B0503020204020204" pitchFamily="34" charset="-122"/>
            </a:endParaRPr>
          </a:p>
          <a:p>
            <a:pPr algn="just"/>
            <a:r>
              <a:rPr lang="zh-CN" altLang="en-US" sz="2000" dirty="0">
                <a:solidFill>
                  <a:schemeClr val="bg1"/>
                </a:solidFill>
                <a:latin typeface="微软雅黑" panose="020B0503020204020204" pitchFamily="34" charset="-122"/>
                <a:ea typeface="微软雅黑" panose="020B0503020204020204" pitchFamily="34" charset="-122"/>
              </a:rPr>
              <a:t>文字说明文字说明</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68658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教学过程</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课前准备</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
        <p:nvSpPr>
          <p:cNvPr id="25" name="矩形 24"/>
          <p:cNvSpPr/>
          <p:nvPr/>
        </p:nvSpPr>
        <p:spPr>
          <a:xfrm>
            <a:off x="7987024" y="2350220"/>
            <a:ext cx="3004726" cy="4129415"/>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26" name="五边形 5"/>
          <p:cNvSpPr/>
          <p:nvPr/>
        </p:nvSpPr>
        <p:spPr>
          <a:xfrm>
            <a:off x="7967414" y="1293858"/>
            <a:ext cx="3109237" cy="768263"/>
          </a:xfrm>
          <a:custGeom>
            <a:avLst/>
            <a:gdLst/>
            <a:ahLst/>
            <a:cxnLst/>
            <a:rect l="l" t="t" r="r" b="b"/>
            <a:pathLst>
              <a:path w="2736056" h="576064">
                <a:moveTo>
                  <a:pt x="0" y="0"/>
                </a:moveTo>
                <a:lnTo>
                  <a:pt x="2448024" y="0"/>
                </a:lnTo>
                <a:lnTo>
                  <a:pt x="2736056" y="288032"/>
                </a:lnTo>
                <a:lnTo>
                  <a:pt x="2448024" y="576064"/>
                </a:lnTo>
                <a:lnTo>
                  <a:pt x="0" y="576064"/>
                </a:lnTo>
                <a:lnTo>
                  <a:pt x="288032" y="288032"/>
                </a:lnTo>
                <a:close/>
              </a:path>
            </a:pathLst>
          </a:custGeom>
          <a:solidFill>
            <a:srgbClr val="FB6060"/>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27" name="Picture 3" descr="D:\我的图片\新建文件夹\tumblr_n21ltnVLtz1st5lhmo1_1280.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142057" y="4364116"/>
            <a:ext cx="2705678" cy="1964795"/>
          </a:xfrm>
          <a:prstGeom prst="rect">
            <a:avLst/>
          </a:prstGeom>
          <a:noFill/>
          <a:extLst>
            <a:ext uri="{909E8E84-426E-40DD-AFC4-6F175D3DCCD1}">
              <a14:hiddenFill xmlns:a14="http://schemas.microsoft.com/office/drawing/2010/main">
                <a:solidFill>
                  <a:srgbClr val="FFFFFF"/>
                </a:solidFill>
              </a14:hiddenFill>
            </a:ext>
          </a:extLst>
        </p:spPr>
      </p:pic>
      <p:sp>
        <p:nvSpPr>
          <p:cNvPr id="28" name="Rectangle 42"/>
          <p:cNvSpPr/>
          <p:nvPr/>
        </p:nvSpPr>
        <p:spPr>
          <a:xfrm flipH="1">
            <a:off x="8687120" y="2745872"/>
            <a:ext cx="2081034" cy="1087024"/>
          </a:xfrm>
          <a:prstGeom prst="rect">
            <a:avLst/>
          </a:prstGeom>
          <a:noFill/>
          <a:ln w="12700" cap="flat" cmpd="sng" algn="ctr">
            <a:noFill/>
            <a:prstDash val="solid"/>
          </a:ln>
          <a:effectLst/>
        </p:spPr>
        <p:txBody>
          <a:bodyPr lIns="121917" tIns="0" rIns="121917" bIns="0" rtlCol="0" anchor="t"/>
          <a:lstStyle/>
          <a:p>
            <a:pPr algn="just"/>
            <a:r>
              <a:rPr lang="zh-CN" altLang="en-US" sz="1600">
                <a:latin typeface="微软雅黑" panose="020B0503020204020204" pitchFamily="34" charset="-122"/>
                <a:ea typeface="微软雅黑" panose="020B0503020204020204" pitchFamily="34" charset="-122"/>
              </a:rPr>
              <a:t>文字说明文字说明</a:t>
            </a:r>
            <a:endParaRPr lang="en-US" altLang="zh-CN" sz="1600">
              <a:latin typeface="微软雅黑" panose="020B0503020204020204" pitchFamily="34" charset="-122"/>
              <a:ea typeface="微软雅黑" panose="020B0503020204020204" pitchFamily="34" charset="-122"/>
            </a:endParaRPr>
          </a:p>
          <a:p>
            <a:pPr algn="just"/>
            <a:r>
              <a:rPr lang="zh-CN" altLang="en-US" sz="1600">
                <a:latin typeface="微软雅黑" panose="020B0503020204020204" pitchFamily="34" charset="-122"/>
                <a:ea typeface="微软雅黑" panose="020B0503020204020204" pitchFamily="34" charset="-122"/>
              </a:rPr>
              <a:t>文字说明文字说明</a:t>
            </a:r>
            <a:endParaRPr lang="en-US" altLang="zh-CN" sz="1600">
              <a:latin typeface="微软雅黑" panose="020B0503020204020204" pitchFamily="34" charset="-122"/>
              <a:ea typeface="微软雅黑" panose="020B0503020204020204" pitchFamily="34" charset="-122"/>
            </a:endParaRPr>
          </a:p>
          <a:p>
            <a:pPr algn="just"/>
            <a:r>
              <a:rPr lang="zh-CN" altLang="en-US" sz="1600">
                <a:latin typeface="微软雅黑" panose="020B0503020204020204" pitchFamily="34" charset="-122"/>
                <a:ea typeface="微软雅黑" panose="020B0503020204020204" pitchFamily="34" charset="-122"/>
              </a:rPr>
              <a:t>文字说明文字说明</a:t>
            </a:r>
            <a:endParaRPr lang="en-US" altLang="zh-CN" sz="1600">
              <a:latin typeface="微软雅黑" panose="020B0503020204020204" pitchFamily="34" charset="-122"/>
              <a:ea typeface="微软雅黑" panose="020B0503020204020204" pitchFamily="34" charset="-122"/>
            </a:endParaRPr>
          </a:p>
          <a:p>
            <a:pPr algn="just"/>
            <a:r>
              <a:rPr lang="zh-CN" altLang="en-US" sz="1600">
                <a:latin typeface="微软雅黑" panose="020B0503020204020204" pitchFamily="34" charset="-122"/>
                <a:ea typeface="微软雅黑" panose="020B0503020204020204" pitchFamily="34" charset="-122"/>
              </a:rPr>
              <a:t>文字说明文字说明</a:t>
            </a:r>
            <a:endParaRPr lang="zh-CN" altLang="en-US" sz="1600">
              <a:latin typeface="微软雅黑" panose="020B0503020204020204" pitchFamily="34" charset="-122"/>
              <a:ea typeface="微软雅黑" panose="020B0503020204020204" pitchFamily="34" charset="-122"/>
            </a:endParaRPr>
          </a:p>
        </p:txBody>
      </p:sp>
      <p:sp>
        <p:nvSpPr>
          <p:cNvPr id="29" name="Rectangle 42"/>
          <p:cNvSpPr/>
          <p:nvPr/>
        </p:nvSpPr>
        <p:spPr>
          <a:xfrm flipH="1">
            <a:off x="8470019" y="1509136"/>
            <a:ext cx="2744080" cy="337708"/>
          </a:xfrm>
          <a:prstGeom prst="rect">
            <a:avLst/>
          </a:prstGeom>
          <a:noFill/>
          <a:ln w="12700" cap="flat" cmpd="sng" algn="ctr">
            <a:noFill/>
            <a:prstDash val="solid"/>
          </a:ln>
          <a:effectLst/>
        </p:spPr>
        <p:txBody>
          <a:bodyPr lIns="121917" tIns="0" rIns="121917" bIns="0" rtlCol="0" anchor="t"/>
          <a:lstStyle/>
          <a:p>
            <a:r>
              <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矩形 29"/>
          <p:cNvSpPr/>
          <p:nvPr/>
        </p:nvSpPr>
        <p:spPr>
          <a:xfrm>
            <a:off x="4655234" y="2350220"/>
            <a:ext cx="3024148" cy="4129415"/>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1" name="五边形 5"/>
          <p:cNvSpPr/>
          <p:nvPr/>
        </p:nvSpPr>
        <p:spPr>
          <a:xfrm>
            <a:off x="4655234" y="1293858"/>
            <a:ext cx="3109237" cy="768263"/>
          </a:xfrm>
          <a:custGeom>
            <a:avLst/>
            <a:gdLst/>
            <a:ahLst/>
            <a:cxnLst/>
            <a:rect l="l" t="t" r="r" b="b"/>
            <a:pathLst>
              <a:path w="2736056" h="576064">
                <a:moveTo>
                  <a:pt x="0" y="0"/>
                </a:moveTo>
                <a:lnTo>
                  <a:pt x="2448024" y="0"/>
                </a:lnTo>
                <a:lnTo>
                  <a:pt x="2736056" y="288032"/>
                </a:lnTo>
                <a:lnTo>
                  <a:pt x="2448024" y="576064"/>
                </a:lnTo>
                <a:lnTo>
                  <a:pt x="0" y="576064"/>
                </a:lnTo>
                <a:lnTo>
                  <a:pt x="288032" y="288032"/>
                </a:lnTo>
                <a:close/>
              </a:path>
            </a:pathLst>
          </a:custGeom>
          <a:solidFill>
            <a:srgbClr val="56CA93"/>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32" name="Picture 3" descr="D:\我的图片\新建文件夹\tumblr_n21ltnVLtz1st5lhmo1_1280.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810266" y="4364116"/>
            <a:ext cx="2725099" cy="1964795"/>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42"/>
          <p:cNvSpPr/>
          <p:nvPr/>
        </p:nvSpPr>
        <p:spPr>
          <a:xfrm flipH="1">
            <a:off x="5212906" y="2734352"/>
            <a:ext cx="2148924" cy="1087024"/>
          </a:xfrm>
          <a:prstGeom prst="rect">
            <a:avLst/>
          </a:prstGeom>
          <a:noFill/>
          <a:ln w="12700" cap="flat" cmpd="sng" algn="ctr">
            <a:noFill/>
            <a:prstDash val="solid"/>
          </a:ln>
          <a:effectLst/>
        </p:spPr>
        <p:txBody>
          <a:bodyPr lIns="121917" tIns="0" rIns="121917" bIns="0" rtlCol="0" anchor="t"/>
          <a:lstStyle/>
          <a:p>
            <a:pPr algn="just"/>
            <a:r>
              <a:rPr lang="zh-CN" altLang="en-US" sz="1600">
                <a:latin typeface="微软雅黑" panose="020B0503020204020204" pitchFamily="34" charset="-122"/>
                <a:ea typeface="微软雅黑" panose="020B0503020204020204" pitchFamily="34" charset="-122"/>
              </a:rPr>
              <a:t>文字说明文字说明</a:t>
            </a:r>
            <a:endParaRPr lang="en-US" altLang="zh-CN" sz="1600">
              <a:latin typeface="微软雅黑" panose="020B0503020204020204" pitchFamily="34" charset="-122"/>
              <a:ea typeface="微软雅黑" panose="020B0503020204020204" pitchFamily="34" charset="-122"/>
            </a:endParaRPr>
          </a:p>
          <a:p>
            <a:pPr algn="just"/>
            <a:r>
              <a:rPr lang="zh-CN" altLang="en-US" sz="1600">
                <a:latin typeface="微软雅黑" panose="020B0503020204020204" pitchFamily="34" charset="-122"/>
                <a:ea typeface="微软雅黑" panose="020B0503020204020204" pitchFamily="34" charset="-122"/>
              </a:rPr>
              <a:t>文字说明文字说明</a:t>
            </a:r>
            <a:endParaRPr lang="en-US" altLang="zh-CN" sz="1600">
              <a:latin typeface="微软雅黑" panose="020B0503020204020204" pitchFamily="34" charset="-122"/>
              <a:ea typeface="微软雅黑" panose="020B0503020204020204" pitchFamily="34" charset="-122"/>
            </a:endParaRPr>
          </a:p>
          <a:p>
            <a:pPr algn="just"/>
            <a:r>
              <a:rPr lang="zh-CN" altLang="en-US" sz="1600">
                <a:latin typeface="微软雅黑" panose="020B0503020204020204" pitchFamily="34" charset="-122"/>
                <a:ea typeface="微软雅黑" panose="020B0503020204020204" pitchFamily="34" charset="-122"/>
              </a:rPr>
              <a:t>文字说明文字说明</a:t>
            </a:r>
            <a:endParaRPr lang="en-US" altLang="zh-CN" sz="1600">
              <a:latin typeface="微软雅黑" panose="020B0503020204020204" pitchFamily="34" charset="-122"/>
              <a:ea typeface="微软雅黑" panose="020B0503020204020204" pitchFamily="34" charset="-122"/>
            </a:endParaRPr>
          </a:p>
          <a:p>
            <a:pPr algn="just"/>
            <a:r>
              <a:rPr lang="zh-CN" altLang="en-US" sz="1600">
                <a:latin typeface="微软雅黑" panose="020B0503020204020204" pitchFamily="34" charset="-122"/>
                <a:ea typeface="微软雅黑" panose="020B0503020204020204" pitchFamily="34" charset="-122"/>
              </a:rPr>
              <a:t>文字说明文字说明</a:t>
            </a:r>
            <a:endParaRPr lang="zh-CN" altLang="en-US" sz="1600">
              <a:latin typeface="微软雅黑" panose="020B0503020204020204" pitchFamily="34" charset="-122"/>
              <a:ea typeface="微软雅黑" panose="020B0503020204020204" pitchFamily="34" charset="-122"/>
            </a:endParaRPr>
          </a:p>
        </p:txBody>
      </p:sp>
      <p:sp>
        <p:nvSpPr>
          <p:cNvPr id="34" name="Rectangle 42"/>
          <p:cNvSpPr/>
          <p:nvPr/>
        </p:nvSpPr>
        <p:spPr>
          <a:xfrm flipH="1">
            <a:off x="5138228" y="1509136"/>
            <a:ext cx="2744080" cy="337708"/>
          </a:xfrm>
          <a:prstGeom prst="rect">
            <a:avLst/>
          </a:prstGeom>
          <a:noFill/>
          <a:ln w="12700" cap="flat" cmpd="sng" algn="ctr">
            <a:noFill/>
            <a:prstDash val="solid"/>
          </a:ln>
          <a:effectLst/>
        </p:spPr>
        <p:txBody>
          <a:bodyPr lIns="121917" tIns="0" rIns="121917" bIns="0" rtlCol="0" anchor="t"/>
          <a:lstStyle/>
          <a:p>
            <a:r>
              <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矩形 34"/>
          <p:cNvSpPr/>
          <p:nvPr/>
        </p:nvSpPr>
        <p:spPr>
          <a:xfrm>
            <a:off x="1283955" y="2350220"/>
            <a:ext cx="3071348" cy="4129415"/>
          </a:xfrm>
          <a:prstGeom prst="rect">
            <a:avLst/>
          </a:prstGeom>
          <a:solidFill>
            <a:srgbClr val="EFEFE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6" name="五边形 5"/>
          <p:cNvSpPr/>
          <p:nvPr/>
        </p:nvSpPr>
        <p:spPr>
          <a:xfrm>
            <a:off x="1283955" y="1293858"/>
            <a:ext cx="3109237" cy="768263"/>
          </a:xfrm>
          <a:custGeom>
            <a:avLst/>
            <a:gdLst/>
            <a:ahLst/>
            <a:cxnLst/>
            <a:rect l="l" t="t" r="r" b="b"/>
            <a:pathLst>
              <a:path w="2736056" h="576064">
                <a:moveTo>
                  <a:pt x="0" y="0"/>
                </a:moveTo>
                <a:lnTo>
                  <a:pt x="2448024" y="0"/>
                </a:lnTo>
                <a:lnTo>
                  <a:pt x="2736056" y="288032"/>
                </a:lnTo>
                <a:lnTo>
                  <a:pt x="2448024" y="576064"/>
                </a:lnTo>
                <a:lnTo>
                  <a:pt x="0" y="576064"/>
                </a:lnTo>
                <a:lnTo>
                  <a:pt x="288032" y="288032"/>
                </a:lnTo>
                <a:close/>
              </a:path>
            </a:pathLst>
          </a:custGeom>
          <a:solidFill>
            <a:srgbClr val="F3913F"/>
          </a:solidFill>
          <a:ln w="1905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pic>
        <p:nvPicPr>
          <p:cNvPr id="37" name="Picture 3" descr="D:\我的图片\新建文件夹\tumblr_n21ltnVLtz1st5lhmo1_1280.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38988" y="4364116"/>
            <a:ext cx="2772300" cy="196479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42"/>
          <p:cNvSpPr/>
          <p:nvPr/>
        </p:nvSpPr>
        <p:spPr>
          <a:xfrm flipH="1">
            <a:off x="1870378" y="2724869"/>
            <a:ext cx="1956597" cy="1087024"/>
          </a:xfrm>
          <a:prstGeom prst="rect">
            <a:avLst/>
          </a:prstGeom>
          <a:noFill/>
          <a:ln w="12700" cap="flat" cmpd="sng" algn="ctr">
            <a:noFill/>
            <a:prstDash val="solid"/>
          </a:ln>
          <a:effectLst/>
        </p:spPr>
        <p:txBody>
          <a:bodyPr lIns="121917" tIns="0" rIns="121917" bIns="0" rtlCol="0" anchor="t"/>
          <a:lstStyle/>
          <a:p>
            <a:pPr algn="just"/>
            <a:r>
              <a:rPr lang="zh-CN" altLang="en-US" sz="1600">
                <a:latin typeface="微软雅黑" panose="020B0503020204020204" pitchFamily="34" charset="-122"/>
                <a:ea typeface="微软雅黑" panose="020B0503020204020204" pitchFamily="34" charset="-122"/>
              </a:rPr>
              <a:t>文字说明文字说明</a:t>
            </a:r>
            <a:endParaRPr lang="en-US" altLang="zh-CN" sz="1600">
              <a:latin typeface="微软雅黑" panose="020B0503020204020204" pitchFamily="34" charset="-122"/>
              <a:ea typeface="微软雅黑" panose="020B0503020204020204" pitchFamily="34" charset="-122"/>
            </a:endParaRPr>
          </a:p>
          <a:p>
            <a:pPr algn="just"/>
            <a:r>
              <a:rPr lang="zh-CN" altLang="en-US" sz="1600">
                <a:latin typeface="微软雅黑" panose="020B0503020204020204" pitchFamily="34" charset="-122"/>
                <a:ea typeface="微软雅黑" panose="020B0503020204020204" pitchFamily="34" charset="-122"/>
              </a:rPr>
              <a:t>文字说明文字说明</a:t>
            </a:r>
            <a:endParaRPr lang="en-US" altLang="zh-CN" sz="1600">
              <a:latin typeface="微软雅黑" panose="020B0503020204020204" pitchFamily="34" charset="-122"/>
              <a:ea typeface="微软雅黑" panose="020B0503020204020204" pitchFamily="34" charset="-122"/>
            </a:endParaRPr>
          </a:p>
          <a:p>
            <a:pPr algn="just"/>
            <a:r>
              <a:rPr lang="zh-CN" altLang="en-US" sz="1600">
                <a:latin typeface="微软雅黑" panose="020B0503020204020204" pitchFamily="34" charset="-122"/>
                <a:ea typeface="微软雅黑" panose="020B0503020204020204" pitchFamily="34" charset="-122"/>
              </a:rPr>
              <a:t>文字说明文字说明</a:t>
            </a:r>
            <a:endParaRPr lang="en-US" altLang="zh-CN" sz="1600">
              <a:latin typeface="微软雅黑" panose="020B0503020204020204" pitchFamily="34" charset="-122"/>
              <a:ea typeface="微软雅黑" panose="020B0503020204020204" pitchFamily="34" charset="-122"/>
            </a:endParaRPr>
          </a:p>
          <a:p>
            <a:pPr algn="just"/>
            <a:r>
              <a:rPr lang="zh-CN" altLang="en-US" sz="1600">
                <a:latin typeface="微软雅黑" panose="020B0503020204020204" pitchFamily="34" charset="-122"/>
                <a:ea typeface="微软雅黑" panose="020B0503020204020204" pitchFamily="34" charset="-122"/>
              </a:rPr>
              <a:t>文字说明文字说明</a:t>
            </a:r>
            <a:endParaRPr lang="zh-CN" altLang="en-US" sz="1600">
              <a:latin typeface="微软雅黑" panose="020B0503020204020204" pitchFamily="34" charset="-122"/>
              <a:ea typeface="微软雅黑" panose="020B0503020204020204" pitchFamily="34" charset="-122"/>
            </a:endParaRPr>
          </a:p>
          <a:p>
            <a:pPr algn="just"/>
            <a:endParaRPr lang="zh-CN" altLang="en-US" sz="1600" dirty="0">
              <a:latin typeface="微软雅黑" panose="020B0503020204020204" pitchFamily="34" charset="-122"/>
              <a:ea typeface="微软雅黑" panose="020B0503020204020204" pitchFamily="34" charset="-122"/>
            </a:endParaRPr>
          </a:p>
        </p:txBody>
      </p:sp>
      <p:sp>
        <p:nvSpPr>
          <p:cNvPr id="39" name="Rectangle 42"/>
          <p:cNvSpPr/>
          <p:nvPr/>
        </p:nvSpPr>
        <p:spPr>
          <a:xfrm flipH="1">
            <a:off x="1766950" y="1509136"/>
            <a:ext cx="2744080" cy="337708"/>
          </a:xfrm>
          <a:prstGeom prst="rect">
            <a:avLst/>
          </a:prstGeom>
          <a:noFill/>
          <a:ln w="12700" cap="flat" cmpd="sng" algn="ctr">
            <a:noFill/>
            <a:prstDash val="solid"/>
          </a:ln>
          <a:effectLst/>
        </p:spPr>
        <p:txBody>
          <a:bodyPr lIns="121917" tIns="0" rIns="121917" bIns="0" rtlCol="0" anchor="t"/>
          <a:lstStyle/>
          <a:p>
            <a:r>
              <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zh-CN" altLang="en-US" sz="19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5"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16" dur="1000" fill="hold"/>
                                        <p:tgtEl>
                                          <p:spTgt spid="25"/>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25"/>
                                        </p:tgtEl>
                                      </p:cBhvr>
                                    </p:animEffect>
                                  </p:childTnLst>
                                </p:cTn>
                              </p:par>
                            </p:childTnLst>
                          </p:cTn>
                        </p:par>
                        <p:par>
                          <p:cTn id="21" fill="hold">
                            <p:stCondLst>
                              <p:cond delay="1500"/>
                            </p:stCondLst>
                            <p:childTnLst>
                              <p:par>
                                <p:cTn id="22" presetID="25"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27" dur="1000" fill="hold"/>
                                        <p:tgtEl>
                                          <p:spTgt spid="26"/>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26"/>
                                        </p:tgtEl>
                                      </p:cBhvr>
                                    </p:animEffect>
                                  </p:childTnLst>
                                </p:cTn>
                              </p:par>
                            </p:childTnLst>
                          </p:cTn>
                        </p:par>
                        <p:par>
                          <p:cTn id="32" fill="hold">
                            <p:stCondLst>
                              <p:cond delay="2500"/>
                            </p:stCondLst>
                            <p:childTnLst>
                              <p:par>
                                <p:cTn id="33" presetID="25"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38" dur="1000" fill="hold"/>
                                        <p:tgtEl>
                                          <p:spTgt spid="2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27"/>
                                        </p:tgtEl>
                                      </p:cBhvr>
                                    </p:animEffect>
                                  </p:childTnLst>
                                </p:cTn>
                              </p:par>
                            </p:childTnLst>
                          </p:cTn>
                        </p:par>
                        <p:par>
                          <p:cTn id="43" fill="hold">
                            <p:stCondLst>
                              <p:cond delay="3500"/>
                            </p:stCondLst>
                            <p:childTnLst>
                              <p:par>
                                <p:cTn id="44" presetID="25"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49" dur="1000" fill="hold"/>
                                        <p:tgtEl>
                                          <p:spTgt spid="28"/>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28"/>
                                        </p:tgtEl>
                                      </p:cBhvr>
                                    </p:animEffect>
                                  </p:childTnLst>
                                </p:cTn>
                              </p:par>
                            </p:childTnLst>
                          </p:cTn>
                        </p:par>
                        <p:par>
                          <p:cTn id="54" fill="hold">
                            <p:stCondLst>
                              <p:cond delay="4500"/>
                            </p:stCondLst>
                            <p:childTnLst>
                              <p:par>
                                <p:cTn id="55" presetID="25" presetClass="entr" presetSubtype="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60" dur="1000" fill="hold"/>
                                        <p:tgtEl>
                                          <p:spTgt spid="29"/>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29"/>
                                        </p:tgtEl>
                                      </p:cBhvr>
                                    </p:animEffect>
                                  </p:childTnLst>
                                </p:cTn>
                              </p:par>
                            </p:childTnLst>
                          </p:cTn>
                        </p:par>
                        <p:par>
                          <p:cTn id="65" fill="hold">
                            <p:stCondLst>
                              <p:cond delay="5500"/>
                            </p:stCondLst>
                            <p:childTnLst>
                              <p:par>
                                <p:cTn id="66" presetID="25" presetClass="entr" presetSubtype="0"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69"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70"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71" dur="1000" fill="hold"/>
                                        <p:tgtEl>
                                          <p:spTgt spid="30"/>
                                        </p:tgtEl>
                                        <p:attrNameLst>
                                          <p:attrName>ppt_h</p:attrName>
                                        </p:attrNameLst>
                                      </p:cBhvr>
                                      <p:tavLst>
                                        <p:tav tm="0">
                                          <p:val>
                                            <p:strVal val="#ppt_h"/>
                                          </p:val>
                                        </p:tav>
                                        <p:tav tm="100000">
                                          <p:val>
                                            <p:strVal val="#ppt_h"/>
                                          </p:val>
                                        </p:tav>
                                      </p:tavLst>
                                    </p:anim>
                                    <p:anim calcmode="lin" valueType="num">
                                      <p:cBhvr>
                                        <p:cTn id="72"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73"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74"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75" dur="1000" decel="50000">
                                          <p:stCondLst>
                                            <p:cond delay="0"/>
                                          </p:stCondLst>
                                        </p:cTn>
                                        <p:tgtEl>
                                          <p:spTgt spid="30"/>
                                        </p:tgtEl>
                                      </p:cBhvr>
                                    </p:animEffect>
                                  </p:childTnLst>
                                </p:cTn>
                              </p:par>
                            </p:childTnLst>
                          </p:cTn>
                        </p:par>
                        <p:par>
                          <p:cTn id="76" fill="hold">
                            <p:stCondLst>
                              <p:cond delay="6500"/>
                            </p:stCondLst>
                            <p:childTnLst>
                              <p:par>
                                <p:cTn id="77" presetID="25"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82" dur="1000" fill="hold"/>
                                        <p:tgtEl>
                                          <p:spTgt spid="31"/>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31"/>
                                        </p:tgtEl>
                                      </p:cBhvr>
                                    </p:animEffect>
                                  </p:childTnLst>
                                </p:cTn>
                              </p:par>
                            </p:childTnLst>
                          </p:cTn>
                        </p:par>
                        <p:par>
                          <p:cTn id="87" fill="hold">
                            <p:stCondLst>
                              <p:cond delay="7500"/>
                            </p:stCondLst>
                            <p:childTnLst>
                              <p:par>
                                <p:cTn id="88" presetID="25" presetClass="entr" presetSubtype="0" fill="hold" nodeType="after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93" dur="1000" fill="hold"/>
                                        <p:tgtEl>
                                          <p:spTgt spid="32"/>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32"/>
                                        </p:tgtEl>
                                      </p:cBhvr>
                                    </p:animEffect>
                                  </p:childTnLst>
                                </p:cTn>
                              </p:par>
                            </p:childTnLst>
                          </p:cTn>
                        </p:par>
                        <p:par>
                          <p:cTn id="98" fill="hold">
                            <p:stCondLst>
                              <p:cond delay="8500"/>
                            </p:stCondLst>
                            <p:childTnLst>
                              <p:par>
                                <p:cTn id="99" presetID="25" presetClass="entr" presetSubtype="0" fill="hold" grpId="0" nodeType="afterEffect">
                                  <p:stCondLst>
                                    <p:cond delay="0"/>
                                  </p:stCondLst>
                                  <p:childTnLst>
                                    <p:set>
                                      <p:cBhvr>
                                        <p:cTn id="100" dur="1" fill="hold">
                                          <p:stCondLst>
                                            <p:cond delay="0"/>
                                          </p:stCondLst>
                                        </p:cTn>
                                        <p:tgtEl>
                                          <p:spTgt spid="33"/>
                                        </p:tgtEl>
                                        <p:attrNameLst>
                                          <p:attrName>style.visibility</p:attrName>
                                        </p:attrNameLst>
                                      </p:cBhvr>
                                      <p:to>
                                        <p:strVal val="visible"/>
                                      </p:to>
                                    </p:set>
                                    <p:anim calcmode="lin" valueType="num">
                                      <p:cBhvr>
                                        <p:cTn id="101" dur="500" decel="50000" fill="hold">
                                          <p:stCondLst>
                                            <p:cond delay="0"/>
                                          </p:stCondLst>
                                        </p:cTn>
                                        <p:tgtEl>
                                          <p:spTgt spid="33"/>
                                        </p:tgtEl>
                                        <p:attrNameLst>
                                          <p:attrName>style.rotation</p:attrName>
                                        </p:attrNameLst>
                                      </p:cBhvr>
                                      <p:tavLst>
                                        <p:tav tm="0">
                                          <p:val>
                                            <p:fltVal val="-90"/>
                                          </p:val>
                                        </p:tav>
                                        <p:tav tm="100000">
                                          <p:val>
                                            <p:fltVal val="0"/>
                                          </p:val>
                                        </p:tav>
                                      </p:tavLst>
                                    </p:anim>
                                    <p:anim calcmode="lin" valueType="num">
                                      <p:cBhvr>
                                        <p:cTn id="102" dur="500" decel="50000" fill="hold">
                                          <p:stCondLst>
                                            <p:cond delay="0"/>
                                          </p:stCondLst>
                                        </p:cTn>
                                        <p:tgtEl>
                                          <p:spTgt spid="33"/>
                                        </p:tgtEl>
                                        <p:attrNameLst>
                                          <p:attrName>ppt_w</p:attrName>
                                        </p:attrNameLst>
                                      </p:cBhvr>
                                      <p:tavLst>
                                        <p:tav tm="0">
                                          <p:val>
                                            <p:strVal val="#ppt_w"/>
                                          </p:val>
                                        </p:tav>
                                        <p:tav tm="100000">
                                          <p:val>
                                            <p:strVal val="#ppt_w*.05"/>
                                          </p:val>
                                        </p:tav>
                                      </p:tavLst>
                                    </p:anim>
                                    <p:anim calcmode="lin" valueType="num">
                                      <p:cBhvr>
                                        <p:cTn id="103" dur="500" accel="50000" fill="hold">
                                          <p:stCondLst>
                                            <p:cond delay="500"/>
                                          </p:stCondLst>
                                        </p:cTn>
                                        <p:tgtEl>
                                          <p:spTgt spid="33"/>
                                        </p:tgtEl>
                                        <p:attrNameLst>
                                          <p:attrName>ppt_w</p:attrName>
                                        </p:attrNameLst>
                                      </p:cBhvr>
                                      <p:tavLst>
                                        <p:tav tm="0">
                                          <p:val>
                                            <p:strVal val="#ppt_w*.05"/>
                                          </p:val>
                                        </p:tav>
                                        <p:tav tm="100000">
                                          <p:val>
                                            <p:strVal val="#ppt_w"/>
                                          </p:val>
                                        </p:tav>
                                      </p:tavLst>
                                    </p:anim>
                                    <p:anim calcmode="lin" valueType="num">
                                      <p:cBhvr>
                                        <p:cTn id="104" dur="1000" fill="hold"/>
                                        <p:tgtEl>
                                          <p:spTgt spid="33"/>
                                        </p:tgtEl>
                                        <p:attrNameLst>
                                          <p:attrName>ppt_h</p:attrName>
                                        </p:attrNameLst>
                                      </p:cBhvr>
                                      <p:tavLst>
                                        <p:tav tm="0">
                                          <p:val>
                                            <p:strVal val="#ppt_h"/>
                                          </p:val>
                                        </p:tav>
                                        <p:tav tm="100000">
                                          <p:val>
                                            <p:strVal val="#ppt_h"/>
                                          </p:val>
                                        </p:tav>
                                      </p:tavLst>
                                    </p:anim>
                                    <p:anim calcmode="lin" valueType="num">
                                      <p:cBhvr>
                                        <p:cTn id="105" dur="500" decel="50000" fill="hold">
                                          <p:stCondLst>
                                            <p:cond delay="0"/>
                                          </p:stCondLst>
                                        </p:cTn>
                                        <p:tgtEl>
                                          <p:spTgt spid="33"/>
                                        </p:tgtEl>
                                        <p:attrNameLst>
                                          <p:attrName>ppt_x</p:attrName>
                                        </p:attrNameLst>
                                      </p:cBhvr>
                                      <p:tavLst>
                                        <p:tav tm="0">
                                          <p:val>
                                            <p:strVal val="#ppt_x+.4"/>
                                          </p:val>
                                        </p:tav>
                                        <p:tav tm="100000">
                                          <p:val>
                                            <p:strVal val="#ppt_x"/>
                                          </p:val>
                                        </p:tav>
                                      </p:tavLst>
                                    </p:anim>
                                    <p:anim calcmode="lin" valueType="num">
                                      <p:cBhvr>
                                        <p:cTn id="106" dur="500" decel="50000" fill="hold">
                                          <p:stCondLst>
                                            <p:cond delay="0"/>
                                          </p:stCondLst>
                                        </p:cTn>
                                        <p:tgtEl>
                                          <p:spTgt spid="33"/>
                                        </p:tgtEl>
                                        <p:attrNameLst>
                                          <p:attrName>ppt_y</p:attrName>
                                        </p:attrNameLst>
                                      </p:cBhvr>
                                      <p:tavLst>
                                        <p:tav tm="0">
                                          <p:val>
                                            <p:strVal val="#ppt_y-.2"/>
                                          </p:val>
                                        </p:tav>
                                        <p:tav tm="100000">
                                          <p:val>
                                            <p:strVal val="#ppt_y+.1"/>
                                          </p:val>
                                        </p:tav>
                                      </p:tavLst>
                                    </p:anim>
                                    <p:anim calcmode="lin" valueType="num">
                                      <p:cBhvr>
                                        <p:cTn id="107" dur="500" accel="50000" fill="hold">
                                          <p:stCondLst>
                                            <p:cond delay="500"/>
                                          </p:stCondLst>
                                        </p:cTn>
                                        <p:tgtEl>
                                          <p:spTgt spid="33"/>
                                        </p:tgtEl>
                                        <p:attrNameLst>
                                          <p:attrName>ppt_y</p:attrName>
                                        </p:attrNameLst>
                                      </p:cBhvr>
                                      <p:tavLst>
                                        <p:tav tm="0">
                                          <p:val>
                                            <p:strVal val="#ppt_y+.1"/>
                                          </p:val>
                                        </p:tav>
                                        <p:tav tm="100000">
                                          <p:val>
                                            <p:strVal val="#ppt_y"/>
                                          </p:val>
                                        </p:tav>
                                      </p:tavLst>
                                    </p:anim>
                                    <p:animEffect transition="in" filter="fade">
                                      <p:cBhvr>
                                        <p:cTn id="108" dur="1000" decel="50000">
                                          <p:stCondLst>
                                            <p:cond delay="0"/>
                                          </p:stCondLst>
                                        </p:cTn>
                                        <p:tgtEl>
                                          <p:spTgt spid="33"/>
                                        </p:tgtEl>
                                      </p:cBhvr>
                                    </p:animEffect>
                                  </p:childTnLst>
                                </p:cTn>
                              </p:par>
                            </p:childTnLst>
                          </p:cTn>
                        </p:par>
                        <p:par>
                          <p:cTn id="109" fill="hold">
                            <p:stCondLst>
                              <p:cond delay="9500"/>
                            </p:stCondLst>
                            <p:childTnLst>
                              <p:par>
                                <p:cTn id="110" presetID="25" presetClass="entr" presetSubtype="0" fill="hold" grpId="0" nodeType="after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500" decel="50000" fill="hold">
                                          <p:stCondLst>
                                            <p:cond delay="0"/>
                                          </p:stCondLst>
                                        </p:cTn>
                                        <p:tgtEl>
                                          <p:spTgt spid="34"/>
                                        </p:tgtEl>
                                        <p:attrNameLst>
                                          <p:attrName>style.rotation</p:attrName>
                                        </p:attrNameLst>
                                      </p:cBhvr>
                                      <p:tavLst>
                                        <p:tav tm="0">
                                          <p:val>
                                            <p:fltVal val="-90"/>
                                          </p:val>
                                        </p:tav>
                                        <p:tav tm="100000">
                                          <p:val>
                                            <p:fltVal val="0"/>
                                          </p:val>
                                        </p:tav>
                                      </p:tavLst>
                                    </p:anim>
                                    <p:anim calcmode="lin" valueType="num">
                                      <p:cBhvr>
                                        <p:cTn id="113" dur="500" decel="50000" fill="hold">
                                          <p:stCondLst>
                                            <p:cond delay="0"/>
                                          </p:stCondLst>
                                        </p:cTn>
                                        <p:tgtEl>
                                          <p:spTgt spid="34"/>
                                        </p:tgtEl>
                                        <p:attrNameLst>
                                          <p:attrName>ppt_w</p:attrName>
                                        </p:attrNameLst>
                                      </p:cBhvr>
                                      <p:tavLst>
                                        <p:tav tm="0">
                                          <p:val>
                                            <p:strVal val="#ppt_w"/>
                                          </p:val>
                                        </p:tav>
                                        <p:tav tm="100000">
                                          <p:val>
                                            <p:strVal val="#ppt_w*.05"/>
                                          </p:val>
                                        </p:tav>
                                      </p:tavLst>
                                    </p:anim>
                                    <p:anim calcmode="lin" valueType="num">
                                      <p:cBhvr>
                                        <p:cTn id="114" dur="500" accel="50000" fill="hold">
                                          <p:stCondLst>
                                            <p:cond delay="500"/>
                                          </p:stCondLst>
                                        </p:cTn>
                                        <p:tgtEl>
                                          <p:spTgt spid="34"/>
                                        </p:tgtEl>
                                        <p:attrNameLst>
                                          <p:attrName>ppt_w</p:attrName>
                                        </p:attrNameLst>
                                      </p:cBhvr>
                                      <p:tavLst>
                                        <p:tav tm="0">
                                          <p:val>
                                            <p:strVal val="#ppt_w*.05"/>
                                          </p:val>
                                        </p:tav>
                                        <p:tav tm="100000">
                                          <p:val>
                                            <p:strVal val="#ppt_w"/>
                                          </p:val>
                                        </p:tav>
                                      </p:tavLst>
                                    </p:anim>
                                    <p:anim calcmode="lin" valueType="num">
                                      <p:cBhvr>
                                        <p:cTn id="115" dur="1000" fill="hold"/>
                                        <p:tgtEl>
                                          <p:spTgt spid="34"/>
                                        </p:tgtEl>
                                        <p:attrNameLst>
                                          <p:attrName>ppt_h</p:attrName>
                                        </p:attrNameLst>
                                      </p:cBhvr>
                                      <p:tavLst>
                                        <p:tav tm="0">
                                          <p:val>
                                            <p:strVal val="#ppt_h"/>
                                          </p:val>
                                        </p:tav>
                                        <p:tav tm="100000">
                                          <p:val>
                                            <p:strVal val="#ppt_h"/>
                                          </p:val>
                                        </p:tav>
                                      </p:tavLst>
                                    </p:anim>
                                    <p:anim calcmode="lin" valueType="num">
                                      <p:cBhvr>
                                        <p:cTn id="116" dur="500" decel="50000" fill="hold">
                                          <p:stCondLst>
                                            <p:cond delay="0"/>
                                          </p:stCondLst>
                                        </p:cTn>
                                        <p:tgtEl>
                                          <p:spTgt spid="34"/>
                                        </p:tgtEl>
                                        <p:attrNameLst>
                                          <p:attrName>ppt_x</p:attrName>
                                        </p:attrNameLst>
                                      </p:cBhvr>
                                      <p:tavLst>
                                        <p:tav tm="0">
                                          <p:val>
                                            <p:strVal val="#ppt_x+.4"/>
                                          </p:val>
                                        </p:tav>
                                        <p:tav tm="100000">
                                          <p:val>
                                            <p:strVal val="#ppt_x"/>
                                          </p:val>
                                        </p:tav>
                                      </p:tavLst>
                                    </p:anim>
                                    <p:anim calcmode="lin" valueType="num">
                                      <p:cBhvr>
                                        <p:cTn id="117" dur="500" decel="50000" fill="hold">
                                          <p:stCondLst>
                                            <p:cond delay="0"/>
                                          </p:stCondLst>
                                        </p:cTn>
                                        <p:tgtEl>
                                          <p:spTgt spid="34"/>
                                        </p:tgtEl>
                                        <p:attrNameLst>
                                          <p:attrName>ppt_y</p:attrName>
                                        </p:attrNameLst>
                                      </p:cBhvr>
                                      <p:tavLst>
                                        <p:tav tm="0">
                                          <p:val>
                                            <p:strVal val="#ppt_y-.2"/>
                                          </p:val>
                                        </p:tav>
                                        <p:tav tm="100000">
                                          <p:val>
                                            <p:strVal val="#ppt_y+.1"/>
                                          </p:val>
                                        </p:tav>
                                      </p:tavLst>
                                    </p:anim>
                                    <p:anim calcmode="lin" valueType="num">
                                      <p:cBhvr>
                                        <p:cTn id="118" dur="500" accel="50000" fill="hold">
                                          <p:stCondLst>
                                            <p:cond delay="500"/>
                                          </p:stCondLst>
                                        </p:cTn>
                                        <p:tgtEl>
                                          <p:spTgt spid="34"/>
                                        </p:tgtEl>
                                        <p:attrNameLst>
                                          <p:attrName>ppt_y</p:attrName>
                                        </p:attrNameLst>
                                      </p:cBhvr>
                                      <p:tavLst>
                                        <p:tav tm="0">
                                          <p:val>
                                            <p:strVal val="#ppt_y+.1"/>
                                          </p:val>
                                        </p:tav>
                                        <p:tav tm="100000">
                                          <p:val>
                                            <p:strVal val="#ppt_y"/>
                                          </p:val>
                                        </p:tav>
                                      </p:tavLst>
                                    </p:anim>
                                    <p:animEffect transition="in" filter="fade">
                                      <p:cBhvr>
                                        <p:cTn id="119" dur="1000" decel="50000">
                                          <p:stCondLst>
                                            <p:cond delay="0"/>
                                          </p:stCondLst>
                                        </p:cTn>
                                        <p:tgtEl>
                                          <p:spTgt spid="34"/>
                                        </p:tgtEl>
                                      </p:cBhvr>
                                    </p:animEffect>
                                  </p:childTnLst>
                                </p:cTn>
                              </p:par>
                            </p:childTnLst>
                          </p:cTn>
                        </p:par>
                        <p:par>
                          <p:cTn id="120" fill="hold">
                            <p:stCondLst>
                              <p:cond delay="10500"/>
                            </p:stCondLst>
                            <p:childTnLst>
                              <p:par>
                                <p:cTn id="121" presetID="25" presetClass="entr" presetSubtype="0" fill="hold" grpId="0" nodeType="afterEffect">
                                  <p:stCondLst>
                                    <p:cond delay="0"/>
                                  </p:stCondLst>
                                  <p:childTnLst>
                                    <p:set>
                                      <p:cBhvr>
                                        <p:cTn id="122" dur="1" fill="hold">
                                          <p:stCondLst>
                                            <p:cond delay="0"/>
                                          </p:stCondLst>
                                        </p:cTn>
                                        <p:tgtEl>
                                          <p:spTgt spid="35"/>
                                        </p:tgtEl>
                                        <p:attrNameLst>
                                          <p:attrName>style.visibility</p:attrName>
                                        </p:attrNameLst>
                                      </p:cBhvr>
                                      <p:to>
                                        <p:strVal val="visible"/>
                                      </p:to>
                                    </p:set>
                                    <p:anim calcmode="lin" valueType="num">
                                      <p:cBhvr>
                                        <p:cTn id="123" dur="500" decel="50000" fill="hold">
                                          <p:stCondLst>
                                            <p:cond delay="0"/>
                                          </p:stCondLst>
                                        </p:cTn>
                                        <p:tgtEl>
                                          <p:spTgt spid="35"/>
                                        </p:tgtEl>
                                        <p:attrNameLst>
                                          <p:attrName>style.rotation</p:attrName>
                                        </p:attrNameLst>
                                      </p:cBhvr>
                                      <p:tavLst>
                                        <p:tav tm="0">
                                          <p:val>
                                            <p:fltVal val="-90"/>
                                          </p:val>
                                        </p:tav>
                                        <p:tav tm="100000">
                                          <p:val>
                                            <p:fltVal val="0"/>
                                          </p:val>
                                        </p:tav>
                                      </p:tavLst>
                                    </p:anim>
                                    <p:anim calcmode="lin" valueType="num">
                                      <p:cBhvr>
                                        <p:cTn id="124" dur="500" decel="50000" fill="hold">
                                          <p:stCondLst>
                                            <p:cond delay="0"/>
                                          </p:stCondLst>
                                        </p:cTn>
                                        <p:tgtEl>
                                          <p:spTgt spid="35"/>
                                        </p:tgtEl>
                                        <p:attrNameLst>
                                          <p:attrName>ppt_w</p:attrName>
                                        </p:attrNameLst>
                                      </p:cBhvr>
                                      <p:tavLst>
                                        <p:tav tm="0">
                                          <p:val>
                                            <p:strVal val="#ppt_w"/>
                                          </p:val>
                                        </p:tav>
                                        <p:tav tm="100000">
                                          <p:val>
                                            <p:strVal val="#ppt_w*.05"/>
                                          </p:val>
                                        </p:tav>
                                      </p:tavLst>
                                    </p:anim>
                                    <p:anim calcmode="lin" valueType="num">
                                      <p:cBhvr>
                                        <p:cTn id="125" dur="500" accel="50000" fill="hold">
                                          <p:stCondLst>
                                            <p:cond delay="500"/>
                                          </p:stCondLst>
                                        </p:cTn>
                                        <p:tgtEl>
                                          <p:spTgt spid="35"/>
                                        </p:tgtEl>
                                        <p:attrNameLst>
                                          <p:attrName>ppt_w</p:attrName>
                                        </p:attrNameLst>
                                      </p:cBhvr>
                                      <p:tavLst>
                                        <p:tav tm="0">
                                          <p:val>
                                            <p:strVal val="#ppt_w*.05"/>
                                          </p:val>
                                        </p:tav>
                                        <p:tav tm="100000">
                                          <p:val>
                                            <p:strVal val="#ppt_w"/>
                                          </p:val>
                                        </p:tav>
                                      </p:tavLst>
                                    </p:anim>
                                    <p:anim calcmode="lin" valueType="num">
                                      <p:cBhvr>
                                        <p:cTn id="126" dur="1000" fill="hold"/>
                                        <p:tgtEl>
                                          <p:spTgt spid="35"/>
                                        </p:tgtEl>
                                        <p:attrNameLst>
                                          <p:attrName>ppt_h</p:attrName>
                                        </p:attrNameLst>
                                      </p:cBhvr>
                                      <p:tavLst>
                                        <p:tav tm="0">
                                          <p:val>
                                            <p:strVal val="#ppt_h"/>
                                          </p:val>
                                        </p:tav>
                                        <p:tav tm="100000">
                                          <p:val>
                                            <p:strVal val="#ppt_h"/>
                                          </p:val>
                                        </p:tav>
                                      </p:tavLst>
                                    </p:anim>
                                    <p:anim calcmode="lin" valueType="num">
                                      <p:cBhvr>
                                        <p:cTn id="127" dur="500" decel="50000" fill="hold">
                                          <p:stCondLst>
                                            <p:cond delay="0"/>
                                          </p:stCondLst>
                                        </p:cTn>
                                        <p:tgtEl>
                                          <p:spTgt spid="35"/>
                                        </p:tgtEl>
                                        <p:attrNameLst>
                                          <p:attrName>ppt_x</p:attrName>
                                        </p:attrNameLst>
                                      </p:cBhvr>
                                      <p:tavLst>
                                        <p:tav tm="0">
                                          <p:val>
                                            <p:strVal val="#ppt_x+.4"/>
                                          </p:val>
                                        </p:tav>
                                        <p:tav tm="100000">
                                          <p:val>
                                            <p:strVal val="#ppt_x"/>
                                          </p:val>
                                        </p:tav>
                                      </p:tavLst>
                                    </p:anim>
                                    <p:anim calcmode="lin" valueType="num">
                                      <p:cBhvr>
                                        <p:cTn id="128" dur="500" decel="50000" fill="hold">
                                          <p:stCondLst>
                                            <p:cond delay="0"/>
                                          </p:stCondLst>
                                        </p:cTn>
                                        <p:tgtEl>
                                          <p:spTgt spid="35"/>
                                        </p:tgtEl>
                                        <p:attrNameLst>
                                          <p:attrName>ppt_y</p:attrName>
                                        </p:attrNameLst>
                                      </p:cBhvr>
                                      <p:tavLst>
                                        <p:tav tm="0">
                                          <p:val>
                                            <p:strVal val="#ppt_y-.2"/>
                                          </p:val>
                                        </p:tav>
                                        <p:tav tm="100000">
                                          <p:val>
                                            <p:strVal val="#ppt_y+.1"/>
                                          </p:val>
                                        </p:tav>
                                      </p:tavLst>
                                    </p:anim>
                                    <p:anim calcmode="lin" valueType="num">
                                      <p:cBhvr>
                                        <p:cTn id="129" dur="500" accel="50000" fill="hold">
                                          <p:stCondLst>
                                            <p:cond delay="500"/>
                                          </p:stCondLst>
                                        </p:cTn>
                                        <p:tgtEl>
                                          <p:spTgt spid="35"/>
                                        </p:tgtEl>
                                        <p:attrNameLst>
                                          <p:attrName>ppt_y</p:attrName>
                                        </p:attrNameLst>
                                      </p:cBhvr>
                                      <p:tavLst>
                                        <p:tav tm="0">
                                          <p:val>
                                            <p:strVal val="#ppt_y+.1"/>
                                          </p:val>
                                        </p:tav>
                                        <p:tav tm="100000">
                                          <p:val>
                                            <p:strVal val="#ppt_y"/>
                                          </p:val>
                                        </p:tav>
                                      </p:tavLst>
                                    </p:anim>
                                    <p:animEffect transition="in" filter="fade">
                                      <p:cBhvr>
                                        <p:cTn id="130" dur="1000" decel="50000">
                                          <p:stCondLst>
                                            <p:cond delay="0"/>
                                          </p:stCondLst>
                                        </p:cTn>
                                        <p:tgtEl>
                                          <p:spTgt spid="35"/>
                                        </p:tgtEl>
                                      </p:cBhvr>
                                    </p:animEffect>
                                  </p:childTnLst>
                                </p:cTn>
                              </p:par>
                            </p:childTnLst>
                          </p:cTn>
                        </p:par>
                        <p:par>
                          <p:cTn id="131" fill="hold">
                            <p:stCondLst>
                              <p:cond delay="11500"/>
                            </p:stCondLst>
                            <p:childTnLst>
                              <p:par>
                                <p:cTn id="132" presetID="25" presetClass="entr" presetSubtype="0" fill="hold" grpId="0" nodeType="afterEffect">
                                  <p:stCondLst>
                                    <p:cond delay="0"/>
                                  </p:stCondLst>
                                  <p:childTnLst>
                                    <p:set>
                                      <p:cBhvr>
                                        <p:cTn id="133" dur="1" fill="hold">
                                          <p:stCondLst>
                                            <p:cond delay="0"/>
                                          </p:stCondLst>
                                        </p:cTn>
                                        <p:tgtEl>
                                          <p:spTgt spid="36"/>
                                        </p:tgtEl>
                                        <p:attrNameLst>
                                          <p:attrName>style.visibility</p:attrName>
                                        </p:attrNameLst>
                                      </p:cBhvr>
                                      <p:to>
                                        <p:strVal val="visible"/>
                                      </p:to>
                                    </p:set>
                                    <p:anim calcmode="lin" valueType="num">
                                      <p:cBhvr>
                                        <p:cTn id="134" dur="500" decel="50000" fill="hold">
                                          <p:stCondLst>
                                            <p:cond delay="0"/>
                                          </p:stCondLst>
                                        </p:cTn>
                                        <p:tgtEl>
                                          <p:spTgt spid="36"/>
                                        </p:tgtEl>
                                        <p:attrNameLst>
                                          <p:attrName>style.rotation</p:attrName>
                                        </p:attrNameLst>
                                      </p:cBhvr>
                                      <p:tavLst>
                                        <p:tav tm="0">
                                          <p:val>
                                            <p:fltVal val="-90"/>
                                          </p:val>
                                        </p:tav>
                                        <p:tav tm="100000">
                                          <p:val>
                                            <p:fltVal val="0"/>
                                          </p:val>
                                        </p:tav>
                                      </p:tavLst>
                                    </p:anim>
                                    <p:anim calcmode="lin" valueType="num">
                                      <p:cBhvr>
                                        <p:cTn id="135" dur="500" decel="50000" fill="hold">
                                          <p:stCondLst>
                                            <p:cond delay="0"/>
                                          </p:stCondLst>
                                        </p:cTn>
                                        <p:tgtEl>
                                          <p:spTgt spid="36"/>
                                        </p:tgtEl>
                                        <p:attrNameLst>
                                          <p:attrName>ppt_w</p:attrName>
                                        </p:attrNameLst>
                                      </p:cBhvr>
                                      <p:tavLst>
                                        <p:tav tm="0">
                                          <p:val>
                                            <p:strVal val="#ppt_w"/>
                                          </p:val>
                                        </p:tav>
                                        <p:tav tm="100000">
                                          <p:val>
                                            <p:strVal val="#ppt_w*.05"/>
                                          </p:val>
                                        </p:tav>
                                      </p:tavLst>
                                    </p:anim>
                                    <p:anim calcmode="lin" valueType="num">
                                      <p:cBhvr>
                                        <p:cTn id="136" dur="500" accel="50000" fill="hold">
                                          <p:stCondLst>
                                            <p:cond delay="500"/>
                                          </p:stCondLst>
                                        </p:cTn>
                                        <p:tgtEl>
                                          <p:spTgt spid="36"/>
                                        </p:tgtEl>
                                        <p:attrNameLst>
                                          <p:attrName>ppt_w</p:attrName>
                                        </p:attrNameLst>
                                      </p:cBhvr>
                                      <p:tavLst>
                                        <p:tav tm="0">
                                          <p:val>
                                            <p:strVal val="#ppt_w*.05"/>
                                          </p:val>
                                        </p:tav>
                                        <p:tav tm="100000">
                                          <p:val>
                                            <p:strVal val="#ppt_w"/>
                                          </p:val>
                                        </p:tav>
                                      </p:tavLst>
                                    </p:anim>
                                    <p:anim calcmode="lin" valueType="num">
                                      <p:cBhvr>
                                        <p:cTn id="137" dur="1000" fill="hold"/>
                                        <p:tgtEl>
                                          <p:spTgt spid="36"/>
                                        </p:tgtEl>
                                        <p:attrNameLst>
                                          <p:attrName>ppt_h</p:attrName>
                                        </p:attrNameLst>
                                      </p:cBhvr>
                                      <p:tavLst>
                                        <p:tav tm="0">
                                          <p:val>
                                            <p:strVal val="#ppt_h"/>
                                          </p:val>
                                        </p:tav>
                                        <p:tav tm="100000">
                                          <p:val>
                                            <p:strVal val="#ppt_h"/>
                                          </p:val>
                                        </p:tav>
                                      </p:tavLst>
                                    </p:anim>
                                    <p:anim calcmode="lin" valueType="num">
                                      <p:cBhvr>
                                        <p:cTn id="138" dur="500" decel="50000" fill="hold">
                                          <p:stCondLst>
                                            <p:cond delay="0"/>
                                          </p:stCondLst>
                                        </p:cTn>
                                        <p:tgtEl>
                                          <p:spTgt spid="36"/>
                                        </p:tgtEl>
                                        <p:attrNameLst>
                                          <p:attrName>ppt_x</p:attrName>
                                        </p:attrNameLst>
                                      </p:cBhvr>
                                      <p:tavLst>
                                        <p:tav tm="0">
                                          <p:val>
                                            <p:strVal val="#ppt_x+.4"/>
                                          </p:val>
                                        </p:tav>
                                        <p:tav tm="100000">
                                          <p:val>
                                            <p:strVal val="#ppt_x"/>
                                          </p:val>
                                        </p:tav>
                                      </p:tavLst>
                                    </p:anim>
                                    <p:anim calcmode="lin" valueType="num">
                                      <p:cBhvr>
                                        <p:cTn id="139" dur="500" decel="50000" fill="hold">
                                          <p:stCondLst>
                                            <p:cond delay="0"/>
                                          </p:stCondLst>
                                        </p:cTn>
                                        <p:tgtEl>
                                          <p:spTgt spid="36"/>
                                        </p:tgtEl>
                                        <p:attrNameLst>
                                          <p:attrName>ppt_y</p:attrName>
                                        </p:attrNameLst>
                                      </p:cBhvr>
                                      <p:tavLst>
                                        <p:tav tm="0">
                                          <p:val>
                                            <p:strVal val="#ppt_y-.2"/>
                                          </p:val>
                                        </p:tav>
                                        <p:tav tm="100000">
                                          <p:val>
                                            <p:strVal val="#ppt_y+.1"/>
                                          </p:val>
                                        </p:tav>
                                      </p:tavLst>
                                    </p:anim>
                                    <p:anim calcmode="lin" valueType="num">
                                      <p:cBhvr>
                                        <p:cTn id="140" dur="500" accel="50000" fill="hold">
                                          <p:stCondLst>
                                            <p:cond delay="500"/>
                                          </p:stCondLst>
                                        </p:cTn>
                                        <p:tgtEl>
                                          <p:spTgt spid="36"/>
                                        </p:tgtEl>
                                        <p:attrNameLst>
                                          <p:attrName>ppt_y</p:attrName>
                                        </p:attrNameLst>
                                      </p:cBhvr>
                                      <p:tavLst>
                                        <p:tav tm="0">
                                          <p:val>
                                            <p:strVal val="#ppt_y+.1"/>
                                          </p:val>
                                        </p:tav>
                                        <p:tav tm="100000">
                                          <p:val>
                                            <p:strVal val="#ppt_y"/>
                                          </p:val>
                                        </p:tav>
                                      </p:tavLst>
                                    </p:anim>
                                    <p:animEffect transition="in" filter="fade">
                                      <p:cBhvr>
                                        <p:cTn id="141" dur="1000" decel="50000">
                                          <p:stCondLst>
                                            <p:cond delay="0"/>
                                          </p:stCondLst>
                                        </p:cTn>
                                        <p:tgtEl>
                                          <p:spTgt spid="36"/>
                                        </p:tgtEl>
                                      </p:cBhvr>
                                    </p:animEffect>
                                  </p:childTnLst>
                                </p:cTn>
                              </p:par>
                            </p:childTnLst>
                          </p:cTn>
                        </p:par>
                        <p:par>
                          <p:cTn id="142" fill="hold">
                            <p:stCondLst>
                              <p:cond delay="12500"/>
                            </p:stCondLst>
                            <p:childTnLst>
                              <p:par>
                                <p:cTn id="143" presetID="25" presetClass="entr" presetSubtype="0" fill="hold" nodeType="afterEffect">
                                  <p:stCondLst>
                                    <p:cond delay="0"/>
                                  </p:stCondLst>
                                  <p:childTnLst>
                                    <p:set>
                                      <p:cBhvr>
                                        <p:cTn id="144" dur="1" fill="hold">
                                          <p:stCondLst>
                                            <p:cond delay="0"/>
                                          </p:stCondLst>
                                        </p:cTn>
                                        <p:tgtEl>
                                          <p:spTgt spid="37"/>
                                        </p:tgtEl>
                                        <p:attrNameLst>
                                          <p:attrName>style.visibility</p:attrName>
                                        </p:attrNameLst>
                                      </p:cBhvr>
                                      <p:to>
                                        <p:strVal val="visible"/>
                                      </p:to>
                                    </p:set>
                                    <p:anim calcmode="lin" valueType="num">
                                      <p:cBhvr>
                                        <p:cTn id="145"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146"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147"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148" dur="1000" fill="hold"/>
                                        <p:tgtEl>
                                          <p:spTgt spid="37"/>
                                        </p:tgtEl>
                                        <p:attrNameLst>
                                          <p:attrName>ppt_h</p:attrName>
                                        </p:attrNameLst>
                                      </p:cBhvr>
                                      <p:tavLst>
                                        <p:tav tm="0">
                                          <p:val>
                                            <p:strVal val="#ppt_h"/>
                                          </p:val>
                                        </p:tav>
                                        <p:tav tm="100000">
                                          <p:val>
                                            <p:strVal val="#ppt_h"/>
                                          </p:val>
                                        </p:tav>
                                      </p:tavLst>
                                    </p:anim>
                                    <p:anim calcmode="lin" valueType="num">
                                      <p:cBhvr>
                                        <p:cTn id="149"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150"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151"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152" dur="1000" decel="50000">
                                          <p:stCondLst>
                                            <p:cond delay="0"/>
                                          </p:stCondLst>
                                        </p:cTn>
                                        <p:tgtEl>
                                          <p:spTgt spid="37"/>
                                        </p:tgtEl>
                                      </p:cBhvr>
                                    </p:animEffect>
                                  </p:childTnLst>
                                </p:cTn>
                              </p:par>
                            </p:childTnLst>
                          </p:cTn>
                        </p:par>
                        <p:par>
                          <p:cTn id="153" fill="hold">
                            <p:stCondLst>
                              <p:cond delay="13500"/>
                            </p:stCondLst>
                            <p:childTnLst>
                              <p:par>
                                <p:cTn id="154" presetID="25" presetClass="entr" presetSubtype="0" fill="hold" grpId="0" nodeType="afterEffect">
                                  <p:stCondLst>
                                    <p:cond delay="0"/>
                                  </p:stCondLst>
                                  <p:childTnLst>
                                    <p:set>
                                      <p:cBhvr>
                                        <p:cTn id="155" dur="1" fill="hold">
                                          <p:stCondLst>
                                            <p:cond delay="0"/>
                                          </p:stCondLst>
                                        </p:cTn>
                                        <p:tgtEl>
                                          <p:spTgt spid="38"/>
                                        </p:tgtEl>
                                        <p:attrNameLst>
                                          <p:attrName>style.visibility</p:attrName>
                                        </p:attrNameLst>
                                      </p:cBhvr>
                                      <p:to>
                                        <p:strVal val="visible"/>
                                      </p:to>
                                    </p:set>
                                    <p:anim calcmode="lin" valueType="num">
                                      <p:cBhvr>
                                        <p:cTn id="156" dur="500" decel="50000" fill="hold">
                                          <p:stCondLst>
                                            <p:cond delay="0"/>
                                          </p:stCondLst>
                                        </p:cTn>
                                        <p:tgtEl>
                                          <p:spTgt spid="38"/>
                                        </p:tgtEl>
                                        <p:attrNameLst>
                                          <p:attrName>style.rotation</p:attrName>
                                        </p:attrNameLst>
                                      </p:cBhvr>
                                      <p:tavLst>
                                        <p:tav tm="0">
                                          <p:val>
                                            <p:fltVal val="-90"/>
                                          </p:val>
                                        </p:tav>
                                        <p:tav tm="100000">
                                          <p:val>
                                            <p:fltVal val="0"/>
                                          </p:val>
                                        </p:tav>
                                      </p:tavLst>
                                    </p:anim>
                                    <p:anim calcmode="lin" valueType="num">
                                      <p:cBhvr>
                                        <p:cTn id="157" dur="500" decel="50000" fill="hold">
                                          <p:stCondLst>
                                            <p:cond delay="0"/>
                                          </p:stCondLst>
                                        </p:cTn>
                                        <p:tgtEl>
                                          <p:spTgt spid="38"/>
                                        </p:tgtEl>
                                        <p:attrNameLst>
                                          <p:attrName>ppt_w</p:attrName>
                                        </p:attrNameLst>
                                      </p:cBhvr>
                                      <p:tavLst>
                                        <p:tav tm="0">
                                          <p:val>
                                            <p:strVal val="#ppt_w"/>
                                          </p:val>
                                        </p:tav>
                                        <p:tav tm="100000">
                                          <p:val>
                                            <p:strVal val="#ppt_w*.05"/>
                                          </p:val>
                                        </p:tav>
                                      </p:tavLst>
                                    </p:anim>
                                    <p:anim calcmode="lin" valueType="num">
                                      <p:cBhvr>
                                        <p:cTn id="158" dur="500" accel="50000" fill="hold">
                                          <p:stCondLst>
                                            <p:cond delay="500"/>
                                          </p:stCondLst>
                                        </p:cTn>
                                        <p:tgtEl>
                                          <p:spTgt spid="38"/>
                                        </p:tgtEl>
                                        <p:attrNameLst>
                                          <p:attrName>ppt_w</p:attrName>
                                        </p:attrNameLst>
                                      </p:cBhvr>
                                      <p:tavLst>
                                        <p:tav tm="0">
                                          <p:val>
                                            <p:strVal val="#ppt_w*.05"/>
                                          </p:val>
                                        </p:tav>
                                        <p:tav tm="100000">
                                          <p:val>
                                            <p:strVal val="#ppt_w"/>
                                          </p:val>
                                        </p:tav>
                                      </p:tavLst>
                                    </p:anim>
                                    <p:anim calcmode="lin" valueType="num">
                                      <p:cBhvr>
                                        <p:cTn id="159" dur="1000" fill="hold"/>
                                        <p:tgtEl>
                                          <p:spTgt spid="38"/>
                                        </p:tgtEl>
                                        <p:attrNameLst>
                                          <p:attrName>ppt_h</p:attrName>
                                        </p:attrNameLst>
                                      </p:cBhvr>
                                      <p:tavLst>
                                        <p:tav tm="0">
                                          <p:val>
                                            <p:strVal val="#ppt_h"/>
                                          </p:val>
                                        </p:tav>
                                        <p:tav tm="100000">
                                          <p:val>
                                            <p:strVal val="#ppt_h"/>
                                          </p:val>
                                        </p:tav>
                                      </p:tavLst>
                                    </p:anim>
                                    <p:anim calcmode="lin" valueType="num">
                                      <p:cBhvr>
                                        <p:cTn id="160" dur="500" decel="50000" fill="hold">
                                          <p:stCondLst>
                                            <p:cond delay="0"/>
                                          </p:stCondLst>
                                        </p:cTn>
                                        <p:tgtEl>
                                          <p:spTgt spid="38"/>
                                        </p:tgtEl>
                                        <p:attrNameLst>
                                          <p:attrName>ppt_x</p:attrName>
                                        </p:attrNameLst>
                                      </p:cBhvr>
                                      <p:tavLst>
                                        <p:tav tm="0">
                                          <p:val>
                                            <p:strVal val="#ppt_x+.4"/>
                                          </p:val>
                                        </p:tav>
                                        <p:tav tm="100000">
                                          <p:val>
                                            <p:strVal val="#ppt_x"/>
                                          </p:val>
                                        </p:tav>
                                      </p:tavLst>
                                    </p:anim>
                                    <p:anim calcmode="lin" valueType="num">
                                      <p:cBhvr>
                                        <p:cTn id="161" dur="500" decel="50000" fill="hold">
                                          <p:stCondLst>
                                            <p:cond delay="0"/>
                                          </p:stCondLst>
                                        </p:cTn>
                                        <p:tgtEl>
                                          <p:spTgt spid="38"/>
                                        </p:tgtEl>
                                        <p:attrNameLst>
                                          <p:attrName>ppt_y</p:attrName>
                                        </p:attrNameLst>
                                      </p:cBhvr>
                                      <p:tavLst>
                                        <p:tav tm="0">
                                          <p:val>
                                            <p:strVal val="#ppt_y-.2"/>
                                          </p:val>
                                        </p:tav>
                                        <p:tav tm="100000">
                                          <p:val>
                                            <p:strVal val="#ppt_y+.1"/>
                                          </p:val>
                                        </p:tav>
                                      </p:tavLst>
                                    </p:anim>
                                    <p:anim calcmode="lin" valueType="num">
                                      <p:cBhvr>
                                        <p:cTn id="162" dur="500" accel="50000" fill="hold">
                                          <p:stCondLst>
                                            <p:cond delay="500"/>
                                          </p:stCondLst>
                                        </p:cTn>
                                        <p:tgtEl>
                                          <p:spTgt spid="38"/>
                                        </p:tgtEl>
                                        <p:attrNameLst>
                                          <p:attrName>ppt_y</p:attrName>
                                        </p:attrNameLst>
                                      </p:cBhvr>
                                      <p:tavLst>
                                        <p:tav tm="0">
                                          <p:val>
                                            <p:strVal val="#ppt_y+.1"/>
                                          </p:val>
                                        </p:tav>
                                        <p:tav tm="100000">
                                          <p:val>
                                            <p:strVal val="#ppt_y"/>
                                          </p:val>
                                        </p:tav>
                                      </p:tavLst>
                                    </p:anim>
                                    <p:animEffect transition="in" filter="fade">
                                      <p:cBhvr>
                                        <p:cTn id="163" dur="1000" decel="50000">
                                          <p:stCondLst>
                                            <p:cond delay="0"/>
                                          </p:stCondLst>
                                        </p:cTn>
                                        <p:tgtEl>
                                          <p:spTgt spid="38"/>
                                        </p:tgtEl>
                                      </p:cBhvr>
                                    </p:animEffect>
                                  </p:childTnLst>
                                </p:cTn>
                              </p:par>
                            </p:childTnLst>
                          </p:cTn>
                        </p:par>
                        <p:par>
                          <p:cTn id="164" fill="hold">
                            <p:stCondLst>
                              <p:cond delay="14500"/>
                            </p:stCondLst>
                            <p:childTnLst>
                              <p:par>
                                <p:cTn id="165" presetID="25" presetClass="entr" presetSubtype="0" fill="hold" grpId="0" nodeType="afterEffect">
                                  <p:stCondLst>
                                    <p:cond delay="0"/>
                                  </p:stCondLst>
                                  <p:childTnLst>
                                    <p:set>
                                      <p:cBhvr>
                                        <p:cTn id="166" dur="1" fill="hold">
                                          <p:stCondLst>
                                            <p:cond delay="0"/>
                                          </p:stCondLst>
                                        </p:cTn>
                                        <p:tgtEl>
                                          <p:spTgt spid="39"/>
                                        </p:tgtEl>
                                        <p:attrNameLst>
                                          <p:attrName>style.visibility</p:attrName>
                                        </p:attrNameLst>
                                      </p:cBhvr>
                                      <p:to>
                                        <p:strVal val="visible"/>
                                      </p:to>
                                    </p:set>
                                    <p:anim calcmode="lin" valueType="num">
                                      <p:cBhvr>
                                        <p:cTn id="167"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168"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169"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170" dur="1000" fill="hold"/>
                                        <p:tgtEl>
                                          <p:spTgt spid="39"/>
                                        </p:tgtEl>
                                        <p:attrNameLst>
                                          <p:attrName>ppt_h</p:attrName>
                                        </p:attrNameLst>
                                      </p:cBhvr>
                                      <p:tavLst>
                                        <p:tav tm="0">
                                          <p:val>
                                            <p:strVal val="#ppt_h"/>
                                          </p:val>
                                        </p:tav>
                                        <p:tav tm="100000">
                                          <p:val>
                                            <p:strVal val="#ppt_h"/>
                                          </p:val>
                                        </p:tav>
                                      </p:tavLst>
                                    </p:anim>
                                    <p:anim calcmode="lin" valueType="num">
                                      <p:cBhvr>
                                        <p:cTn id="171"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172"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173"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174" dur="1000" decel="50000">
                                          <p:stCondLst>
                                            <p:cond delay="0"/>
                                          </p:stCondLst>
                                        </p:cTn>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5" grpId="0" animBg="1"/>
      <p:bldP spid="26" grpId="0" animBg="1"/>
      <p:bldP spid="28" grpId="0"/>
      <p:bldP spid="29" grpId="0"/>
      <p:bldP spid="30" grpId="0" animBg="1"/>
      <p:bldP spid="31" grpId="0" animBg="1"/>
      <p:bldP spid="33" grpId="0"/>
      <p:bldP spid="34" grpId="0"/>
      <p:bldP spid="35" grpId="0" animBg="1"/>
      <p:bldP spid="36" grpId="0" animBg="1"/>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776931"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教学过程</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课前准备</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2159282" y="2114294"/>
            <a:ext cx="3403158" cy="1052207"/>
          </a:xfrm>
          <a:prstGeom prst="rect">
            <a:avLst/>
          </a:prstGeom>
          <a:noFill/>
        </p:spPr>
        <p:txBody>
          <a:bodyPr wrap="square" lIns="121917" tIns="60958" rIns="121917" bIns="60958" rtlCol="0">
            <a:spAutoFit/>
          </a:bodyPr>
          <a:lstStyle/>
          <a:p>
            <a:pPr algn="just">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172004" y="1509136"/>
            <a:ext cx="3766584" cy="584415"/>
            <a:chOff x="2073750" y="1152682"/>
            <a:chExt cx="2825306" cy="438210"/>
          </a:xfrm>
        </p:grpSpPr>
        <p:sp>
          <p:nvSpPr>
            <p:cNvPr id="8" name="TextBox 7"/>
            <p:cNvSpPr txBox="1"/>
            <p:nvPr/>
          </p:nvSpPr>
          <p:spPr>
            <a:xfrm>
              <a:off x="2073750" y="1152682"/>
              <a:ext cx="1203852" cy="34616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a:solidFill>
                    <a:srgbClr val="6EADAA"/>
                  </a:solidFill>
                  <a:latin typeface="微软雅黑" panose="020B0503020204020204" pitchFamily="34" charset="-122"/>
                  <a:ea typeface="微软雅黑" panose="020B0503020204020204" pitchFamily="34" charset="-122"/>
                </a:rPr>
                <a:t>关键技术</a:t>
              </a:r>
              <a:r>
                <a:rPr lang="en-US" altLang="zh-CN">
                  <a:solidFill>
                    <a:srgbClr val="6EADAA"/>
                  </a:solidFill>
                  <a:latin typeface="微软雅黑" panose="020B0503020204020204" pitchFamily="34" charset="-122"/>
                  <a:ea typeface="微软雅黑" panose="020B0503020204020204" pitchFamily="34" charset="-122"/>
                </a:rPr>
                <a:t>1</a:t>
              </a:r>
              <a:endParaRPr lang="zh-CN" altLang="en-US" dirty="0">
                <a:solidFill>
                  <a:srgbClr val="6EADAA"/>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2169000" y="1590892"/>
              <a:ext cx="2730056"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2159282" y="4772832"/>
            <a:ext cx="3403158" cy="1052207"/>
          </a:xfrm>
          <a:prstGeom prst="rect">
            <a:avLst/>
          </a:prstGeom>
          <a:noFill/>
        </p:spPr>
        <p:txBody>
          <a:bodyPr wrap="square" lIns="121917" tIns="60958" rIns="121917" bIns="60958" rtlCol="0">
            <a:spAutoFit/>
          </a:bodyPr>
          <a:lstStyle/>
          <a:p>
            <a:pPr algn="just">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172004" y="4167674"/>
            <a:ext cx="3766584" cy="584415"/>
            <a:chOff x="2073750" y="3146124"/>
            <a:chExt cx="2825306" cy="438210"/>
          </a:xfrm>
        </p:grpSpPr>
        <p:sp>
          <p:nvSpPr>
            <p:cNvPr id="12" name="TextBox 11"/>
            <p:cNvSpPr txBox="1"/>
            <p:nvPr/>
          </p:nvSpPr>
          <p:spPr>
            <a:xfrm>
              <a:off x="2073750" y="3146124"/>
              <a:ext cx="1337319" cy="380785"/>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700">
                  <a:solidFill>
                    <a:srgbClr val="56CA93"/>
                  </a:solidFill>
                  <a:latin typeface="微软雅黑" panose="020B0503020204020204" pitchFamily="34" charset="-122"/>
                  <a:ea typeface="微软雅黑" panose="020B0503020204020204" pitchFamily="34" charset="-122"/>
                </a:rPr>
                <a:t>关键技术</a:t>
              </a:r>
              <a:r>
                <a:rPr lang="en-US" altLang="zh-CN" sz="2700">
                  <a:solidFill>
                    <a:srgbClr val="56CA93"/>
                  </a:solidFill>
                  <a:latin typeface="微软雅黑" panose="020B0503020204020204" pitchFamily="34" charset="-122"/>
                  <a:ea typeface="微软雅黑" panose="020B0503020204020204" pitchFamily="34" charset="-122"/>
                </a:rPr>
                <a:t>3</a:t>
              </a:r>
              <a:endParaRPr lang="zh-CN" altLang="en-US" sz="2700" dirty="0">
                <a:solidFill>
                  <a:srgbClr val="56CA9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2169000" y="3584334"/>
              <a:ext cx="2730056"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7895508" y="3179107"/>
            <a:ext cx="3403158" cy="1052207"/>
          </a:xfrm>
          <a:prstGeom prst="rect">
            <a:avLst/>
          </a:prstGeom>
          <a:noFill/>
        </p:spPr>
        <p:txBody>
          <a:bodyPr wrap="square" lIns="121917" tIns="60958" rIns="121917" bIns="60958" rtlCol="0">
            <a:spAutoFit/>
          </a:bodyPr>
          <a:lstStyle/>
          <a:p>
            <a:pPr algn="just">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7549162" y="2573949"/>
            <a:ext cx="3639601" cy="584415"/>
            <a:chOff x="6107144" y="1951107"/>
            <a:chExt cx="2730056" cy="438210"/>
          </a:xfrm>
        </p:grpSpPr>
        <p:sp>
          <p:nvSpPr>
            <p:cNvPr id="18" name="TextBox 17"/>
            <p:cNvSpPr txBox="1"/>
            <p:nvPr/>
          </p:nvSpPr>
          <p:spPr>
            <a:xfrm>
              <a:off x="6420021" y="1951107"/>
              <a:ext cx="1337319" cy="380785"/>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700">
                  <a:solidFill>
                    <a:srgbClr val="FB6060"/>
                  </a:solidFill>
                  <a:latin typeface="微软雅黑" panose="020B0503020204020204" pitchFamily="34" charset="-122"/>
                  <a:ea typeface="微软雅黑" panose="020B0503020204020204" pitchFamily="34" charset="-122"/>
                </a:rPr>
                <a:t>关键技术</a:t>
              </a:r>
              <a:r>
                <a:rPr lang="en-US" altLang="zh-CN" sz="2700">
                  <a:solidFill>
                    <a:srgbClr val="FB6060"/>
                  </a:solidFill>
                  <a:latin typeface="微软雅黑" panose="020B0503020204020204" pitchFamily="34" charset="-122"/>
                  <a:ea typeface="微软雅黑" panose="020B0503020204020204" pitchFamily="34" charset="-122"/>
                </a:rPr>
                <a:t>2</a:t>
              </a:r>
              <a:endParaRPr lang="zh-CN" altLang="en-US" sz="2700" dirty="0">
                <a:solidFill>
                  <a:srgbClr val="FB6060"/>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6107144" y="2389317"/>
              <a:ext cx="2730056"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860286" y="1530996"/>
            <a:ext cx="1688880" cy="1689491"/>
            <a:chOff x="4395786" y="1147981"/>
            <a:chExt cx="1266825" cy="1266825"/>
          </a:xfrm>
        </p:grpSpPr>
        <p:sp>
          <p:nvSpPr>
            <p:cNvPr id="21" name="流程图: 摘录 20"/>
            <p:cNvSpPr/>
            <p:nvPr/>
          </p:nvSpPr>
          <p:spPr>
            <a:xfrm rot="5400000">
              <a:off x="4395786" y="1147981"/>
              <a:ext cx="1266825" cy="1266825"/>
            </a:xfrm>
            <a:prstGeom prst="flowChartExtract">
              <a:avLst/>
            </a:prstGeom>
            <a:gradFill>
              <a:gsLst>
                <a:gs pos="0">
                  <a:schemeClr val="bg1">
                    <a:lumMod val="85000"/>
                  </a:schemeClr>
                </a:gs>
                <a:gs pos="100000">
                  <a:schemeClr val="bg1"/>
                </a:gs>
              </a:gsLst>
              <a:lin ang="5400000" scaled="0"/>
            </a:gradFill>
            <a:ln w="25400">
              <a:gradFill>
                <a:gsLst>
                  <a:gs pos="0">
                    <a:schemeClr val="bg1"/>
                  </a:gs>
                  <a:gs pos="100000">
                    <a:schemeClr val="bg1">
                      <a:lumMod val="85000"/>
                    </a:schemeClr>
                  </a:gs>
                </a:gsLst>
                <a:lin ang="5400000" scaled="0"/>
              </a:gradFill>
            </a:ln>
            <a:effectLst>
              <a:outerShdw blurRad="203200" sx="102000" sy="102000" algn="ctr" rotWithShape="0">
                <a:prstClr val="black">
                  <a:alpha val="40000"/>
                </a:prstClr>
              </a:outerShdw>
            </a:effectLst>
          </p:spPr>
          <p:txBody>
            <a:bodyPr vert="eaVert" wrap="square" lIns="91440" tIns="45720" rIns="91440" bIns="45720" numCol="1" anchor="t" anchorCtr="0" compatLnSpc="1"/>
            <a:lstStyle/>
            <a:p>
              <a:r>
                <a:rPr lang="en-US" altLang="zh-CN" dirty="0">
                  <a:solidFill>
                    <a:srgbClr val="DD013F"/>
                  </a:solidFill>
                  <a:ea typeface="微软雅黑" panose="020B0503020204020204" pitchFamily="34" charset="-122"/>
                </a:rPr>
                <a:t>1</a:t>
              </a:r>
              <a:endParaRPr lang="zh-CN" altLang="en-US" dirty="0">
                <a:solidFill>
                  <a:srgbClr val="DD013F"/>
                </a:solidFill>
                <a:ea typeface="微软雅黑" panose="020B0503020204020204" pitchFamily="34" charset="-122"/>
              </a:endParaRPr>
            </a:p>
          </p:txBody>
        </p:sp>
        <p:sp>
          <p:nvSpPr>
            <p:cNvPr id="22" name="流程图: 摘录 21"/>
            <p:cNvSpPr/>
            <p:nvPr/>
          </p:nvSpPr>
          <p:spPr>
            <a:xfrm rot="5400000">
              <a:off x="4572158" y="1324353"/>
              <a:ext cx="914080" cy="914080"/>
            </a:xfrm>
            <a:prstGeom prst="flowChartExtract">
              <a:avLst/>
            </a:prstGeom>
            <a:solidFill>
              <a:srgbClr val="6EADAA"/>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4800" dirty="0">
                  <a:solidFill>
                    <a:prstClr val="white"/>
                  </a:solidFill>
                  <a:latin typeface="微软雅黑" panose="020B0503020204020204" pitchFamily="34" charset="-122"/>
                  <a:ea typeface="微软雅黑" panose="020B0503020204020204" pitchFamily="34" charset="-122"/>
                </a:rPr>
                <a:t>1</a:t>
              </a:r>
              <a:endParaRPr lang="zh-CN" altLang="en-US" sz="4800" dirty="0">
                <a:solidFill>
                  <a:prstClr val="white"/>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012665" y="2574039"/>
            <a:ext cx="1688880" cy="1689491"/>
            <a:chOff x="4510085" y="1930082"/>
            <a:chExt cx="1266825" cy="1266825"/>
          </a:xfrm>
        </p:grpSpPr>
        <p:sp>
          <p:nvSpPr>
            <p:cNvPr id="24" name="流程图: 摘录 23"/>
            <p:cNvSpPr/>
            <p:nvPr/>
          </p:nvSpPr>
          <p:spPr>
            <a:xfrm rot="16200000">
              <a:off x="4510085" y="1930082"/>
              <a:ext cx="1266825" cy="1266825"/>
            </a:xfrm>
            <a:prstGeom prst="flowChartExtract">
              <a:avLst/>
            </a:prstGeom>
            <a:gradFill>
              <a:gsLst>
                <a:gs pos="0">
                  <a:schemeClr val="bg1">
                    <a:lumMod val="85000"/>
                  </a:schemeClr>
                </a:gs>
                <a:gs pos="100000">
                  <a:schemeClr val="bg1"/>
                </a:gs>
              </a:gsLst>
              <a:lin ang="5400000" scaled="0"/>
            </a:gradFill>
            <a:ln w="25400">
              <a:gradFill>
                <a:gsLst>
                  <a:gs pos="0">
                    <a:schemeClr val="bg1"/>
                  </a:gs>
                  <a:gs pos="98000">
                    <a:schemeClr val="bg1">
                      <a:lumMod val="85000"/>
                    </a:schemeClr>
                  </a:gs>
                </a:gsLst>
                <a:lin ang="5400000" scaled="0"/>
              </a:gradFill>
            </a:ln>
            <a:effectLst>
              <a:outerShdw blurRad="63500" sx="102000" sy="102000" algn="ctr" rotWithShape="0">
                <a:prstClr val="black">
                  <a:alpha val="40000"/>
                </a:prstClr>
              </a:outerShdw>
            </a:effectLst>
          </p:spPr>
          <p:txBody>
            <a:bodyPr vert="eaVert" wrap="square" lIns="91440" tIns="45720" rIns="91440" bIns="45720" numCol="1" anchor="t" anchorCtr="0" compatLnSpc="1"/>
            <a:lstStyle/>
            <a:p>
              <a:r>
                <a:rPr lang="en-US" altLang="zh-CN" dirty="0">
                  <a:solidFill>
                    <a:srgbClr val="DD013F"/>
                  </a:solidFill>
                  <a:ea typeface="微软雅黑" panose="020B0503020204020204" pitchFamily="34" charset="-122"/>
                </a:rPr>
                <a:t>2</a:t>
              </a:r>
              <a:endParaRPr lang="zh-CN" altLang="en-US" dirty="0">
                <a:solidFill>
                  <a:srgbClr val="DD013F"/>
                </a:solidFill>
                <a:ea typeface="微软雅黑" panose="020B0503020204020204" pitchFamily="34" charset="-122"/>
              </a:endParaRPr>
            </a:p>
          </p:txBody>
        </p:sp>
        <p:sp>
          <p:nvSpPr>
            <p:cNvPr id="25" name="流程图: 摘录 24"/>
            <p:cNvSpPr/>
            <p:nvPr/>
          </p:nvSpPr>
          <p:spPr>
            <a:xfrm rot="16200000" flipH="1">
              <a:off x="4686457" y="2106455"/>
              <a:ext cx="914080" cy="914080"/>
            </a:xfrm>
            <a:prstGeom prst="flowChartExtract">
              <a:avLst/>
            </a:prstGeom>
            <a:solidFill>
              <a:srgbClr val="FB606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4800" dirty="0">
                  <a:solidFill>
                    <a:prstClr val="white"/>
                  </a:solidFill>
                  <a:latin typeface="微软雅黑" panose="020B0503020204020204" pitchFamily="34" charset="-122"/>
                  <a:ea typeface="微软雅黑" panose="020B0503020204020204" pitchFamily="34" charset="-122"/>
                </a:rPr>
                <a:t>2</a:t>
              </a:r>
              <a:endParaRPr lang="zh-CN" altLang="en-US" sz="4800" dirty="0">
                <a:solidFill>
                  <a:prstClr val="white"/>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5860286" y="3598750"/>
            <a:ext cx="1688880" cy="1689491"/>
            <a:chOff x="4395786" y="2698437"/>
            <a:chExt cx="1266825" cy="1266825"/>
          </a:xfrm>
        </p:grpSpPr>
        <p:sp>
          <p:nvSpPr>
            <p:cNvPr id="27" name="流程图: 摘录 26"/>
            <p:cNvSpPr/>
            <p:nvPr/>
          </p:nvSpPr>
          <p:spPr>
            <a:xfrm rot="5400000">
              <a:off x="4395786" y="2698437"/>
              <a:ext cx="1266825" cy="1266825"/>
            </a:xfrm>
            <a:prstGeom prst="flowChartExtract">
              <a:avLst/>
            </a:prstGeom>
            <a:gradFill>
              <a:gsLst>
                <a:gs pos="0">
                  <a:schemeClr val="bg1">
                    <a:lumMod val="85000"/>
                  </a:schemeClr>
                </a:gs>
                <a:gs pos="98000">
                  <a:schemeClr val="bg1"/>
                </a:gs>
              </a:gsLst>
              <a:lin ang="5400000" scaled="0"/>
            </a:gradFill>
            <a:ln w="25400">
              <a:gradFill>
                <a:gsLst>
                  <a:gs pos="0">
                    <a:schemeClr val="bg1"/>
                  </a:gs>
                  <a:gs pos="100000">
                    <a:schemeClr val="bg1">
                      <a:lumMod val="85000"/>
                    </a:schemeClr>
                  </a:gs>
                </a:gsLst>
                <a:lin ang="5400000" scaled="0"/>
              </a:gradFill>
            </a:ln>
            <a:effectLst>
              <a:outerShdw blurRad="203200" sx="102000" sy="102000" algn="ctr" rotWithShape="0">
                <a:prstClr val="black">
                  <a:alpha val="40000"/>
                </a:prstClr>
              </a:outerShdw>
            </a:effectLst>
          </p:spPr>
          <p:txBody>
            <a:bodyPr vert="eaVert" wrap="square" lIns="91440" tIns="45720" rIns="91440" bIns="45720" numCol="1" anchor="t" anchorCtr="0" compatLnSpc="1"/>
            <a:lstStyle/>
            <a:p>
              <a:r>
                <a:rPr lang="en-US" altLang="zh-CN" dirty="0">
                  <a:solidFill>
                    <a:srgbClr val="DD013F"/>
                  </a:solidFill>
                  <a:ea typeface="微软雅黑" panose="020B0503020204020204" pitchFamily="34" charset="-122"/>
                </a:rPr>
                <a:t>3</a:t>
              </a:r>
              <a:endParaRPr lang="zh-CN" altLang="en-US" dirty="0">
                <a:solidFill>
                  <a:srgbClr val="DD013F"/>
                </a:solidFill>
                <a:ea typeface="微软雅黑" panose="020B0503020204020204" pitchFamily="34" charset="-122"/>
              </a:endParaRPr>
            </a:p>
          </p:txBody>
        </p:sp>
        <p:sp>
          <p:nvSpPr>
            <p:cNvPr id="28" name="流程图: 摘录 27"/>
            <p:cNvSpPr/>
            <p:nvPr/>
          </p:nvSpPr>
          <p:spPr>
            <a:xfrm rot="5400000">
              <a:off x="4572158" y="2874809"/>
              <a:ext cx="914080" cy="914080"/>
            </a:xfrm>
            <a:prstGeom prst="flowChartExtract">
              <a:avLst/>
            </a:prstGeom>
            <a:solidFill>
              <a:srgbClr val="56CA9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4800" dirty="0">
                  <a:solidFill>
                    <a:prstClr val="white"/>
                  </a:solidFill>
                  <a:latin typeface="微软雅黑" panose="020B0503020204020204" pitchFamily="34" charset="-122"/>
                  <a:ea typeface="微软雅黑" panose="020B0503020204020204" pitchFamily="34" charset="-122"/>
                </a:rPr>
                <a:t>3</a:t>
              </a:r>
              <a:endParaRPr lang="zh-CN" altLang="en-US" sz="48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500"/>
                                        <p:tgtEl>
                                          <p:spTgt spid="7"/>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right)">
                                      <p:cBhvr>
                                        <p:cTn id="26" dur="500"/>
                                        <p:tgtEl>
                                          <p:spTgt spid="2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par>
                          <p:cTn id="40" fill="hold">
                            <p:stCondLst>
                              <p:cond delay="4000"/>
                            </p:stCondLst>
                            <p:childTnLst>
                              <p:par>
                                <p:cTn id="41" presetID="22" presetClass="entr" presetSubtype="2"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right)">
                                      <p:cBhvr>
                                        <p:cTn id="43" dur="500"/>
                                        <p:tgtEl>
                                          <p:spTgt spid="11"/>
                                        </p:tgtEl>
                                      </p:cBhvr>
                                    </p:animEffect>
                                  </p:childTnLst>
                                </p:cTn>
                              </p:par>
                            </p:childTnLst>
                          </p:cTn>
                        </p:par>
                        <p:par>
                          <p:cTn id="44" fill="hold">
                            <p:stCondLst>
                              <p:cond delay="4500"/>
                            </p:stCondLst>
                            <p:childTnLst>
                              <p:par>
                                <p:cTn id="45" presetID="2" presetClass="entr" presetSubtype="4"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P spid="10"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739703"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教学过程</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课堂实施</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057260" y="2274857"/>
            <a:ext cx="1938634" cy="1939014"/>
            <a:chOff x="2057260" y="2274857"/>
            <a:chExt cx="1938634" cy="1939014"/>
          </a:xfrm>
        </p:grpSpPr>
        <p:sp>
          <p:nvSpPr>
            <p:cNvPr id="32" name="泪滴形 31"/>
            <p:cNvSpPr/>
            <p:nvPr/>
          </p:nvSpPr>
          <p:spPr>
            <a:xfrm rot="18900000" flipH="1">
              <a:off x="2057260" y="2274857"/>
              <a:ext cx="1938634" cy="1939014"/>
            </a:xfrm>
            <a:prstGeom prst="teardrop">
              <a:avLst/>
            </a:prstGeom>
            <a:solidFill>
              <a:srgbClr val="56CA93"/>
            </a:solidFill>
            <a:ln w="14288" cap="flat">
              <a:noFill/>
              <a:prstDash val="solid"/>
              <a:miter lim="800000"/>
            </a:ln>
            <a:effectLst/>
          </p:spPr>
          <p:txBody>
            <a:bodyPr vert="horz" wrap="square" lIns="81016" tIns="40508" rIns="81016" bIns="40508"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39" name="组合 38"/>
            <p:cNvGrpSpPr>
              <a:grpSpLocks noChangeAspect="1"/>
            </p:cNvGrpSpPr>
            <p:nvPr/>
          </p:nvGrpSpPr>
          <p:grpSpPr>
            <a:xfrm>
              <a:off x="2607826" y="2472963"/>
              <a:ext cx="797340" cy="613051"/>
              <a:chOff x="8204201" y="339725"/>
              <a:chExt cx="954087" cy="733425"/>
            </a:xfrm>
            <a:solidFill>
              <a:schemeClr val="bg1"/>
            </a:solidFill>
          </p:grpSpPr>
          <p:sp>
            <p:nvSpPr>
              <p:cNvPr id="40"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1"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46" name="文本框 27"/>
            <p:cNvSpPr txBox="1"/>
            <p:nvPr/>
          </p:nvSpPr>
          <p:spPr>
            <a:xfrm>
              <a:off x="2539598" y="3068639"/>
              <a:ext cx="890724" cy="954535"/>
            </a:xfrm>
            <a:prstGeom prst="rect">
              <a:avLst/>
            </a:prstGeom>
            <a:noFill/>
          </p:spPr>
          <p:txBody>
            <a:bodyPr wrap="none" lIns="81016" tIns="40508" rIns="81016" bIns="40508" rtlCol="0">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添加</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2800" dirty="0">
                <a:solidFill>
                  <a:prstClr val="white"/>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3875179" y="2195009"/>
            <a:ext cx="3981202" cy="2098706"/>
            <a:chOff x="3875179" y="2195009"/>
            <a:chExt cx="3981202" cy="2098706"/>
          </a:xfrm>
        </p:grpSpPr>
        <p:grpSp>
          <p:nvGrpSpPr>
            <p:cNvPr id="5" name="组合 4"/>
            <p:cNvGrpSpPr/>
            <p:nvPr/>
          </p:nvGrpSpPr>
          <p:grpSpPr>
            <a:xfrm>
              <a:off x="3875179" y="2195009"/>
              <a:ext cx="2098295" cy="2098706"/>
              <a:chOff x="3875179" y="2195009"/>
              <a:chExt cx="2098295" cy="2098706"/>
            </a:xfrm>
          </p:grpSpPr>
          <p:sp>
            <p:nvSpPr>
              <p:cNvPr id="33" name="椭圆 32"/>
              <p:cNvSpPr/>
              <p:nvPr/>
            </p:nvSpPr>
            <p:spPr>
              <a:xfrm>
                <a:off x="3875179" y="2195009"/>
                <a:ext cx="2098295" cy="2098706"/>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016" tIns="40508" rIns="81016" bIns="40508"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4" name="椭圆 33"/>
              <p:cNvSpPr/>
              <p:nvPr/>
            </p:nvSpPr>
            <p:spPr>
              <a:xfrm>
                <a:off x="3955155" y="2274999"/>
                <a:ext cx="1938344" cy="1938724"/>
              </a:xfrm>
              <a:prstGeom prst="ellipse">
                <a:avLst/>
              </a:prstGeom>
              <a:solidFill>
                <a:srgbClr val="FB6060"/>
              </a:solidFill>
              <a:ln w="14288" cap="flat">
                <a:noFill/>
                <a:prstDash val="solid"/>
                <a:miter lim="800000"/>
              </a:ln>
              <a:effectLst/>
            </p:spPr>
            <p:txBody>
              <a:bodyPr vert="horz" wrap="square" lIns="81016" tIns="40508" rIns="81016" bIns="40508"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8" name="Freeform 5"/>
              <p:cNvSpPr>
                <a:spLocks noEditPoints="1"/>
              </p:cNvSpPr>
              <p:nvPr/>
            </p:nvSpPr>
            <p:spPr bwMode="auto">
              <a:xfrm>
                <a:off x="4710542" y="2361183"/>
                <a:ext cx="384619" cy="635830"/>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p:spPr>
            <p:txBody>
              <a:bodyPr vert="horz" wrap="square" lIns="81016" tIns="40508" rIns="81016" bIns="40508"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7" name="文本框 28"/>
              <p:cNvSpPr txBox="1"/>
              <p:nvPr/>
            </p:nvSpPr>
            <p:spPr>
              <a:xfrm>
                <a:off x="4431666" y="3068639"/>
                <a:ext cx="890724" cy="954535"/>
              </a:xfrm>
              <a:prstGeom prst="rect">
                <a:avLst/>
              </a:prstGeom>
              <a:noFill/>
            </p:spPr>
            <p:txBody>
              <a:bodyPr wrap="none" lIns="81016" tIns="40508" rIns="81016" bIns="40508" rtlCol="0">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添加</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2800" dirty="0">
                  <a:solidFill>
                    <a:prstClr val="white"/>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5758086" y="2195009"/>
              <a:ext cx="2098295" cy="2098706"/>
              <a:chOff x="5758086" y="2195009"/>
              <a:chExt cx="2098295" cy="2098706"/>
            </a:xfrm>
          </p:grpSpPr>
          <p:sp>
            <p:nvSpPr>
              <p:cNvPr id="35" name="椭圆 34"/>
              <p:cNvSpPr/>
              <p:nvPr/>
            </p:nvSpPr>
            <p:spPr>
              <a:xfrm>
                <a:off x="5758086" y="2195009"/>
                <a:ext cx="2098295" cy="2098706"/>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016" tIns="40508" rIns="81016" bIns="40508"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6" name="椭圆 35"/>
              <p:cNvSpPr/>
              <p:nvPr/>
            </p:nvSpPr>
            <p:spPr>
              <a:xfrm>
                <a:off x="5838062" y="2274999"/>
                <a:ext cx="1938344" cy="1938724"/>
              </a:xfrm>
              <a:prstGeom prst="ellipse">
                <a:avLst/>
              </a:prstGeom>
              <a:solidFill>
                <a:srgbClr val="F3913F"/>
              </a:solidFill>
              <a:ln w="14288" cap="flat">
                <a:noFill/>
                <a:prstDash val="solid"/>
                <a:miter lim="800000"/>
              </a:ln>
              <a:effectLst/>
            </p:spPr>
            <p:txBody>
              <a:bodyPr vert="horz" wrap="square" lIns="81016" tIns="40508" rIns="81016" bIns="40508"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42" name="组合 41"/>
              <p:cNvGrpSpPr>
                <a:grpSpLocks noChangeAspect="1"/>
              </p:cNvGrpSpPr>
              <p:nvPr/>
            </p:nvGrpSpPr>
            <p:grpSpPr>
              <a:xfrm>
                <a:off x="6410937" y="2382700"/>
                <a:ext cx="664907" cy="569394"/>
                <a:chOff x="2162176" y="-104775"/>
                <a:chExt cx="1655763" cy="1417638"/>
              </a:xfrm>
              <a:solidFill>
                <a:schemeClr val="bg1"/>
              </a:solidFill>
            </p:grpSpPr>
            <p:sp>
              <p:nvSpPr>
                <p:cNvPr id="4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微软雅黑" panose="020B0503020204020204" pitchFamily="34" charset="-122"/>
                    <a:ea typeface="微软雅黑" panose="020B0503020204020204" pitchFamily="34" charset="-122"/>
                  </a:endParaRPr>
                </a:p>
              </p:txBody>
            </p:sp>
            <p:sp>
              <p:nvSpPr>
                <p:cNvPr id="4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48" name="文本框 29"/>
              <p:cNvSpPr txBox="1"/>
              <p:nvPr/>
            </p:nvSpPr>
            <p:spPr>
              <a:xfrm>
                <a:off x="6323733" y="3068639"/>
                <a:ext cx="890724" cy="954535"/>
              </a:xfrm>
              <a:prstGeom prst="rect">
                <a:avLst/>
              </a:prstGeom>
              <a:noFill/>
            </p:spPr>
            <p:txBody>
              <a:bodyPr wrap="none" lIns="81016" tIns="40508" rIns="81016" bIns="40508" rtlCol="0">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添加</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2800" dirty="0">
                  <a:solidFill>
                    <a:prstClr val="white"/>
                  </a:solidFill>
                  <a:latin typeface="微软雅黑" panose="020B0503020204020204" pitchFamily="34" charset="-122"/>
                  <a:ea typeface="微软雅黑" panose="020B0503020204020204" pitchFamily="34" charset="-122"/>
                </a:endParaRPr>
              </a:p>
            </p:txBody>
          </p:sp>
        </p:grpSp>
      </p:grpSp>
      <p:grpSp>
        <p:nvGrpSpPr>
          <p:cNvPr id="53" name="组合 52"/>
          <p:cNvGrpSpPr/>
          <p:nvPr/>
        </p:nvGrpSpPr>
        <p:grpSpPr>
          <a:xfrm>
            <a:off x="7720981" y="2274855"/>
            <a:ext cx="1938634" cy="1939014"/>
            <a:chOff x="7720981" y="2274855"/>
            <a:chExt cx="1938634" cy="1939014"/>
          </a:xfrm>
        </p:grpSpPr>
        <p:sp>
          <p:nvSpPr>
            <p:cNvPr id="37" name="泪滴形 36"/>
            <p:cNvSpPr/>
            <p:nvPr/>
          </p:nvSpPr>
          <p:spPr>
            <a:xfrm rot="2700000">
              <a:off x="7720791" y="2275045"/>
              <a:ext cx="1939014" cy="1938634"/>
            </a:xfrm>
            <a:prstGeom prst="teardrop">
              <a:avLst/>
            </a:prstGeom>
            <a:solidFill>
              <a:srgbClr val="6EADAA"/>
            </a:solidFill>
            <a:ln w="14288" cap="flat">
              <a:noFill/>
              <a:prstDash val="solid"/>
              <a:miter lim="800000"/>
            </a:ln>
            <a:effectLst/>
          </p:spPr>
          <p:txBody>
            <a:bodyPr vert="horz" wrap="square" lIns="81016" tIns="40508" rIns="81016" bIns="40508"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5" name="Freeform 43"/>
            <p:cNvSpPr>
              <a:spLocks noEditPoints="1"/>
            </p:cNvSpPr>
            <p:nvPr/>
          </p:nvSpPr>
          <p:spPr bwMode="auto">
            <a:xfrm>
              <a:off x="8430638" y="2446086"/>
              <a:ext cx="519320" cy="466023"/>
            </a:xfrm>
            <a:custGeom>
              <a:avLst/>
              <a:gdLst>
                <a:gd name="T0" fmla="*/ 81 w 116"/>
                <a:gd name="T1" fmla="*/ 70 h 104"/>
                <a:gd name="T2" fmla="*/ 65 w 116"/>
                <a:gd name="T3" fmla="*/ 83 h 104"/>
                <a:gd name="T4" fmla="*/ 111 w 116"/>
                <a:gd name="T5" fmla="*/ 104 h 104"/>
                <a:gd name="T6" fmla="*/ 116 w 116"/>
                <a:gd name="T7" fmla="*/ 85 h 104"/>
                <a:gd name="T8" fmla="*/ 81 w 116"/>
                <a:gd name="T9" fmla="*/ 70 h 104"/>
                <a:gd name="T10" fmla="*/ 111 w 116"/>
                <a:gd name="T11" fmla="*/ 2 h 104"/>
                <a:gd name="T12" fmla="*/ 65 w 116"/>
                <a:gd name="T13" fmla="*/ 24 h 104"/>
                <a:gd name="T14" fmla="*/ 77 w 116"/>
                <a:gd name="T15" fmla="*/ 32 h 104"/>
                <a:gd name="T16" fmla="*/ 0 w 116"/>
                <a:gd name="T17" fmla="*/ 83 h 104"/>
                <a:gd name="T18" fmla="*/ 3 w 116"/>
                <a:gd name="T19" fmla="*/ 102 h 104"/>
                <a:gd name="T20" fmla="*/ 93 w 116"/>
                <a:gd name="T21" fmla="*/ 44 h 104"/>
                <a:gd name="T22" fmla="*/ 106 w 116"/>
                <a:gd name="T23" fmla="*/ 52 h 104"/>
                <a:gd name="T24" fmla="*/ 111 w 116"/>
                <a:gd name="T25" fmla="*/ 2 h 104"/>
                <a:gd name="T26" fmla="*/ 7 w 116"/>
                <a:gd name="T27" fmla="*/ 0 h 104"/>
                <a:gd name="T28" fmla="*/ 11 w 116"/>
                <a:gd name="T29" fmla="*/ 51 h 104"/>
                <a:gd name="T30" fmla="*/ 24 w 116"/>
                <a:gd name="T31" fmla="*/ 42 h 104"/>
                <a:gd name="T32" fmla="*/ 36 w 116"/>
                <a:gd name="T33" fmla="*/ 58 h 104"/>
                <a:gd name="T34" fmla="*/ 52 w 116"/>
                <a:gd name="T35" fmla="*/ 47 h 104"/>
                <a:gd name="T36" fmla="*/ 40 w 116"/>
                <a:gd name="T37" fmla="*/ 32 h 104"/>
                <a:gd name="T38" fmla="*/ 53 w 116"/>
                <a:gd name="T39" fmla="*/ 24 h 104"/>
                <a:gd name="T40" fmla="*/ 7 w 116"/>
                <a:gd name="T4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04">
                  <a:moveTo>
                    <a:pt x="81" y="70"/>
                  </a:moveTo>
                  <a:cubicBezTo>
                    <a:pt x="76" y="75"/>
                    <a:pt x="70" y="79"/>
                    <a:pt x="65" y="83"/>
                  </a:cubicBezTo>
                  <a:cubicBezTo>
                    <a:pt x="88" y="99"/>
                    <a:pt x="110" y="104"/>
                    <a:pt x="111" y="104"/>
                  </a:cubicBezTo>
                  <a:cubicBezTo>
                    <a:pt x="116" y="85"/>
                    <a:pt x="116" y="85"/>
                    <a:pt x="116" y="85"/>
                  </a:cubicBezTo>
                  <a:cubicBezTo>
                    <a:pt x="115" y="85"/>
                    <a:pt x="100" y="81"/>
                    <a:pt x="81" y="70"/>
                  </a:cubicBezTo>
                  <a:moveTo>
                    <a:pt x="111" y="2"/>
                  </a:moveTo>
                  <a:cubicBezTo>
                    <a:pt x="65" y="24"/>
                    <a:pt x="65" y="24"/>
                    <a:pt x="65" y="24"/>
                  </a:cubicBezTo>
                  <a:cubicBezTo>
                    <a:pt x="77" y="32"/>
                    <a:pt x="77" y="32"/>
                    <a:pt x="77" y="32"/>
                  </a:cubicBezTo>
                  <a:cubicBezTo>
                    <a:pt x="49" y="72"/>
                    <a:pt x="0" y="83"/>
                    <a:pt x="0" y="83"/>
                  </a:cubicBezTo>
                  <a:cubicBezTo>
                    <a:pt x="3" y="102"/>
                    <a:pt x="3" y="102"/>
                    <a:pt x="3" y="102"/>
                  </a:cubicBezTo>
                  <a:cubicBezTo>
                    <a:pt x="6" y="102"/>
                    <a:pt x="60" y="90"/>
                    <a:pt x="93" y="44"/>
                  </a:cubicBezTo>
                  <a:cubicBezTo>
                    <a:pt x="106" y="52"/>
                    <a:pt x="106" y="52"/>
                    <a:pt x="106" y="52"/>
                  </a:cubicBezTo>
                  <a:cubicBezTo>
                    <a:pt x="111" y="2"/>
                    <a:pt x="111" y="2"/>
                    <a:pt x="111" y="2"/>
                  </a:cubicBezTo>
                  <a:moveTo>
                    <a:pt x="7" y="0"/>
                  </a:moveTo>
                  <a:cubicBezTo>
                    <a:pt x="11" y="51"/>
                    <a:pt x="11" y="51"/>
                    <a:pt x="11" y="51"/>
                  </a:cubicBezTo>
                  <a:cubicBezTo>
                    <a:pt x="24" y="42"/>
                    <a:pt x="24" y="42"/>
                    <a:pt x="24" y="42"/>
                  </a:cubicBezTo>
                  <a:cubicBezTo>
                    <a:pt x="28" y="48"/>
                    <a:pt x="32" y="54"/>
                    <a:pt x="36" y="58"/>
                  </a:cubicBezTo>
                  <a:cubicBezTo>
                    <a:pt x="41" y="55"/>
                    <a:pt x="47" y="51"/>
                    <a:pt x="52" y="47"/>
                  </a:cubicBezTo>
                  <a:cubicBezTo>
                    <a:pt x="48" y="42"/>
                    <a:pt x="44" y="37"/>
                    <a:pt x="40" y="32"/>
                  </a:cubicBezTo>
                  <a:cubicBezTo>
                    <a:pt x="53" y="24"/>
                    <a:pt x="53" y="24"/>
                    <a:pt x="53" y="24"/>
                  </a:cubicBezTo>
                  <a:cubicBezTo>
                    <a:pt x="7" y="0"/>
                    <a:pt x="7" y="0"/>
                    <a:pt x="7" y="0"/>
                  </a:cubicBezTo>
                </a:path>
              </a:pathLst>
            </a:custGeom>
            <a:solidFill>
              <a:schemeClr val="bg1"/>
            </a:solidFill>
            <a:ln>
              <a:noFill/>
            </a:ln>
          </p:spPr>
          <p:txBody>
            <a:bodyPr vert="horz" wrap="square" lIns="81016" tIns="40508" rIns="81016" bIns="40508"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9" name="文本框 30"/>
            <p:cNvSpPr txBox="1"/>
            <p:nvPr/>
          </p:nvSpPr>
          <p:spPr>
            <a:xfrm>
              <a:off x="8215801" y="3068639"/>
              <a:ext cx="890724" cy="954535"/>
            </a:xfrm>
            <a:prstGeom prst="rect">
              <a:avLst/>
            </a:prstGeom>
            <a:noFill/>
          </p:spPr>
          <p:txBody>
            <a:bodyPr wrap="none" lIns="81016" tIns="40508" rIns="81016" bIns="40508" rtlCol="0">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添加</a:t>
              </a:r>
              <a:endParaRPr lang="en-US" altLang="zh-CN" sz="2800" dirty="0">
                <a:solidFill>
                  <a:prstClr val="white"/>
                </a:solidFill>
                <a:latin typeface="微软雅黑" panose="020B0503020204020204" pitchFamily="34" charset="-122"/>
                <a:ea typeface="微软雅黑" panose="020B0503020204020204" pitchFamily="34" charset="-122"/>
              </a:endParaRPr>
            </a:p>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2800" dirty="0">
                <a:solidFill>
                  <a:prstClr val="white"/>
                </a:solidFill>
                <a:latin typeface="微软雅黑" panose="020B0503020204020204" pitchFamily="34" charset="-122"/>
                <a:ea typeface="微软雅黑" panose="020B0503020204020204" pitchFamily="34" charset="-122"/>
              </a:endParaRPr>
            </a:p>
          </p:txBody>
        </p:sp>
      </p:grpSp>
      <p:sp>
        <p:nvSpPr>
          <p:cNvPr id="50" name="矩形 47"/>
          <p:cNvSpPr>
            <a:spLocks noChangeArrowheads="1"/>
          </p:cNvSpPr>
          <p:nvPr/>
        </p:nvSpPr>
        <p:spPr bwMode="auto">
          <a:xfrm>
            <a:off x="1763640" y="4797946"/>
            <a:ext cx="9116853" cy="29999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81016" tIns="40508" rIns="81016" bIns="40508">
            <a:spAutoFit/>
          </a:bodyPr>
          <a:lstStyle/>
          <a:p>
            <a:r>
              <a:rPr lang="zh-CN" altLang="en-US" sz="14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Calibri" panose="020F0502020204030204" pitchFamily="34" charset="0"/>
              </a:rPr>
              <a:t>单击此处添加文字内容，单击此处添加文字内容，单击此处添加文字内容。</a:t>
            </a:r>
            <a:endParaRPr lang="en-US" sz="1400" dirty="0">
              <a:solidFill>
                <a:schemeClr val="bg1"/>
              </a:solidFill>
              <a:latin typeface="微软雅黑" panose="020B0503020204020204" pitchFamily="34" charset="-122"/>
              <a:ea typeface="微软雅黑" panose="020B0503020204020204" pitchFamily="34" charset="-122"/>
              <a:cs typeface="Arial Unicode MS" panose="020B0604020202020204" charset="-122"/>
              <a:sym typeface="Calibri" panose="020F0502020204030204" pitchFamily="34" charset="0"/>
            </a:endParaRPr>
          </a:p>
        </p:txBody>
      </p:sp>
      <p:cxnSp>
        <p:nvCxnSpPr>
          <p:cNvPr id="51" name="直接连接符 50"/>
          <p:cNvCxnSpPr/>
          <p:nvPr/>
        </p:nvCxnSpPr>
        <p:spPr>
          <a:xfrm>
            <a:off x="1655621" y="4615320"/>
            <a:ext cx="911685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Tm="0">
        <p14:warp dir="i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6" presetClass="entr" presetSubtype="37" fill="hold"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barn(outVertical)">
                                      <p:cBhvr>
                                        <p:cTn id="22" dur="500"/>
                                        <p:tgtEl>
                                          <p:spTgt spid="54"/>
                                        </p:tgtEl>
                                      </p:cBhvr>
                                    </p:animEffect>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down)">
                                      <p:cBhvr>
                                        <p:cTn id="26" dur="500"/>
                                        <p:tgtEl>
                                          <p:spTgt spid="51"/>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p:cNvSpPr txBox="1"/>
          <p:nvPr/>
        </p:nvSpPr>
        <p:spPr>
          <a:xfrm>
            <a:off x="368658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教学过程</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课前准备</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160" name="组合 159"/>
          <p:cNvGrpSpPr/>
          <p:nvPr/>
        </p:nvGrpSpPr>
        <p:grpSpPr>
          <a:xfrm>
            <a:off x="3220489" y="3564809"/>
            <a:ext cx="5512084" cy="2547657"/>
            <a:chOff x="3220489" y="3221909"/>
            <a:chExt cx="5512084" cy="2547657"/>
          </a:xfrm>
        </p:grpSpPr>
        <p:grpSp>
          <p:nvGrpSpPr>
            <p:cNvPr id="161" name="组合 160"/>
            <p:cNvGrpSpPr/>
            <p:nvPr/>
          </p:nvGrpSpPr>
          <p:grpSpPr>
            <a:xfrm rot="2700000">
              <a:off x="5540783" y="901615"/>
              <a:ext cx="871495" cy="5512084"/>
              <a:chOff x="6614659" y="807814"/>
              <a:chExt cx="990827" cy="5217005"/>
            </a:xfrm>
            <a:effectLst>
              <a:outerShdw blurRad="317500" dist="63500" dir="2700000" algn="tl" rotWithShape="0">
                <a:prstClr val="black">
                  <a:alpha val="40000"/>
                </a:prstClr>
              </a:outerShdw>
            </a:effectLst>
          </p:grpSpPr>
          <p:grpSp>
            <p:nvGrpSpPr>
              <p:cNvPr id="163" name="组合 162"/>
              <p:cNvGrpSpPr/>
              <p:nvPr/>
            </p:nvGrpSpPr>
            <p:grpSpPr>
              <a:xfrm>
                <a:off x="6633507" y="845838"/>
                <a:ext cx="969736" cy="5178981"/>
                <a:chOff x="6633507" y="845838"/>
                <a:chExt cx="969736" cy="5178981"/>
              </a:xfrm>
            </p:grpSpPr>
            <p:sp>
              <p:nvSpPr>
                <p:cNvPr id="171" name="任意多边形 170"/>
                <p:cNvSpPr/>
                <p:nvPr/>
              </p:nvSpPr>
              <p:spPr>
                <a:xfrm>
                  <a:off x="6635749" y="4732736"/>
                  <a:ext cx="957632" cy="1267998"/>
                </a:xfrm>
                <a:custGeom>
                  <a:avLst/>
                  <a:gdLst>
                    <a:gd name="connsiteX0" fmla="*/ 0 w 969736"/>
                    <a:gd name="connsiteY0" fmla="*/ 0 h 1267998"/>
                    <a:gd name="connsiteX1" fmla="*/ 969736 w 969736"/>
                    <a:gd name="connsiteY1" fmla="*/ 0 h 1267998"/>
                    <a:gd name="connsiteX2" fmla="*/ 969736 w 969736"/>
                    <a:gd name="connsiteY2" fmla="*/ 381000 h 1267998"/>
                    <a:gd name="connsiteX3" fmla="*/ 484868 w 969736"/>
                    <a:gd name="connsiteY3" fmla="*/ 1267998 h 1267998"/>
                    <a:gd name="connsiteX4" fmla="*/ 0 w 969736"/>
                    <a:gd name="connsiteY4" fmla="*/ 381000 h 126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36" h="1267998">
                      <a:moveTo>
                        <a:pt x="0" y="0"/>
                      </a:moveTo>
                      <a:lnTo>
                        <a:pt x="969736" y="0"/>
                      </a:lnTo>
                      <a:lnTo>
                        <a:pt x="969736" y="381000"/>
                      </a:lnTo>
                      <a:lnTo>
                        <a:pt x="484868" y="1267998"/>
                      </a:lnTo>
                      <a:lnTo>
                        <a:pt x="0" y="381000"/>
                      </a:lnTo>
                      <a:close/>
                    </a:path>
                  </a:pathLst>
                </a:custGeom>
                <a:gradFill>
                  <a:gsLst>
                    <a:gs pos="32000">
                      <a:srgbClr val="ECDCC2"/>
                    </a:gs>
                    <a:gs pos="65000">
                      <a:srgbClr val="C39549"/>
                    </a:gs>
                    <a:gs pos="0">
                      <a:srgbClr val="E9D1A9"/>
                    </a:gs>
                    <a:gs pos="100000">
                      <a:srgbClr val="815C21"/>
                    </a:gs>
                  </a:gsLst>
                  <a:lin ang="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72" name="任意多边形 171"/>
                <p:cNvSpPr/>
                <p:nvPr/>
              </p:nvSpPr>
              <p:spPr>
                <a:xfrm rot="5400000">
                  <a:off x="4666969" y="2912659"/>
                  <a:ext cx="4302125" cy="353786"/>
                </a:xfrm>
                <a:custGeom>
                  <a:avLst/>
                  <a:gdLst>
                    <a:gd name="connsiteX0" fmla="*/ 0 w 4302125"/>
                    <a:gd name="connsiteY0" fmla="*/ 353786 h 353786"/>
                    <a:gd name="connsiteX1" fmla="*/ 0 w 4302125"/>
                    <a:gd name="connsiteY1" fmla="*/ 0 h 353786"/>
                    <a:gd name="connsiteX2" fmla="*/ 4125232 w 4302125"/>
                    <a:gd name="connsiteY2" fmla="*/ 0 h 353786"/>
                    <a:gd name="connsiteX3" fmla="*/ 4302125 w 4302125"/>
                    <a:gd name="connsiteY3" fmla="*/ 176893 h 353786"/>
                    <a:gd name="connsiteX4" fmla="*/ 4125232 w 4302125"/>
                    <a:gd name="connsiteY4" fmla="*/ 353786 h 353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353786">
                      <a:moveTo>
                        <a:pt x="0" y="353786"/>
                      </a:moveTo>
                      <a:lnTo>
                        <a:pt x="0" y="0"/>
                      </a:lnTo>
                      <a:lnTo>
                        <a:pt x="4125232" y="0"/>
                      </a:lnTo>
                      <a:cubicBezTo>
                        <a:pt x="4222927" y="0"/>
                        <a:pt x="4302125" y="79198"/>
                        <a:pt x="4302125" y="176893"/>
                      </a:cubicBezTo>
                      <a:cubicBezTo>
                        <a:pt x="4302125" y="274588"/>
                        <a:pt x="4222927" y="353786"/>
                        <a:pt x="4125232" y="353786"/>
                      </a:cubicBezTo>
                      <a:close/>
                    </a:path>
                  </a:pathLst>
                </a:custGeom>
                <a:gradFill>
                  <a:gsLst>
                    <a:gs pos="0">
                      <a:srgbClr val="FFD08B"/>
                    </a:gs>
                    <a:gs pos="100000">
                      <a:srgbClr val="FF9A05"/>
                    </a:gs>
                  </a:gsLst>
                  <a:lin ang="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73" name="任意多边形 172"/>
                <p:cNvSpPr/>
                <p:nvPr/>
              </p:nvSpPr>
              <p:spPr>
                <a:xfrm rot="5400000">
                  <a:off x="4969556" y="2962956"/>
                  <a:ext cx="4302125" cy="262164"/>
                </a:xfrm>
                <a:custGeom>
                  <a:avLst/>
                  <a:gdLst>
                    <a:gd name="connsiteX0" fmla="*/ 0 w 4302125"/>
                    <a:gd name="connsiteY0" fmla="*/ 262164 h 262164"/>
                    <a:gd name="connsiteX1" fmla="*/ 0 w 4302125"/>
                    <a:gd name="connsiteY1" fmla="*/ 0 h 262164"/>
                    <a:gd name="connsiteX2" fmla="*/ 4171043 w 4302125"/>
                    <a:gd name="connsiteY2" fmla="*/ 0 h 262164"/>
                    <a:gd name="connsiteX3" fmla="*/ 4302125 w 4302125"/>
                    <a:gd name="connsiteY3" fmla="*/ 131082 h 262164"/>
                    <a:gd name="connsiteX4" fmla="*/ 4171043 w 4302125"/>
                    <a:gd name="connsiteY4" fmla="*/ 262164 h 262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262164">
                      <a:moveTo>
                        <a:pt x="0" y="262164"/>
                      </a:moveTo>
                      <a:lnTo>
                        <a:pt x="0" y="0"/>
                      </a:lnTo>
                      <a:lnTo>
                        <a:pt x="4171043" y="0"/>
                      </a:lnTo>
                      <a:cubicBezTo>
                        <a:pt x="4243438" y="0"/>
                        <a:pt x="4302125" y="58687"/>
                        <a:pt x="4302125" y="131082"/>
                      </a:cubicBezTo>
                      <a:cubicBezTo>
                        <a:pt x="4302125" y="203477"/>
                        <a:pt x="4243438" y="262164"/>
                        <a:pt x="4171043" y="262164"/>
                      </a:cubicBezTo>
                      <a:close/>
                    </a:path>
                  </a:pathLst>
                </a:custGeom>
                <a:gradFill>
                  <a:gsLst>
                    <a:gs pos="0">
                      <a:srgbClr val="FFC979"/>
                    </a:gs>
                    <a:gs pos="100000">
                      <a:srgbClr val="F29000"/>
                    </a:gs>
                  </a:gsLs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74" name="任意多边形 173"/>
                <p:cNvSpPr/>
                <p:nvPr/>
              </p:nvSpPr>
              <p:spPr>
                <a:xfrm rot="5400000">
                  <a:off x="5272142" y="2921630"/>
                  <a:ext cx="4302125" cy="353786"/>
                </a:xfrm>
                <a:custGeom>
                  <a:avLst/>
                  <a:gdLst>
                    <a:gd name="connsiteX0" fmla="*/ 0 w 4302125"/>
                    <a:gd name="connsiteY0" fmla="*/ 353786 h 353786"/>
                    <a:gd name="connsiteX1" fmla="*/ 0 w 4302125"/>
                    <a:gd name="connsiteY1" fmla="*/ 0 h 353786"/>
                    <a:gd name="connsiteX2" fmla="*/ 4125232 w 4302125"/>
                    <a:gd name="connsiteY2" fmla="*/ 0 h 353786"/>
                    <a:gd name="connsiteX3" fmla="*/ 4302125 w 4302125"/>
                    <a:gd name="connsiteY3" fmla="*/ 176893 h 353786"/>
                    <a:gd name="connsiteX4" fmla="*/ 4125232 w 4302125"/>
                    <a:gd name="connsiteY4" fmla="*/ 353786 h 353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353786">
                      <a:moveTo>
                        <a:pt x="0" y="353786"/>
                      </a:moveTo>
                      <a:lnTo>
                        <a:pt x="0" y="0"/>
                      </a:lnTo>
                      <a:lnTo>
                        <a:pt x="4125232" y="0"/>
                      </a:lnTo>
                      <a:cubicBezTo>
                        <a:pt x="4222927" y="0"/>
                        <a:pt x="4302125" y="79198"/>
                        <a:pt x="4302125" y="176893"/>
                      </a:cubicBezTo>
                      <a:cubicBezTo>
                        <a:pt x="4302125" y="274588"/>
                        <a:pt x="4222927" y="353786"/>
                        <a:pt x="4125232" y="353786"/>
                      </a:cubicBezTo>
                      <a:close/>
                    </a:path>
                  </a:pathLst>
                </a:custGeom>
                <a:gradFill>
                  <a:gsLst>
                    <a:gs pos="0">
                      <a:srgbClr val="FFBD5B"/>
                    </a:gs>
                    <a:gs pos="100000">
                      <a:srgbClr val="DE8400"/>
                    </a:gs>
                  </a:gsLs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75" name="任意多边形 174"/>
                <p:cNvSpPr/>
                <p:nvPr/>
              </p:nvSpPr>
              <p:spPr bwMode="auto">
                <a:xfrm>
                  <a:off x="7023974" y="5814006"/>
                  <a:ext cx="198358" cy="210813"/>
                </a:xfrm>
                <a:custGeom>
                  <a:avLst/>
                  <a:gdLst>
                    <a:gd name="connsiteX0" fmla="*/ 0 w 228236"/>
                    <a:gd name="connsiteY0" fmla="*/ 0 h 139281"/>
                    <a:gd name="connsiteX1" fmla="*/ 228236 w 228236"/>
                    <a:gd name="connsiteY1" fmla="*/ 0 h 139281"/>
                    <a:gd name="connsiteX2" fmla="*/ 224471 w 228236"/>
                    <a:gd name="connsiteY2" fmla="*/ 6279 h 139281"/>
                    <a:gd name="connsiteX3" fmla="*/ 161086 w 228236"/>
                    <a:gd name="connsiteY3" fmla="*/ 111985 h 139281"/>
                    <a:gd name="connsiteX4" fmla="*/ 67150 w 228236"/>
                    <a:gd name="connsiteY4" fmla="*/ 111985 h 139281"/>
                    <a:gd name="connsiteX5" fmla="*/ 3062 w 228236"/>
                    <a:gd name="connsiteY5" fmla="*/ 5106 h 139281"/>
                    <a:gd name="connsiteX0-1" fmla="*/ 0 w 228236"/>
                    <a:gd name="connsiteY0-2" fmla="*/ 0 h 157647"/>
                    <a:gd name="connsiteX1-3" fmla="*/ 228236 w 228236"/>
                    <a:gd name="connsiteY1-4" fmla="*/ 0 h 157647"/>
                    <a:gd name="connsiteX2-5" fmla="*/ 224471 w 228236"/>
                    <a:gd name="connsiteY2-6" fmla="*/ 6279 h 157647"/>
                    <a:gd name="connsiteX3-7" fmla="*/ 161086 w 228236"/>
                    <a:gd name="connsiteY3-8" fmla="*/ 111985 h 157647"/>
                    <a:gd name="connsiteX4-9" fmla="*/ 107678 w 228236"/>
                    <a:gd name="connsiteY4-10" fmla="*/ 157647 h 157647"/>
                    <a:gd name="connsiteX5-11" fmla="*/ 67150 w 228236"/>
                    <a:gd name="connsiteY5-12" fmla="*/ 111985 h 157647"/>
                    <a:gd name="connsiteX6" fmla="*/ 3062 w 228236"/>
                    <a:gd name="connsiteY6" fmla="*/ 5106 h 157647"/>
                    <a:gd name="connsiteX7" fmla="*/ 0 w 228236"/>
                    <a:gd name="connsiteY7" fmla="*/ 0 h 157647"/>
                    <a:gd name="connsiteX0-13" fmla="*/ 0 w 228236"/>
                    <a:gd name="connsiteY0-14" fmla="*/ 0 h 160986"/>
                    <a:gd name="connsiteX1-15" fmla="*/ 228236 w 228236"/>
                    <a:gd name="connsiteY1-16" fmla="*/ 0 h 160986"/>
                    <a:gd name="connsiteX2-17" fmla="*/ 224471 w 228236"/>
                    <a:gd name="connsiteY2-18" fmla="*/ 6279 h 160986"/>
                    <a:gd name="connsiteX3-19" fmla="*/ 161086 w 228236"/>
                    <a:gd name="connsiteY3-20" fmla="*/ 111985 h 160986"/>
                    <a:gd name="connsiteX4-21" fmla="*/ 118638 w 228236"/>
                    <a:gd name="connsiteY4-22" fmla="*/ 160986 h 160986"/>
                    <a:gd name="connsiteX5-23" fmla="*/ 67150 w 228236"/>
                    <a:gd name="connsiteY5-24" fmla="*/ 111985 h 160986"/>
                    <a:gd name="connsiteX6-25" fmla="*/ 3062 w 228236"/>
                    <a:gd name="connsiteY6-26" fmla="*/ 5106 h 160986"/>
                    <a:gd name="connsiteX7-27" fmla="*/ 0 w 228236"/>
                    <a:gd name="connsiteY7-28" fmla="*/ 0 h 160986"/>
                    <a:gd name="connsiteX0-29" fmla="*/ 0 w 228236"/>
                    <a:gd name="connsiteY0-30" fmla="*/ 0 h 125271"/>
                    <a:gd name="connsiteX1-31" fmla="*/ 228236 w 228236"/>
                    <a:gd name="connsiteY1-32" fmla="*/ 0 h 125271"/>
                    <a:gd name="connsiteX2-33" fmla="*/ 224471 w 228236"/>
                    <a:gd name="connsiteY2-34" fmla="*/ 6279 h 125271"/>
                    <a:gd name="connsiteX3-35" fmla="*/ 161086 w 228236"/>
                    <a:gd name="connsiteY3-36" fmla="*/ 111985 h 125271"/>
                    <a:gd name="connsiteX4-37" fmla="*/ 67150 w 228236"/>
                    <a:gd name="connsiteY4-38" fmla="*/ 111985 h 125271"/>
                    <a:gd name="connsiteX5-39" fmla="*/ 3062 w 228236"/>
                    <a:gd name="connsiteY5-40" fmla="*/ 5106 h 125271"/>
                    <a:gd name="connsiteX6-41" fmla="*/ 0 w 228236"/>
                    <a:gd name="connsiteY6-42" fmla="*/ 0 h 125271"/>
                    <a:gd name="connsiteX0-43" fmla="*/ 0 w 228236"/>
                    <a:gd name="connsiteY0-44" fmla="*/ 0 h 137737"/>
                    <a:gd name="connsiteX1-45" fmla="*/ 228236 w 228236"/>
                    <a:gd name="connsiteY1-46" fmla="*/ 0 h 137737"/>
                    <a:gd name="connsiteX2-47" fmla="*/ 224471 w 228236"/>
                    <a:gd name="connsiteY2-48" fmla="*/ 6279 h 137737"/>
                    <a:gd name="connsiteX3-49" fmla="*/ 161086 w 228236"/>
                    <a:gd name="connsiteY3-50" fmla="*/ 111985 h 137737"/>
                    <a:gd name="connsiteX4-51" fmla="*/ 67150 w 228236"/>
                    <a:gd name="connsiteY4-52" fmla="*/ 111985 h 137737"/>
                    <a:gd name="connsiteX5-53" fmla="*/ 3062 w 228236"/>
                    <a:gd name="connsiteY5-54" fmla="*/ 5106 h 137737"/>
                    <a:gd name="connsiteX6-55" fmla="*/ 0 w 228236"/>
                    <a:gd name="connsiteY6-56" fmla="*/ 0 h 137737"/>
                    <a:gd name="connsiteX0-57" fmla="*/ 0 w 228236"/>
                    <a:gd name="connsiteY0-58" fmla="*/ 0 h 147811"/>
                    <a:gd name="connsiteX1-59" fmla="*/ 228236 w 228236"/>
                    <a:gd name="connsiteY1-60" fmla="*/ 0 h 147811"/>
                    <a:gd name="connsiteX2-61" fmla="*/ 224471 w 228236"/>
                    <a:gd name="connsiteY2-62" fmla="*/ 6279 h 147811"/>
                    <a:gd name="connsiteX3-63" fmla="*/ 161086 w 228236"/>
                    <a:gd name="connsiteY3-64" fmla="*/ 111985 h 147811"/>
                    <a:gd name="connsiteX4-65" fmla="*/ 67150 w 228236"/>
                    <a:gd name="connsiteY4-66" fmla="*/ 111985 h 147811"/>
                    <a:gd name="connsiteX5-67" fmla="*/ 3062 w 228236"/>
                    <a:gd name="connsiteY5-68" fmla="*/ 5106 h 147811"/>
                    <a:gd name="connsiteX6-69" fmla="*/ 0 w 228236"/>
                    <a:gd name="connsiteY6-70" fmla="*/ 0 h 1478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228236" h="147811">
                      <a:moveTo>
                        <a:pt x="0" y="0"/>
                      </a:moveTo>
                      <a:lnTo>
                        <a:pt x="228236" y="0"/>
                      </a:lnTo>
                      <a:lnTo>
                        <a:pt x="224471" y="6279"/>
                      </a:lnTo>
                      <a:lnTo>
                        <a:pt x="161086" y="111985"/>
                      </a:lnTo>
                      <a:cubicBezTo>
                        <a:pt x="121167" y="159656"/>
                        <a:pt x="98967" y="159852"/>
                        <a:pt x="67150" y="111985"/>
                      </a:cubicBezTo>
                      <a:lnTo>
                        <a:pt x="3062" y="5106"/>
                      </a:lnTo>
                      <a:lnTo>
                        <a:pt x="0" y="0"/>
                      </a:lnTo>
                      <a:close/>
                    </a:path>
                  </a:pathLst>
                </a:custGeom>
                <a:gradFill>
                  <a:gsLst>
                    <a:gs pos="44000">
                      <a:sysClr val="window" lastClr="FFFFFF">
                        <a:lumMod val="50000"/>
                      </a:sysClr>
                    </a:gs>
                    <a:gs pos="15000">
                      <a:sysClr val="windowText" lastClr="000000">
                        <a:lumMod val="75000"/>
                        <a:lumOff val="25000"/>
                      </a:sysClr>
                    </a:gs>
                    <a:gs pos="0">
                      <a:sysClr val="windowText" lastClr="000000">
                        <a:lumMod val="95000"/>
                        <a:lumOff val="5000"/>
                      </a:sysClr>
                    </a:gs>
                    <a:gs pos="100000">
                      <a:sysClr val="windowText" lastClr="000000"/>
                    </a:gs>
                  </a:gsLst>
                  <a:lin ang="0" scaled="0"/>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6" name="六边形 175"/>
                <p:cNvSpPr/>
                <p:nvPr/>
              </p:nvSpPr>
              <p:spPr>
                <a:xfrm>
                  <a:off x="6633507" y="845838"/>
                  <a:ext cx="969736" cy="192977"/>
                </a:xfrm>
                <a:prstGeom prst="hexagon">
                  <a:avLst>
                    <a:gd name="adj" fmla="val 151691"/>
                    <a:gd name="vf" fmla="val 115470"/>
                  </a:avLst>
                </a:prstGeom>
                <a:solidFill>
                  <a:srgbClr val="CCBCA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CBCA7"/>
                    </a:solidFill>
                    <a:effectLst/>
                    <a:uLnTx/>
                    <a:uFillTx/>
                    <a:latin typeface="Calibri" panose="020F0502020204030204"/>
                    <a:ea typeface="宋体" panose="02010600030101010101" pitchFamily="2" charset="-122"/>
                  </a:endParaRPr>
                </a:p>
              </p:txBody>
            </p:sp>
            <p:sp>
              <p:nvSpPr>
                <p:cNvPr id="177" name="椭圆 176"/>
                <p:cNvSpPr/>
                <p:nvPr/>
              </p:nvSpPr>
              <p:spPr>
                <a:xfrm>
                  <a:off x="7008896" y="899824"/>
                  <a:ext cx="223444" cy="86299"/>
                </a:xfrm>
                <a:prstGeom prst="ellipse">
                  <a:avLst/>
                </a:prstGeom>
                <a:solidFill>
                  <a:srgbClr val="815C2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164" name="任意多边形 163"/>
              <p:cNvSpPr/>
              <p:nvPr/>
            </p:nvSpPr>
            <p:spPr>
              <a:xfrm rot="5400000">
                <a:off x="6278879" y="2471647"/>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CFE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65" name="任意多边形 164"/>
              <p:cNvSpPr/>
              <p:nvPr/>
            </p:nvSpPr>
            <p:spPr>
              <a:xfrm rot="5400000">
                <a:off x="6586855" y="2517459"/>
                <a:ext cx="1067528" cy="262164"/>
              </a:xfrm>
              <a:custGeom>
                <a:avLst/>
                <a:gdLst>
                  <a:gd name="connsiteX0" fmla="*/ 0 w 2103846"/>
                  <a:gd name="connsiteY0" fmla="*/ 262164 h 262164"/>
                  <a:gd name="connsiteX1" fmla="*/ 0 w 2103846"/>
                  <a:gd name="connsiteY1" fmla="*/ 0 h 262164"/>
                  <a:gd name="connsiteX2" fmla="*/ 2103846 w 2103846"/>
                  <a:gd name="connsiteY2" fmla="*/ 0 h 262164"/>
                  <a:gd name="connsiteX3" fmla="*/ 2103846 w 2103846"/>
                  <a:gd name="connsiteY3" fmla="*/ 262164 h 262164"/>
                </a:gdLst>
                <a:ahLst/>
                <a:cxnLst>
                  <a:cxn ang="0">
                    <a:pos x="connsiteX0" y="connsiteY0"/>
                  </a:cxn>
                  <a:cxn ang="0">
                    <a:pos x="connsiteX1" y="connsiteY1"/>
                  </a:cxn>
                  <a:cxn ang="0">
                    <a:pos x="connsiteX2" y="connsiteY2"/>
                  </a:cxn>
                  <a:cxn ang="0">
                    <a:pos x="connsiteX3" y="connsiteY3"/>
                  </a:cxn>
                </a:cxnLst>
                <a:rect l="l" t="t" r="r" b="b"/>
                <a:pathLst>
                  <a:path w="2103846" h="262164">
                    <a:moveTo>
                      <a:pt x="0" y="262164"/>
                    </a:moveTo>
                    <a:lnTo>
                      <a:pt x="0" y="0"/>
                    </a:lnTo>
                    <a:lnTo>
                      <a:pt x="2103846" y="0"/>
                    </a:lnTo>
                    <a:lnTo>
                      <a:pt x="2103846" y="262164"/>
                    </a:lnTo>
                    <a:close/>
                  </a:path>
                </a:pathLst>
              </a:custGeom>
              <a:solidFill>
                <a:srgbClr val="01C4D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66" name="任意多边形 165"/>
              <p:cNvSpPr/>
              <p:nvPr/>
            </p:nvSpPr>
            <p:spPr>
              <a:xfrm rot="5400000">
                <a:off x="6894829" y="2471648"/>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B1C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67" name="任意多边形 166"/>
              <p:cNvSpPr/>
              <p:nvPr/>
            </p:nvSpPr>
            <p:spPr>
              <a:xfrm rot="5400000">
                <a:off x="6278879" y="3539176"/>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B1C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68" name="任意多边形 167"/>
              <p:cNvSpPr/>
              <p:nvPr/>
            </p:nvSpPr>
            <p:spPr>
              <a:xfrm rot="5400000">
                <a:off x="6586854" y="3584987"/>
                <a:ext cx="1067528" cy="262164"/>
              </a:xfrm>
              <a:custGeom>
                <a:avLst/>
                <a:gdLst>
                  <a:gd name="connsiteX0" fmla="*/ 0 w 2103846"/>
                  <a:gd name="connsiteY0" fmla="*/ 262164 h 262164"/>
                  <a:gd name="connsiteX1" fmla="*/ 0 w 2103846"/>
                  <a:gd name="connsiteY1" fmla="*/ 0 h 262164"/>
                  <a:gd name="connsiteX2" fmla="*/ 2103846 w 2103846"/>
                  <a:gd name="connsiteY2" fmla="*/ 0 h 262164"/>
                  <a:gd name="connsiteX3" fmla="*/ 2103846 w 2103846"/>
                  <a:gd name="connsiteY3" fmla="*/ 262164 h 262164"/>
                </a:gdLst>
                <a:ahLst/>
                <a:cxnLst>
                  <a:cxn ang="0">
                    <a:pos x="connsiteX0" y="connsiteY0"/>
                  </a:cxn>
                  <a:cxn ang="0">
                    <a:pos x="connsiteX1" y="connsiteY1"/>
                  </a:cxn>
                  <a:cxn ang="0">
                    <a:pos x="connsiteX2" y="connsiteY2"/>
                  </a:cxn>
                  <a:cxn ang="0">
                    <a:pos x="connsiteX3" y="connsiteY3"/>
                  </a:cxn>
                </a:cxnLst>
                <a:rect l="l" t="t" r="r" b="b"/>
                <a:pathLst>
                  <a:path w="2103846" h="262164">
                    <a:moveTo>
                      <a:pt x="0" y="262164"/>
                    </a:moveTo>
                    <a:lnTo>
                      <a:pt x="0" y="0"/>
                    </a:lnTo>
                    <a:lnTo>
                      <a:pt x="2103846" y="0"/>
                    </a:lnTo>
                    <a:lnTo>
                      <a:pt x="2103846" y="262164"/>
                    </a:lnTo>
                    <a:close/>
                  </a:path>
                </a:pathLst>
              </a:custGeom>
              <a:solidFill>
                <a:srgbClr val="01A6B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69" name="任意多边形 168"/>
              <p:cNvSpPr/>
              <p:nvPr/>
            </p:nvSpPr>
            <p:spPr>
              <a:xfrm rot="5400000">
                <a:off x="6894829" y="3539176"/>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97A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sp>
            <p:nvSpPr>
              <p:cNvPr id="170" name="任意多边形 169"/>
              <p:cNvSpPr/>
              <p:nvPr/>
            </p:nvSpPr>
            <p:spPr>
              <a:xfrm rot="5400000">
                <a:off x="4411947" y="3010526"/>
                <a:ext cx="4578915" cy="173491"/>
              </a:xfrm>
              <a:custGeom>
                <a:avLst/>
                <a:gdLst>
                  <a:gd name="connsiteX0" fmla="*/ 1892113 w 3784226"/>
                  <a:gd name="connsiteY0" fmla="*/ 0 h 189252"/>
                  <a:gd name="connsiteX1" fmla="*/ 3755547 w 3784226"/>
                  <a:gd name="connsiteY1" fmla="*/ 176081 h 189252"/>
                  <a:gd name="connsiteX2" fmla="*/ 3784226 w 3784226"/>
                  <a:gd name="connsiteY2" fmla="*/ 189252 h 189252"/>
                  <a:gd name="connsiteX3" fmla="*/ 0 w 3784226"/>
                  <a:gd name="connsiteY3" fmla="*/ 189252 h 189252"/>
                  <a:gd name="connsiteX4" fmla="*/ 28679 w 3784226"/>
                  <a:gd name="connsiteY4" fmla="*/ 176081 h 189252"/>
                  <a:gd name="connsiteX5" fmla="*/ 1892113 w 3784226"/>
                  <a:gd name="connsiteY5" fmla="*/ 0 h 18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4226" h="189252">
                    <a:moveTo>
                      <a:pt x="1892113" y="0"/>
                    </a:moveTo>
                    <a:cubicBezTo>
                      <a:pt x="2729802" y="0"/>
                      <a:pt x="3448536" y="72606"/>
                      <a:pt x="3755547" y="176081"/>
                    </a:cubicBezTo>
                    <a:lnTo>
                      <a:pt x="3784226" y="189252"/>
                    </a:lnTo>
                    <a:lnTo>
                      <a:pt x="0" y="189252"/>
                    </a:lnTo>
                    <a:lnTo>
                      <a:pt x="28679" y="176081"/>
                    </a:lnTo>
                    <a:cubicBezTo>
                      <a:pt x="335691" y="72606"/>
                      <a:pt x="1054424" y="0"/>
                      <a:pt x="1892113" y="0"/>
                    </a:cubicBezTo>
                    <a:close/>
                  </a:path>
                </a:pathLst>
              </a:custGeom>
              <a:gradFill>
                <a:gsLst>
                  <a:gs pos="0">
                    <a:sysClr val="window" lastClr="FFFFFF">
                      <a:alpha val="7000"/>
                    </a:sysClr>
                  </a:gs>
                  <a:gs pos="100000">
                    <a:sysClr val="window" lastClr="FFFFFF">
                      <a:alpha val="60000"/>
                    </a:sysClr>
                  </a:gs>
                </a:gsLst>
                <a:lin ang="5400000" scaled="1"/>
              </a:gradFill>
              <a:ln w="25400" cap="flat" cmpd="sng" algn="ctr">
                <a:noFill/>
                <a:prstDash val="solid"/>
              </a:ln>
              <a:effectLst>
                <a:softEdge rad="254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162" name="椭圆 161"/>
            <p:cNvSpPr/>
            <p:nvPr/>
          </p:nvSpPr>
          <p:spPr>
            <a:xfrm>
              <a:off x="3411326" y="5482865"/>
              <a:ext cx="1399420" cy="286701"/>
            </a:xfrm>
            <a:prstGeom prst="ellipse">
              <a:avLst/>
            </a:prstGeom>
            <a:gradFill flip="none" rotWithShape="1">
              <a:gsLst>
                <a:gs pos="0">
                  <a:sysClr val="windowText" lastClr="000000">
                    <a:lumMod val="75000"/>
                    <a:lumOff val="25000"/>
                    <a:alpha val="59000"/>
                  </a:sysClr>
                </a:gs>
                <a:gs pos="44000">
                  <a:srgbClr val="8D8D8D">
                    <a:alpha val="37000"/>
                  </a:srgbClr>
                </a:gs>
                <a:gs pos="100000">
                  <a:sysClr val="window" lastClr="FFFFFF">
                    <a:lumMod val="85000"/>
                    <a:alpha val="0"/>
                  </a:sys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178" name="文本框 6"/>
          <p:cNvSpPr txBox="1"/>
          <p:nvPr/>
        </p:nvSpPr>
        <p:spPr>
          <a:xfrm>
            <a:off x="4668048" y="4674271"/>
            <a:ext cx="699710" cy="51434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smtClean="0">
                <a:ln>
                  <a:noFill/>
                </a:ln>
                <a:solidFill>
                  <a:sysClr val="window" lastClr="FFFFFF"/>
                </a:solidFill>
                <a:effectLst/>
                <a:uLnTx/>
                <a:uFillTx/>
                <a:latin typeface="Impact" panose="020B0806030902050204" pitchFamily="34" charset="0"/>
              </a:rPr>
              <a:t>01</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ndParaRPr>
          </a:p>
        </p:txBody>
      </p:sp>
      <p:sp>
        <p:nvSpPr>
          <p:cNvPr id="179" name="文本框 68"/>
          <p:cNvSpPr txBox="1"/>
          <p:nvPr/>
        </p:nvSpPr>
        <p:spPr>
          <a:xfrm>
            <a:off x="5409288" y="3950638"/>
            <a:ext cx="699710" cy="51434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smtClean="0">
                <a:ln>
                  <a:noFill/>
                </a:ln>
                <a:solidFill>
                  <a:sysClr val="window" lastClr="FFFFFF"/>
                </a:solidFill>
                <a:effectLst/>
                <a:uLnTx/>
                <a:uFillTx/>
                <a:latin typeface="Impact" panose="020B0806030902050204" pitchFamily="34" charset="0"/>
              </a:rPr>
              <a:t>02</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ndParaRPr>
          </a:p>
        </p:txBody>
      </p:sp>
      <p:sp>
        <p:nvSpPr>
          <p:cNvPr id="180" name="文本框 69"/>
          <p:cNvSpPr txBox="1"/>
          <p:nvPr/>
        </p:nvSpPr>
        <p:spPr>
          <a:xfrm>
            <a:off x="6178317" y="3179648"/>
            <a:ext cx="699710" cy="51434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smtClean="0">
                <a:ln>
                  <a:noFill/>
                </a:ln>
                <a:solidFill>
                  <a:sysClr val="window" lastClr="FFFFFF"/>
                </a:solidFill>
                <a:effectLst/>
                <a:uLnTx/>
                <a:uFillTx/>
                <a:latin typeface="Impact" panose="020B0806030902050204" pitchFamily="34" charset="0"/>
              </a:rPr>
              <a:t>03</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ndParaRPr>
          </a:p>
        </p:txBody>
      </p:sp>
      <p:sp>
        <p:nvSpPr>
          <p:cNvPr id="181" name="文本框 70"/>
          <p:cNvSpPr txBox="1"/>
          <p:nvPr/>
        </p:nvSpPr>
        <p:spPr>
          <a:xfrm>
            <a:off x="6958808" y="2402035"/>
            <a:ext cx="699710" cy="51434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smtClean="0">
                <a:ln>
                  <a:noFill/>
                </a:ln>
                <a:solidFill>
                  <a:sysClr val="window" lastClr="FFFFFF"/>
                </a:solidFill>
                <a:effectLst/>
                <a:uLnTx/>
                <a:uFillTx/>
                <a:latin typeface="Impact" panose="020B0806030902050204" pitchFamily="34" charset="0"/>
              </a:rPr>
              <a:t>04</a:t>
            </a:r>
            <a:endParaRPr kumimoji="0" lang="zh-CN" altLang="en-US" sz="3200" b="0" i="0" u="none" strike="noStrike" kern="0" cap="none" spc="0" normalizeH="0" baseline="0" noProof="0" dirty="0">
              <a:ln>
                <a:noFill/>
              </a:ln>
              <a:solidFill>
                <a:sysClr val="window" lastClr="FFFFFF"/>
              </a:solidFill>
              <a:effectLst/>
              <a:uLnTx/>
              <a:uFillTx/>
              <a:latin typeface="Impact" panose="020B0806030902050204" pitchFamily="34" charset="0"/>
            </a:endParaRPr>
          </a:p>
        </p:txBody>
      </p:sp>
      <p:sp>
        <p:nvSpPr>
          <p:cNvPr id="182" name="任意多边形 181"/>
          <p:cNvSpPr/>
          <p:nvPr/>
        </p:nvSpPr>
        <p:spPr bwMode="auto">
          <a:xfrm rot="10800000">
            <a:off x="3922388" y="1520234"/>
            <a:ext cx="2867968" cy="978625"/>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D5B"/>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3" name="任意多边形 182"/>
          <p:cNvSpPr/>
          <p:nvPr/>
        </p:nvSpPr>
        <p:spPr bwMode="auto">
          <a:xfrm rot="10800000">
            <a:off x="2172362" y="3178151"/>
            <a:ext cx="2867968" cy="978625"/>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6B7"/>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4" name="任意多边形 183"/>
          <p:cNvSpPr/>
          <p:nvPr/>
        </p:nvSpPr>
        <p:spPr bwMode="auto">
          <a:xfrm rot="10800000">
            <a:off x="7151670" y="3484041"/>
            <a:ext cx="2867968" cy="978625"/>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C4D9"/>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5" name="任意多边形 184"/>
          <p:cNvSpPr/>
          <p:nvPr/>
        </p:nvSpPr>
        <p:spPr bwMode="auto">
          <a:xfrm rot="10800000">
            <a:off x="5695575" y="5056930"/>
            <a:ext cx="2867968" cy="978625"/>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6A329"/>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186" name="组合 185"/>
          <p:cNvGrpSpPr/>
          <p:nvPr/>
        </p:nvGrpSpPr>
        <p:grpSpPr>
          <a:xfrm>
            <a:off x="3120967" y="3247775"/>
            <a:ext cx="1565237" cy="839378"/>
            <a:chOff x="7109327" y="3179834"/>
            <a:chExt cx="1565237" cy="839378"/>
          </a:xfrm>
        </p:grpSpPr>
        <p:sp>
          <p:nvSpPr>
            <p:cNvPr id="187" name="文本框 79"/>
            <p:cNvSpPr txBox="1"/>
            <p:nvPr/>
          </p:nvSpPr>
          <p:spPr>
            <a:xfrm>
              <a:off x="7109327" y="3179834"/>
              <a:ext cx="15652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时尚中黑简体" panose="01010104010101010101" pitchFamily="2" charset="-122"/>
                  <a:ea typeface="时尚中黑简体" panose="01010104010101010101" pitchFamily="2" charset="-122"/>
                </a:rPr>
                <a:t>在此添加标题</a:t>
              </a:r>
              <a:endParaRPr kumimoji="0" lang="zh-CN" altLang="en-US" sz="1800" b="0" i="0" u="none" strike="noStrike" kern="0" cap="none" spc="0" normalizeH="0" baseline="0" noProof="0" dirty="0">
                <a:ln>
                  <a:noFill/>
                </a:ln>
                <a:solidFill>
                  <a:sysClr val="window" lastClr="FFFFFF"/>
                </a:solidFill>
                <a:effectLst/>
                <a:uLnTx/>
                <a:uFillTx/>
                <a:latin typeface="时尚中黑简体" panose="01010104010101010101" pitchFamily="2" charset="-122"/>
                <a:ea typeface="时尚中黑简体" panose="01010104010101010101" pitchFamily="2" charset="-122"/>
              </a:endParaRPr>
            </a:p>
          </p:txBody>
        </p:sp>
        <p:sp>
          <p:nvSpPr>
            <p:cNvPr id="188" name="文本框 80"/>
            <p:cNvSpPr txBox="1"/>
            <p:nvPr/>
          </p:nvSpPr>
          <p:spPr>
            <a:xfrm>
              <a:off x="7115248" y="3465214"/>
              <a:ext cx="1559316" cy="553998"/>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点击添加文字说明或复制文本黏贴自此内容要言简意赅</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89" name="组合 188"/>
          <p:cNvGrpSpPr/>
          <p:nvPr/>
        </p:nvGrpSpPr>
        <p:grpSpPr>
          <a:xfrm>
            <a:off x="8081997" y="3553665"/>
            <a:ext cx="1565237" cy="839378"/>
            <a:chOff x="7109327" y="3179834"/>
            <a:chExt cx="1565237" cy="839378"/>
          </a:xfrm>
        </p:grpSpPr>
        <p:sp>
          <p:nvSpPr>
            <p:cNvPr id="190" name="文本框 82"/>
            <p:cNvSpPr txBox="1"/>
            <p:nvPr/>
          </p:nvSpPr>
          <p:spPr>
            <a:xfrm>
              <a:off x="7109327" y="3179834"/>
              <a:ext cx="15652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时尚中黑简体" panose="01010104010101010101" pitchFamily="2" charset="-122"/>
                  <a:ea typeface="时尚中黑简体" panose="01010104010101010101" pitchFamily="2" charset="-122"/>
                </a:rPr>
                <a:t>在此添加标题</a:t>
              </a:r>
              <a:endParaRPr kumimoji="0" lang="zh-CN" altLang="en-US" sz="1800" b="0" i="0" u="none" strike="noStrike" kern="0" cap="none" spc="0" normalizeH="0" baseline="0" noProof="0" dirty="0">
                <a:ln>
                  <a:noFill/>
                </a:ln>
                <a:solidFill>
                  <a:sysClr val="window" lastClr="FFFFFF"/>
                </a:solidFill>
                <a:effectLst/>
                <a:uLnTx/>
                <a:uFillTx/>
                <a:latin typeface="时尚中黑简体" panose="01010104010101010101" pitchFamily="2" charset="-122"/>
                <a:ea typeface="时尚中黑简体" panose="01010104010101010101" pitchFamily="2" charset="-122"/>
              </a:endParaRPr>
            </a:p>
          </p:txBody>
        </p:sp>
        <p:sp>
          <p:nvSpPr>
            <p:cNvPr id="191" name="文本框 83"/>
            <p:cNvSpPr txBox="1"/>
            <p:nvPr/>
          </p:nvSpPr>
          <p:spPr>
            <a:xfrm>
              <a:off x="7115248" y="3465214"/>
              <a:ext cx="1559316" cy="553998"/>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点击添加文字说明或复制文本黏贴自此内容要言简意赅</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92" name="组合 191"/>
          <p:cNvGrpSpPr/>
          <p:nvPr/>
        </p:nvGrpSpPr>
        <p:grpSpPr>
          <a:xfrm>
            <a:off x="6686731" y="5129737"/>
            <a:ext cx="1565237" cy="839378"/>
            <a:chOff x="7109327" y="3179834"/>
            <a:chExt cx="1565237" cy="839378"/>
          </a:xfrm>
        </p:grpSpPr>
        <p:sp>
          <p:nvSpPr>
            <p:cNvPr id="193" name="文本框 85"/>
            <p:cNvSpPr txBox="1"/>
            <p:nvPr/>
          </p:nvSpPr>
          <p:spPr>
            <a:xfrm>
              <a:off x="7109327" y="3179834"/>
              <a:ext cx="15652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时尚中黑简体" panose="01010104010101010101" pitchFamily="2" charset="-122"/>
                  <a:ea typeface="时尚中黑简体" panose="01010104010101010101" pitchFamily="2" charset="-122"/>
                </a:rPr>
                <a:t>在此添加标题</a:t>
              </a:r>
              <a:endParaRPr kumimoji="0" lang="zh-CN" altLang="en-US" sz="1800" b="0" i="0" u="none" strike="noStrike" kern="0" cap="none" spc="0" normalizeH="0" baseline="0" noProof="0" dirty="0">
                <a:ln>
                  <a:noFill/>
                </a:ln>
                <a:solidFill>
                  <a:sysClr val="window" lastClr="FFFFFF"/>
                </a:solidFill>
                <a:effectLst/>
                <a:uLnTx/>
                <a:uFillTx/>
                <a:latin typeface="时尚中黑简体" panose="01010104010101010101" pitchFamily="2" charset="-122"/>
                <a:ea typeface="时尚中黑简体" panose="01010104010101010101" pitchFamily="2" charset="-122"/>
              </a:endParaRPr>
            </a:p>
          </p:txBody>
        </p:sp>
        <p:sp>
          <p:nvSpPr>
            <p:cNvPr id="194" name="文本框 86"/>
            <p:cNvSpPr txBox="1"/>
            <p:nvPr/>
          </p:nvSpPr>
          <p:spPr>
            <a:xfrm>
              <a:off x="7115248" y="3465214"/>
              <a:ext cx="1559316" cy="553998"/>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点击添加文字说明或复制文本黏贴自此内容要言简意赅</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95" name="组合 194"/>
          <p:cNvGrpSpPr/>
          <p:nvPr/>
        </p:nvGrpSpPr>
        <p:grpSpPr>
          <a:xfrm>
            <a:off x="4937786" y="1573853"/>
            <a:ext cx="1565237" cy="839378"/>
            <a:chOff x="7109327" y="3179834"/>
            <a:chExt cx="1565237" cy="839378"/>
          </a:xfrm>
        </p:grpSpPr>
        <p:sp>
          <p:nvSpPr>
            <p:cNvPr id="196" name="文本框 88"/>
            <p:cNvSpPr txBox="1"/>
            <p:nvPr/>
          </p:nvSpPr>
          <p:spPr>
            <a:xfrm>
              <a:off x="7109327" y="3179834"/>
              <a:ext cx="156523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时尚中黑简体" panose="01010104010101010101" pitchFamily="2" charset="-122"/>
                  <a:ea typeface="时尚中黑简体" panose="01010104010101010101" pitchFamily="2" charset="-122"/>
                </a:rPr>
                <a:t>在此添加标题</a:t>
              </a:r>
              <a:endParaRPr kumimoji="0" lang="zh-CN" altLang="en-US" sz="1800" b="0" i="0" u="none" strike="noStrike" kern="0" cap="none" spc="0" normalizeH="0" baseline="0" noProof="0" dirty="0">
                <a:ln>
                  <a:noFill/>
                </a:ln>
                <a:solidFill>
                  <a:sysClr val="window" lastClr="FFFFFF"/>
                </a:solidFill>
                <a:effectLst/>
                <a:uLnTx/>
                <a:uFillTx/>
                <a:latin typeface="时尚中黑简体" panose="01010104010101010101" pitchFamily="2" charset="-122"/>
                <a:ea typeface="时尚中黑简体" panose="01010104010101010101" pitchFamily="2" charset="-122"/>
              </a:endParaRPr>
            </a:p>
          </p:txBody>
        </p:sp>
        <p:sp>
          <p:nvSpPr>
            <p:cNvPr id="197" name="文本框 89"/>
            <p:cNvSpPr txBox="1"/>
            <p:nvPr/>
          </p:nvSpPr>
          <p:spPr>
            <a:xfrm>
              <a:off x="7115248" y="3465214"/>
              <a:ext cx="1559316" cy="553998"/>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点击添加文字说明或复制文本黏贴自此内容要言简意赅</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98" name="组合 197"/>
          <p:cNvGrpSpPr/>
          <p:nvPr/>
        </p:nvGrpSpPr>
        <p:grpSpPr>
          <a:xfrm>
            <a:off x="2543003" y="3391632"/>
            <a:ext cx="556113" cy="581617"/>
            <a:chOff x="8390603" y="2118597"/>
            <a:chExt cx="459597" cy="528743"/>
          </a:xfrm>
          <a:solidFill>
            <a:sysClr val="window" lastClr="FFFFFF"/>
          </a:solidFill>
        </p:grpSpPr>
        <p:sp>
          <p:nvSpPr>
            <p:cNvPr id="199" name="Rectangle 121"/>
            <p:cNvSpPr>
              <a:spLocks noChangeArrowheads="1"/>
            </p:cNvSpPr>
            <p:nvPr/>
          </p:nvSpPr>
          <p:spPr bwMode="auto">
            <a:xfrm>
              <a:off x="8432632" y="2578196"/>
              <a:ext cx="51518" cy="691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0" name="Rectangle 122"/>
            <p:cNvSpPr>
              <a:spLocks noChangeArrowheads="1"/>
            </p:cNvSpPr>
            <p:nvPr/>
          </p:nvSpPr>
          <p:spPr bwMode="auto">
            <a:xfrm>
              <a:off x="8524823" y="2506341"/>
              <a:ext cx="50163" cy="1409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1" name="Rectangle 123"/>
            <p:cNvSpPr>
              <a:spLocks noChangeArrowheads="1"/>
            </p:cNvSpPr>
            <p:nvPr/>
          </p:nvSpPr>
          <p:spPr bwMode="auto">
            <a:xfrm>
              <a:off x="8615658" y="2396526"/>
              <a:ext cx="51518" cy="2508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2" name="Rectangle 124"/>
            <p:cNvSpPr>
              <a:spLocks noChangeArrowheads="1"/>
            </p:cNvSpPr>
            <p:nvPr/>
          </p:nvSpPr>
          <p:spPr bwMode="auto">
            <a:xfrm>
              <a:off x="8707847" y="2326028"/>
              <a:ext cx="51518" cy="321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3" name="Rectangle 125"/>
            <p:cNvSpPr>
              <a:spLocks noChangeArrowheads="1"/>
            </p:cNvSpPr>
            <p:nvPr/>
          </p:nvSpPr>
          <p:spPr bwMode="auto">
            <a:xfrm>
              <a:off x="8800037" y="2262308"/>
              <a:ext cx="50163" cy="385032"/>
            </a:xfrm>
            <a:prstGeom prst="rect">
              <a:avLst/>
            </a:pr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4" name="Freeform 126"/>
            <p:cNvSpPr/>
            <p:nvPr/>
          </p:nvSpPr>
          <p:spPr bwMode="auto">
            <a:xfrm>
              <a:off x="8390603" y="2118597"/>
              <a:ext cx="446039" cy="408079"/>
            </a:xfrm>
            <a:custGeom>
              <a:avLst/>
              <a:gdLst>
                <a:gd name="T0" fmla="*/ 678 w 678"/>
                <a:gd name="T1" fmla="*/ 0 h 618"/>
                <a:gd name="T2" fmla="*/ 597 w 678"/>
                <a:gd name="T3" fmla="*/ 0 h 618"/>
                <a:gd name="T4" fmla="*/ 634 w 678"/>
                <a:gd name="T5" fmla="*/ 37 h 618"/>
                <a:gd name="T6" fmla="*/ 518 w 678"/>
                <a:gd name="T7" fmla="*/ 221 h 618"/>
                <a:gd name="T8" fmla="*/ 434 w 678"/>
                <a:gd name="T9" fmla="*/ 230 h 618"/>
                <a:gd name="T10" fmla="*/ 356 w 678"/>
                <a:gd name="T11" fmla="*/ 389 h 618"/>
                <a:gd name="T12" fmla="*/ 239 w 678"/>
                <a:gd name="T13" fmla="*/ 389 h 618"/>
                <a:gd name="T14" fmla="*/ 190 w 678"/>
                <a:gd name="T15" fmla="*/ 504 h 618"/>
                <a:gd name="T16" fmla="*/ 122 w 678"/>
                <a:gd name="T17" fmla="*/ 486 h 618"/>
                <a:gd name="T18" fmla="*/ 2 w 678"/>
                <a:gd name="T19" fmla="*/ 609 h 618"/>
                <a:gd name="T20" fmla="*/ 2 w 678"/>
                <a:gd name="T21" fmla="*/ 616 h 618"/>
                <a:gd name="T22" fmla="*/ 5 w 678"/>
                <a:gd name="T23" fmla="*/ 618 h 618"/>
                <a:gd name="T24" fmla="*/ 9 w 678"/>
                <a:gd name="T25" fmla="*/ 616 h 618"/>
                <a:gd name="T26" fmla="*/ 126 w 678"/>
                <a:gd name="T27" fmla="*/ 497 h 618"/>
                <a:gd name="T28" fmla="*/ 196 w 678"/>
                <a:gd name="T29" fmla="*/ 516 h 618"/>
                <a:gd name="T30" fmla="*/ 246 w 678"/>
                <a:gd name="T31" fmla="*/ 400 h 618"/>
                <a:gd name="T32" fmla="*/ 363 w 678"/>
                <a:gd name="T33" fmla="*/ 400 h 618"/>
                <a:gd name="T34" fmla="*/ 440 w 678"/>
                <a:gd name="T35" fmla="*/ 240 h 618"/>
                <a:gd name="T36" fmla="*/ 524 w 678"/>
                <a:gd name="T37" fmla="*/ 231 h 618"/>
                <a:gd name="T38" fmla="*/ 641 w 678"/>
                <a:gd name="T39" fmla="*/ 44 h 618"/>
                <a:gd name="T40" fmla="*/ 677 w 678"/>
                <a:gd name="T41" fmla="*/ 81 h 618"/>
                <a:gd name="T42" fmla="*/ 678 w 678"/>
                <a:gd name="T43"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618">
                  <a:moveTo>
                    <a:pt x="678" y="0"/>
                  </a:moveTo>
                  <a:cubicBezTo>
                    <a:pt x="597" y="0"/>
                    <a:pt x="597" y="0"/>
                    <a:pt x="597" y="0"/>
                  </a:cubicBezTo>
                  <a:cubicBezTo>
                    <a:pt x="634" y="37"/>
                    <a:pt x="634" y="37"/>
                    <a:pt x="634" y="37"/>
                  </a:cubicBezTo>
                  <a:cubicBezTo>
                    <a:pt x="518" y="221"/>
                    <a:pt x="518" y="221"/>
                    <a:pt x="518" y="221"/>
                  </a:cubicBezTo>
                  <a:cubicBezTo>
                    <a:pt x="434" y="230"/>
                    <a:pt x="434" y="230"/>
                    <a:pt x="434" y="230"/>
                  </a:cubicBezTo>
                  <a:cubicBezTo>
                    <a:pt x="356" y="389"/>
                    <a:pt x="356" y="389"/>
                    <a:pt x="356" y="389"/>
                  </a:cubicBezTo>
                  <a:cubicBezTo>
                    <a:pt x="239" y="389"/>
                    <a:pt x="239" y="389"/>
                    <a:pt x="239" y="389"/>
                  </a:cubicBezTo>
                  <a:cubicBezTo>
                    <a:pt x="190" y="504"/>
                    <a:pt x="190" y="504"/>
                    <a:pt x="190" y="504"/>
                  </a:cubicBezTo>
                  <a:cubicBezTo>
                    <a:pt x="122" y="486"/>
                    <a:pt x="122" y="486"/>
                    <a:pt x="122" y="486"/>
                  </a:cubicBezTo>
                  <a:cubicBezTo>
                    <a:pt x="2" y="609"/>
                    <a:pt x="2" y="609"/>
                    <a:pt x="2" y="609"/>
                  </a:cubicBezTo>
                  <a:cubicBezTo>
                    <a:pt x="0" y="611"/>
                    <a:pt x="0" y="614"/>
                    <a:pt x="2" y="616"/>
                  </a:cubicBezTo>
                  <a:cubicBezTo>
                    <a:pt x="3" y="617"/>
                    <a:pt x="4" y="618"/>
                    <a:pt x="5" y="618"/>
                  </a:cubicBezTo>
                  <a:cubicBezTo>
                    <a:pt x="7" y="618"/>
                    <a:pt x="8" y="617"/>
                    <a:pt x="9" y="616"/>
                  </a:cubicBezTo>
                  <a:cubicBezTo>
                    <a:pt x="126" y="497"/>
                    <a:pt x="126" y="497"/>
                    <a:pt x="126" y="497"/>
                  </a:cubicBezTo>
                  <a:cubicBezTo>
                    <a:pt x="196" y="516"/>
                    <a:pt x="196" y="516"/>
                    <a:pt x="196" y="516"/>
                  </a:cubicBezTo>
                  <a:cubicBezTo>
                    <a:pt x="246" y="400"/>
                    <a:pt x="246" y="400"/>
                    <a:pt x="246" y="400"/>
                  </a:cubicBezTo>
                  <a:cubicBezTo>
                    <a:pt x="363" y="400"/>
                    <a:pt x="363" y="400"/>
                    <a:pt x="363" y="400"/>
                  </a:cubicBezTo>
                  <a:cubicBezTo>
                    <a:pt x="440" y="240"/>
                    <a:pt x="440" y="240"/>
                    <a:pt x="440" y="240"/>
                  </a:cubicBezTo>
                  <a:cubicBezTo>
                    <a:pt x="524" y="231"/>
                    <a:pt x="524" y="231"/>
                    <a:pt x="524" y="231"/>
                  </a:cubicBezTo>
                  <a:cubicBezTo>
                    <a:pt x="641" y="44"/>
                    <a:pt x="641" y="44"/>
                    <a:pt x="641" y="44"/>
                  </a:cubicBezTo>
                  <a:cubicBezTo>
                    <a:pt x="677" y="81"/>
                    <a:pt x="677" y="81"/>
                    <a:pt x="677" y="81"/>
                  </a:cubicBezTo>
                  <a:lnTo>
                    <a:pt x="678" y="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05" name="组合 204"/>
          <p:cNvGrpSpPr/>
          <p:nvPr/>
        </p:nvGrpSpPr>
        <p:grpSpPr>
          <a:xfrm>
            <a:off x="4350920" y="1774260"/>
            <a:ext cx="575366" cy="520839"/>
            <a:chOff x="4287420" y="1431360"/>
            <a:chExt cx="575366" cy="520839"/>
          </a:xfrm>
        </p:grpSpPr>
        <p:sp>
          <p:nvSpPr>
            <p:cNvPr id="206" name="Rectangle 131"/>
            <p:cNvSpPr>
              <a:spLocks noChangeArrowheads="1"/>
            </p:cNvSpPr>
            <p:nvPr/>
          </p:nvSpPr>
          <p:spPr bwMode="auto">
            <a:xfrm>
              <a:off x="4485709" y="1431360"/>
              <a:ext cx="41251" cy="41420"/>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07" name="Rectangle 133"/>
            <p:cNvSpPr>
              <a:spLocks noChangeArrowheads="1"/>
            </p:cNvSpPr>
            <p:nvPr/>
          </p:nvSpPr>
          <p:spPr bwMode="auto">
            <a:xfrm>
              <a:off x="4287420" y="1719266"/>
              <a:ext cx="41251"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08" name="Rectangle 134"/>
            <p:cNvSpPr>
              <a:spLocks noChangeArrowheads="1"/>
            </p:cNvSpPr>
            <p:nvPr/>
          </p:nvSpPr>
          <p:spPr bwMode="auto">
            <a:xfrm>
              <a:off x="4287420" y="1767123"/>
              <a:ext cx="41251"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09" name="Rectangle 135"/>
            <p:cNvSpPr>
              <a:spLocks noChangeArrowheads="1"/>
            </p:cNvSpPr>
            <p:nvPr/>
          </p:nvSpPr>
          <p:spPr bwMode="auto">
            <a:xfrm>
              <a:off x="4287420" y="1815149"/>
              <a:ext cx="41251"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0" name="Rectangle 136"/>
            <p:cNvSpPr>
              <a:spLocks noChangeArrowheads="1"/>
            </p:cNvSpPr>
            <p:nvPr/>
          </p:nvSpPr>
          <p:spPr bwMode="auto">
            <a:xfrm>
              <a:off x="4287420" y="1862922"/>
              <a:ext cx="41251"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1" name="Rectangle 137"/>
            <p:cNvSpPr>
              <a:spLocks noChangeArrowheads="1"/>
            </p:cNvSpPr>
            <p:nvPr/>
          </p:nvSpPr>
          <p:spPr bwMode="auto">
            <a:xfrm>
              <a:off x="4287420" y="1910948"/>
              <a:ext cx="41251"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2" name="Rectangle 138"/>
            <p:cNvSpPr>
              <a:spLocks noChangeArrowheads="1"/>
            </p:cNvSpPr>
            <p:nvPr/>
          </p:nvSpPr>
          <p:spPr bwMode="auto">
            <a:xfrm>
              <a:off x="4348914" y="1527243"/>
              <a:ext cx="41166" cy="41166"/>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3" name="Rectangle 139"/>
            <p:cNvSpPr>
              <a:spLocks noChangeArrowheads="1"/>
            </p:cNvSpPr>
            <p:nvPr/>
          </p:nvSpPr>
          <p:spPr bwMode="auto">
            <a:xfrm>
              <a:off x="4348914" y="1575270"/>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4" name="Rectangle 140"/>
            <p:cNvSpPr>
              <a:spLocks noChangeArrowheads="1"/>
            </p:cNvSpPr>
            <p:nvPr/>
          </p:nvSpPr>
          <p:spPr bwMode="auto">
            <a:xfrm>
              <a:off x="4348914" y="1623297"/>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5" name="Rectangle 141"/>
            <p:cNvSpPr>
              <a:spLocks noChangeArrowheads="1"/>
            </p:cNvSpPr>
            <p:nvPr/>
          </p:nvSpPr>
          <p:spPr bwMode="auto">
            <a:xfrm>
              <a:off x="4348914" y="1671492"/>
              <a:ext cx="41166" cy="40996"/>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6" name="Rectangle 142"/>
            <p:cNvSpPr>
              <a:spLocks noChangeArrowheads="1"/>
            </p:cNvSpPr>
            <p:nvPr/>
          </p:nvSpPr>
          <p:spPr bwMode="auto">
            <a:xfrm>
              <a:off x="4348914" y="1719266"/>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7" name="Rectangle 143"/>
            <p:cNvSpPr>
              <a:spLocks noChangeArrowheads="1"/>
            </p:cNvSpPr>
            <p:nvPr/>
          </p:nvSpPr>
          <p:spPr bwMode="auto">
            <a:xfrm>
              <a:off x="4348914" y="1767123"/>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8" name="Rectangle 144"/>
            <p:cNvSpPr>
              <a:spLocks noChangeArrowheads="1"/>
            </p:cNvSpPr>
            <p:nvPr/>
          </p:nvSpPr>
          <p:spPr bwMode="auto">
            <a:xfrm>
              <a:off x="4348914" y="1815149"/>
              <a:ext cx="41166"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19" name="Rectangle 145"/>
            <p:cNvSpPr>
              <a:spLocks noChangeArrowheads="1"/>
            </p:cNvSpPr>
            <p:nvPr/>
          </p:nvSpPr>
          <p:spPr bwMode="auto">
            <a:xfrm>
              <a:off x="4348914" y="1862922"/>
              <a:ext cx="41166"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0" name="Rectangle 146"/>
            <p:cNvSpPr>
              <a:spLocks noChangeArrowheads="1"/>
            </p:cNvSpPr>
            <p:nvPr/>
          </p:nvSpPr>
          <p:spPr bwMode="auto">
            <a:xfrm>
              <a:off x="4348914" y="1910948"/>
              <a:ext cx="41166"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1" name="Rectangle 147"/>
            <p:cNvSpPr>
              <a:spLocks noChangeArrowheads="1"/>
            </p:cNvSpPr>
            <p:nvPr/>
          </p:nvSpPr>
          <p:spPr bwMode="auto">
            <a:xfrm>
              <a:off x="4410324" y="1862922"/>
              <a:ext cx="41166"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2" name="Rectangle 148"/>
            <p:cNvSpPr>
              <a:spLocks noChangeArrowheads="1"/>
            </p:cNvSpPr>
            <p:nvPr/>
          </p:nvSpPr>
          <p:spPr bwMode="auto">
            <a:xfrm>
              <a:off x="4410324" y="1910948"/>
              <a:ext cx="41166"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3" name="Rectangle 149"/>
            <p:cNvSpPr>
              <a:spLocks noChangeArrowheads="1"/>
            </p:cNvSpPr>
            <p:nvPr/>
          </p:nvSpPr>
          <p:spPr bwMode="auto">
            <a:xfrm>
              <a:off x="4485709" y="1479386"/>
              <a:ext cx="41251" cy="41251"/>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4" name="Rectangle 150"/>
            <p:cNvSpPr>
              <a:spLocks noChangeArrowheads="1"/>
            </p:cNvSpPr>
            <p:nvPr/>
          </p:nvSpPr>
          <p:spPr bwMode="auto">
            <a:xfrm>
              <a:off x="4485709" y="1527243"/>
              <a:ext cx="41251" cy="41166"/>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5" name="Rectangle 151"/>
            <p:cNvSpPr>
              <a:spLocks noChangeArrowheads="1"/>
            </p:cNvSpPr>
            <p:nvPr/>
          </p:nvSpPr>
          <p:spPr bwMode="auto">
            <a:xfrm>
              <a:off x="4485709" y="1575270"/>
              <a:ext cx="41251" cy="41420"/>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6" name="Rectangle 152"/>
            <p:cNvSpPr>
              <a:spLocks noChangeArrowheads="1"/>
            </p:cNvSpPr>
            <p:nvPr/>
          </p:nvSpPr>
          <p:spPr bwMode="auto">
            <a:xfrm>
              <a:off x="4485709" y="1623297"/>
              <a:ext cx="41251" cy="41420"/>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7" name="Rectangle 153"/>
            <p:cNvSpPr>
              <a:spLocks noChangeArrowheads="1"/>
            </p:cNvSpPr>
            <p:nvPr/>
          </p:nvSpPr>
          <p:spPr bwMode="auto">
            <a:xfrm>
              <a:off x="4485709" y="1671492"/>
              <a:ext cx="41251" cy="40996"/>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8" name="Rectangle 154"/>
            <p:cNvSpPr>
              <a:spLocks noChangeArrowheads="1"/>
            </p:cNvSpPr>
            <p:nvPr/>
          </p:nvSpPr>
          <p:spPr bwMode="auto">
            <a:xfrm>
              <a:off x="4485709" y="1719266"/>
              <a:ext cx="41251"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9" name="Rectangle 155"/>
            <p:cNvSpPr>
              <a:spLocks noChangeArrowheads="1"/>
            </p:cNvSpPr>
            <p:nvPr/>
          </p:nvSpPr>
          <p:spPr bwMode="auto">
            <a:xfrm>
              <a:off x="4485709" y="1767123"/>
              <a:ext cx="41251"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0" name="Rectangle 156"/>
            <p:cNvSpPr>
              <a:spLocks noChangeArrowheads="1"/>
            </p:cNvSpPr>
            <p:nvPr/>
          </p:nvSpPr>
          <p:spPr bwMode="auto">
            <a:xfrm>
              <a:off x="4485709" y="1815149"/>
              <a:ext cx="41251"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1" name="Rectangle 157"/>
            <p:cNvSpPr>
              <a:spLocks noChangeArrowheads="1"/>
            </p:cNvSpPr>
            <p:nvPr/>
          </p:nvSpPr>
          <p:spPr bwMode="auto">
            <a:xfrm>
              <a:off x="4485709" y="1862922"/>
              <a:ext cx="41251"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2" name="Rectangle 158"/>
            <p:cNvSpPr>
              <a:spLocks noChangeArrowheads="1"/>
            </p:cNvSpPr>
            <p:nvPr/>
          </p:nvSpPr>
          <p:spPr bwMode="auto">
            <a:xfrm>
              <a:off x="4485709" y="1910948"/>
              <a:ext cx="41251"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3" name="Rectangle 159"/>
            <p:cNvSpPr>
              <a:spLocks noChangeArrowheads="1"/>
            </p:cNvSpPr>
            <p:nvPr/>
          </p:nvSpPr>
          <p:spPr bwMode="auto">
            <a:xfrm>
              <a:off x="4547119" y="1527243"/>
              <a:ext cx="41251" cy="41166"/>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4" name="Rectangle 160"/>
            <p:cNvSpPr>
              <a:spLocks noChangeArrowheads="1"/>
            </p:cNvSpPr>
            <p:nvPr/>
          </p:nvSpPr>
          <p:spPr bwMode="auto">
            <a:xfrm>
              <a:off x="4547119" y="1575270"/>
              <a:ext cx="41251" cy="41420"/>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5" name="Rectangle 161"/>
            <p:cNvSpPr>
              <a:spLocks noChangeArrowheads="1"/>
            </p:cNvSpPr>
            <p:nvPr/>
          </p:nvSpPr>
          <p:spPr bwMode="auto">
            <a:xfrm>
              <a:off x="4547119" y="1623297"/>
              <a:ext cx="41251" cy="41420"/>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6" name="Rectangle 162"/>
            <p:cNvSpPr>
              <a:spLocks noChangeArrowheads="1"/>
            </p:cNvSpPr>
            <p:nvPr/>
          </p:nvSpPr>
          <p:spPr bwMode="auto">
            <a:xfrm>
              <a:off x="4547119" y="1671492"/>
              <a:ext cx="41251" cy="40996"/>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7" name="Rectangle 163"/>
            <p:cNvSpPr>
              <a:spLocks noChangeArrowheads="1"/>
            </p:cNvSpPr>
            <p:nvPr/>
          </p:nvSpPr>
          <p:spPr bwMode="auto">
            <a:xfrm>
              <a:off x="4547119" y="1719266"/>
              <a:ext cx="41251"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8" name="Rectangle 164"/>
            <p:cNvSpPr>
              <a:spLocks noChangeArrowheads="1"/>
            </p:cNvSpPr>
            <p:nvPr/>
          </p:nvSpPr>
          <p:spPr bwMode="auto">
            <a:xfrm>
              <a:off x="4547119" y="1767123"/>
              <a:ext cx="41251"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9" name="Rectangle 165"/>
            <p:cNvSpPr>
              <a:spLocks noChangeArrowheads="1"/>
            </p:cNvSpPr>
            <p:nvPr/>
          </p:nvSpPr>
          <p:spPr bwMode="auto">
            <a:xfrm>
              <a:off x="4547119" y="1815149"/>
              <a:ext cx="41251"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0" name="Rectangle 166"/>
            <p:cNvSpPr>
              <a:spLocks noChangeArrowheads="1"/>
            </p:cNvSpPr>
            <p:nvPr/>
          </p:nvSpPr>
          <p:spPr bwMode="auto">
            <a:xfrm>
              <a:off x="4547119" y="1862922"/>
              <a:ext cx="41251"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1" name="Rectangle 167"/>
            <p:cNvSpPr>
              <a:spLocks noChangeArrowheads="1"/>
            </p:cNvSpPr>
            <p:nvPr/>
          </p:nvSpPr>
          <p:spPr bwMode="auto">
            <a:xfrm>
              <a:off x="4547119" y="1910948"/>
              <a:ext cx="41251"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2" name="Rectangle 168"/>
            <p:cNvSpPr>
              <a:spLocks noChangeArrowheads="1"/>
            </p:cNvSpPr>
            <p:nvPr/>
          </p:nvSpPr>
          <p:spPr bwMode="auto">
            <a:xfrm>
              <a:off x="4608613" y="1671492"/>
              <a:ext cx="41166" cy="40996"/>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3" name="Rectangle 169"/>
            <p:cNvSpPr>
              <a:spLocks noChangeArrowheads="1"/>
            </p:cNvSpPr>
            <p:nvPr/>
          </p:nvSpPr>
          <p:spPr bwMode="auto">
            <a:xfrm>
              <a:off x="4608613" y="1719266"/>
              <a:ext cx="41166" cy="41251"/>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4" name="Rectangle 170"/>
            <p:cNvSpPr>
              <a:spLocks noChangeArrowheads="1"/>
            </p:cNvSpPr>
            <p:nvPr/>
          </p:nvSpPr>
          <p:spPr bwMode="auto">
            <a:xfrm>
              <a:off x="4608613" y="1767123"/>
              <a:ext cx="41166" cy="41420"/>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5" name="Rectangle 171"/>
            <p:cNvSpPr>
              <a:spLocks noChangeArrowheads="1"/>
            </p:cNvSpPr>
            <p:nvPr/>
          </p:nvSpPr>
          <p:spPr bwMode="auto">
            <a:xfrm>
              <a:off x="4608613" y="1815149"/>
              <a:ext cx="41166" cy="41251"/>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6" name="Rectangle 172"/>
            <p:cNvSpPr>
              <a:spLocks noChangeArrowheads="1"/>
            </p:cNvSpPr>
            <p:nvPr/>
          </p:nvSpPr>
          <p:spPr bwMode="auto">
            <a:xfrm>
              <a:off x="4608613" y="1862922"/>
              <a:ext cx="41166" cy="41420"/>
            </a:xfrm>
            <a:prstGeom prst="rect">
              <a:avLst/>
            </a:pr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7" name="Rectangle 173"/>
            <p:cNvSpPr>
              <a:spLocks noChangeArrowheads="1"/>
            </p:cNvSpPr>
            <p:nvPr/>
          </p:nvSpPr>
          <p:spPr bwMode="auto">
            <a:xfrm>
              <a:off x="4608613" y="1910948"/>
              <a:ext cx="41166"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8" name="Rectangle 195"/>
            <p:cNvSpPr>
              <a:spLocks noChangeArrowheads="1"/>
            </p:cNvSpPr>
            <p:nvPr/>
          </p:nvSpPr>
          <p:spPr bwMode="auto">
            <a:xfrm>
              <a:off x="4698716" y="1719266"/>
              <a:ext cx="41251"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9" name="Rectangle 196"/>
            <p:cNvSpPr>
              <a:spLocks noChangeArrowheads="1"/>
            </p:cNvSpPr>
            <p:nvPr/>
          </p:nvSpPr>
          <p:spPr bwMode="auto">
            <a:xfrm>
              <a:off x="4698716" y="1767123"/>
              <a:ext cx="41251"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0" name="Rectangle 197"/>
            <p:cNvSpPr>
              <a:spLocks noChangeArrowheads="1"/>
            </p:cNvSpPr>
            <p:nvPr/>
          </p:nvSpPr>
          <p:spPr bwMode="auto">
            <a:xfrm>
              <a:off x="4698716" y="1815149"/>
              <a:ext cx="41251"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1" name="Rectangle 198"/>
            <p:cNvSpPr>
              <a:spLocks noChangeArrowheads="1"/>
            </p:cNvSpPr>
            <p:nvPr/>
          </p:nvSpPr>
          <p:spPr bwMode="auto">
            <a:xfrm>
              <a:off x="4698716" y="1862922"/>
              <a:ext cx="41251"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2" name="Rectangle 199"/>
            <p:cNvSpPr>
              <a:spLocks noChangeArrowheads="1"/>
            </p:cNvSpPr>
            <p:nvPr/>
          </p:nvSpPr>
          <p:spPr bwMode="auto">
            <a:xfrm>
              <a:off x="4698716" y="1910948"/>
              <a:ext cx="41251"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3" name="Rectangle 200"/>
            <p:cNvSpPr>
              <a:spLocks noChangeArrowheads="1"/>
            </p:cNvSpPr>
            <p:nvPr/>
          </p:nvSpPr>
          <p:spPr bwMode="auto">
            <a:xfrm>
              <a:off x="4760210" y="1479386"/>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4" name="Rectangle 201"/>
            <p:cNvSpPr>
              <a:spLocks noChangeArrowheads="1"/>
            </p:cNvSpPr>
            <p:nvPr/>
          </p:nvSpPr>
          <p:spPr bwMode="auto">
            <a:xfrm>
              <a:off x="4760210" y="1527243"/>
              <a:ext cx="41166" cy="41166"/>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5" name="Rectangle 202"/>
            <p:cNvSpPr>
              <a:spLocks noChangeArrowheads="1"/>
            </p:cNvSpPr>
            <p:nvPr/>
          </p:nvSpPr>
          <p:spPr bwMode="auto">
            <a:xfrm>
              <a:off x="4760210" y="1575270"/>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6" name="Rectangle 203"/>
            <p:cNvSpPr>
              <a:spLocks noChangeArrowheads="1"/>
            </p:cNvSpPr>
            <p:nvPr/>
          </p:nvSpPr>
          <p:spPr bwMode="auto">
            <a:xfrm>
              <a:off x="4760210" y="1623297"/>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7" name="Rectangle 204"/>
            <p:cNvSpPr>
              <a:spLocks noChangeArrowheads="1"/>
            </p:cNvSpPr>
            <p:nvPr/>
          </p:nvSpPr>
          <p:spPr bwMode="auto">
            <a:xfrm>
              <a:off x="4760210" y="1671492"/>
              <a:ext cx="41166" cy="40996"/>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8" name="Rectangle 205"/>
            <p:cNvSpPr>
              <a:spLocks noChangeArrowheads="1"/>
            </p:cNvSpPr>
            <p:nvPr/>
          </p:nvSpPr>
          <p:spPr bwMode="auto">
            <a:xfrm>
              <a:off x="4760210" y="1719266"/>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59" name="Rectangle 206"/>
            <p:cNvSpPr>
              <a:spLocks noChangeArrowheads="1"/>
            </p:cNvSpPr>
            <p:nvPr/>
          </p:nvSpPr>
          <p:spPr bwMode="auto">
            <a:xfrm>
              <a:off x="4760210" y="1767123"/>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60" name="Rectangle 207"/>
            <p:cNvSpPr>
              <a:spLocks noChangeArrowheads="1"/>
            </p:cNvSpPr>
            <p:nvPr/>
          </p:nvSpPr>
          <p:spPr bwMode="auto">
            <a:xfrm>
              <a:off x="4760210" y="1815149"/>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61" name="Rectangle 208"/>
            <p:cNvSpPr>
              <a:spLocks noChangeArrowheads="1"/>
            </p:cNvSpPr>
            <p:nvPr/>
          </p:nvSpPr>
          <p:spPr bwMode="auto">
            <a:xfrm>
              <a:off x="4760210" y="1862922"/>
              <a:ext cx="41166"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62" name="Rectangle 209"/>
            <p:cNvSpPr>
              <a:spLocks noChangeArrowheads="1"/>
            </p:cNvSpPr>
            <p:nvPr/>
          </p:nvSpPr>
          <p:spPr bwMode="auto">
            <a:xfrm>
              <a:off x="4760210" y="1910948"/>
              <a:ext cx="41166"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63" name="Rectangle 210"/>
            <p:cNvSpPr>
              <a:spLocks noChangeArrowheads="1"/>
            </p:cNvSpPr>
            <p:nvPr/>
          </p:nvSpPr>
          <p:spPr bwMode="auto">
            <a:xfrm>
              <a:off x="4821620" y="1767123"/>
              <a:ext cx="41166" cy="41420"/>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64" name="Rectangle 211"/>
            <p:cNvSpPr>
              <a:spLocks noChangeArrowheads="1"/>
            </p:cNvSpPr>
            <p:nvPr/>
          </p:nvSpPr>
          <p:spPr bwMode="auto">
            <a:xfrm>
              <a:off x="4821620" y="1815149"/>
              <a:ext cx="41166" cy="41251"/>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65" name="Rectangle 212"/>
            <p:cNvSpPr>
              <a:spLocks noChangeArrowheads="1"/>
            </p:cNvSpPr>
            <p:nvPr/>
          </p:nvSpPr>
          <p:spPr bwMode="auto">
            <a:xfrm>
              <a:off x="4821620" y="1862922"/>
              <a:ext cx="41166" cy="41420"/>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66" name="Rectangle 213"/>
            <p:cNvSpPr>
              <a:spLocks noChangeArrowheads="1"/>
            </p:cNvSpPr>
            <p:nvPr/>
          </p:nvSpPr>
          <p:spPr bwMode="auto">
            <a:xfrm>
              <a:off x="4821620" y="1910948"/>
              <a:ext cx="41166" cy="41251"/>
            </a:xfrm>
            <a:prstGeom prst="rect">
              <a:avLst/>
            </a:pr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267" name="组合 266"/>
          <p:cNvGrpSpPr/>
          <p:nvPr/>
        </p:nvGrpSpPr>
        <p:grpSpPr>
          <a:xfrm>
            <a:off x="7414553" y="3715686"/>
            <a:ext cx="656260" cy="548255"/>
            <a:chOff x="9791613" y="2122840"/>
            <a:chExt cx="656260" cy="548255"/>
          </a:xfrm>
          <a:solidFill>
            <a:sysClr val="window" lastClr="FFFFFF"/>
          </a:solidFill>
        </p:grpSpPr>
        <p:sp>
          <p:nvSpPr>
            <p:cNvPr id="268" name="Freeform 218"/>
            <p:cNvSpPr/>
            <p:nvPr/>
          </p:nvSpPr>
          <p:spPr bwMode="auto">
            <a:xfrm>
              <a:off x="10419775" y="2298573"/>
              <a:ext cx="28098" cy="27554"/>
            </a:xfrm>
            <a:custGeom>
              <a:avLst/>
              <a:gdLst>
                <a:gd name="T0" fmla="*/ 238 w 826"/>
                <a:gd name="T1" fmla="*/ 810 h 810"/>
                <a:gd name="T2" fmla="*/ 0 w 826"/>
                <a:gd name="T3" fmla="*/ 555 h 810"/>
                <a:gd name="T4" fmla="*/ 588 w 826"/>
                <a:gd name="T5" fmla="*/ 0 h 810"/>
                <a:gd name="T6" fmla="*/ 826 w 826"/>
                <a:gd name="T7" fmla="*/ 255 h 810"/>
                <a:gd name="T8" fmla="*/ 238 w 826"/>
                <a:gd name="T9" fmla="*/ 810 h 810"/>
              </a:gdLst>
              <a:ahLst/>
              <a:cxnLst>
                <a:cxn ang="0">
                  <a:pos x="T0" y="T1"/>
                </a:cxn>
                <a:cxn ang="0">
                  <a:pos x="T2" y="T3"/>
                </a:cxn>
                <a:cxn ang="0">
                  <a:pos x="T4" y="T5"/>
                </a:cxn>
                <a:cxn ang="0">
                  <a:pos x="T6" y="T7"/>
                </a:cxn>
                <a:cxn ang="0">
                  <a:pos x="T8" y="T9"/>
                </a:cxn>
              </a:cxnLst>
              <a:rect l="0" t="0" r="r" b="b"/>
              <a:pathLst>
                <a:path w="826" h="810">
                  <a:moveTo>
                    <a:pt x="238" y="810"/>
                  </a:moveTo>
                  <a:lnTo>
                    <a:pt x="0" y="555"/>
                  </a:lnTo>
                  <a:lnTo>
                    <a:pt x="588" y="0"/>
                  </a:lnTo>
                  <a:lnTo>
                    <a:pt x="826" y="255"/>
                  </a:lnTo>
                  <a:lnTo>
                    <a:pt x="238" y="8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9" name="Freeform 219"/>
            <p:cNvSpPr/>
            <p:nvPr/>
          </p:nvSpPr>
          <p:spPr bwMode="auto">
            <a:xfrm>
              <a:off x="10414706" y="2319868"/>
              <a:ext cx="10511" cy="10443"/>
            </a:xfrm>
            <a:custGeom>
              <a:avLst/>
              <a:gdLst>
                <a:gd name="T0" fmla="*/ 73 w 309"/>
                <a:gd name="T1" fmla="*/ 0 h 307"/>
                <a:gd name="T2" fmla="*/ 0 w 309"/>
                <a:gd name="T3" fmla="*/ 307 h 307"/>
                <a:gd name="T4" fmla="*/ 309 w 309"/>
                <a:gd name="T5" fmla="*/ 255 h 307"/>
                <a:gd name="T6" fmla="*/ 73 w 309"/>
                <a:gd name="T7" fmla="*/ 0 h 307"/>
              </a:gdLst>
              <a:ahLst/>
              <a:cxnLst>
                <a:cxn ang="0">
                  <a:pos x="T0" y="T1"/>
                </a:cxn>
                <a:cxn ang="0">
                  <a:pos x="T2" y="T3"/>
                </a:cxn>
                <a:cxn ang="0">
                  <a:pos x="T4" y="T5"/>
                </a:cxn>
                <a:cxn ang="0">
                  <a:pos x="T6" y="T7"/>
                </a:cxn>
              </a:cxnLst>
              <a:rect l="0" t="0" r="r" b="b"/>
              <a:pathLst>
                <a:path w="309" h="307">
                  <a:moveTo>
                    <a:pt x="73" y="0"/>
                  </a:moveTo>
                  <a:lnTo>
                    <a:pt x="0" y="307"/>
                  </a:lnTo>
                  <a:lnTo>
                    <a:pt x="309" y="255"/>
                  </a:lnTo>
                  <a:lnTo>
                    <a:pt x="7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0" name="Freeform 220"/>
            <p:cNvSpPr/>
            <p:nvPr/>
          </p:nvSpPr>
          <p:spPr bwMode="auto">
            <a:xfrm>
              <a:off x="10316261" y="2291191"/>
              <a:ext cx="7722" cy="39120"/>
            </a:xfrm>
            <a:custGeom>
              <a:avLst/>
              <a:gdLst>
                <a:gd name="T0" fmla="*/ 96 w 96"/>
                <a:gd name="T1" fmla="*/ 439 h 487"/>
                <a:gd name="T2" fmla="*/ 48 w 96"/>
                <a:gd name="T3" fmla="*/ 487 h 487"/>
                <a:gd name="T4" fmla="*/ 0 w 96"/>
                <a:gd name="T5" fmla="*/ 439 h 487"/>
                <a:gd name="T6" fmla="*/ 0 w 96"/>
                <a:gd name="T7" fmla="*/ 47 h 487"/>
                <a:gd name="T8" fmla="*/ 48 w 96"/>
                <a:gd name="T9" fmla="*/ 0 h 487"/>
                <a:gd name="T10" fmla="*/ 96 w 96"/>
                <a:gd name="T11" fmla="*/ 47 h 487"/>
                <a:gd name="T12" fmla="*/ 96 w 96"/>
                <a:gd name="T13" fmla="*/ 439 h 487"/>
              </a:gdLst>
              <a:ahLst/>
              <a:cxnLst>
                <a:cxn ang="0">
                  <a:pos x="T0" y="T1"/>
                </a:cxn>
                <a:cxn ang="0">
                  <a:pos x="T2" y="T3"/>
                </a:cxn>
                <a:cxn ang="0">
                  <a:pos x="T4" y="T5"/>
                </a:cxn>
                <a:cxn ang="0">
                  <a:pos x="T6" y="T7"/>
                </a:cxn>
                <a:cxn ang="0">
                  <a:pos x="T8" y="T9"/>
                </a:cxn>
                <a:cxn ang="0">
                  <a:pos x="T10" y="T11"/>
                </a:cxn>
                <a:cxn ang="0">
                  <a:pos x="T12" y="T13"/>
                </a:cxn>
              </a:cxnLst>
              <a:rect l="0" t="0" r="r" b="b"/>
              <a:pathLst>
                <a:path w="96" h="487">
                  <a:moveTo>
                    <a:pt x="96" y="439"/>
                  </a:moveTo>
                  <a:cubicBezTo>
                    <a:pt x="96" y="466"/>
                    <a:pt x="74" y="487"/>
                    <a:pt x="48" y="487"/>
                  </a:cubicBezTo>
                  <a:cubicBezTo>
                    <a:pt x="21" y="487"/>
                    <a:pt x="0" y="466"/>
                    <a:pt x="0" y="439"/>
                  </a:cubicBezTo>
                  <a:cubicBezTo>
                    <a:pt x="0" y="47"/>
                    <a:pt x="0" y="47"/>
                    <a:pt x="0" y="47"/>
                  </a:cubicBezTo>
                  <a:cubicBezTo>
                    <a:pt x="0" y="21"/>
                    <a:pt x="21" y="0"/>
                    <a:pt x="48" y="0"/>
                  </a:cubicBezTo>
                  <a:cubicBezTo>
                    <a:pt x="74" y="0"/>
                    <a:pt x="96" y="21"/>
                    <a:pt x="96" y="47"/>
                  </a:cubicBezTo>
                  <a:lnTo>
                    <a:pt x="96" y="4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1" name="Freeform 221"/>
            <p:cNvSpPr/>
            <p:nvPr/>
          </p:nvSpPr>
          <p:spPr bwMode="auto">
            <a:xfrm>
              <a:off x="10304831" y="2315105"/>
              <a:ext cx="7722" cy="15206"/>
            </a:xfrm>
            <a:custGeom>
              <a:avLst/>
              <a:gdLst>
                <a:gd name="T0" fmla="*/ 96 w 96"/>
                <a:gd name="T1" fmla="*/ 141 h 189"/>
                <a:gd name="T2" fmla="*/ 48 w 96"/>
                <a:gd name="T3" fmla="*/ 189 h 189"/>
                <a:gd name="T4" fmla="*/ 0 w 96"/>
                <a:gd name="T5" fmla="*/ 141 h 189"/>
                <a:gd name="T6" fmla="*/ 0 w 96"/>
                <a:gd name="T7" fmla="*/ 48 h 189"/>
                <a:gd name="T8" fmla="*/ 48 w 96"/>
                <a:gd name="T9" fmla="*/ 0 h 189"/>
                <a:gd name="T10" fmla="*/ 96 w 96"/>
                <a:gd name="T11" fmla="*/ 48 h 189"/>
                <a:gd name="T12" fmla="*/ 96 w 96"/>
                <a:gd name="T13" fmla="*/ 141 h 189"/>
              </a:gdLst>
              <a:ahLst/>
              <a:cxnLst>
                <a:cxn ang="0">
                  <a:pos x="T0" y="T1"/>
                </a:cxn>
                <a:cxn ang="0">
                  <a:pos x="T2" y="T3"/>
                </a:cxn>
                <a:cxn ang="0">
                  <a:pos x="T4" y="T5"/>
                </a:cxn>
                <a:cxn ang="0">
                  <a:pos x="T6" y="T7"/>
                </a:cxn>
                <a:cxn ang="0">
                  <a:pos x="T8" y="T9"/>
                </a:cxn>
                <a:cxn ang="0">
                  <a:pos x="T10" y="T11"/>
                </a:cxn>
                <a:cxn ang="0">
                  <a:pos x="T12" y="T13"/>
                </a:cxn>
              </a:cxnLst>
              <a:rect l="0" t="0" r="r" b="b"/>
              <a:pathLst>
                <a:path w="96" h="189">
                  <a:moveTo>
                    <a:pt x="96" y="141"/>
                  </a:moveTo>
                  <a:cubicBezTo>
                    <a:pt x="96" y="168"/>
                    <a:pt x="75" y="189"/>
                    <a:pt x="48" y="189"/>
                  </a:cubicBezTo>
                  <a:cubicBezTo>
                    <a:pt x="21" y="189"/>
                    <a:pt x="0" y="168"/>
                    <a:pt x="0" y="141"/>
                  </a:cubicBezTo>
                  <a:cubicBezTo>
                    <a:pt x="0" y="48"/>
                    <a:pt x="0" y="48"/>
                    <a:pt x="0" y="48"/>
                  </a:cubicBezTo>
                  <a:cubicBezTo>
                    <a:pt x="0" y="21"/>
                    <a:pt x="21" y="0"/>
                    <a:pt x="48" y="0"/>
                  </a:cubicBezTo>
                  <a:cubicBezTo>
                    <a:pt x="75" y="0"/>
                    <a:pt x="96" y="21"/>
                    <a:pt x="96" y="48"/>
                  </a:cubicBezTo>
                  <a:lnTo>
                    <a:pt x="96" y="1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2" name="Freeform 222"/>
            <p:cNvSpPr/>
            <p:nvPr/>
          </p:nvSpPr>
          <p:spPr bwMode="auto">
            <a:xfrm>
              <a:off x="10327657" y="2303709"/>
              <a:ext cx="7790" cy="26601"/>
            </a:xfrm>
            <a:custGeom>
              <a:avLst/>
              <a:gdLst>
                <a:gd name="T0" fmla="*/ 97 w 97"/>
                <a:gd name="T1" fmla="*/ 283 h 331"/>
                <a:gd name="T2" fmla="*/ 48 w 97"/>
                <a:gd name="T3" fmla="*/ 331 h 331"/>
                <a:gd name="T4" fmla="*/ 0 w 97"/>
                <a:gd name="T5" fmla="*/ 283 h 331"/>
                <a:gd name="T6" fmla="*/ 0 w 97"/>
                <a:gd name="T7" fmla="*/ 48 h 331"/>
                <a:gd name="T8" fmla="*/ 48 w 97"/>
                <a:gd name="T9" fmla="*/ 0 h 331"/>
                <a:gd name="T10" fmla="*/ 97 w 97"/>
                <a:gd name="T11" fmla="*/ 48 h 331"/>
                <a:gd name="T12" fmla="*/ 97 w 97"/>
                <a:gd name="T13" fmla="*/ 283 h 331"/>
              </a:gdLst>
              <a:ahLst/>
              <a:cxnLst>
                <a:cxn ang="0">
                  <a:pos x="T0" y="T1"/>
                </a:cxn>
                <a:cxn ang="0">
                  <a:pos x="T2" y="T3"/>
                </a:cxn>
                <a:cxn ang="0">
                  <a:pos x="T4" y="T5"/>
                </a:cxn>
                <a:cxn ang="0">
                  <a:pos x="T6" y="T7"/>
                </a:cxn>
                <a:cxn ang="0">
                  <a:pos x="T8" y="T9"/>
                </a:cxn>
                <a:cxn ang="0">
                  <a:pos x="T10" y="T11"/>
                </a:cxn>
                <a:cxn ang="0">
                  <a:pos x="T12" y="T13"/>
                </a:cxn>
              </a:cxnLst>
              <a:rect l="0" t="0" r="r" b="b"/>
              <a:pathLst>
                <a:path w="97" h="331">
                  <a:moveTo>
                    <a:pt x="97" y="283"/>
                  </a:moveTo>
                  <a:cubicBezTo>
                    <a:pt x="97" y="310"/>
                    <a:pt x="75" y="331"/>
                    <a:pt x="48" y="331"/>
                  </a:cubicBezTo>
                  <a:cubicBezTo>
                    <a:pt x="21" y="331"/>
                    <a:pt x="0" y="310"/>
                    <a:pt x="0" y="283"/>
                  </a:cubicBezTo>
                  <a:cubicBezTo>
                    <a:pt x="0" y="48"/>
                    <a:pt x="0" y="48"/>
                    <a:pt x="0" y="48"/>
                  </a:cubicBezTo>
                  <a:cubicBezTo>
                    <a:pt x="0" y="21"/>
                    <a:pt x="21" y="0"/>
                    <a:pt x="48" y="0"/>
                  </a:cubicBezTo>
                  <a:cubicBezTo>
                    <a:pt x="75" y="0"/>
                    <a:pt x="97" y="21"/>
                    <a:pt x="97" y="48"/>
                  </a:cubicBezTo>
                  <a:lnTo>
                    <a:pt x="97" y="2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3" name="Freeform 223"/>
            <p:cNvSpPr/>
            <p:nvPr/>
          </p:nvSpPr>
          <p:spPr bwMode="auto">
            <a:xfrm>
              <a:off x="10250370" y="2283538"/>
              <a:ext cx="28268" cy="46773"/>
            </a:xfrm>
            <a:custGeom>
              <a:avLst/>
              <a:gdLst>
                <a:gd name="T0" fmla="*/ 334 w 352"/>
                <a:gd name="T1" fmla="*/ 327 h 582"/>
                <a:gd name="T2" fmla="*/ 277 w 352"/>
                <a:gd name="T3" fmla="*/ 282 h 582"/>
                <a:gd name="T4" fmla="*/ 179 w 352"/>
                <a:gd name="T5" fmla="*/ 253 h 582"/>
                <a:gd name="T6" fmla="*/ 91 w 352"/>
                <a:gd name="T7" fmla="*/ 222 h 582"/>
                <a:gd name="T8" fmla="*/ 73 w 352"/>
                <a:gd name="T9" fmla="*/ 183 h 582"/>
                <a:gd name="T10" fmla="*/ 99 w 352"/>
                <a:gd name="T11" fmla="*/ 136 h 582"/>
                <a:gd name="T12" fmla="*/ 176 w 352"/>
                <a:gd name="T13" fmla="*/ 116 h 582"/>
                <a:gd name="T14" fmla="*/ 252 w 352"/>
                <a:gd name="T15" fmla="*/ 138 h 582"/>
                <a:gd name="T16" fmla="*/ 283 w 352"/>
                <a:gd name="T17" fmla="*/ 201 h 582"/>
                <a:gd name="T18" fmla="*/ 339 w 352"/>
                <a:gd name="T19" fmla="*/ 197 h 582"/>
                <a:gd name="T20" fmla="*/ 317 w 352"/>
                <a:gd name="T21" fmla="*/ 127 h 582"/>
                <a:gd name="T22" fmla="*/ 260 w 352"/>
                <a:gd name="T23" fmla="*/ 81 h 582"/>
                <a:gd name="T24" fmla="*/ 224 w 352"/>
                <a:gd name="T25" fmla="*/ 71 h 582"/>
                <a:gd name="T26" fmla="*/ 224 w 352"/>
                <a:gd name="T27" fmla="*/ 0 h 582"/>
                <a:gd name="T28" fmla="*/ 129 w 352"/>
                <a:gd name="T29" fmla="*/ 0 h 582"/>
                <a:gd name="T30" fmla="*/ 129 w 352"/>
                <a:gd name="T31" fmla="*/ 69 h 582"/>
                <a:gd name="T32" fmla="*/ 91 w 352"/>
                <a:gd name="T33" fmla="*/ 80 h 582"/>
                <a:gd name="T34" fmla="*/ 37 w 352"/>
                <a:gd name="T35" fmla="*/ 124 h 582"/>
                <a:gd name="T36" fmla="*/ 17 w 352"/>
                <a:gd name="T37" fmla="*/ 187 h 582"/>
                <a:gd name="T38" fmla="*/ 33 w 352"/>
                <a:gd name="T39" fmla="*/ 242 h 582"/>
                <a:gd name="T40" fmla="*/ 80 w 352"/>
                <a:gd name="T41" fmla="*/ 283 h 582"/>
                <a:gd name="T42" fmla="*/ 165 w 352"/>
                <a:gd name="T43" fmla="*/ 311 h 582"/>
                <a:gd name="T44" fmla="*/ 244 w 352"/>
                <a:gd name="T45" fmla="*/ 332 h 582"/>
                <a:gd name="T46" fmla="*/ 284 w 352"/>
                <a:gd name="T47" fmla="*/ 358 h 582"/>
                <a:gd name="T48" fmla="*/ 296 w 352"/>
                <a:gd name="T49" fmla="*/ 395 h 582"/>
                <a:gd name="T50" fmla="*/ 283 w 352"/>
                <a:gd name="T51" fmla="*/ 432 h 582"/>
                <a:gd name="T52" fmla="*/ 246 w 352"/>
                <a:gd name="T53" fmla="*/ 460 h 582"/>
                <a:gd name="T54" fmla="*/ 186 w 352"/>
                <a:gd name="T55" fmla="*/ 470 h 582"/>
                <a:gd name="T56" fmla="*/ 118 w 352"/>
                <a:gd name="T57" fmla="*/ 457 h 582"/>
                <a:gd name="T58" fmla="*/ 74 w 352"/>
                <a:gd name="T59" fmla="*/ 422 h 582"/>
                <a:gd name="T60" fmla="*/ 55 w 352"/>
                <a:gd name="T61" fmla="*/ 368 h 582"/>
                <a:gd name="T62" fmla="*/ 0 w 352"/>
                <a:gd name="T63" fmla="*/ 373 h 582"/>
                <a:gd name="T64" fmla="*/ 25 w 352"/>
                <a:gd name="T65" fmla="*/ 452 h 582"/>
                <a:gd name="T66" fmla="*/ 88 w 352"/>
                <a:gd name="T67" fmla="*/ 504 h 582"/>
                <a:gd name="T68" fmla="*/ 129 w 352"/>
                <a:gd name="T69" fmla="*/ 516 h 582"/>
                <a:gd name="T70" fmla="*/ 129 w 352"/>
                <a:gd name="T71" fmla="*/ 582 h 582"/>
                <a:gd name="T72" fmla="*/ 224 w 352"/>
                <a:gd name="T73" fmla="*/ 582 h 582"/>
                <a:gd name="T74" fmla="*/ 224 w 352"/>
                <a:gd name="T75" fmla="*/ 519 h 582"/>
                <a:gd name="T76" fmla="*/ 274 w 352"/>
                <a:gd name="T77" fmla="*/ 504 h 582"/>
                <a:gd name="T78" fmla="*/ 332 w 352"/>
                <a:gd name="T79" fmla="*/ 456 h 582"/>
                <a:gd name="T80" fmla="*/ 352 w 352"/>
                <a:gd name="T81" fmla="*/ 390 h 582"/>
                <a:gd name="T82" fmla="*/ 334 w 352"/>
                <a:gd name="T83" fmla="*/ 32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2" h="582">
                  <a:moveTo>
                    <a:pt x="334" y="327"/>
                  </a:moveTo>
                  <a:cubicBezTo>
                    <a:pt x="322" y="309"/>
                    <a:pt x="303" y="294"/>
                    <a:pt x="277" y="282"/>
                  </a:cubicBezTo>
                  <a:cubicBezTo>
                    <a:pt x="259" y="274"/>
                    <a:pt x="227" y="265"/>
                    <a:pt x="179" y="253"/>
                  </a:cubicBezTo>
                  <a:cubicBezTo>
                    <a:pt x="131" y="243"/>
                    <a:pt x="102" y="232"/>
                    <a:pt x="91" y="222"/>
                  </a:cubicBezTo>
                  <a:cubicBezTo>
                    <a:pt x="80" y="212"/>
                    <a:pt x="73" y="199"/>
                    <a:pt x="73" y="183"/>
                  </a:cubicBezTo>
                  <a:cubicBezTo>
                    <a:pt x="73" y="164"/>
                    <a:pt x="82" y="149"/>
                    <a:pt x="99" y="136"/>
                  </a:cubicBezTo>
                  <a:cubicBezTo>
                    <a:pt x="114" y="123"/>
                    <a:pt x="140" y="116"/>
                    <a:pt x="176" y="116"/>
                  </a:cubicBezTo>
                  <a:cubicBezTo>
                    <a:pt x="209" y="116"/>
                    <a:pt x="235" y="123"/>
                    <a:pt x="252" y="138"/>
                  </a:cubicBezTo>
                  <a:cubicBezTo>
                    <a:pt x="269" y="152"/>
                    <a:pt x="280" y="173"/>
                    <a:pt x="283" y="201"/>
                  </a:cubicBezTo>
                  <a:cubicBezTo>
                    <a:pt x="339" y="197"/>
                    <a:pt x="339" y="197"/>
                    <a:pt x="339" y="197"/>
                  </a:cubicBezTo>
                  <a:cubicBezTo>
                    <a:pt x="338" y="171"/>
                    <a:pt x="331" y="148"/>
                    <a:pt x="317" y="127"/>
                  </a:cubicBezTo>
                  <a:cubicBezTo>
                    <a:pt x="304" y="107"/>
                    <a:pt x="285" y="91"/>
                    <a:pt x="260" y="81"/>
                  </a:cubicBezTo>
                  <a:cubicBezTo>
                    <a:pt x="249" y="77"/>
                    <a:pt x="236" y="73"/>
                    <a:pt x="224" y="71"/>
                  </a:cubicBezTo>
                  <a:cubicBezTo>
                    <a:pt x="224" y="0"/>
                    <a:pt x="224" y="0"/>
                    <a:pt x="224" y="0"/>
                  </a:cubicBezTo>
                  <a:cubicBezTo>
                    <a:pt x="129" y="0"/>
                    <a:pt x="129" y="0"/>
                    <a:pt x="129" y="0"/>
                  </a:cubicBezTo>
                  <a:cubicBezTo>
                    <a:pt x="129" y="69"/>
                    <a:pt x="129" y="69"/>
                    <a:pt x="129" y="69"/>
                  </a:cubicBezTo>
                  <a:cubicBezTo>
                    <a:pt x="116" y="72"/>
                    <a:pt x="104" y="75"/>
                    <a:pt x="91" y="80"/>
                  </a:cubicBezTo>
                  <a:cubicBezTo>
                    <a:pt x="68" y="90"/>
                    <a:pt x="49" y="105"/>
                    <a:pt x="37" y="124"/>
                  </a:cubicBezTo>
                  <a:cubicBezTo>
                    <a:pt x="24" y="144"/>
                    <a:pt x="17" y="164"/>
                    <a:pt x="17" y="187"/>
                  </a:cubicBezTo>
                  <a:cubicBezTo>
                    <a:pt x="17" y="207"/>
                    <a:pt x="22" y="226"/>
                    <a:pt x="33" y="242"/>
                  </a:cubicBezTo>
                  <a:cubicBezTo>
                    <a:pt x="43" y="258"/>
                    <a:pt x="59" y="272"/>
                    <a:pt x="80" y="283"/>
                  </a:cubicBezTo>
                  <a:cubicBezTo>
                    <a:pt x="96" y="292"/>
                    <a:pt x="124" y="300"/>
                    <a:pt x="165" y="311"/>
                  </a:cubicBezTo>
                  <a:cubicBezTo>
                    <a:pt x="206" y="320"/>
                    <a:pt x="232" y="327"/>
                    <a:pt x="244" y="332"/>
                  </a:cubicBezTo>
                  <a:cubicBezTo>
                    <a:pt x="263" y="339"/>
                    <a:pt x="277" y="348"/>
                    <a:pt x="284" y="358"/>
                  </a:cubicBezTo>
                  <a:cubicBezTo>
                    <a:pt x="292" y="368"/>
                    <a:pt x="296" y="381"/>
                    <a:pt x="296" y="395"/>
                  </a:cubicBezTo>
                  <a:cubicBezTo>
                    <a:pt x="296" y="409"/>
                    <a:pt x="292" y="420"/>
                    <a:pt x="283" y="432"/>
                  </a:cubicBezTo>
                  <a:cubicBezTo>
                    <a:pt x="275" y="443"/>
                    <a:pt x="263" y="453"/>
                    <a:pt x="246" y="460"/>
                  </a:cubicBezTo>
                  <a:cubicBezTo>
                    <a:pt x="229" y="466"/>
                    <a:pt x="209" y="470"/>
                    <a:pt x="186" y="470"/>
                  </a:cubicBezTo>
                  <a:cubicBezTo>
                    <a:pt x="161" y="470"/>
                    <a:pt x="139" y="465"/>
                    <a:pt x="118" y="457"/>
                  </a:cubicBezTo>
                  <a:cubicBezTo>
                    <a:pt x="99" y="448"/>
                    <a:pt x="83" y="437"/>
                    <a:pt x="74" y="422"/>
                  </a:cubicBezTo>
                  <a:cubicBezTo>
                    <a:pt x="65" y="408"/>
                    <a:pt x="58" y="390"/>
                    <a:pt x="55" y="368"/>
                  </a:cubicBezTo>
                  <a:cubicBezTo>
                    <a:pt x="0" y="373"/>
                    <a:pt x="0" y="373"/>
                    <a:pt x="0" y="373"/>
                  </a:cubicBezTo>
                  <a:cubicBezTo>
                    <a:pt x="1" y="402"/>
                    <a:pt x="10" y="429"/>
                    <a:pt x="25" y="452"/>
                  </a:cubicBezTo>
                  <a:cubicBezTo>
                    <a:pt x="40" y="476"/>
                    <a:pt x="62" y="493"/>
                    <a:pt x="88" y="504"/>
                  </a:cubicBezTo>
                  <a:cubicBezTo>
                    <a:pt x="100" y="509"/>
                    <a:pt x="114" y="513"/>
                    <a:pt x="129" y="516"/>
                  </a:cubicBezTo>
                  <a:cubicBezTo>
                    <a:pt x="129" y="582"/>
                    <a:pt x="129" y="582"/>
                    <a:pt x="129" y="582"/>
                  </a:cubicBezTo>
                  <a:cubicBezTo>
                    <a:pt x="224" y="582"/>
                    <a:pt x="224" y="582"/>
                    <a:pt x="224" y="582"/>
                  </a:cubicBezTo>
                  <a:cubicBezTo>
                    <a:pt x="224" y="519"/>
                    <a:pt x="224" y="519"/>
                    <a:pt x="224" y="519"/>
                  </a:cubicBezTo>
                  <a:cubicBezTo>
                    <a:pt x="242" y="516"/>
                    <a:pt x="259" y="512"/>
                    <a:pt x="274" y="504"/>
                  </a:cubicBezTo>
                  <a:cubicBezTo>
                    <a:pt x="299" y="493"/>
                    <a:pt x="319" y="477"/>
                    <a:pt x="332" y="456"/>
                  </a:cubicBezTo>
                  <a:cubicBezTo>
                    <a:pt x="346" y="435"/>
                    <a:pt x="352" y="413"/>
                    <a:pt x="352" y="390"/>
                  </a:cubicBezTo>
                  <a:cubicBezTo>
                    <a:pt x="352" y="366"/>
                    <a:pt x="346" y="345"/>
                    <a:pt x="334" y="3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4" name="Freeform 224"/>
            <p:cNvSpPr/>
            <p:nvPr/>
          </p:nvSpPr>
          <p:spPr bwMode="auto">
            <a:xfrm>
              <a:off x="10376778" y="2295681"/>
              <a:ext cx="16294" cy="16294"/>
            </a:xfrm>
            <a:custGeom>
              <a:avLst/>
              <a:gdLst>
                <a:gd name="T0" fmla="*/ 0 w 203"/>
                <a:gd name="T1" fmla="*/ 0 h 203"/>
                <a:gd name="T2" fmla="*/ 0 w 203"/>
                <a:gd name="T3" fmla="*/ 203 h 203"/>
                <a:gd name="T4" fmla="*/ 203 w 203"/>
                <a:gd name="T5" fmla="*/ 203 h 203"/>
                <a:gd name="T6" fmla="*/ 0 w 203"/>
                <a:gd name="T7" fmla="*/ 0 h 203"/>
              </a:gdLst>
              <a:ahLst/>
              <a:cxnLst>
                <a:cxn ang="0">
                  <a:pos x="T0" y="T1"/>
                </a:cxn>
                <a:cxn ang="0">
                  <a:pos x="T2" y="T3"/>
                </a:cxn>
                <a:cxn ang="0">
                  <a:pos x="T4" y="T5"/>
                </a:cxn>
                <a:cxn ang="0">
                  <a:pos x="T6" y="T7"/>
                </a:cxn>
              </a:cxnLst>
              <a:rect l="0" t="0" r="r" b="b"/>
              <a:pathLst>
                <a:path w="203" h="203">
                  <a:moveTo>
                    <a:pt x="0" y="0"/>
                  </a:moveTo>
                  <a:cubicBezTo>
                    <a:pt x="0" y="203"/>
                    <a:pt x="0" y="203"/>
                    <a:pt x="0" y="203"/>
                  </a:cubicBezTo>
                  <a:cubicBezTo>
                    <a:pt x="203" y="203"/>
                    <a:pt x="203" y="203"/>
                    <a:pt x="203" y="203"/>
                  </a:cubicBezTo>
                  <a:cubicBezTo>
                    <a:pt x="196" y="94"/>
                    <a:pt x="109" y="7"/>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5" name="Freeform 225"/>
            <p:cNvSpPr/>
            <p:nvPr/>
          </p:nvSpPr>
          <p:spPr bwMode="auto">
            <a:xfrm>
              <a:off x="10358374" y="2295681"/>
              <a:ext cx="34697" cy="34630"/>
            </a:xfrm>
            <a:custGeom>
              <a:avLst/>
              <a:gdLst>
                <a:gd name="T0" fmla="*/ 204 w 432"/>
                <a:gd name="T1" fmla="*/ 228 h 431"/>
                <a:gd name="T2" fmla="*/ 204 w 432"/>
                <a:gd name="T3" fmla="*/ 0 h 431"/>
                <a:gd name="T4" fmla="*/ 0 w 432"/>
                <a:gd name="T5" fmla="*/ 216 h 431"/>
                <a:gd name="T6" fmla="*/ 216 w 432"/>
                <a:gd name="T7" fmla="*/ 431 h 431"/>
                <a:gd name="T8" fmla="*/ 432 w 432"/>
                <a:gd name="T9" fmla="*/ 228 h 431"/>
                <a:gd name="T10" fmla="*/ 204 w 432"/>
                <a:gd name="T11" fmla="*/ 228 h 431"/>
              </a:gdLst>
              <a:ahLst/>
              <a:cxnLst>
                <a:cxn ang="0">
                  <a:pos x="T0" y="T1"/>
                </a:cxn>
                <a:cxn ang="0">
                  <a:pos x="T2" y="T3"/>
                </a:cxn>
                <a:cxn ang="0">
                  <a:pos x="T4" y="T5"/>
                </a:cxn>
                <a:cxn ang="0">
                  <a:pos x="T6" y="T7"/>
                </a:cxn>
                <a:cxn ang="0">
                  <a:pos x="T8" y="T9"/>
                </a:cxn>
                <a:cxn ang="0">
                  <a:pos x="T10" y="T11"/>
                </a:cxn>
              </a:cxnLst>
              <a:rect l="0" t="0" r="r" b="b"/>
              <a:pathLst>
                <a:path w="432" h="431">
                  <a:moveTo>
                    <a:pt x="204" y="228"/>
                  </a:moveTo>
                  <a:cubicBezTo>
                    <a:pt x="204" y="0"/>
                    <a:pt x="204" y="0"/>
                    <a:pt x="204" y="0"/>
                  </a:cubicBezTo>
                  <a:cubicBezTo>
                    <a:pt x="90" y="7"/>
                    <a:pt x="0" y="101"/>
                    <a:pt x="0" y="216"/>
                  </a:cubicBezTo>
                  <a:cubicBezTo>
                    <a:pt x="0" y="335"/>
                    <a:pt x="97" y="431"/>
                    <a:pt x="216" y="431"/>
                  </a:cubicBezTo>
                  <a:cubicBezTo>
                    <a:pt x="331" y="431"/>
                    <a:pt x="425" y="341"/>
                    <a:pt x="432" y="228"/>
                  </a:cubicBezTo>
                  <a:lnTo>
                    <a:pt x="204" y="2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6" name="Freeform 226"/>
            <p:cNvSpPr/>
            <p:nvPr/>
          </p:nvSpPr>
          <p:spPr bwMode="auto">
            <a:xfrm>
              <a:off x="9791613" y="2122840"/>
              <a:ext cx="645817" cy="548255"/>
            </a:xfrm>
            <a:custGeom>
              <a:avLst/>
              <a:gdLst>
                <a:gd name="T0" fmla="*/ 6882 w 8037"/>
                <a:gd name="T1" fmla="*/ 5608 h 6823"/>
                <a:gd name="T2" fmla="*/ 4060 w 8037"/>
                <a:gd name="T3" fmla="*/ 6812 h 6823"/>
                <a:gd name="T4" fmla="*/ 1215 w 8037"/>
                <a:gd name="T5" fmla="*/ 5668 h 6823"/>
                <a:gd name="T6" fmla="*/ 11 w 8037"/>
                <a:gd name="T7" fmla="*/ 2846 h 6823"/>
                <a:gd name="T8" fmla="*/ 1156 w 8037"/>
                <a:gd name="T9" fmla="*/ 0 h 6823"/>
                <a:gd name="T10" fmla="*/ 1431 w 8037"/>
                <a:gd name="T11" fmla="*/ 270 h 6823"/>
                <a:gd name="T12" fmla="*/ 397 w 8037"/>
                <a:gd name="T13" fmla="*/ 2842 h 6823"/>
                <a:gd name="T14" fmla="*/ 1485 w 8037"/>
                <a:gd name="T15" fmla="*/ 5392 h 6823"/>
                <a:gd name="T16" fmla="*/ 4056 w 8037"/>
                <a:gd name="T17" fmla="*/ 6426 h 6823"/>
                <a:gd name="T18" fmla="*/ 6606 w 8037"/>
                <a:gd name="T19" fmla="*/ 5338 h 6823"/>
                <a:gd name="T20" fmla="*/ 7640 w 8037"/>
                <a:gd name="T21" fmla="*/ 2767 h 6823"/>
                <a:gd name="T22" fmla="*/ 8026 w 8037"/>
                <a:gd name="T23" fmla="*/ 2763 h 6823"/>
                <a:gd name="T24" fmla="*/ 6882 w 8037"/>
                <a:gd name="T25" fmla="*/ 5608 h 6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37" h="6823">
                  <a:moveTo>
                    <a:pt x="6882" y="5608"/>
                  </a:moveTo>
                  <a:cubicBezTo>
                    <a:pt x="6133" y="6373"/>
                    <a:pt x="5132" y="6800"/>
                    <a:pt x="4060" y="6812"/>
                  </a:cubicBezTo>
                  <a:cubicBezTo>
                    <a:pt x="2990" y="6823"/>
                    <a:pt x="1980" y="6416"/>
                    <a:pt x="1215" y="5668"/>
                  </a:cubicBezTo>
                  <a:cubicBezTo>
                    <a:pt x="450" y="4919"/>
                    <a:pt x="22" y="3917"/>
                    <a:pt x="11" y="2846"/>
                  </a:cubicBezTo>
                  <a:cubicBezTo>
                    <a:pt x="0" y="1776"/>
                    <a:pt x="407" y="765"/>
                    <a:pt x="1156" y="0"/>
                  </a:cubicBezTo>
                  <a:cubicBezTo>
                    <a:pt x="1431" y="270"/>
                    <a:pt x="1431" y="270"/>
                    <a:pt x="1431" y="270"/>
                  </a:cubicBezTo>
                  <a:cubicBezTo>
                    <a:pt x="754" y="961"/>
                    <a:pt x="387" y="1875"/>
                    <a:pt x="397" y="2842"/>
                  </a:cubicBezTo>
                  <a:cubicBezTo>
                    <a:pt x="408" y="3810"/>
                    <a:pt x="794" y="4715"/>
                    <a:pt x="1485" y="5392"/>
                  </a:cubicBezTo>
                  <a:cubicBezTo>
                    <a:pt x="2176" y="6068"/>
                    <a:pt x="3090" y="6436"/>
                    <a:pt x="4056" y="6426"/>
                  </a:cubicBezTo>
                  <a:cubicBezTo>
                    <a:pt x="5024" y="6416"/>
                    <a:pt x="5929" y="6029"/>
                    <a:pt x="6606" y="5338"/>
                  </a:cubicBezTo>
                  <a:cubicBezTo>
                    <a:pt x="7283" y="4647"/>
                    <a:pt x="7650" y="3734"/>
                    <a:pt x="7640" y="2767"/>
                  </a:cubicBezTo>
                  <a:cubicBezTo>
                    <a:pt x="8026" y="2763"/>
                    <a:pt x="8026" y="2763"/>
                    <a:pt x="8026" y="2763"/>
                  </a:cubicBezTo>
                  <a:cubicBezTo>
                    <a:pt x="8037" y="3833"/>
                    <a:pt x="7631" y="4844"/>
                    <a:pt x="6882" y="56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7" name="Freeform 227"/>
            <p:cNvSpPr/>
            <p:nvPr/>
          </p:nvSpPr>
          <p:spPr bwMode="auto">
            <a:xfrm>
              <a:off x="9840938" y="2345346"/>
              <a:ext cx="548051" cy="277207"/>
            </a:xfrm>
            <a:custGeom>
              <a:avLst/>
              <a:gdLst>
                <a:gd name="T0" fmla="*/ 5838 w 6820"/>
                <a:gd name="T1" fmla="*/ 2418 h 3450"/>
                <a:gd name="T2" fmla="*/ 3441 w 6820"/>
                <a:gd name="T3" fmla="*/ 3441 h 3450"/>
                <a:gd name="T4" fmla="*/ 1022 w 6820"/>
                <a:gd name="T5" fmla="*/ 2468 h 3450"/>
                <a:gd name="T6" fmla="*/ 0 w 6820"/>
                <a:gd name="T7" fmla="*/ 71 h 3450"/>
                <a:gd name="T8" fmla="*/ 385 w 6820"/>
                <a:gd name="T9" fmla="*/ 67 h 3450"/>
                <a:gd name="T10" fmla="*/ 1292 w 6820"/>
                <a:gd name="T11" fmla="*/ 2193 h 3450"/>
                <a:gd name="T12" fmla="*/ 3437 w 6820"/>
                <a:gd name="T13" fmla="*/ 3055 h 3450"/>
                <a:gd name="T14" fmla="*/ 5563 w 6820"/>
                <a:gd name="T15" fmla="*/ 2149 h 3450"/>
                <a:gd name="T16" fmla="*/ 6424 w 6820"/>
                <a:gd name="T17" fmla="*/ 4 h 3450"/>
                <a:gd name="T18" fmla="*/ 6810 w 6820"/>
                <a:gd name="T19" fmla="*/ 0 h 3450"/>
                <a:gd name="T20" fmla="*/ 5838 w 6820"/>
                <a:gd name="T21" fmla="*/ 2418 h 3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20" h="3450">
                  <a:moveTo>
                    <a:pt x="5838" y="2418"/>
                  </a:moveTo>
                  <a:cubicBezTo>
                    <a:pt x="5201" y="3068"/>
                    <a:pt x="4351" y="3431"/>
                    <a:pt x="3441" y="3441"/>
                  </a:cubicBezTo>
                  <a:cubicBezTo>
                    <a:pt x="2531" y="3450"/>
                    <a:pt x="1672" y="3105"/>
                    <a:pt x="1022" y="2468"/>
                  </a:cubicBezTo>
                  <a:cubicBezTo>
                    <a:pt x="372" y="1832"/>
                    <a:pt x="9" y="980"/>
                    <a:pt x="0" y="71"/>
                  </a:cubicBezTo>
                  <a:cubicBezTo>
                    <a:pt x="385" y="67"/>
                    <a:pt x="385" y="67"/>
                    <a:pt x="385" y="67"/>
                  </a:cubicBezTo>
                  <a:cubicBezTo>
                    <a:pt x="394" y="873"/>
                    <a:pt x="716" y="1628"/>
                    <a:pt x="1292" y="2193"/>
                  </a:cubicBezTo>
                  <a:cubicBezTo>
                    <a:pt x="1869" y="2757"/>
                    <a:pt x="2630" y="3063"/>
                    <a:pt x="3437" y="3055"/>
                  </a:cubicBezTo>
                  <a:cubicBezTo>
                    <a:pt x="4243" y="3047"/>
                    <a:pt x="4998" y="2724"/>
                    <a:pt x="5563" y="2149"/>
                  </a:cubicBezTo>
                  <a:cubicBezTo>
                    <a:pt x="6126" y="1572"/>
                    <a:pt x="6433" y="810"/>
                    <a:pt x="6424" y="4"/>
                  </a:cubicBezTo>
                  <a:cubicBezTo>
                    <a:pt x="6810" y="0"/>
                    <a:pt x="6810" y="0"/>
                    <a:pt x="6810" y="0"/>
                  </a:cubicBezTo>
                  <a:cubicBezTo>
                    <a:pt x="6820" y="909"/>
                    <a:pt x="6474" y="1768"/>
                    <a:pt x="5838" y="24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8" name="Freeform 228"/>
            <p:cNvSpPr/>
            <p:nvPr/>
          </p:nvSpPr>
          <p:spPr bwMode="auto">
            <a:xfrm>
              <a:off x="9898496" y="2197406"/>
              <a:ext cx="432155" cy="366909"/>
            </a:xfrm>
            <a:custGeom>
              <a:avLst/>
              <a:gdLst>
                <a:gd name="T0" fmla="*/ 4605 w 5378"/>
                <a:gd name="T1" fmla="*/ 3754 h 4566"/>
                <a:gd name="T2" fmla="*/ 2717 w 5378"/>
                <a:gd name="T3" fmla="*/ 4558 h 4566"/>
                <a:gd name="T4" fmla="*/ 812 w 5378"/>
                <a:gd name="T5" fmla="*/ 3793 h 4566"/>
                <a:gd name="T6" fmla="*/ 7 w 5378"/>
                <a:gd name="T7" fmla="*/ 1904 h 4566"/>
                <a:gd name="T8" fmla="*/ 773 w 5378"/>
                <a:gd name="T9" fmla="*/ 0 h 4566"/>
                <a:gd name="T10" fmla="*/ 1048 w 5378"/>
                <a:gd name="T11" fmla="*/ 270 h 4566"/>
                <a:gd name="T12" fmla="*/ 392 w 5378"/>
                <a:gd name="T13" fmla="*/ 1900 h 4566"/>
                <a:gd name="T14" fmla="*/ 1082 w 5378"/>
                <a:gd name="T15" fmla="*/ 3517 h 4566"/>
                <a:gd name="T16" fmla="*/ 2713 w 5378"/>
                <a:gd name="T17" fmla="*/ 4173 h 4566"/>
                <a:gd name="T18" fmla="*/ 4329 w 5378"/>
                <a:gd name="T19" fmla="*/ 3483 h 4566"/>
                <a:gd name="T20" fmla="*/ 4985 w 5378"/>
                <a:gd name="T21" fmla="*/ 1852 h 4566"/>
                <a:gd name="T22" fmla="*/ 5371 w 5378"/>
                <a:gd name="T23" fmla="*/ 1848 h 4566"/>
                <a:gd name="T24" fmla="*/ 4605 w 5378"/>
                <a:gd name="T25" fmla="*/ 3754 h 4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78" h="4566">
                  <a:moveTo>
                    <a:pt x="4605" y="3754"/>
                  </a:moveTo>
                  <a:cubicBezTo>
                    <a:pt x="4104" y="4265"/>
                    <a:pt x="3433" y="4551"/>
                    <a:pt x="2717" y="4558"/>
                  </a:cubicBezTo>
                  <a:cubicBezTo>
                    <a:pt x="2000" y="4566"/>
                    <a:pt x="1324" y="4293"/>
                    <a:pt x="812" y="3793"/>
                  </a:cubicBezTo>
                  <a:cubicBezTo>
                    <a:pt x="301" y="3291"/>
                    <a:pt x="14" y="2621"/>
                    <a:pt x="7" y="1904"/>
                  </a:cubicBezTo>
                  <a:cubicBezTo>
                    <a:pt x="0" y="1188"/>
                    <a:pt x="272" y="512"/>
                    <a:pt x="773" y="0"/>
                  </a:cubicBezTo>
                  <a:cubicBezTo>
                    <a:pt x="1048" y="270"/>
                    <a:pt x="1048" y="270"/>
                    <a:pt x="1048" y="270"/>
                  </a:cubicBezTo>
                  <a:cubicBezTo>
                    <a:pt x="619" y="708"/>
                    <a:pt x="386" y="1287"/>
                    <a:pt x="392" y="1900"/>
                  </a:cubicBezTo>
                  <a:cubicBezTo>
                    <a:pt x="400" y="2513"/>
                    <a:pt x="644" y="3088"/>
                    <a:pt x="1082" y="3517"/>
                  </a:cubicBezTo>
                  <a:cubicBezTo>
                    <a:pt x="1520" y="3946"/>
                    <a:pt x="2100" y="4179"/>
                    <a:pt x="2713" y="4173"/>
                  </a:cubicBezTo>
                  <a:cubicBezTo>
                    <a:pt x="3326" y="4166"/>
                    <a:pt x="3900" y="3921"/>
                    <a:pt x="4329" y="3483"/>
                  </a:cubicBezTo>
                  <a:cubicBezTo>
                    <a:pt x="4759" y="3044"/>
                    <a:pt x="4991" y="2466"/>
                    <a:pt x="4985" y="1852"/>
                  </a:cubicBezTo>
                  <a:cubicBezTo>
                    <a:pt x="5371" y="1848"/>
                    <a:pt x="5371" y="1848"/>
                    <a:pt x="5371" y="1848"/>
                  </a:cubicBezTo>
                  <a:cubicBezTo>
                    <a:pt x="5378" y="2564"/>
                    <a:pt x="5106" y="3241"/>
                    <a:pt x="4605" y="3754"/>
                  </a:cubicBez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9" name="Freeform 229"/>
            <p:cNvSpPr/>
            <p:nvPr/>
          </p:nvSpPr>
          <p:spPr bwMode="auto">
            <a:xfrm>
              <a:off x="9996907" y="2346469"/>
              <a:ext cx="286255" cy="170359"/>
            </a:xfrm>
            <a:custGeom>
              <a:avLst/>
              <a:gdLst>
                <a:gd name="T0" fmla="*/ 2959 w 3562"/>
                <a:gd name="T1" fmla="*/ 1485 h 2120"/>
                <a:gd name="T2" fmla="*/ 1486 w 3562"/>
                <a:gd name="T3" fmla="*/ 2113 h 2120"/>
                <a:gd name="T4" fmla="*/ 0 w 3562"/>
                <a:gd name="T5" fmla="*/ 1516 h 2120"/>
                <a:gd name="T6" fmla="*/ 270 w 3562"/>
                <a:gd name="T7" fmla="*/ 1240 h 2120"/>
                <a:gd name="T8" fmla="*/ 1482 w 3562"/>
                <a:gd name="T9" fmla="*/ 1728 h 2120"/>
                <a:gd name="T10" fmla="*/ 2683 w 3562"/>
                <a:gd name="T11" fmla="*/ 1216 h 2120"/>
                <a:gd name="T12" fmla="*/ 3170 w 3562"/>
                <a:gd name="T13" fmla="*/ 3 h 2120"/>
                <a:gd name="T14" fmla="*/ 3556 w 3562"/>
                <a:gd name="T15" fmla="*/ 0 h 2120"/>
                <a:gd name="T16" fmla="*/ 2959 w 3562"/>
                <a:gd name="T17" fmla="*/ 1485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62" h="2120">
                  <a:moveTo>
                    <a:pt x="2959" y="1485"/>
                  </a:moveTo>
                  <a:cubicBezTo>
                    <a:pt x="2568" y="1884"/>
                    <a:pt x="2045" y="2109"/>
                    <a:pt x="1486" y="2113"/>
                  </a:cubicBezTo>
                  <a:cubicBezTo>
                    <a:pt x="927" y="2120"/>
                    <a:pt x="399" y="1907"/>
                    <a:pt x="0" y="1516"/>
                  </a:cubicBezTo>
                  <a:cubicBezTo>
                    <a:pt x="270" y="1240"/>
                    <a:pt x="270" y="1240"/>
                    <a:pt x="270" y="1240"/>
                  </a:cubicBezTo>
                  <a:cubicBezTo>
                    <a:pt x="595" y="1559"/>
                    <a:pt x="1026" y="1733"/>
                    <a:pt x="1482" y="1728"/>
                  </a:cubicBezTo>
                  <a:cubicBezTo>
                    <a:pt x="1937" y="1723"/>
                    <a:pt x="2364" y="1541"/>
                    <a:pt x="2683" y="1216"/>
                  </a:cubicBezTo>
                  <a:cubicBezTo>
                    <a:pt x="3002" y="890"/>
                    <a:pt x="3175" y="459"/>
                    <a:pt x="3170" y="3"/>
                  </a:cubicBezTo>
                  <a:cubicBezTo>
                    <a:pt x="3556" y="0"/>
                    <a:pt x="3556" y="0"/>
                    <a:pt x="3556" y="0"/>
                  </a:cubicBezTo>
                  <a:cubicBezTo>
                    <a:pt x="3562" y="558"/>
                    <a:pt x="3350" y="1086"/>
                    <a:pt x="2959" y="1485"/>
                  </a:cubicBez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80" name="组合 279"/>
          <p:cNvGrpSpPr/>
          <p:nvPr/>
        </p:nvGrpSpPr>
        <p:grpSpPr>
          <a:xfrm>
            <a:off x="5930480" y="5301402"/>
            <a:ext cx="743107" cy="509322"/>
            <a:chOff x="10517146" y="2120253"/>
            <a:chExt cx="743107" cy="509322"/>
          </a:xfrm>
          <a:solidFill>
            <a:sysClr val="windowText" lastClr="000000">
              <a:lumMod val="65000"/>
              <a:lumOff val="35000"/>
            </a:sysClr>
          </a:solidFill>
        </p:grpSpPr>
        <p:sp>
          <p:nvSpPr>
            <p:cNvPr id="281" name="Freeform 234"/>
            <p:cNvSpPr/>
            <p:nvPr/>
          </p:nvSpPr>
          <p:spPr bwMode="auto">
            <a:xfrm>
              <a:off x="10747461" y="2382355"/>
              <a:ext cx="285366" cy="247220"/>
            </a:xfrm>
            <a:custGeom>
              <a:avLst/>
              <a:gdLst>
                <a:gd name="T0" fmla="*/ 494 w 1975"/>
                <a:gd name="T1" fmla="*/ 1711 h 1711"/>
                <a:gd name="T2" fmla="*/ 0 w 1975"/>
                <a:gd name="T3" fmla="*/ 855 h 1711"/>
                <a:gd name="T4" fmla="*/ 494 w 1975"/>
                <a:gd name="T5" fmla="*/ 0 h 1711"/>
                <a:gd name="T6" fmla="*/ 1482 w 1975"/>
                <a:gd name="T7" fmla="*/ 0 h 1711"/>
                <a:gd name="T8" fmla="*/ 1975 w 1975"/>
                <a:gd name="T9" fmla="*/ 855 h 1711"/>
                <a:gd name="T10" fmla="*/ 1482 w 1975"/>
                <a:gd name="T11" fmla="*/ 1711 h 1711"/>
                <a:gd name="T12" fmla="*/ 494 w 1975"/>
                <a:gd name="T13" fmla="*/ 1711 h 1711"/>
              </a:gdLst>
              <a:ahLst/>
              <a:cxnLst>
                <a:cxn ang="0">
                  <a:pos x="T0" y="T1"/>
                </a:cxn>
                <a:cxn ang="0">
                  <a:pos x="T2" y="T3"/>
                </a:cxn>
                <a:cxn ang="0">
                  <a:pos x="T4" y="T5"/>
                </a:cxn>
                <a:cxn ang="0">
                  <a:pos x="T6" y="T7"/>
                </a:cxn>
                <a:cxn ang="0">
                  <a:pos x="T8" y="T9"/>
                </a:cxn>
                <a:cxn ang="0">
                  <a:pos x="T10" y="T11"/>
                </a:cxn>
                <a:cxn ang="0">
                  <a:pos x="T12" y="T13"/>
                </a:cxn>
              </a:cxnLst>
              <a:rect l="0" t="0" r="r" b="b"/>
              <a:pathLst>
                <a:path w="1975" h="1711">
                  <a:moveTo>
                    <a:pt x="494" y="1711"/>
                  </a:moveTo>
                  <a:lnTo>
                    <a:pt x="0" y="855"/>
                  </a:lnTo>
                  <a:lnTo>
                    <a:pt x="494" y="0"/>
                  </a:lnTo>
                  <a:lnTo>
                    <a:pt x="1482" y="0"/>
                  </a:lnTo>
                  <a:lnTo>
                    <a:pt x="1975" y="855"/>
                  </a:lnTo>
                  <a:lnTo>
                    <a:pt x="1482" y="1711"/>
                  </a:lnTo>
                  <a:lnTo>
                    <a:pt x="494" y="1711"/>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2" name="Freeform 235"/>
            <p:cNvSpPr/>
            <p:nvPr/>
          </p:nvSpPr>
          <p:spPr bwMode="auto">
            <a:xfrm>
              <a:off x="10747461" y="2120253"/>
              <a:ext cx="285366" cy="246787"/>
            </a:xfrm>
            <a:custGeom>
              <a:avLst/>
              <a:gdLst>
                <a:gd name="T0" fmla="*/ 494 w 1975"/>
                <a:gd name="T1" fmla="*/ 1708 h 1708"/>
                <a:gd name="T2" fmla="*/ 0 w 1975"/>
                <a:gd name="T3" fmla="*/ 855 h 1708"/>
                <a:gd name="T4" fmla="*/ 494 w 1975"/>
                <a:gd name="T5" fmla="*/ 0 h 1708"/>
                <a:gd name="T6" fmla="*/ 1482 w 1975"/>
                <a:gd name="T7" fmla="*/ 0 h 1708"/>
                <a:gd name="T8" fmla="*/ 1975 w 1975"/>
                <a:gd name="T9" fmla="*/ 855 h 1708"/>
                <a:gd name="T10" fmla="*/ 1482 w 1975"/>
                <a:gd name="T11" fmla="*/ 1708 h 1708"/>
                <a:gd name="T12" fmla="*/ 494 w 1975"/>
                <a:gd name="T13" fmla="*/ 1708 h 1708"/>
              </a:gdLst>
              <a:ahLst/>
              <a:cxnLst>
                <a:cxn ang="0">
                  <a:pos x="T0" y="T1"/>
                </a:cxn>
                <a:cxn ang="0">
                  <a:pos x="T2" y="T3"/>
                </a:cxn>
                <a:cxn ang="0">
                  <a:pos x="T4" y="T5"/>
                </a:cxn>
                <a:cxn ang="0">
                  <a:pos x="T6" y="T7"/>
                </a:cxn>
                <a:cxn ang="0">
                  <a:pos x="T8" y="T9"/>
                </a:cxn>
                <a:cxn ang="0">
                  <a:pos x="T10" y="T11"/>
                </a:cxn>
                <a:cxn ang="0">
                  <a:pos x="T12" y="T13"/>
                </a:cxn>
              </a:cxnLst>
              <a:rect l="0" t="0" r="r" b="b"/>
              <a:pathLst>
                <a:path w="1975" h="1708">
                  <a:moveTo>
                    <a:pt x="494" y="1708"/>
                  </a:moveTo>
                  <a:lnTo>
                    <a:pt x="0" y="855"/>
                  </a:lnTo>
                  <a:lnTo>
                    <a:pt x="494" y="0"/>
                  </a:lnTo>
                  <a:lnTo>
                    <a:pt x="1482" y="0"/>
                  </a:lnTo>
                  <a:lnTo>
                    <a:pt x="1975" y="855"/>
                  </a:lnTo>
                  <a:lnTo>
                    <a:pt x="1482" y="1708"/>
                  </a:lnTo>
                  <a:lnTo>
                    <a:pt x="494" y="1708"/>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3" name="Freeform 236"/>
            <p:cNvSpPr/>
            <p:nvPr/>
          </p:nvSpPr>
          <p:spPr bwMode="auto">
            <a:xfrm>
              <a:off x="10517146" y="2253472"/>
              <a:ext cx="285366" cy="246643"/>
            </a:xfrm>
            <a:custGeom>
              <a:avLst/>
              <a:gdLst>
                <a:gd name="T0" fmla="*/ 494 w 1975"/>
                <a:gd name="T1" fmla="*/ 1707 h 1707"/>
                <a:gd name="T2" fmla="*/ 0 w 1975"/>
                <a:gd name="T3" fmla="*/ 852 h 1707"/>
                <a:gd name="T4" fmla="*/ 494 w 1975"/>
                <a:gd name="T5" fmla="*/ 0 h 1707"/>
                <a:gd name="T6" fmla="*/ 1481 w 1975"/>
                <a:gd name="T7" fmla="*/ 0 h 1707"/>
                <a:gd name="T8" fmla="*/ 1975 w 1975"/>
                <a:gd name="T9" fmla="*/ 852 h 1707"/>
                <a:gd name="T10" fmla="*/ 1481 w 1975"/>
                <a:gd name="T11" fmla="*/ 1707 h 1707"/>
                <a:gd name="T12" fmla="*/ 494 w 1975"/>
                <a:gd name="T13" fmla="*/ 1707 h 1707"/>
              </a:gdLst>
              <a:ahLst/>
              <a:cxnLst>
                <a:cxn ang="0">
                  <a:pos x="T0" y="T1"/>
                </a:cxn>
                <a:cxn ang="0">
                  <a:pos x="T2" y="T3"/>
                </a:cxn>
                <a:cxn ang="0">
                  <a:pos x="T4" y="T5"/>
                </a:cxn>
                <a:cxn ang="0">
                  <a:pos x="T6" y="T7"/>
                </a:cxn>
                <a:cxn ang="0">
                  <a:pos x="T8" y="T9"/>
                </a:cxn>
                <a:cxn ang="0">
                  <a:pos x="T10" y="T11"/>
                </a:cxn>
                <a:cxn ang="0">
                  <a:pos x="T12" y="T13"/>
                </a:cxn>
              </a:cxnLst>
              <a:rect l="0" t="0" r="r" b="b"/>
              <a:pathLst>
                <a:path w="1975" h="1707">
                  <a:moveTo>
                    <a:pt x="494" y="1707"/>
                  </a:moveTo>
                  <a:lnTo>
                    <a:pt x="0" y="852"/>
                  </a:lnTo>
                  <a:lnTo>
                    <a:pt x="494" y="0"/>
                  </a:lnTo>
                  <a:lnTo>
                    <a:pt x="1481" y="0"/>
                  </a:lnTo>
                  <a:lnTo>
                    <a:pt x="1975" y="852"/>
                  </a:lnTo>
                  <a:lnTo>
                    <a:pt x="1481" y="1707"/>
                  </a:lnTo>
                  <a:lnTo>
                    <a:pt x="494" y="170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4" name="Freeform 237"/>
            <p:cNvSpPr/>
            <p:nvPr/>
          </p:nvSpPr>
          <p:spPr bwMode="auto">
            <a:xfrm>
              <a:off x="10974887" y="2253472"/>
              <a:ext cx="285366" cy="246643"/>
            </a:xfrm>
            <a:custGeom>
              <a:avLst/>
              <a:gdLst>
                <a:gd name="T0" fmla="*/ 493 w 1975"/>
                <a:gd name="T1" fmla="*/ 1707 h 1707"/>
                <a:gd name="T2" fmla="*/ 0 w 1975"/>
                <a:gd name="T3" fmla="*/ 852 h 1707"/>
                <a:gd name="T4" fmla="*/ 493 w 1975"/>
                <a:gd name="T5" fmla="*/ 0 h 1707"/>
                <a:gd name="T6" fmla="*/ 1481 w 1975"/>
                <a:gd name="T7" fmla="*/ 0 h 1707"/>
                <a:gd name="T8" fmla="*/ 1975 w 1975"/>
                <a:gd name="T9" fmla="*/ 852 h 1707"/>
                <a:gd name="T10" fmla="*/ 1481 w 1975"/>
                <a:gd name="T11" fmla="*/ 1707 h 1707"/>
                <a:gd name="T12" fmla="*/ 493 w 1975"/>
                <a:gd name="T13" fmla="*/ 1707 h 1707"/>
              </a:gdLst>
              <a:ahLst/>
              <a:cxnLst>
                <a:cxn ang="0">
                  <a:pos x="T0" y="T1"/>
                </a:cxn>
                <a:cxn ang="0">
                  <a:pos x="T2" y="T3"/>
                </a:cxn>
                <a:cxn ang="0">
                  <a:pos x="T4" y="T5"/>
                </a:cxn>
                <a:cxn ang="0">
                  <a:pos x="T6" y="T7"/>
                </a:cxn>
                <a:cxn ang="0">
                  <a:pos x="T8" y="T9"/>
                </a:cxn>
                <a:cxn ang="0">
                  <a:pos x="T10" y="T11"/>
                </a:cxn>
                <a:cxn ang="0">
                  <a:pos x="T12" y="T13"/>
                </a:cxn>
              </a:cxnLst>
              <a:rect l="0" t="0" r="r" b="b"/>
              <a:pathLst>
                <a:path w="1975" h="1707">
                  <a:moveTo>
                    <a:pt x="493" y="1707"/>
                  </a:moveTo>
                  <a:lnTo>
                    <a:pt x="0" y="852"/>
                  </a:lnTo>
                  <a:lnTo>
                    <a:pt x="493" y="0"/>
                  </a:lnTo>
                  <a:lnTo>
                    <a:pt x="1481" y="0"/>
                  </a:lnTo>
                  <a:lnTo>
                    <a:pt x="1975" y="852"/>
                  </a:lnTo>
                  <a:lnTo>
                    <a:pt x="1481" y="1707"/>
                  </a:lnTo>
                  <a:lnTo>
                    <a:pt x="493" y="170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5" name="Freeform 238"/>
            <p:cNvSpPr/>
            <p:nvPr/>
          </p:nvSpPr>
          <p:spPr bwMode="auto">
            <a:xfrm>
              <a:off x="11096402" y="2346233"/>
              <a:ext cx="66898" cy="65164"/>
            </a:xfrm>
            <a:custGeom>
              <a:avLst/>
              <a:gdLst>
                <a:gd name="T0" fmla="*/ 134 w 463"/>
                <a:gd name="T1" fmla="*/ 451 h 451"/>
                <a:gd name="T2" fmla="*/ 0 w 463"/>
                <a:gd name="T3" fmla="*/ 309 h 451"/>
                <a:gd name="T4" fmla="*/ 330 w 463"/>
                <a:gd name="T5" fmla="*/ 0 h 451"/>
                <a:gd name="T6" fmla="*/ 463 w 463"/>
                <a:gd name="T7" fmla="*/ 142 h 451"/>
                <a:gd name="T8" fmla="*/ 134 w 463"/>
                <a:gd name="T9" fmla="*/ 451 h 451"/>
              </a:gdLst>
              <a:ahLst/>
              <a:cxnLst>
                <a:cxn ang="0">
                  <a:pos x="T0" y="T1"/>
                </a:cxn>
                <a:cxn ang="0">
                  <a:pos x="T2" y="T3"/>
                </a:cxn>
                <a:cxn ang="0">
                  <a:pos x="T4" y="T5"/>
                </a:cxn>
                <a:cxn ang="0">
                  <a:pos x="T6" y="T7"/>
                </a:cxn>
                <a:cxn ang="0">
                  <a:pos x="T8" y="T9"/>
                </a:cxn>
              </a:cxnLst>
              <a:rect l="0" t="0" r="r" b="b"/>
              <a:pathLst>
                <a:path w="463" h="451">
                  <a:moveTo>
                    <a:pt x="134" y="451"/>
                  </a:moveTo>
                  <a:lnTo>
                    <a:pt x="0" y="309"/>
                  </a:lnTo>
                  <a:lnTo>
                    <a:pt x="330" y="0"/>
                  </a:lnTo>
                  <a:lnTo>
                    <a:pt x="463" y="142"/>
                  </a:lnTo>
                  <a:lnTo>
                    <a:pt x="134" y="4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6" name="Freeform 239"/>
            <p:cNvSpPr/>
            <p:nvPr/>
          </p:nvSpPr>
          <p:spPr bwMode="auto">
            <a:xfrm>
              <a:off x="11084698" y="2396805"/>
              <a:ext cx="24997" cy="24563"/>
            </a:xfrm>
            <a:custGeom>
              <a:avLst/>
              <a:gdLst>
                <a:gd name="T0" fmla="*/ 38 w 173"/>
                <a:gd name="T1" fmla="*/ 0 h 170"/>
                <a:gd name="T2" fmla="*/ 0 w 173"/>
                <a:gd name="T3" fmla="*/ 170 h 170"/>
                <a:gd name="T4" fmla="*/ 173 w 173"/>
                <a:gd name="T5" fmla="*/ 141 h 170"/>
                <a:gd name="T6" fmla="*/ 38 w 173"/>
                <a:gd name="T7" fmla="*/ 0 h 170"/>
              </a:gdLst>
              <a:ahLst/>
              <a:cxnLst>
                <a:cxn ang="0">
                  <a:pos x="T0" y="T1"/>
                </a:cxn>
                <a:cxn ang="0">
                  <a:pos x="T2" y="T3"/>
                </a:cxn>
                <a:cxn ang="0">
                  <a:pos x="T4" y="T5"/>
                </a:cxn>
                <a:cxn ang="0">
                  <a:pos x="T6" y="T7"/>
                </a:cxn>
              </a:cxnLst>
              <a:rect l="0" t="0" r="r" b="b"/>
              <a:pathLst>
                <a:path w="173" h="170">
                  <a:moveTo>
                    <a:pt x="38" y="0"/>
                  </a:moveTo>
                  <a:lnTo>
                    <a:pt x="0" y="170"/>
                  </a:lnTo>
                  <a:lnTo>
                    <a:pt x="173" y="141"/>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7" name="Freeform 240"/>
            <p:cNvSpPr/>
            <p:nvPr/>
          </p:nvSpPr>
          <p:spPr bwMode="auto">
            <a:xfrm>
              <a:off x="10878224" y="2196687"/>
              <a:ext cx="18495" cy="93918"/>
            </a:xfrm>
            <a:custGeom>
              <a:avLst/>
              <a:gdLst>
                <a:gd name="T0" fmla="*/ 54 w 54"/>
                <a:gd name="T1" fmla="*/ 248 h 275"/>
                <a:gd name="T2" fmla="*/ 27 w 54"/>
                <a:gd name="T3" fmla="*/ 275 h 275"/>
                <a:gd name="T4" fmla="*/ 0 w 54"/>
                <a:gd name="T5" fmla="*/ 248 h 275"/>
                <a:gd name="T6" fmla="*/ 0 w 54"/>
                <a:gd name="T7" fmla="*/ 27 h 275"/>
                <a:gd name="T8" fmla="*/ 27 w 54"/>
                <a:gd name="T9" fmla="*/ 0 h 275"/>
                <a:gd name="T10" fmla="*/ 54 w 54"/>
                <a:gd name="T11" fmla="*/ 27 h 275"/>
                <a:gd name="T12" fmla="*/ 54 w 54"/>
                <a:gd name="T13" fmla="*/ 248 h 275"/>
              </a:gdLst>
              <a:ahLst/>
              <a:cxnLst>
                <a:cxn ang="0">
                  <a:pos x="T0" y="T1"/>
                </a:cxn>
                <a:cxn ang="0">
                  <a:pos x="T2" y="T3"/>
                </a:cxn>
                <a:cxn ang="0">
                  <a:pos x="T4" y="T5"/>
                </a:cxn>
                <a:cxn ang="0">
                  <a:pos x="T6" y="T7"/>
                </a:cxn>
                <a:cxn ang="0">
                  <a:pos x="T8" y="T9"/>
                </a:cxn>
                <a:cxn ang="0">
                  <a:pos x="T10" y="T11"/>
                </a:cxn>
                <a:cxn ang="0">
                  <a:pos x="T12" y="T13"/>
                </a:cxn>
              </a:cxnLst>
              <a:rect l="0" t="0" r="r" b="b"/>
              <a:pathLst>
                <a:path w="54" h="275">
                  <a:moveTo>
                    <a:pt x="54" y="248"/>
                  </a:moveTo>
                  <a:cubicBezTo>
                    <a:pt x="54" y="263"/>
                    <a:pt x="42" y="275"/>
                    <a:pt x="27" y="275"/>
                  </a:cubicBezTo>
                  <a:cubicBezTo>
                    <a:pt x="12" y="275"/>
                    <a:pt x="0" y="263"/>
                    <a:pt x="0" y="248"/>
                  </a:cubicBezTo>
                  <a:cubicBezTo>
                    <a:pt x="0" y="27"/>
                    <a:pt x="0" y="27"/>
                    <a:pt x="0" y="27"/>
                  </a:cubicBezTo>
                  <a:cubicBezTo>
                    <a:pt x="0" y="12"/>
                    <a:pt x="12" y="0"/>
                    <a:pt x="27" y="0"/>
                  </a:cubicBezTo>
                  <a:cubicBezTo>
                    <a:pt x="42" y="0"/>
                    <a:pt x="54" y="12"/>
                    <a:pt x="54" y="27"/>
                  </a:cubicBezTo>
                  <a:lnTo>
                    <a:pt x="54" y="2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8" name="Freeform 241"/>
            <p:cNvSpPr/>
            <p:nvPr/>
          </p:nvSpPr>
          <p:spPr bwMode="auto">
            <a:xfrm>
              <a:off x="10850916" y="2254050"/>
              <a:ext cx="18495" cy="36556"/>
            </a:xfrm>
            <a:custGeom>
              <a:avLst/>
              <a:gdLst>
                <a:gd name="T0" fmla="*/ 54 w 54"/>
                <a:gd name="T1" fmla="*/ 80 h 107"/>
                <a:gd name="T2" fmla="*/ 27 w 54"/>
                <a:gd name="T3" fmla="*/ 107 h 107"/>
                <a:gd name="T4" fmla="*/ 0 w 54"/>
                <a:gd name="T5" fmla="*/ 80 h 107"/>
                <a:gd name="T6" fmla="*/ 0 w 54"/>
                <a:gd name="T7" fmla="*/ 27 h 107"/>
                <a:gd name="T8" fmla="*/ 27 w 54"/>
                <a:gd name="T9" fmla="*/ 0 h 107"/>
                <a:gd name="T10" fmla="*/ 54 w 54"/>
                <a:gd name="T11" fmla="*/ 27 h 107"/>
                <a:gd name="T12" fmla="*/ 54 w 54"/>
                <a:gd name="T13" fmla="*/ 80 h 107"/>
              </a:gdLst>
              <a:ahLst/>
              <a:cxnLst>
                <a:cxn ang="0">
                  <a:pos x="T0" y="T1"/>
                </a:cxn>
                <a:cxn ang="0">
                  <a:pos x="T2" y="T3"/>
                </a:cxn>
                <a:cxn ang="0">
                  <a:pos x="T4" y="T5"/>
                </a:cxn>
                <a:cxn ang="0">
                  <a:pos x="T6" y="T7"/>
                </a:cxn>
                <a:cxn ang="0">
                  <a:pos x="T8" y="T9"/>
                </a:cxn>
                <a:cxn ang="0">
                  <a:pos x="T10" y="T11"/>
                </a:cxn>
                <a:cxn ang="0">
                  <a:pos x="T12" y="T13"/>
                </a:cxn>
              </a:cxnLst>
              <a:rect l="0" t="0" r="r" b="b"/>
              <a:pathLst>
                <a:path w="54" h="107">
                  <a:moveTo>
                    <a:pt x="54" y="80"/>
                  </a:moveTo>
                  <a:cubicBezTo>
                    <a:pt x="54" y="95"/>
                    <a:pt x="42" y="107"/>
                    <a:pt x="27" y="107"/>
                  </a:cubicBezTo>
                  <a:cubicBezTo>
                    <a:pt x="12" y="107"/>
                    <a:pt x="0" y="95"/>
                    <a:pt x="0" y="80"/>
                  </a:cubicBezTo>
                  <a:cubicBezTo>
                    <a:pt x="0" y="27"/>
                    <a:pt x="0" y="27"/>
                    <a:pt x="0" y="27"/>
                  </a:cubicBezTo>
                  <a:cubicBezTo>
                    <a:pt x="0" y="12"/>
                    <a:pt x="12" y="0"/>
                    <a:pt x="27" y="0"/>
                  </a:cubicBezTo>
                  <a:cubicBezTo>
                    <a:pt x="42" y="0"/>
                    <a:pt x="54" y="12"/>
                    <a:pt x="54" y="27"/>
                  </a:cubicBezTo>
                  <a:lnTo>
                    <a:pt x="54"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9" name="Freeform 242"/>
            <p:cNvSpPr/>
            <p:nvPr/>
          </p:nvSpPr>
          <p:spPr bwMode="auto">
            <a:xfrm>
              <a:off x="10905532" y="2226741"/>
              <a:ext cx="18784" cy="63864"/>
            </a:xfrm>
            <a:custGeom>
              <a:avLst/>
              <a:gdLst>
                <a:gd name="T0" fmla="*/ 55 w 55"/>
                <a:gd name="T1" fmla="*/ 160 h 187"/>
                <a:gd name="T2" fmla="*/ 27 w 55"/>
                <a:gd name="T3" fmla="*/ 187 h 187"/>
                <a:gd name="T4" fmla="*/ 0 w 55"/>
                <a:gd name="T5" fmla="*/ 160 h 187"/>
                <a:gd name="T6" fmla="*/ 0 w 55"/>
                <a:gd name="T7" fmla="*/ 28 h 187"/>
                <a:gd name="T8" fmla="*/ 27 w 55"/>
                <a:gd name="T9" fmla="*/ 0 h 187"/>
                <a:gd name="T10" fmla="*/ 55 w 55"/>
                <a:gd name="T11" fmla="*/ 28 h 187"/>
                <a:gd name="T12" fmla="*/ 55 w 55"/>
                <a:gd name="T13" fmla="*/ 160 h 187"/>
              </a:gdLst>
              <a:ahLst/>
              <a:cxnLst>
                <a:cxn ang="0">
                  <a:pos x="T0" y="T1"/>
                </a:cxn>
                <a:cxn ang="0">
                  <a:pos x="T2" y="T3"/>
                </a:cxn>
                <a:cxn ang="0">
                  <a:pos x="T4" y="T5"/>
                </a:cxn>
                <a:cxn ang="0">
                  <a:pos x="T6" y="T7"/>
                </a:cxn>
                <a:cxn ang="0">
                  <a:pos x="T8" y="T9"/>
                </a:cxn>
                <a:cxn ang="0">
                  <a:pos x="T10" y="T11"/>
                </a:cxn>
                <a:cxn ang="0">
                  <a:pos x="T12" y="T13"/>
                </a:cxn>
              </a:cxnLst>
              <a:rect l="0" t="0" r="r" b="b"/>
              <a:pathLst>
                <a:path w="55" h="187">
                  <a:moveTo>
                    <a:pt x="55" y="160"/>
                  </a:moveTo>
                  <a:cubicBezTo>
                    <a:pt x="55" y="175"/>
                    <a:pt x="42" y="187"/>
                    <a:pt x="27" y="187"/>
                  </a:cubicBezTo>
                  <a:cubicBezTo>
                    <a:pt x="12" y="187"/>
                    <a:pt x="0" y="175"/>
                    <a:pt x="0" y="160"/>
                  </a:cubicBezTo>
                  <a:cubicBezTo>
                    <a:pt x="0" y="28"/>
                    <a:pt x="0" y="28"/>
                    <a:pt x="0" y="28"/>
                  </a:cubicBezTo>
                  <a:cubicBezTo>
                    <a:pt x="0" y="13"/>
                    <a:pt x="12" y="0"/>
                    <a:pt x="27" y="0"/>
                  </a:cubicBezTo>
                  <a:cubicBezTo>
                    <a:pt x="42" y="0"/>
                    <a:pt x="55" y="13"/>
                    <a:pt x="55" y="28"/>
                  </a:cubicBezTo>
                  <a:lnTo>
                    <a:pt x="55"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0" name="Freeform 243"/>
            <p:cNvSpPr/>
            <p:nvPr/>
          </p:nvSpPr>
          <p:spPr bwMode="auto">
            <a:xfrm>
              <a:off x="10859441" y="2468760"/>
              <a:ext cx="58085" cy="95507"/>
            </a:xfrm>
            <a:custGeom>
              <a:avLst/>
              <a:gdLst>
                <a:gd name="T0" fmla="*/ 161 w 170"/>
                <a:gd name="T1" fmla="*/ 158 h 280"/>
                <a:gd name="T2" fmla="*/ 134 w 170"/>
                <a:gd name="T3" fmla="*/ 136 h 280"/>
                <a:gd name="T4" fmla="*/ 86 w 170"/>
                <a:gd name="T5" fmla="*/ 122 h 280"/>
                <a:gd name="T6" fmla="*/ 44 w 170"/>
                <a:gd name="T7" fmla="*/ 107 h 280"/>
                <a:gd name="T8" fmla="*/ 36 w 170"/>
                <a:gd name="T9" fmla="*/ 88 h 280"/>
                <a:gd name="T10" fmla="*/ 47 w 170"/>
                <a:gd name="T11" fmla="*/ 66 h 280"/>
                <a:gd name="T12" fmla="*/ 85 w 170"/>
                <a:gd name="T13" fmla="*/ 56 h 280"/>
                <a:gd name="T14" fmla="*/ 122 w 170"/>
                <a:gd name="T15" fmla="*/ 67 h 280"/>
                <a:gd name="T16" fmla="*/ 137 w 170"/>
                <a:gd name="T17" fmla="*/ 97 h 280"/>
                <a:gd name="T18" fmla="*/ 163 w 170"/>
                <a:gd name="T19" fmla="*/ 95 h 280"/>
                <a:gd name="T20" fmla="*/ 153 w 170"/>
                <a:gd name="T21" fmla="*/ 62 h 280"/>
                <a:gd name="T22" fmla="*/ 125 w 170"/>
                <a:gd name="T23" fmla="*/ 39 h 280"/>
                <a:gd name="T24" fmla="*/ 108 w 170"/>
                <a:gd name="T25" fmla="*/ 34 h 280"/>
                <a:gd name="T26" fmla="*/ 108 w 170"/>
                <a:gd name="T27" fmla="*/ 0 h 280"/>
                <a:gd name="T28" fmla="*/ 62 w 170"/>
                <a:gd name="T29" fmla="*/ 0 h 280"/>
                <a:gd name="T30" fmla="*/ 62 w 170"/>
                <a:gd name="T31" fmla="*/ 34 h 280"/>
                <a:gd name="T32" fmla="*/ 45 w 170"/>
                <a:gd name="T33" fmla="*/ 39 h 280"/>
                <a:gd name="T34" fmla="*/ 18 w 170"/>
                <a:gd name="T35" fmla="*/ 60 h 280"/>
                <a:gd name="T36" fmla="*/ 9 w 170"/>
                <a:gd name="T37" fmla="*/ 90 h 280"/>
                <a:gd name="T38" fmla="*/ 16 w 170"/>
                <a:gd name="T39" fmla="*/ 117 h 280"/>
                <a:gd name="T40" fmla="*/ 39 w 170"/>
                <a:gd name="T41" fmla="*/ 136 h 280"/>
                <a:gd name="T42" fmla="*/ 80 w 170"/>
                <a:gd name="T43" fmla="*/ 150 h 280"/>
                <a:gd name="T44" fmla="*/ 118 w 170"/>
                <a:gd name="T45" fmla="*/ 160 h 280"/>
                <a:gd name="T46" fmla="*/ 137 w 170"/>
                <a:gd name="T47" fmla="*/ 173 h 280"/>
                <a:gd name="T48" fmla="*/ 143 w 170"/>
                <a:gd name="T49" fmla="*/ 190 h 280"/>
                <a:gd name="T50" fmla="*/ 137 w 170"/>
                <a:gd name="T51" fmla="*/ 208 h 280"/>
                <a:gd name="T52" fmla="*/ 118 w 170"/>
                <a:gd name="T53" fmla="*/ 221 h 280"/>
                <a:gd name="T54" fmla="*/ 90 w 170"/>
                <a:gd name="T55" fmla="*/ 226 h 280"/>
                <a:gd name="T56" fmla="*/ 57 w 170"/>
                <a:gd name="T57" fmla="*/ 220 h 280"/>
                <a:gd name="T58" fmla="*/ 36 w 170"/>
                <a:gd name="T59" fmla="*/ 203 h 280"/>
                <a:gd name="T60" fmla="*/ 27 w 170"/>
                <a:gd name="T61" fmla="*/ 177 h 280"/>
                <a:gd name="T62" fmla="*/ 0 w 170"/>
                <a:gd name="T63" fmla="*/ 179 h 280"/>
                <a:gd name="T64" fmla="*/ 12 w 170"/>
                <a:gd name="T65" fmla="*/ 218 h 280"/>
                <a:gd name="T66" fmla="*/ 43 w 170"/>
                <a:gd name="T67" fmla="*/ 243 h 280"/>
                <a:gd name="T68" fmla="*/ 62 w 170"/>
                <a:gd name="T69" fmla="*/ 249 h 280"/>
                <a:gd name="T70" fmla="*/ 62 w 170"/>
                <a:gd name="T71" fmla="*/ 280 h 280"/>
                <a:gd name="T72" fmla="*/ 108 w 170"/>
                <a:gd name="T73" fmla="*/ 280 h 280"/>
                <a:gd name="T74" fmla="*/ 108 w 170"/>
                <a:gd name="T75" fmla="*/ 250 h 280"/>
                <a:gd name="T76" fmla="*/ 132 w 170"/>
                <a:gd name="T77" fmla="*/ 243 h 280"/>
                <a:gd name="T78" fmla="*/ 160 w 170"/>
                <a:gd name="T79" fmla="*/ 220 h 280"/>
                <a:gd name="T80" fmla="*/ 170 w 170"/>
                <a:gd name="T81" fmla="*/ 188 h 280"/>
                <a:gd name="T82" fmla="*/ 161 w 170"/>
                <a:gd name="T83" fmla="*/ 1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 h="280">
                  <a:moveTo>
                    <a:pt x="161" y="158"/>
                  </a:moveTo>
                  <a:cubicBezTo>
                    <a:pt x="155" y="149"/>
                    <a:pt x="146" y="141"/>
                    <a:pt x="134" y="136"/>
                  </a:cubicBezTo>
                  <a:cubicBezTo>
                    <a:pt x="125" y="132"/>
                    <a:pt x="109" y="127"/>
                    <a:pt x="86" y="122"/>
                  </a:cubicBezTo>
                  <a:cubicBezTo>
                    <a:pt x="63" y="117"/>
                    <a:pt x="49" y="112"/>
                    <a:pt x="44" y="107"/>
                  </a:cubicBezTo>
                  <a:cubicBezTo>
                    <a:pt x="39" y="102"/>
                    <a:pt x="36" y="96"/>
                    <a:pt x="36" y="88"/>
                  </a:cubicBezTo>
                  <a:cubicBezTo>
                    <a:pt x="36" y="80"/>
                    <a:pt x="40" y="72"/>
                    <a:pt x="47" y="66"/>
                  </a:cubicBezTo>
                  <a:cubicBezTo>
                    <a:pt x="55" y="59"/>
                    <a:pt x="68" y="56"/>
                    <a:pt x="85" y="56"/>
                  </a:cubicBezTo>
                  <a:cubicBezTo>
                    <a:pt x="101" y="56"/>
                    <a:pt x="113" y="60"/>
                    <a:pt x="122" y="67"/>
                  </a:cubicBezTo>
                  <a:cubicBezTo>
                    <a:pt x="130" y="74"/>
                    <a:pt x="135" y="84"/>
                    <a:pt x="137" y="97"/>
                  </a:cubicBezTo>
                  <a:cubicBezTo>
                    <a:pt x="163" y="95"/>
                    <a:pt x="163" y="95"/>
                    <a:pt x="163" y="95"/>
                  </a:cubicBezTo>
                  <a:cubicBezTo>
                    <a:pt x="163" y="83"/>
                    <a:pt x="160" y="71"/>
                    <a:pt x="153" y="62"/>
                  </a:cubicBezTo>
                  <a:cubicBezTo>
                    <a:pt x="146" y="52"/>
                    <a:pt x="137" y="44"/>
                    <a:pt x="125" y="39"/>
                  </a:cubicBezTo>
                  <a:cubicBezTo>
                    <a:pt x="120" y="37"/>
                    <a:pt x="114" y="35"/>
                    <a:pt x="108" y="34"/>
                  </a:cubicBezTo>
                  <a:cubicBezTo>
                    <a:pt x="108" y="0"/>
                    <a:pt x="108" y="0"/>
                    <a:pt x="108" y="0"/>
                  </a:cubicBezTo>
                  <a:cubicBezTo>
                    <a:pt x="62" y="0"/>
                    <a:pt x="62" y="0"/>
                    <a:pt x="62" y="0"/>
                  </a:cubicBezTo>
                  <a:cubicBezTo>
                    <a:pt x="62" y="34"/>
                    <a:pt x="62" y="34"/>
                    <a:pt x="62" y="34"/>
                  </a:cubicBezTo>
                  <a:cubicBezTo>
                    <a:pt x="56" y="35"/>
                    <a:pt x="50" y="36"/>
                    <a:pt x="45" y="39"/>
                  </a:cubicBezTo>
                  <a:cubicBezTo>
                    <a:pt x="33" y="44"/>
                    <a:pt x="24" y="51"/>
                    <a:pt x="18" y="60"/>
                  </a:cubicBezTo>
                  <a:cubicBezTo>
                    <a:pt x="12" y="69"/>
                    <a:pt x="9" y="79"/>
                    <a:pt x="9" y="90"/>
                  </a:cubicBezTo>
                  <a:cubicBezTo>
                    <a:pt x="9" y="100"/>
                    <a:pt x="11" y="109"/>
                    <a:pt x="16" y="117"/>
                  </a:cubicBezTo>
                  <a:cubicBezTo>
                    <a:pt x="21" y="124"/>
                    <a:pt x="29" y="131"/>
                    <a:pt x="39" y="136"/>
                  </a:cubicBezTo>
                  <a:cubicBezTo>
                    <a:pt x="47" y="141"/>
                    <a:pt x="60" y="145"/>
                    <a:pt x="80" y="150"/>
                  </a:cubicBezTo>
                  <a:cubicBezTo>
                    <a:pt x="99" y="154"/>
                    <a:pt x="112" y="158"/>
                    <a:pt x="118" y="160"/>
                  </a:cubicBezTo>
                  <a:cubicBezTo>
                    <a:pt x="127" y="163"/>
                    <a:pt x="133" y="168"/>
                    <a:pt x="137" y="173"/>
                  </a:cubicBezTo>
                  <a:cubicBezTo>
                    <a:pt x="141" y="178"/>
                    <a:pt x="143" y="183"/>
                    <a:pt x="143" y="190"/>
                  </a:cubicBezTo>
                  <a:cubicBezTo>
                    <a:pt x="143" y="197"/>
                    <a:pt x="141" y="203"/>
                    <a:pt x="137" y="208"/>
                  </a:cubicBezTo>
                  <a:cubicBezTo>
                    <a:pt x="133" y="214"/>
                    <a:pt x="127" y="218"/>
                    <a:pt x="118" y="221"/>
                  </a:cubicBezTo>
                  <a:cubicBezTo>
                    <a:pt x="110" y="225"/>
                    <a:pt x="101" y="226"/>
                    <a:pt x="90" y="226"/>
                  </a:cubicBezTo>
                  <a:cubicBezTo>
                    <a:pt x="78" y="226"/>
                    <a:pt x="67" y="224"/>
                    <a:pt x="57" y="220"/>
                  </a:cubicBezTo>
                  <a:cubicBezTo>
                    <a:pt x="48" y="216"/>
                    <a:pt x="40" y="210"/>
                    <a:pt x="36" y="203"/>
                  </a:cubicBezTo>
                  <a:cubicBezTo>
                    <a:pt x="31" y="197"/>
                    <a:pt x="28" y="188"/>
                    <a:pt x="27" y="177"/>
                  </a:cubicBezTo>
                  <a:cubicBezTo>
                    <a:pt x="0" y="179"/>
                    <a:pt x="0" y="179"/>
                    <a:pt x="0" y="179"/>
                  </a:cubicBezTo>
                  <a:cubicBezTo>
                    <a:pt x="1" y="194"/>
                    <a:pt x="5" y="206"/>
                    <a:pt x="12" y="218"/>
                  </a:cubicBezTo>
                  <a:cubicBezTo>
                    <a:pt x="20" y="229"/>
                    <a:pt x="30" y="237"/>
                    <a:pt x="43" y="243"/>
                  </a:cubicBezTo>
                  <a:cubicBezTo>
                    <a:pt x="49" y="246"/>
                    <a:pt x="55" y="247"/>
                    <a:pt x="62" y="249"/>
                  </a:cubicBezTo>
                  <a:cubicBezTo>
                    <a:pt x="62" y="280"/>
                    <a:pt x="62" y="280"/>
                    <a:pt x="62" y="280"/>
                  </a:cubicBezTo>
                  <a:cubicBezTo>
                    <a:pt x="108" y="280"/>
                    <a:pt x="108" y="280"/>
                    <a:pt x="108" y="280"/>
                  </a:cubicBezTo>
                  <a:cubicBezTo>
                    <a:pt x="108" y="250"/>
                    <a:pt x="108" y="250"/>
                    <a:pt x="108" y="250"/>
                  </a:cubicBezTo>
                  <a:cubicBezTo>
                    <a:pt x="117" y="248"/>
                    <a:pt x="125" y="246"/>
                    <a:pt x="132" y="243"/>
                  </a:cubicBezTo>
                  <a:cubicBezTo>
                    <a:pt x="144" y="237"/>
                    <a:pt x="154" y="230"/>
                    <a:pt x="160" y="220"/>
                  </a:cubicBezTo>
                  <a:cubicBezTo>
                    <a:pt x="166" y="210"/>
                    <a:pt x="170" y="199"/>
                    <a:pt x="170" y="188"/>
                  </a:cubicBezTo>
                  <a:cubicBezTo>
                    <a:pt x="170" y="176"/>
                    <a:pt x="167" y="166"/>
                    <a:pt x="161"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1" name="Freeform 244"/>
            <p:cNvSpPr/>
            <p:nvPr/>
          </p:nvSpPr>
          <p:spPr bwMode="auto">
            <a:xfrm>
              <a:off x="10669437" y="2341176"/>
              <a:ext cx="40168" cy="40601"/>
            </a:xfrm>
            <a:custGeom>
              <a:avLst/>
              <a:gdLst>
                <a:gd name="T0" fmla="*/ 0 w 118"/>
                <a:gd name="T1" fmla="*/ 0 h 119"/>
                <a:gd name="T2" fmla="*/ 0 w 118"/>
                <a:gd name="T3" fmla="*/ 119 h 119"/>
                <a:gd name="T4" fmla="*/ 118 w 118"/>
                <a:gd name="T5" fmla="*/ 119 h 119"/>
                <a:gd name="T6" fmla="*/ 0 w 118"/>
                <a:gd name="T7" fmla="*/ 0 h 119"/>
              </a:gdLst>
              <a:ahLst/>
              <a:cxnLst>
                <a:cxn ang="0">
                  <a:pos x="T0" y="T1"/>
                </a:cxn>
                <a:cxn ang="0">
                  <a:pos x="T2" y="T3"/>
                </a:cxn>
                <a:cxn ang="0">
                  <a:pos x="T4" y="T5"/>
                </a:cxn>
                <a:cxn ang="0">
                  <a:pos x="T6" y="T7"/>
                </a:cxn>
              </a:cxnLst>
              <a:rect l="0" t="0" r="r" b="b"/>
              <a:pathLst>
                <a:path w="118" h="119">
                  <a:moveTo>
                    <a:pt x="0" y="0"/>
                  </a:moveTo>
                  <a:cubicBezTo>
                    <a:pt x="0" y="119"/>
                    <a:pt x="0" y="119"/>
                    <a:pt x="0" y="119"/>
                  </a:cubicBezTo>
                  <a:cubicBezTo>
                    <a:pt x="118" y="119"/>
                    <a:pt x="118" y="119"/>
                    <a:pt x="118" y="119"/>
                  </a:cubicBezTo>
                  <a:cubicBezTo>
                    <a:pt x="115" y="55"/>
                    <a:pt x="64"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2" name="Freeform 245"/>
            <p:cNvSpPr/>
            <p:nvPr/>
          </p:nvSpPr>
          <p:spPr bwMode="auto">
            <a:xfrm>
              <a:off x="10623635" y="2341176"/>
              <a:ext cx="85970" cy="85971"/>
            </a:xfrm>
            <a:custGeom>
              <a:avLst/>
              <a:gdLst>
                <a:gd name="T0" fmla="*/ 119 w 252"/>
                <a:gd name="T1" fmla="*/ 133 h 252"/>
                <a:gd name="T2" fmla="*/ 119 w 252"/>
                <a:gd name="T3" fmla="*/ 0 h 252"/>
                <a:gd name="T4" fmla="*/ 0 w 252"/>
                <a:gd name="T5" fmla="*/ 126 h 252"/>
                <a:gd name="T6" fmla="*/ 126 w 252"/>
                <a:gd name="T7" fmla="*/ 252 h 252"/>
                <a:gd name="T8" fmla="*/ 252 w 252"/>
                <a:gd name="T9" fmla="*/ 133 h 252"/>
                <a:gd name="T10" fmla="*/ 119 w 252"/>
                <a:gd name="T11" fmla="*/ 133 h 252"/>
              </a:gdLst>
              <a:ahLst/>
              <a:cxnLst>
                <a:cxn ang="0">
                  <a:pos x="T0" y="T1"/>
                </a:cxn>
                <a:cxn ang="0">
                  <a:pos x="T2" y="T3"/>
                </a:cxn>
                <a:cxn ang="0">
                  <a:pos x="T4" y="T5"/>
                </a:cxn>
                <a:cxn ang="0">
                  <a:pos x="T6" y="T7"/>
                </a:cxn>
                <a:cxn ang="0">
                  <a:pos x="T8" y="T9"/>
                </a:cxn>
                <a:cxn ang="0">
                  <a:pos x="T10" y="T11"/>
                </a:cxn>
              </a:cxnLst>
              <a:rect l="0" t="0" r="r" b="b"/>
              <a:pathLst>
                <a:path w="252" h="252">
                  <a:moveTo>
                    <a:pt x="119" y="133"/>
                  </a:moveTo>
                  <a:cubicBezTo>
                    <a:pt x="119" y="0"/>
                    <a:pt x="119" y="0"/>
                    <a:pt x="119" y="0"/>
                  </a:cubicBezTo>
                  <a:cubicBezTo>
                    <a:pt x="53" y="4"/>
                    <a:pt x="0" y="59"/>
                    <a:pt x="0" y="126"/>
                  </a:cubicBezTo>
                  <a:cubicBezTo>
                    <a:pt x="0" y="195"/>
                    <a:pt x="57" y="252"/>
                    <a:pt x="126" y="252"/>
                  </a:cubicBezTo>
                  <a:cubicBezTo>
                    <a:pt x="194" y="252"/>
                    <a:pt x="248" y="199"/>
                    <a:pt x="252" y="133"/>
                  </a:cubicBezTo>
                  <a:lnTo>
                    <a:pt x="119"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3" accel="40000" fill="hold" nodeType="afterEffect" p14:presetBounceEnd="40000">
                                      <p:stCondLst>
                                        <p:cond delay="0"/>
                                      </p:stCondLst>
                                      <p:childTnLst>
                                        <p:set>
                                          <p:cBhvr>
                                            <p:cTn id="12" dur="1" fill="hold">
                                              <p:stCondLst>
                                                <p:cond delay="0"/>
                                              </p:stCondLst>
                                            </p:cTn>
                                            <p:tgtEl>
                                              <p:spTgt spid="160"/>
                                            </p:tgtEl>
                                            <p:attrNameLst>
                                              <p:attrName>style.visibility</p:attrName>
                                            </p:attrNameLst>
                                          </p:cBhvr>
                                          <p:to>
                                            <p:strVal val="visible"/>
                                          </p:to>
                                        </p:set>
                                        <p:anim calcmode="lin" valueType="num" p14:bounceEnd="40000">
                                          <p:cBhvr additive="base">
                                            <p:cTn id="13" dur="1000" fill="hold"/>
                                            <p:tgtEl>
                                              <p:spTgt spid="160"/>
                                            </p:tgtEl>
                                            <p:attrNameLst>
                                              <p:attrName>ppt_x</p:attrName>
                                            </p:attrNameLst>
                                          </p:cBhvr>
                                          <p:tavLst>
                                            <p:tav tm="0">
                                              <p:val>
                                                <p:strVal val="1+#ppt_w/2"/>
                                              </p:val>
                                            </p:tav>
                                            <p:tav tm="100000">
                                              <p:val>
                                                <p:strVal val="#ppt_x"/>
                                              </p:val>
                                            </p:tav>
                                          </p:tavLst>
                                        </p:anim>
                                        <p:anim calcmode="lin" valueType="num" p14:bounceEnd="40000">
                                          <p:cBhvr additive="base">
                                            <p:cTn id="14" dur="1000" fill="hold"/>
                                            <p:tgtEl>
                                              <p:spTgt spid="160"/>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178"/>
                                            </p:tgtEl>
                                            <p:attrNameLst>
                                              <p:attrName>style.visibility</p:attrName>
                                            </p:attrNameLst>
                                          </p:cBhvr>
                                          <p:to>
                                            <p:strVal val="visible"/>
                                          </p:to>
                                        </p:set>
                                        <p:animEffect transition="in" filter="randombar(horizontal)">
                                          <p:cBhvr>
                                            <p:cTn id="18" dur="500"/>
                                            <p:tgtEl>
                                              <p:spTgt spid="178"/>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179"/>
                                            </p:tgtEl>
                                            <p:attrNameLst>
                                              <p:attrName>style.visibility</p:attrName>
                                            </p:attrNameLst>
                                          </p:cBhvr>
                                          <p:to>
                                            <p:strVal val="visible"/>
                                          </p:to>
                                        </p:set>
                                        <p:animEffect transition="in" filter="randombar(horizontal)">
                                          <p:cBhvr>
                                            <p:cTn id="22" dur="500"/>
                                            <p:tgtEl>
                                              <p:spTgt spid="179"/>
                                            </p:tgtEl>
                                          </p:cBhvr>
                                        </p:animEffect>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180"/>
                                            </p:tgtEl>
                                            <p:attrNameLst>
                                              <p:attrName>style.visibility</p:attrName>
                                            </p:attrNameLst>
                                          </p:cBhvr>
                                          <p:to>
                                            <p:strVal val="visible"/>
                                          </p:to>
                                        </p:set>
                                        <p:animEffect transition="in" filter="randombar(horizontal)">
                                          <p:cBhvr>
                                            <p:cTn id="26" dur="500"/>
                                            <p:tgtEl>
                                              <p:spTgt spid="180"/>
                                            </p:tgtEl>
                                          </p:cBhvr>
                                        </p:animEffect>
                                      </p:childTnLst>
                                    </p:cTn>
                                  </p:par>
                                </p:childTnLst>
                              </p:cTn>
                            </p:par>
                            <p:par>
                              <p:cTn id="27" fill="hold">
                                <p:stCondLst>
                                  <p:cond delay="3000"/>
                                </p:stCondLst>
                                <p:childTnLst>
                                  <p:par>
                                    <p:cTn id="28" presetID="14" presetClass="entr" presetSubtype="10" fill="hold" grpId="0" nodeType="afterEffect">
                                      <p:stCondLst>
                                        <p:cond delay="0"/>
                                      </p:stCondLst>
                                      <p:childTnLst>
                                        <p:set>
                                          <p:cBhvr>
                                            <p:cTn id="29" dur="1" fill="hold">
                                              <p:stCondLst>
                                                <p:cond delay="0"/>
                                              </p:stCondLst>
                                            </p:cTn>
                                            <p:tgtEl>
                                              <p:spTgt spid="181"/>
                                            </p:tgtEl>
                                            <p:attrNameLst>
                                              <p:attrName>style.visibility</p:attrName>
                                            </p:attrNameLst>
                                          </p:cBhvr>
                                          <p:to>
                                            <p:strVal val="visible"/>
                                          </p:to>
                                        </p:set>
                                        <p:animEffect transition="in" filter="randombar(horizontal)">
                                          <p:cBhvr>
                                            <p:cTn id="30" dur="500"/>
                                            <p:tgtEl>
                                              <p:spTgt spid="181"/>
                                            </p:tgtEl>
                                          </p:cBhvr>
                                        </p:animEffect>
                                      </p:childTnLst>
                                    </p:cTn>
                                  </p:par>
                                </p:childTnLst>
                              </p:cTn>
                            </p:par>
                            <p:par>
                              <p:cTn id="31" fill="hold">
                                <p:stCondLst>
                                  <p:cond delay="3500"/>
                                </p:stCondLst>
                                <p:childTnLst>
                                  <p:par>
                                    <p:cTn id="32" presetID="2" presetClass="entr" presetSubtype="3" accel="40000" fill="hold" grpId="0" nodeType="afterEffect" p14:presetBounceEnd="40000">
                                      <p:stCondLst>
                                        <p:cond delay="0"/>
                                      </p:stCondLst>
                                      <p:childTnLst>
                                        <p:set>
                                          <p:cBhvr>
                                            <p:cTn id="33" dur="1" fill="hold">
                                              <p:stCondLst>
                                                <p:cond delay="0"/>
                                              </p:stCondLst>
                                            </p:cTn>
                                            <p:tgtEl>
                                              <p:spTgt spid="185"/>
                                            </p:tgtEl>
                                            <p:attrNameLst>
                                              <p:attrName>style.visibility</p:attrName>
                                            </p:attrNameLst>
                                          </p:cBhvr>
                                          <p:to>
                                            <p:strVal val="visible"/>
                                          </p:to>
                                        </p:set>
                                        <p:anim calcmode="lin" valueType="num" p14:bounceEnd="40000">
                                          <p:cBhvr additive="base">
                                            <p:cTn id="34" dur="750" fill="hold"/>
                                            <p:tgtEl>
                                              <p:spTgt spid="185"/>
                                            </p:tgtEl>
                                            <p:attrNameLst>
                                              <p:attrName>ppt_x</p:attrName>
                                            </p:attrNameLst>
                                          </p:cBhvr>
                                          <p:tavLst>
                                            <p:tav tm="0">
                                              <p:val>
                                                <p:strVal val="1+#ppt_w/2"/>
                                              </p:val>
                                            </p:tav>
                                            <p:tav tm="100000">
                                              <p:val>
                                                <p:strVal val="#ppt_x"/>
                                              </p:val>
                                            </p:tav>
                                          </p:tavLst>
                                        </p:anim>
                                        <p:anim calcmode="lin" valueType="num" p14:bounceEnd="40000">
                                          <p:cBhvr additive="base">
                                            <p:cTn id="35" dur="750" fill="hold"/>
                                            <p:tgtEl>
                                              <p:spTgt spid="185"/>
                                            </p:tgtEl>
                                            <p:attrNameLst>
                                              <p:attrName>ppt_y</p:attrName>
                                            </p:attrNameLst>
                                          </p:cBhvr>
                                          <p:tavLst>
                                            <p:tav tm="0">
                                              <p:val>
                                                <p:strVal val="0-#ppt_h/2"/>
                                              </p:val>
                                            </p:tav>
                                            <p:tav tm="100000">
                                              <p:val>
                                                <p:strVal val="#ppt_y"/>
                                              </p:val>
                                            </p:tav>
                                          </p:tavLst>
                                        </p:anim>
                                      </p:childTnLst>
                                    </p:cTn>
                                  </p:par>
                                  <p:par>
                                    <p:cTn id="36" presetID="2" presetClass="entr" presetSubtype="3" accel="40000" fill="hold" grpId="0" nodeType="withEffect" p14:presetBounceEnd="40000">
                                      <p:stCondLst>
                                        <p:cond delay="250"/>
                                      </p:stCondLst>
                                      <p:childTnLst>
                                        <p:set>
                                          <p:cBhvr>
                                            <p:cTn id="37" dur="1" fill="hold">
                                              <p:stCondLst>
                                                <p:cond delay="0"/>
                                              </p:stCondLst>
                                            </p:cTn>
                                            <p:tgtEl>
                                              <p:spTgt spid="183"/>
                                            </p:tgtEl>
                                            <p:attrNameLst>
                                              <p:attrName>style.visibility</p:attrName>
                                            </p:attrNameLst>
                                          </p:cBhvr>
                                          <p:to>
                                            <p:strVal val="visible"/>
                                          </p:to>
                                        </p:set>
                                        <p:anim calcmode="lin" valueType="num" p14:bounceEnd="40000">
                                          <p:cBhvr additive="base">
                                            <p:cTn id="38" dur="750" fill="hold"/>
                                            <p:tgtEl>
                                              <p:spTgt spid="183"/>
                                            </p:tgtEl>
                                            <p:attrNameLst>
                                              <p:attrName>ppt_x</p:attrName>
                                            </p:attrNameLst>
                                          </p:cBhvr>
                                          <p:tavLst>
                                            <p:tav tm="0">
                                              <p:val>
                                                <p:strVal val="1+#ppt_w/2"/>
                                              </p:val>
                                            </p:tav>
                                            <p:tav tm="100000">
                                              <p:val>
                                                <p:strVal val="#ppt_x"/>
                                              </p:val>
                                            </p:tav>
                                          </p:tavLst>
                                        </p:anim>
                                        <p:anim calcmode="lin" valueType="num" p14:bounceEnd="40000">
                                          <p:cBhvr additive="base">
                                            <p:cTn id="39" dur="750" fill="hold"/>
                                            <p:tgtEl>
                                              <p:spTgt spid="183"/>
                                            </p:tgtEl>
                                            <p:attrNameLst>
                                              <p:attrName>ppt_y</p:attrName>
                                            </p:attrNameLst>
                                          </p:cBhvr>
                                          <p:tavLst>
                                            <p:tav tm="0">
                                              <p:val>
                                                <p:strVal val="0-#ppt_h/2"/>
                                              </p:val>
                                            </p:tav>
                                            <p:tav tm="100000">
                                              <p:val>
                                                <p:strVal val="#ppt_y"/>
                                              </p:val>
                                            </p:tav>
                                          </p:tavLst>
                                        </p:anim>
                                      </p:childTnLst>
                                    </p:cTn>
                                  </p:par>
                                  <p:par>
                                    <p:cTn id="40" presetID="2" presetClass="entr" presetSubtype="3" accel="40000" fill="hold" grpId="0" nodeType="withEffect" p14:presetBounceEnd="40000">
                                      <p:stCondLst>
                                        <p:cond delay="500"/>
                                      </p:stCondLst>
                                      <p:childTnLst>
                                        <p:set>
                                          <p:cBhvr>
                                            <p:cTn id="41" dur="1" fill="hold">
                                              <p:stCondLst>
                                                <p:cond delay="0"/>
                                              </p:stCondLst>
                                            </p:cTn>
                                            <p:tgtEl>
                                              <p:spTgt spid="184"/>
                                            </p:tgtEl>
                                            <p:attrNameLst>
                                              <p:attrName>style.visibility</p:attrName>
                                            </p:attrNameLst>
                                          </p:cBhvr>
                                          <p:to>
                                            <p:strVal val="visible"/>
                                          </p:to>
                                        </p:set>
                                        <p:anim calcmode="lin" valueType="num" p14:bounceEnd="40000">
                                          <p:cBhvr additive="base">
                                            <p:cTn id="42" dur="750" fill="hold"/>
                                            <p:tgtEl>
                                              <p:spTgt spid="184"/>
                                            </p:tgtEl>
                                            <p:attrNameLst>
                                              <p:attrName>ppt_x</p:attrName>
                                            </p:attrNameLst>
                                          </p:cBhvr>
                                          <p:tavLst>
                                            <p:tav tm="0">
                                              <p:val>
                                                <p:strVal val="1+#ppt_w/2"/>
                                              </p:val>
                                            </p:tav>
                                            <p:tav tm="100000">
                                              <p:val>
                                                <p:strVal val="#ppt_x"/>
                                              </p:val>
                                            </p:tav>
                                          </p:tavLst>
                                        </p:anim>
                                        <p:anim calcmode="lin" valueType="num" p14:bounceEnd="40000">
                                          <p:cBhvr additive="base">
                                            <p:cTn id="43" dur="750" fill="hold"/>
                                            <p:tgtEl>
                                              <p:spTgt spid="184"/>
                                            </p:tgtEl>
                                            <p:attrNameLst>
                                              <p:attrName>ppt_y</p:attrName>
                                            </p:attrNameLst>
                                          </p:cBhvr>
                                          <p:tavLst>
                                            <p:tav tm="0">
                                              <p:val>
                                                <p:strVal val="0-#ppt_h/2"/>
                                              </p:val>
                                            </p:tav>
                                            <p:tav tm="100000">
                                              <p:val>
                                                <p:strVal val="#ppt_y"/>
                                              </p:val>
                                            </p:tav>
                                          </p:tavLst>
                                        </p:anim>
                                      </p:childTnLst>
                                    </p:cTn>
                                  </p:par>
                                  <p:par>
                                    <p:cTn id="44" presetID="2" presetClass="entr" presetSubtype="3" accel="40000" fill="hold" grpId="0" nodeType="withEffect" p14:presetBounceEnd="40000">
                                      <p:stCondLst>
                                        <p:cond delay="750"/>
                                      </p:stCondLst>
                                      <p:childTnLst>
                                        <p:set>
                                          <p:cBhvr>
                                            <p:cTn id="45" dur="1" fill="hold">
                                              <p:stCondLst>
                                                <p:cond delay="0"/>
                                              </p:stCondLst>
                                            </p:cTn>
                                            <p:tgtEl>
                                              <p:spTgt spid="182"/>
                                            </p:tgtEl>
                                            <p:attrNameLst>
                                              <p:attrName>style.visibility</p:attrName>
                                            </p:attrNameLst>
                                          </p:cBhvr>
                                          <p:to>
                                            <p:strVal val="visible"/>
                                          </p:to>
                                        </p:set>
                                        <p:anim calcmode="lin" valueType="num" p14:bounceEnd="40000">
                                          <p:cBhvr additive="base">
                                            <p:cTn id="46" dur="750" fill="hold"/>
                                            <p:tgtEl>
                                              <p:spTgt spid="182"/>
                                            </p:tgtEl>
                                            <p:attrNameLst>
                                              <p:attrName>ppt_x</p:attrName>
                                            </p:attrNameLst>
                                          </p:cBhvr>
                                          <p:tavLst>
                                            <p:tav tm="0">
                                              <p:val>
                                                <p:strVal val="1+#ppt_w/2"/>
                                              </p:val>
                                            </p:tav>
                                            <p:tav tm="100000">
                                              <p:val>
                                                <p:strVal val="#ppt_x"/>
                                              </p:val>
                                            </p:tav>
                                          </p:tavLst>
                                        </p:anim>
                                        <p:anim calcmode="lin" valueType="num" p14:bounceEnd="40000">
                                          <p:cBhvr additive="base">
                                            <p:cTn id="47" dur="750" fill="hold"/>
                                            <p:tgtEl>
                                              <p:spTgt spid="182"/>
                                            </p:tgtEl>
                                            <p:attrNameLst>
                                              <p:attrName>ppt_y</p:attrName>
                                            </p:attrNameLst>
                                          </p:cBhvr>
                                          <p:tavLst>
                                            <p:tav tm="0">
                                              <p:val>
                                                <p:strVal val="0-#ppt_h/2"/>
                                              </p:val>
                                            </p:tav>
                                            <p:tav tm="100000">
                                              <p:val>
                                                <p:strVal val="#ppt_y"/>
                                              </p:val>
                                            </p:tav>
                                          </p:tavLst>
                                        </p:anim>
                                      </p:childTnLst>
                                    </p:cTn>
                                  </p:par>
                                </p:childTnLst>
                              </p:cTn>
                            </p:par>
                            <p:par>
                              <p:cTn id="48" fill="hold">
                                <p:stCondLst>
                                  <p:cond delay="4500"/>
                                </p:stCondLst>
                                <p:childTnLst>
                                  <p:par>
                                    <p:cTn id="49" presetID="14" presetClass="entr" presetSubtype="10" fill="hold" nodeType="afterEffect">
                                      <p:stCondLst>
                                        <p:cond delay="0"/>
                                      </p:stCondLst>
                                      <p:childTnLst>
                                        <p:set>
                                          <p:cBhvr>
                                            <p:cTn id="50" dur="1" fill="hold">
                                              <p:stCondLst>
                                                <p:cond delay="0"/>
                                              </p:stCondLst>
                                            </p:cTn>
                                            <p:tgtEl>
                                              <p:spTgt spid="205"/>
                                            </p:tgtEl>
                                            <p:attrNameLst>
                                              <p:attrName>style.visibility</p:attrName>
                                            </p:attrNameLst>
                                          </p:cBhvr>
                                          <p:to>
                                            <p:strVal val="visible"/>
                                          </p:to>
                                        </p:set>
                                        <p:animEffect transition="in" filter="randombar(horizontal)">
                                          <p:cBhvr>
                                            <p:cTn id="51" dur="500"/>
                                            <p:tgtEl>
                                              <p:spTgt spid="205"/>
                                            </p:tgtEl>
                                          </p:cBhvr>
                                        </p:animEffect>
                                      </p:childTnLst>
                                    </p:cTn>
                                  </p:par>
                                  <p:par>
                                    <p:cTn id="52" presetID="14" presetClass="entr" presetSubtype="10" fill="hold" nodeType="withEffect">
                                      <p:stCondLst>
                                        <p:cond delay="0"/>
                                      </p:stCondLst>
                                      <p:childTnLst>
                                        <p:set>
                                          <p:cBhvr>
                                            <p:cTn id="53" dur="1" fill="hold">
                                              <p:stCondLst>
                                                <p:cond delay="0"/>
                                              </p:stCondLst>
                                            </p:cTn>
                                            <p:tgtEl>
                                              <p:spTgt spid="198"/>
                                            </p:tgtEl>
                                            <p:attrNameLst>
                                              <p:attrName>style.visibility</p:attrName>
                                            </p:attrNameLst>
                                          </p:cBhvr>
                                          <p:to>
                                            <p:strVal val="visible"/>
                                          </p:to>
                                        </p:set>
                                        <p:animEffect transition="in" filter="randombar(horizontal)">
                                          <p:cBhvr>
                                            <p:cTn id="54" dur="500"/>
                                            <p:tgtEl>
                                              <p:spTgt spid="198"/>
                                            </p:tgtEl>
                                          </p:cBhvr>
                                        </p:animEffect>
                                      </p:childTnLst>
                                    </p:cTn>
                                  </p:par>
                                  <p:par>
                                    <p:cTn id="55" presetID="14" presetClass="entr" presetSubtype="10" fill="hold" nodeType="withEffect">
                                      <p:stCondLst>
                                        <p:cond delay="0"/>
                                      </p:stCondLst>
                                      <p:childTnLst>
                                        <p:set>
                                          <p:cBhvr>
                                            <p:cTn id="56" dur="1" fill="hold">
                                              <p:stCondLst>
                                                <p:cond delay="0"/>
                                              </p:stCondLst>
                                            </p:cTn>
                                            <p:tgtEl>
                                              <p:spTgt spid="280"/>
                                            </p:tgtEl>
                                            <p:attrNameLst>
                                              <p:attrName>style.visibility</p:attrName>
                                            </p:attrNameLst>
                                          </p:cBhvr>
                                          <p:to>
                                            <p:strVal val="visible"/>
                                          </p:to>
                                        </p:set>
                                        <p:animEffect transition="in" filter="randombar(horizontal)">
                                          <p:cBhvr>
                                            <p:cTn id="57" dur="500"/>
                                            <p:tgtEl>
                                              <p:spTgt spid="280"/>
                                            </p:tgtEl>
                                          </p:cBhvr>
                                        </p:animEffect>
                                      </p:childTnLst>
                                    </p:cTn>
                                  </p:par>
                                  <p:par>
                                    <p:cTn id="58" presetID="14" presetClass="entr" presetSubtype="10" fill="hold" nodeType="withEffect">
                                      <p:stCondLst>
                                        <p:cond delay="0"/>
                                      </p:stCondLst>
                                      <p:childTnLst>
                                        <p:set>
                                          <p:cBhvr>
                                            <p:cTn id="59" dur="1" fill="hold">
                                              <p:stCondLst>
                                                <p:cond delay="0"/>
                                              </p:stCondLst>
                                            </p:cTn>
                                            <p:tgtEl>
                                              <p:spTgt spid="267"/>
                                            </p:tgtEl>
                                            <p:attrNameLst>
                                              <p:attrName>style.visibility</p:attrName>
                                            </p:attrNameLst>
                                          </p:cBhvr>
                                          <p:to>
                                            <p:strVal val="visible"/>
                                          </p:to>
                                        </p:set>
                                        <p:animEffect transition="in" filter="randombar(horizontal)">
                                          <p:cBhvr>
                                            <p:cTn id="60" dur="500"/>
                                            <p:tgtEl>
                                              <p:spTgt spid="267"/>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192"/>
                                            </p:tgtEl>
                                            <p:attrNameLst>
                                              <p:attrName>style.visibility</p:attrName>
                                            </p:attrNameLst>
                                          </p:cBhvr>
                                          <p:to>
                                            <p:strVal val="visible"/>
                                          </p:to>
                                        </p:set>
                                        <p:animEffect transition="in" filter="wipe(left)">
                                          <p:cBhvr>
                                            <p:cTn id="64" dur="500"/>
                                            <p:tgtEl>
                                              <p:spTgt spid="192"/>
                                            </p:tgtEl>
                                          </p:cBhvr>
                                        </p:animEffect>
                                      </p:childTnLst>
                                    </p:cTn>
                                  </p:par>
                                </p:childTnLst>
                              </p:cTn>
                            </p:par>
                            <p:par>
                              <p:cTn id="65" fill="hold">
                                <p:stCondLst>
                                  <p:cond delay="5500"/>
                                </p:stCondLst>
                                <p:childTnLst>
                                  <p:par>
                                    <p:cTn id="66" presetID="22" presetClass="entr" presetSubtype="2" fill="hold" nodeType="afterEffect">
                                      <p:stCondLst>
                                        <p:cond delay="0"/>
                                      </p:stCondLst>
                                      <p:childTnLst>
                                        <p:set>
                                          <p:cBhvr>
                                            <p:cTn id="67" dur="1" fill="hold">
                                              <p:stCondLst>
                                                <p:cond delay="0"/>
                                              </p:stCondLst>
                                            </p:cTn>
                                            <p:tgtEl>
                                              <p:spTgt spid="186"/>
                                            </p:tgtEl>
                                            <p:attrNameLst>
                                              <p:attrName>style.visibility</p:attrName>
                                            </p:attrNameLst>
                                          </p:cBhvr>
                                          <p:to>
                                            <p:strVal val="visible"/>
                                          </p:to>
                                        </p:set>
                                        <p:animEffect transition="in" filter="wipe(right)">
                                          <p:cBhvr>
                                            <p:cTn id="68" dur="500"/>
                                            <p:tgtEl>
                                              <p:spTgt spid="186"/>
                                            </p:tgtEl>
                                          </p:cBhvr>
                                        </p:animEffect>
                                      </p:childTnLst>
                                    </p:cTn>
                                  </p:par>
                                </p:childTnLst>
                              </p:cTn>
                            </p:par>
                            <p:par>
                              <p:cTn id="69" fill="hold">
                                <p:stCondLst>
                                  <p:cond delay="6000"/>
                                </p:stCondLst>
                                <p:childTnLst>
                                  <p:par>
                                    <p:cTn id="70" presetID="22" presetClass="entr" presetSubtype="8" fill="hold" nodeType="afterEffect">
                                      <p:stCondLst>
                                        <p:cond delay="0"/>
                                      </p:stCondLst>
                                      <p:childTnLst>
                                        <p:set>
                                          <p:cBhvr>
                                            <p:cTn id="71" dur="1" fill="hold">
                                              <p:stCondLst>
                                                <p:cond delay="0"/>
                                              </p:stCondLst>
                                            </p:cTn>
                                            <p:tgtEl>
                                              <p:spTgt spid="189"/>
                                            </p:tgtEl>
                                            <p:attrNameLst>
                                              <p:attrName>style.visibility</p:attrName>
                                            </p:attrNameLst>
                                          </p:cBhvr>
                                          <p:to>
                                            <p:strVal val="visible"/>
                                          </p:to>
                                        </p:set>
                                        <p:animEffect transition="in" filter="wipe(left)">
                                          <p:cBhvr>
                                            <p:cTn id="72" dur="500"/>
                                            <p:tgtEl>
                                              <p:spTgt spid="189"/>
                                            </p:tgtEl>
                                          </p:cBhvr>
                                        </p:animEffect>
                                      </p:childTnLst>
                                    </p:cTn>
                                  </p:par>
                                </p:childTnLst>
                              </p:cTn>
                            </p:par>
                            <p:par>
                              <p:cTn id="73" fill="hold">
                                <p:stCondLst>
                                  <p:cond delay="6500"/>
                                </p:stCondLst>
                                <p:childTnLst>
                                  <p:par>
                                    <p:cTn id="74" presetID="22" presetClass="entr" presetSubtype="2" fill="hold" nodeType="afterEffect">
                                      <p:stCondLst>
                                        <p:cond delay="0"/>
                                      </p:stCondLst>
                                      <p:childTnLst>
                                        <p:set>
                                          <p:cBhvr>
                                            <p:cTn id="75" dur="1" fill="hold">
                                              <p:stCondLst>
                                                <p:cond delay="0"/>
                                              </p:stCondLst>
                                            </p:cTn>
                                            <p:tgtEl>
                                              <p:spTgt spid="195"/>
                                            </p:tgtEl>
                                            <p:attrNameLst>
                                              <p:attrName>style.visibility</p:attrName>
                                            </p:attrNameLst>
                                          </p:cBhvr>
                                          <p:to>
                                            <p:strVal val="visible"/>
                                          </p:to>
                                        </p:set>
                                        <p:animEffect transition="in" filter="wipe(right)">
                                          <p:cBhvr>
                                            <p:cTn id="76"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178" grpId="0"/>
          <p:bldP spid="179" grpId="0"/>
          <p:bldP spid="180" grpId="0"/>
          <p:bldP spid="181" grpId="0"/>
          <p:bldP spid="182" grpId="0" animBg="1"/>
          <p:bldP spid="183" grpId="0" animBg="1"/>
          <p:bldP spid="184" grpId="0" animBg="1"/>
          <p:bldP spid="18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3" accel="40000" fill="hold" nodeType="afterEffect">
                                      <p:stCondLst>
                                        <p:cond delay="0"/>
                                      </p:stCondLst>
                                      <p:childTnLst>
                                        <p:set>
                                          <p:cBhvr>
                                            <p:cTn id="12" dur="1" fill="hold">
                                              <p:stCondLst>
                                                <p:cond delay="0"/>
                                              </p:stCondLst>
                                            </p:cTn>
                                            <p:tgtEl>
                                              <p:spTgt spid="160"/>
                                            </p:tgtEl>
                                            <p:attrNameLst>
                                              <p:attrName>style.visibility</p:attrName>
                                            </p:attrNameLst>
                                          </p:cBhvr>
                                          <p:to>
                                            <p:strVal val="visible"/>
                                          </p:to>
                                        </p:set>
                                        <p:anim calcmode="lin" valueType="num">
                                          <p:cBhvr additive="base">
                                            <p:cTn id="13" dur="1000" fill="hold"/>
                                            <p:tgtEl>
                                              <p:spTgt spid="160"/>
                                            </p:tgtEl>
                                            <p:attrNameLst>
                                              <p:attrName>ppt_x</p:attrName>
                                            </p:attrNameLst>
                                          </p:cBhvr>
                                          <p:tavLst>
                                            <p:tav tm="0">
                                              <p:val>
                                                <p:strVal val="1+#ppt_w/2"/>
                                              </p:val>
                                            </p:tav>
                                            <p:tav tm="100000">
                                              <p:val>
                                                <p:strVal val="#ppt_x"/>
                                              </p:val>
                                            </p:tav>
                                          </p:tavLst>
                                        </p:anim>
                                        <p:anim calcmode="lin" valueType="num">
                                          <p:cBhvr additive="base">
                                            <p:cTn id="14" dur="1000" fill="hold"/>
                                            <p:tgtEl>
                                              <p:spTgt spid="160"/>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178"/>
                                            </p:tgtEl>
                                            <p:attrNameLst>
                                              <p:attrName>style.visibility</p:attrName>
                                            </p:attrNameLst>
                                          </p:cBhvr>
                                          <p:to>
                                            <p:strVal val="visible"/>
                                          </p:to>
                                        </p:set>
                                        <p:animEffect transition="in" filter="randombar(horizontal)">
                                          <p:cBhvr>
                                            <p:cTn id="18" dur="500"/>
                                            <p:tgtEl>
                                              <p:spTgt spid="178"/>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179"/>
                                            </p:tgtEl>
                                            <p:attrNameLst>
                                              <p:attrName>style.visibility</p:attrName>
                                            </p:attrNameLst>
                                          </p:cBhvr>
                                          <p:to>
                                            <p:strVal val="visible"/>
                                          </p:to>
                                        </p:set>
                                        <p:animEffect transition="in" filter="randombar(horizontal)">
                                          <p:cBhvr>
                                            <p:cTn id="22" dur="500"/>
                                            <p:tgtEl>
                                              <p:spTgt spid="179"/>
                                            </p:tgtEl>
                                          </p:cBhvr>
                                        </p:animEffect>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180"/>
                                            </p:tgtEl>
                                            <p:attrNameLst>
                                              <p:attrName>style.visibility</p:attrName>
                                            </p:attrNameLst>
                                          </p:cBhvr>
                                          <p:to>
                                            <p:strVal val="visible"/>
                                          </p:to>
                                        </p:set>
                                        <p:animEffect transition="in" filter="randombar(horizontal)">
                                          <p:cBhvr>
                                            <p:cTn id="26" dur="500"/>
                                            <p:tgtEl>
                                              <p:spTgt spid="180"/>
                                            </p:tgtEl>
                                          </p:cBhvr>
                                        </p:animEffect>
                                      </p:childTnLst>
                                    </p:cTn>
                                  </p:par>
                                </p:childTnLst>
                              </p:cTn>
                            </p:par>
                            <p:par>
                              <p:cTn id="27" fill="hold">
                                <p:stCondLst>
                                  <p:cond delay="3000"/>
                                </p:stCondLst>
                                <p:childTnLst>
                                  <p:par>
                                    <p:cTn id="28" presetID="14" presetClass="entr" presetSubtype="10" fill="hold" grpId="0" nodeType="afterEffect">
                                      <p:stCondLst>
                                        <p:cond delay="0"/>
                                      </p:stCondLst>
                                      <p:childTnLst>
                                        <p:set>
                                          <p:cBhvr>
                                            <p:cTn id="29" dur="1" fill="hold">
                                              <p:stCondLst>
                                                <p:cond delay="0"/>
                                              </p:stCondLst>
                                            </p:cTn>
                                            <p:tgtEl>
                                              <p:spTgt spid="181"/>
                                            </p:tgtEl>
                                            <p:attrNameLst>
                                              <p:attrName>style.visibility</p:attrName>
                                            </p:attrNameLst>
                                          </p:cBhvr>
                                          <p:to>
                                            <p:strVal val="visible"/>
                                          </p:to>
                                        </p:set>
                                        <p:animEffect transition="in" filter="randombar(horizontal)">
                                          <p:cBhvr>
                                            <p:cTn id="30" dur="500"/>
                                            <p:tgtEl>
                                              <p:spTgt spid="181"/>
                                            </p:tgtEl>
                                          </p:cBhvr>
                                        </p:animEffect>
                                      </p:childTnLst>
                                    </p:cTn>
                                  </p:par>
                                </p:childTnLst>
                              </p:cTn>
                            </p:par>
                            <p:par>
                              <p:cTn id="31" fill="hold">
                                <p:stCondLst>
                                  <p:cond delay="3500"/>
                                </p:stCondLst>
                                <p:childTnLst>
                                  <p:par>
                                    <p:cTn id="32" presetID="2" presetClass="entr" presetSubtype="3" accel="40000" fill="hold" grpId="0" nodeType="afterEffect">
                                      <p:stCondLst>
                                        <p:cond delay="0"/>
                                      </p:stCondLst>
                                      <p:childTnLst>
                                        <p:set>
                                          <p:cBhvr>
                                            <p:cTn id="33" dur="1" fill="hold">
                                              <p:stCondLst>
                                                <p:cond delay="0"/>
                                              </p:stCondLst>
                                            </p:cTn>
                                            <p:tgtEl>
                                              <p:spTgt spid="185"/>
                                            </p:tgtEl>
                                            <p:attrNameLst>
                                              <p:attrName>style.visibility</p:attrName>
                                            </p:attrNameLst>
                                          </p:cBhvr>
                                          <p:to>
                                            <p:strVal val="visible"/>
                                          </p:to>
                                        </p:set>
                                        <p:anim calcmode="lin" valueType="num">
                                          <p:cBhvr additive="base">
                                            <p:cTn id="34" dur="750" fill="hold"/>
                                            <p:tgtEl>
                                              <p:spTgt spid="185"/>
                                            </p:tgtEl>
                                            <p:attrNameLst>
                                              <p:attrName>ppt_x</p:attrName>
                                            </p:attrNameLst>
                                          </p:cBhvr>
                                          <p:tavLst>
                                            <p:tav tm="0">
                                              <p:val>
                                                <p:strVal val="1+#ppt_w/2"/>
                                              </p:val>
                                            </p:tav>
                                            <p:tav tm="100000">
                                              <p:val>
                                                <p:strVal val="#ppt_x"/>
                                              </p:val>
                                            </p:tav>
                                          </p:tavLst>
                                        </p:anim>
                                        <p:anim calcmode="lin" valueType="num">
                                          <p:cBhvr additive="base">
                                            <p:cTn id="35" dur="750" fill="hold"/>
                                            <p:tgtEl>
                                              <p:spTgt spid="185"/>
                                            </p:tgtEl>
                                            <p:attrNameLst>
                                              <p:attrName>ppt_y</p:attrName>
                                            </p:attrNameLst>
                                          </p:cBhvr>
                                          <p:tavLst>
                                            <p:tav tm="0">
                                              <p:val>
                                                <p:strVal val="0-#ppt_h/2"/>
                                              </p:val>
                                            </p:tav>
                                            <p:tav tm="100000">
                                              <p:val>
                                                <p:strVal val="#ppt_y"/>
                                              </p:val>
                                            </p:tav>
                                          </p:tavLst>
                                        </p:anim>
                                      </p:childTnLst>
                                    </p:cTn>
                                  </p:par>
                                  <p:par>
                                    <p:cTn id="36" presetID="2" presetClass="entr" presetSubtype="3" accel="40000" fill="hold" grpId="0" nodeType="withEffect">
                                      <p:stCondLst>
                                        <p:cond delay="250"/>
                                      </p:stCondLst>
                                      <p:childTnLst>
                                        <p:set>
                                          <p:cBhvr>
                                            <p:cTn id="37" dur="1" fill="hold">
                                              <p:stCondLst>
                                                <p:cond delay="0"/>
                                              </p:stCondLst>
                                            </p:cTn>
                                            <p:tgtEl>
                                              <p:spTgt spid="183"/>
                                            </p:tgtEl>
                                            <p:attrNameLst>
                                              <p:attrName>style.visibility</p:attrName>
                                            </p:attrNameLst>
                                          </p:cBhvr>
                                          <p:to>
                                            <p:strVal val="visible"/>
                                          </p:to>
                                        </p:set>
                                        <p:anim calcmode="lin" valueType="num">
                                          <p:cBhvr additive="base">
                                            <p:cTn id="38" dur="750" fill="hold"/>
                                            <p:tgtEl>
                                              <p:spTgt spid="183"/>
                                            </p:tgtEl>
                                            <p:attrNameLst>
                                              <p:attrName>ppt_x</p:attrName>
                                            </p:attrNameLst>
                                          </p:cBhvr>
                                          <p:tavLst>
                                            <p:tav tm="0">
                                              <p:val>
                                                <p:strVal val="1+#ppt_w/2"/>
                                              </p:val>
                                            </p:tav>
                                            <p:tav tm="100000">
                                              <p:val>
                                                <p:strVal val="#ppt_x"/>
                                              </p:val>
                                            </p:tav>
                                          </p:tavLst>
                                        </p:anim>
                                        <p:anim calcmode="lin" valueType="num">
                                          <p:cBhvr additive="base">
                                            <p:cTn id="39" dur="750" fill="hold"/>
                                            <p:tgtEl>
                                              <p:spTgt spid="183"/>
                                            </p:tgtEl>
                                            <p:attrNameLst>
                                              <p:attrName>ppt_y</p:attrName>
                                            </p:attrNameLst>
                                          </p:cBhvr>
                                          <p:tavLst>
                                            <p:tav tm="0">
                                              <p:val>
                                                <p:strVal val="0-#ppt_h/2"/>
                                              </p:val>
                                            </p:tav>
                                            <p:tav tm="100000">
                                              <p:val>
                                                <p:strVal val="#ppt_y"/>
                                              </p:val>
                                            </p:tav>
                                          </p:tavLst>
                                        </p:anim>
                                      </p:childTnLst>
                                    </p:cTn>
                                  </p:par>
                                  <p:par>
                                    <p:cTn id="40" presetID="2" presetClass="entr" presetSubtype="3" accel="40000" fill="hold" grpId="0" nodeType="withEffect">
                                      <p:stCondLst>
                                        <p:cond delay="500"/>
                                      </p:stCondLst>
                                      <p:childTnLst>
                                        <p:set>
                                          <p:cBhvr>
                                            <p:cTn id="41" dur="1" fill="hold">
                                              <p:stCondLst>
                                                <p:cond delay="0"/>
                                              </p:stCondLst>
                                            </p:cTn>
                                            <p:tgtEl>
                                              <p:spTgt spid="184"/>
                                            </p:tgtEl>
                                            <p:attrNameLst>
                                              <p:attrName>style.visibility</p:attrName>
                                            </p:attrNameLst>
                                          </p:cBhvr>
                                          <p:to>
                                            <p:strVal val="visible"/>
                                          </p:to>
                                        </p:set>
                                        <p:anim calcmode="lin" valueType="num">
                                          <p:cBhvr additive="base">
                                            <p:cTn id="42" dur="750" fill="hold"/>
                                            <p:tgtEl>
                                              <p:spTgt spid="184"/>
                                            </p:tgtEl>
                                            <p:attrNameLst>
                                              <p:attrName>ppt_x</p:attrName>
                                            </p:attrNameLst>
                                          </p:cBhvr>
                                          <p:tavLst>
                                            <p:tav tm="0">
                                              <p:val>
                                                <p:strVal val="1+#ppt_w/2"/>
                                              </p:val>
                                            </p:tav>
                                            <p:tav tm="100000">
                                              <p:val>
                                                <p:strVal val="#ppt_x"/>
                                              </p:val>
                                            </p:tav>
                                          </p:tavLst>
                                        </p:anim>
                                        <p:anim calcmode="lin" valueType="num">
                                          <p:cBhvr additive="base">
                                            <p:cTn id="43" dur="750" fill="hold"/>
                                            <p:tgtEl>
                                              <p:spTgt spid="184"/>
                                            </p:tgtEl>
                                            <p:attrNameLst>
                                              <p:attrName>ppt_y</p:attrName>
                                            </p:attrNameLst>
                                          </p:cBhvr>
                                          <p:tavLst>
                                            <p:tav tm="0">
                                              <p:val>
                                                <p:strVal val="0-#ppt_h/2"/>
                                              </p:val>
                                            </p:tav>
                                            <p:tav tm="100000">
                                              <p:val>
                                                <p:strVal val="#ppt_y"/>
                                              </p:val>
                                            </p:tav>
                                          </p:tavLst>
                                        </p:anim>
                                      </p:childTnLst>
                                    </p:cTn>
                                  </p:par>
                                  <p:par>
                                    <p:cTn id="44" presetID="2" presetClass="entr" presetSubtype="3" accel="40000" fill="hold" grpId="0" nodeType="withEffect">
                                      <p:stCondLst>
                                        <p:cond delay="750"/>
                                      </p:stCondLst>
                                      <p:childTnLst>
                                        <p:set>
                                          <p:cBhvr>
                                            <p:cTn id="45" dur="1" fill="hold">
                                              <p:stCondLst>
                                                <p:cond delay="0"/>
                                              </p:stCondLst>
                                            </p:cTn>
                                            <p:tgtEl>
                                              <p:spTgt spid="182"/>
                                            </p:tgtEl>
                                            <p:attrNameLst>
                                              <p:attrName>style.visibility</p:attrName>
                                            </p:attrNameLst>
                                          </p:cBhvr>
                                          <p:to>
                                            <p:strVal val="visible"/>
                                          </p:to>
                                        </p:set>
                                        <p:anim calcmode="lin" valueType="num">
                                          <p:cBhvr additive="base">
                                            <p:cTn id="46" dur="750" fill="hold"/>
                                            <p:tgtEl>
                                              <p:spTgt spid="182"/>
                                            </p:tgtEl>
                                            <p:attrNameLst>
                                              <p:attrName>ppt_x</p:attrName>
                                            </p:attrNameLst>
                                          </p:cBhvr>
                                          <p:tavLst>
                                            <p:tav tm="0">
                                              <p:val>
                                                <p:strVal val="1+#ppt_w/2"/>
                                              </p:val>
                                            </p:tav>
                                            <p:tav tm="100000">
                                              <p:val>
                                                <p:strVal val="#ppt_x"/>
                                              </p:val>
                                            </p:tav>
                                          </p:tavLst>
                                        </p:anim>
                                        <p:anim calcmode="lin" valueType="num">
                                          <p:cBhvr additive="base">
                                            <p:cTn id="47" dur="750" fill="hold"/>
                                            <p:tgtEl>
                                              <p:spTgt spid="182"/>
                                            </p:tgtEl>
                                            <p:attrNameLst>
                                              <p:attrName>ppt_y</p:attrName>
                                            </p:attrNameLst>
                                          </p:cBhvr>
                                          <p:tavLst>
                                            <p:tav tm="0">
                                              <p:val>
                                                <p:strVal val="0-#ppt_h/2"/>
                                              </p:val>
                                            </p:tav>
                                            <p:tav tm="100000">
                                              <p:val>
                                                <p:strVal val="#ppt_y"/>
                                              </p:val>
                                            </p:tav>
                                          </p:tavLst>
                                        </p:anim>
                                      </p:childTnLst>
                                    </p:cTn>
                                  </p:par>
                                </p:childTnLst>
                              </p:cTn>
                            </p:par>
                            <p:par>
                              <p:cTn id="48" fill="hold">
                                <p:stCondLst>
                                  <p:cond delay="4500"/>
                                </p:stCondLst>
                                <p:childTnLst>
                                  <p:par>
                                    <p:cTn id="49" presetID="14" presetClass="entr" presetSubtype="10" fill="hold" nodeType="afterEffect">
                                      <p:stCondLst>
                                        <p:cond delay="0"/>
                                      </p:stCondLst>
                                      <p:childTnLst>
                                        <p:set>
                                          <p:cBhvr>
                                            <p:cTn id="50" dur="1" fill="hold">
                                              <p:stCondLst>
                                                <p:cond delay="0"/>
                                              </p:stCondLst>
                                            </p:cTn>
                                            <p:tgtEl>
                                              <p:spTgt spid="205"/>
                                            </p:tgtEl>
                                            <p:attrNameLst>
                                              <p:attrName>style.visibility</p:attrName>
                                            </p:attrNameLst>
                                          </p:cBhvr>
                                          <p:to>
                                            <p:strVal val="visible"/>
                                          </p:to>
                                        </p:set>
                                        <p:animEffect transition="in" filter="randombar(horizontal)">
                                          <p:cBhvr>
                                            <p:cTn id="51" dur="500"/>
                                            <p:tgtEl>
                                              <p:spTgt spid="205"/>
                                            </p:tgtEl>
                                          </p:cBhvr>
                                        </p:animEffect>
                                      </p:childTnLst>
                                    </p:cTn>
                                  </p:par>
                                  <p:par>
                                    <p:cTn id="52" presetID="14" presetClass="entr" presetSubtype="10" fill="hold" nodeType="withEffect">
                                      <p:stCondLst>
                                        <p:cond delay="0"/>
                                      </p:stCondLst>
                                      <p:childTnLst>
                                        <p:set>
                                          <p:cBhvr>
                                            <p:cTn id="53" dur="1" fill="hold">
                                              <p:stCondLst>
                                                <p:cond delay="0"/>
                                              </p:stCondLst>
                                            </p:cTn>
                                            <p:tgtEl>
                                              <p:spTgt spid="198"/>
                                            </p:tgtEl>
                                            <p:attrNameLst>
                                              <p:attrName>style.visibility</p:attrName>
                                            </p:attrNameLst>
                                          </p:cBhvr>
                                          <p:to>
                                            <p:strVal val="visible"/>
                                          </p:to>
                                        </p:set>
                                        <p:animEffect transition="in" filter="randombar(horizontal)">
                                          <p:cBhvr>
                                            <p:cTn id="54" dur="500"/>
                                            <p:tgtEl>
                                              <p:spTgt spid="198"/>
                                            </p:tgtEl>
                                          </p:cBhvr>
                                        </p:animEffect>
                                      </p:childTnLst>
                                    </p:cTn>
                                  </p:par>
                                  <p:par>
                                    <p:cTn id="55" presetID="14" presetClass="entr" presetSubtype="10" fill="hold" nodeType="withEffect">
                                      <p:stCondLst>
                                        <p:cond delay="0"/>
                                      </p:stCondLst>
                                      <p:childTnLst>
                                        <p:set>
                                          <p:cBhvr>
                                            <p:cTn id="56" dur="1" fill="hold">
                                              <p:stCondLst>
                                                <p:cond delay="0"/>
                                              </p:stCondLst>
                                            </p:cTn>
                                            <p:tgtEl>
                                              <p:spTgt spid="280"/>
                                            </p:tgtEl>
                                            <p:attrNameLst>
                                              <p:attrName>style.visibility</p:attrName>
                                            </p:attrNameLst>
                                          </p:cBhvr>
                                          <p:to>
                                            <p:strVal val="visible"/>
                                          </p:to>
                                        </p:set>
                                        <p:animEffect transition="in" filter="randombar(horizontal)">
                                          <p:cBhvr>
                                            <p:cTn id="57" dur="500"/>
                                            <p:tgtEl>
                                              <p:spTgt spid="280"/>
                                            </p:tgtEl>
                                          </p:cBhvr>
                                        </p:animEffect>
                                      </p:childTnLst>
                                    </p:cTn>
                                  </p:par>
                                  <p:par>
                                    <p:cTn id="58" presetID="14" presetClass="entr" presetSubtype="10" fill="hold" nodeType="withEffect">
                                      <p:stCondLst>
                                        <p:cond delay="0"/>
                                      </p:stCondLst>
                                      <p:childTnLst>
                                        <p:set>
                                          <p:cBhvr>
                                            <p:cTn id="59" dur="1" fill="hold">
                                              <p:stCondLst>
                                                <p:cond delay="0"/>
                                              </p:stCondLst>
                                            </p:cTn>
                                            <p:tgtEl>
                                              <p:spTgt spid="267"/>
                                            </p:tgtEl>
                                            <p:attrNameLst>
                                              <p:attrName>style.visibility</p:attrName>
                                            </p:attrNameLst>
                                          </p:cBhvr>
                                          <p:to>
                                            <p:strVal val="visible"/>
                                          </p:to>
                                        </p:set>
                                        <p:animEffect transition="in" filter="randombar(horizontal)">
                                          <p:cBhvr>
                                            <p:cTn id="60" dur="500"/>
                                            <p:tgtEl>
                                              <p:spTgt spid="267"/>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192"/>
                                            </p:tgtEl>
                                            <p:attrNameLst>
                                              <p:attrName>style.visibility</p:attrName>
                                            </p:attrNameLst>
                                          </p:cBhvr>
                                          <p:to>
                                            <p:strVal val="visible"/>
                                          </p:to>
                                        </p:set>
                                        <p:animEffect transition="in" filter="wipe(left)">
                                          <p:cBhvr>
                                            <p:cTn id="64" dur="500"/>
                                            <p:tgtEl>
                                              <p:spTgt spid="192"/>
                                            </p:tgtEl>
                                          </p:cBhvr>
                                        </p:animEffect>
                                      </p:childTnLst>
                                    </p:cTn>
                                  </p:par>
                                </p:childTnLst>
                              </p:cTn>
                            </p:par>
                            <p:par>
                              <p:cTn id="65" fill="hold">
                                <p:stCondLst>
                                  <p:cond delay="5500"/>
                                </p:stCondLst>
                                <p:childTnLst>
                                  <p:par>
                                    <p:cTn id="66" presetID="22" presetClass="entr" presetSubtype="2" fill="hold" nodeType="afterEffect">
                                      <p:stCondLst>
                                        <p:cond delay="0"/>
                                      </p:stCondLst>
                                      <p:childTnLst>
                                        <p:set>
                                          <p:cBhvr>
                                            <p:cTn id="67" dur="1" fill="hold">
                                              <p:stCondLst>
                                                <p:cond delay="0"/>
                                              </p:stCondLst>
                                            </p:cTn>
                                            <p:tgtEl>
                                              <p:spTgt spid="186"/>
                                            </p:tgtEl>
                                            <p:attrNameLst>
                                              <p:attrName>style.visibility</p:attrName>
                                            </p:attrNameLst>
                                          </p:cBhvr>
                                          <p:to>
                                            <p:strVal val="visible"/>
                                          </p:to>
                                        </p:set>
                                        <p:animEffect transition="in" filter="wipe(right)">
                                          <p:cBhvr>
                                            <p:cTn id="68" dur="500"/>
                                            <p:tgtEl>
                                              <p:spTgt spid="186"/>
                                            </p:tgtEl>
                                          </p:cBhvr>
                                        </p:animEffect>
                                      </p:childTnLst>
                                    </p:cTn>
                                  </p:par>
                                </p:childTnLst>
                              </p:cTn>
                            </p:par>
                            <p:par>
                              <p:cTn id="69" fill="hold">
                                <p:stCondLst>
                                  <p:cond delay="6000"/>
                                </p:stCondLst>
                                <p:childTnLst>
                                  <p:par>
                                    <p:cTn id="70" presetID="22" presetClass="entr" presetSubtype="8" fill="hold" nodeType="afterEffect">
                                      <p:stCondLst>
                                        <p:cond delay="0"/>
                                      </p:stCondLst>
                                      <p:childTnLst>
                                        <p:set>
                                          <p:cBhvr>
                                            <p:cTn id="71" dur="1" fill="hold">
                                              <p:stCondLst>
                                                <p:cond delay="0"/>
                                              </p:stCondLst>
                                            </p:cTn>
                                            <p:tgtEl>
                                              <p:spTgt spid="189"/>
                                            </p:tgtEl>
                                            <p:attrNameLst>
                                              <p:attrName>style.visibility</p:attrName>
                                            </p:attrNameLst>
                                          </p:cBhvr>
                                          <p:to>
                                            <p:strVal val="visible"/>
                                          </p:to>
                                        </p:set>
                                        <p:animEffect transition="in" filter="wipe(left)">
                                          <p:cBhvr>
                                            <p:cTn id="72" dur="500"/>
                                            <p:tgtEl>
                                              <p:spTgt spid="189"/>
                                            </p:tgtEl>
                                          </p:cBhvr>
                                        </p:animEffect>
                                      </p:childTnLst>
                                    </p:cTn>
                                  </p:par>
                                </p:childTnLst>
                              </p:cTn>
                            </p:par>
                            <p:par>
                              <p:cTn id="73" fill="hold">
                                <p:stCondLst>
                                  <p:cond delay="6500"/>
                                </p:stCondLst>
                                <p:childTnLst>
                                  <p:par>
                                    <p:cTn id="74" presetID="22" presetClass="entr" presetSubtype="2" fill="hold" nodeType="afterEffect">
                                      <p:stCondLst>
                                        <p:cond delay="0"/>
                                      </p:stCondLst>
                                      <p:childTnLst>
                                        <p:set>
                                          <p:cBhvr>
                                            <p:cTn id="75" dur="1" fill="hold">
                                              <p:stCondLst>
                                                <p:cond delay="0"/>
                                              </p:stCondLst>
                                            </p:cTn>
                                            <p:tgtEl>
                                              <p:spTgt spid="195"/>
                                            </p:tgtEl>
                                            <p:attrNameLst>
                                              <p:attrName>style.visibility</p:attrName>
                                            </p:attrNameLst>
                                          </p:cBhvr>
                                          <p:to>
                                            <p:strVal val="visible"/>
                                          </p:to>
                                        </p:set>
                                        <p:animEffect transition="in" filter="wipe(right)">
                                          <p:cBhvr>
                                            <p:cTn id="76"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178" grpId="0"/>
          <p:bldP spid="179" grpId="0"/>
          <p:bldP spid="180" grpId="0"/>
          <p:bldP spid="181" grpId="0"/>
          <p:bldP spid="182" grpId="0" animBg="1"/>
          <p:bldP spid="183" grpId="0" animBg="1"/>
          <p:bldP spid="184" grpId="0" animBg="1"/>
          <p:bldP spid="185"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368658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教学过程</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课前准备</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
        <p:nvSpPr>
          <p:cNvPr id="38" name="椭圆 37"/>
          <p:cNvSpPr/>
          <p:nvPr/>
        </p:nvSpPr>
        <p:spPr>
          <a:xfrm>
            <a:off x="4496681" y="4900217"/>
            <a:ext cx="1748668" cy="1590273"/>
          </a:xfrm>
          <a:prstGeom prst="ellipse">
            <a:avLst/>
          </a:prstGeom>
          <a:solidFill>
            <a:schemeClr val="tx1">
              <a:lumMod val="65000"/>
              <a:lumOff val="35000"/>
            </a:schemeClr>
          </a:solidFill>
          <a:effectLst>
            <a:softEdge rad="368300"/>
          </a:effectLst>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600593" y="1125005"/>
            <a:ext cx="4994994" cy="5310437"/>
            <a:chOff x="2868939" y="1036614"/>
            <a:chExt cx="3406121" cy="3981906"/>
          </a:xfrm>
        </p:grpSpPr>
        <p:grpSp>
          <p:nvGrpSpPr>
            <p:cNvPr id="40" name="组合 39"/>
            <p:cNvGrpSpPr/>
            <p:nvPr/>
          </p:nvGrpSpPr>
          <p:grpSpPr>
            <a:xfrm>
              <a:off x="2868939" y="1036614"/>
              <a:ext cx="3406121" cy="3981906"/>
              <a:chOff x="2698551" y="662563"/>
              <a:chExt cx="3746898" cy="4380289"/>
            </a:xfrm>
          </p:grpSpPr>
          <p:grpSp>
            <p:nvGrpSpPr>
              <p:cNvPr id="53" name="组合 52"/>
              <p:cNvGrpSpPr/>
              <p:nvPr/>
            </p:nvGrpSpPr>
            <p:grpSpPr>
              <a:xfrm>
                <a:off x="2698551" y="662563"/>
                <a:ext cx="3746898" cy="3759825"/>
                <a:chOff x="1619672" y="-614890"/>
                <a:chExt cx="4995864" cy="5013100"/>
              </a:xfrm>
            </p:grpSpPr>
            <p:sp>
              <p:nvSpPr>
                <p:cNvPr id="55" name="Freeform 8"/>
                <p:cNvSpPr/>
                <p:nvPr/>
              </p:nvSpPr>
              <p:spPr bwMode="auto">
                <a:xfrm flipH="1">
                  <a:off x="4045604" y="1779662"/>
                  <a:ext cx="144000" cy="2618548"/>
                </a:xfrm>
                <a:custGeom>
                  <a:avLst/>
                  <a:gdLst>
                    <a:gd name="T0" fmla="*/ 60 w 66"/>
                    <a:gd name="T1" fmla="*/ 795 h 846"/>
                    <a:gd name="T2" fmla="*/ 40 w 66"/>
                    <a:gd name="T3" fmla="*/ 716 h 846"/>
                    <a:gd name="T4" fmla="*/ 40 w 66"/>
                    <a:gd name="T5" fmla="*/ 0 h 846"/>
                    <a:gd name="T6" fmla="*/ 26 w 66"/>
                    <a:gd name="T7" fmla="*/ 0 h 846"/>
                    <a:gd name="T8" fmla="*/ 26 w 66"/>
                    <a:gd name="T9" fmla="*/ 712 h 846"/>
                    <a:gd name="T10" fmla="*/ 3 w 66"/>
                    <a:gd name="T11" fmla="*/ 799 h 846"/>
                    <a:gd name="T12" fmla="*/ 3 w 66"/>
                    <a:gd name="T13" fmla="*/ 799 h 846"/>
                    <a:gd name="T14" fmla="*/ 3 w 66"/>
                    <a:gd name="T15" fmla="*/ 799 h 846"/>
                    <a:gd name="T16" fmla="*/ 3 w 66"/>
                    <a:gd name="T17" fmla="*/ 799 h 846"/>
                    <a:gd name="T18" fmla="*/ 0 w 66"/>
                    <a:gd name="T19" fmla="*/ 813 h 846"/>
                    <a:gd name="T20" fmla="*/ 33 w 66"/>
                    <a:gd name="T21" fmla="*/ 846 h 846"/>
                    <a:gd name="T22" fmla="*/ 66 w 66"/>
                    <a:gd name="T23" fmla="*/ 813 h 846"/>
                    <a:gd name="T24" fmla="*/ 60 w 66"/>
                    <a:gd name="T25" fmla="*/ 795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846">
                      <a:moveTo>
                        <a:pt x="60" y="795"/>
                      </a:moveTo>
                      <a:cubicBezTo>
                        <a:pt x="45" y="763"/>
                        <a:pt x="41" y="727"/>
                        <a:pt x="40" y="716"/>
                      </a:cubicBezTo>
                      <a:cubicBezTo>
                        <a:pt x="40" y="0"/>
                        <a:pt x="40" y="0"/>
                        <a:pt x="40" y="0"/>
                      </a:cubicBezTo>
                      <a:cubicBezTo>
                        <a:pt x="26" y="0"/>
                        <a:pt x="26" y="0"/>
                        <a:pt x="26" y="0"/>
                      </a:cubicBezTo>
                      <a:cubicBezTo>
                        <a:pt x="26" y="712"/>
                        <a:pt x="26" y="712"/>
                        <a:pt x="26" y="712"/>
                      </a:cubicBezTo>
                      <a:cubicBezTo>
                        <a:pt x="26" y="712"/>
                        <a:pt x="24" y="759"/>
                        <a:pt x="3" y="799"/>
                      </a:cubicBezTo>
                      <a:cubicBezTo>
                        <a:pt x="3" y="799"/>
                        <a:pt x="3" y="799"/>
                        <a:pt x="3" y="799"/>
                      </a:cubicBezTo>
                      <a:cubicBezTo>
                        <a:pt x="3" y="799"/>
                        <a:pt x="3" y="799"/>
                        <a:pt x="3" y="799"/>
                      </a:cubicBezTo>
                      <a:cubicBezTo>
                        <a:pt x="3" y="799"/>
                        <a:pt x="3" y="799"/>
                        <a:pt x="3" y="799"/>
                      </a:cubicBezTo>
                      <a:cubicBezTo>
                        <a:pt x="1" y="803"/>
                        <a:pt x="0" y="808"/>
                        <a:pt x="0" y="813"/>
                      </a:cubicBezTo>
                      <a:cubicBezTo>
                        <a:pt x="0" y="831"/>
                        <a:pt x="15" y="846"/>
                        <a:pt x="33" y="846"/>
                      </a:cubicBezTo>
                      <a:cubicBezTo>
                        <a:pt x="51" y="846"/>
                        <a:pt x="66" y="831"/>
                        <a:pt x="66" y="813"/>
                      </a:cubicBezTo>
                      <a:cubicBezTo>
                        <a:pt x="66" y="806"/>
                        <a:pt x="64" y="800"/>
                        <a:pt x="60" y="795"/>
                      </a:cubicBezTo>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nvGrpSpPr>
                <p:cNvPr id="56" name="组合 55"/>
                <p:cNvGrpSpPr/>
                <p:nvPr/>
              </p:nvGrpSpPr>
              <p:grpSpPr>
                <a:xfrm flipH="1">
                  <a:off x="4117604" y="701265"/>
                  <a:ext cx="2497932" cy="1839648"/>
                  <a:chOff x="1619672" y="213981"/>
                  <a:chExt cx="2497932" cy="1839648"/>
                </a:xfrm>
              </p:grpSpPr>
              <p:sp>
                <p:nvSpPr>
                  <p:cNvPr id="63" name="圆角矩形 1446"/>
                  <p:cNvSpPr/>
                  <p:nvPr/>
                </p:nvSpPr>
                <p:spPr>
                  <a:xfrm>
                    <a:off x="1619672" y="246219"/>
                    <a:ext cx="2497932" cy="1807410"/>
                  </a:xfrm>
                  <a:custGeom>
                    <a:avLst/>
                    <a:gdLst>
                      <a:gd name="connsiteX0" fmla="*/ 0 w 2497138"/>
                      <a:gd name="connsiteY0" fmla="*/ 352582 h 1086842"/>
                      <a:gd name="connsiteX1" fmla="*/ 352582 w 2497138"/>
                      <a:gd name="connsiteY1" fmla="*/ 0 h 1086842"/>
                      <a:gd name="connsiteX2" fmla="*/ 2144556 w 2497138"/>
                      <a:gd name="connsiteY2" fmla="*/ 0 h 1086842"/>
                      <a:gd name="connsiteX3" fmla="*/ 2497138 w 2497138"/>
                      <a:gd name="connsiteY3" fmla="*/ 352582 h 1086842"/>
                      <a:gd name="connsiteX4" fmla="*/ 2497138 w 2497138"/>
                      <a:gd name="connsiteY4" fmla="*/ 734260 h 1086842"/>
                      <a:gd name="connsiteX5" fmla="*/ 2144556 w 2497138"/>
                      <a:gd name="connsiteY5" fmla="*/ 1086842 h 1086842"/>
                      <a:gd name="connsiteX6" fmla="*/ 352582 w 2497138"/>
                      <a:gd name="connsiteY6" fmla="*/ 1086842 h 1086842"/>
                      <a:gd name="connsiteX7" fmla="*/ 0 w 2497138"/>
                      <a:gd name="connsiteY7" fmla="*/ 734260 h 1086842"/>
                      <a:gd name="connsiteX8" fmla="*/ 0 w 2497138"/>
                      <a:gd name="connsiteY8" fmla="*/ 352582 h 1086842"/>
                      <a:gd name="connsiteX0-1" fmla="*/ 0 w 2509838"/>
                      <a:gd name="connsiteY0-2" fmla="*/ 352582 h 1853157"/>
                      <a:gd name="connsiteX1-3" fmla="*/ 352582 w 2509838"/>
                      <a:gd name="connsiteY1-4" fmla="*/ 0 h 1853157"/>
                      <a:gd name="connsiteX2-5" fmla="*/ 2144556 w 2509838"/>
                      <a:gd name="connsiteY2-6" fmla="*/ 0 h 1853157"/>
                      <a:gd name="connsiteX3-7" fmla="*/ 2497138 w 2509838"/>
                      <a:gd name="connsiteY3-8" fmla="*/ 352582 h 1853157"/>
                      <a:gd name="connsiteX4-9" fmla="*/ 2509838 w 2509838"/>
                      <a:gd name="connsiteY4-10" fmla="*/ 1826460 h 1853157"/>
                      <a:gd name="connsiteX5-11" fmla="*/ 2144556 w 2509838"/>
                      <a:gd name="connsiteY5-12" fmla="*/ 1086842 h 1853157"/>
                      <a:gd name="connsiteX6-13" fmla="*/ 352582 w 2509838"/>
                      <a:gd name="connsiteY6-14" fmla="*/ 1086842 h 1853157"/>
                      <a:gd name="connsiteX7-15" fmla="*/ 0 w 2509838"/>
                      <a:gd name="connsiteY7-16" fmla="*/ 734260 h 1853157"/>
                      <a:gd name="connsiteX8-17" fmla="*/ 0 w 2509838"/>
                      <a:gd name="connsiteY8-18" fmla="*/ 352582 h 1853157"/>
                      <a:gd name="connsiteX0-19" fmla="*/ 0 w 2509838"/>
                      <a:gd name="connsiteY0-20" fmla="*/ 352582 h 1853157"/>
                      <a:gd name="connsiteX1-21" fmla="*/ 352582 w 2509838"/>
                      <a:gd name="connsiteY1-22" fmla="*/ 0 h 1853157"/>
                      <a:gd name="connsiteX2-23" fmla="*/ 2144556 w 2509838"/>
                      <a:gd name="connsiteY2-24" fmla="*/ 0 h 1853157"/>
                      <a:gd name="connsiteX3-25" fmla="*/ 2497138 w 2509838"/>
                      <a:gd name="connsiteY3-26" fmla="*/ 352582 h 1853157"/>
                      <a:gd name="connsiteX4-27" fmla="*/ 2509838 w 2509838"/>
                      <a:gd name="connsiteY4-28" fmla="*/ 1826460 h 1853157"/>
                      <a:gd name="connsiteX5-29" fmla="*/ 1471456 w 2509838"/>
                      <a:gd name="connsiteY5-30" fmla="*/ 1086842 h 1853157"/>
                      <a:gd name="connsiteX6-31" fmla="*/ 352582 w 2509838"/>
                      <a:gd name="connsiteY6-32" fmla="*/ 1086842 h 1853157"/>
                      <a:gd name="connsiteX7-33" fmla="*/ 0 w 2509838"/>
                      <a:gd name="connsiteY7-34" fmla="*/ 734260 h 1853157"/>
                      <a:gd name="connsiteX8-35" fmla="*/ 0 w 2509838"/>
                      <a:gd name="connsiteY8-36" fmla="*/ 352582 h 1853157"/>
                      <a:gd name="connsiteX0-37" fmla="*/ 0 w 2509838"/>
                      <a:gd name="connsiteY0-38" fmla="*/ 352582 h 1853312"/>
                      <a:gd name="connsiteX1-39" fmla="*/ 352582 w 2509838"/>
                      <a:gd name="connsiteY1-40" fmla="*/ 0 h 1853312"/>
                      <a:gd name="connsiteX2-41" fmla="*/ 2144556 w 2509838"/>
                      <a:gd name="connsiteY2-42" fmla="*/ 0 h 1853312"/>
                      <a:gd name="connsiteX3-43" fmla="*/ 2497138 w 2509838"/>
                      <a:gd name="connsiteY3-44" fmla="*/ 352582 h 1853312"/>
                      <a:gd name="connsiteX4-45" fmla="*/ 2509838 w 2509838"/>
                      <a:gd name="connsiteY4-46" fmla="*/ 1826460 h 1853312"/>
                      <a:gd name="connsiteX5-47" fmla="*/ 1471456 w 2509838"/>
                      <a:gd name="connsiteY5-48" fmla="*/ 1086842 h 1853312"/>
                      <a:gd name="connsiteX6-49" fmla="*/ 352582 w 2509838"/>
                      <a:gd name="connsiteY6-50" fmla="*/ 1086842 h 1853312"/>
                      <a:gd name="connsiteX7-51" fmla="*/ 0 w 2509838"/>
                      <a:gd name="connsiteY7-52" fmla="*/ 734260 h 1853312"/>
                      <a:gd name="connsiteX8-53" fmla="*/ 0 w 2509838"/>
                      <a:gd name="connsiteY8-54" fmla="*/ 352582 h 1853312"/>
                      <a:gd name="connsiteX0-55" fmla="*/ 0 w 2509838"/>
                      <a:gd name="connsiteY0-56" fmla="*/ 352582 h 1853157"/>
                      <a:gd name="connsiteX1-57" fmla="*/ 352582 w 2509838"/>
                      <a:gd name="connsiteY1-58" fmla="*/ 0 h 1853157"/>
                      <a:gd name="connsiteX2-59" fmla="*/ 2144556 w 2509838"/>
                      <a:gd name="connsiteY2-60" fmla="*/ 0 h 1853157"/>
                      <a:gd name="connsiteX3-61" fmla="*/ 2497138 w 2509838"/>
                      <a:gd name="connsiteY3-62" fmla="*/ 352582 h 1853157"/>
                      <a:gd name="connsiteX4-63" fmla="*/ 2509838 w 2509838"/>
                      <a:gd name="connsiteY4-64" fmla="*/ 1826460 h 1853157"/>
                      <a:gd name="connsiteX5-65" fmla="*/ 1471456 w 2509838"/>
                      <a:gd name="connsiteY5-66" fmla="*/ 1086842 h 1853157"/>
                      <a:gd name="connsiteX6-67" fmla="*/ 352582 w 2509838"/>
                      <a:gd name="connsiteY6-68" fmla="*/ 1086842 h 1853157"/>
                      <a:gd name="connsiteX7-69" fmla="*/ 0 w 2509838"/>
                      <a:gd name="connsiteY7-70" fmla="*/ 734260 h 1853157"/>
                      <a:gd name="connsiteX8-71" fmla="*/ 0 w 2509838"/>
                      <a:gd name="connsiteY8-72" fmla="*/ 352582 h 1853157"/>
                      <a:gd name="connsiteX0-73" fmla="*/ 0 w 2509838"/>
                      <a:gd name="connsiteY0-74" fmla="*/ 352582 h 1826460"/>
                      <a:gd name="connsiteX1-75" fmla="*/ 352582 w 2509838"/>
                      <a:gd name="connsiteY1-76" fmla="*/ 0 h 1826460"/>
                      <a:gd name="connsiteX2-77" fmla="*/ 2144556 w 2509838"/>
                      <a:gd name="connsiteY2-78" fmla="*/ 0 h 1826460"/>
                      <a:gd name="connsiteX3-79" fmla="*/ 2497138 w 2509838"/>
                      <a:gd name="connsiteY3-80" fmla="*/ 352582 h 1826460"/>
                      <a:gd name="connsiteX4-81" fmla="*/ 2509838 w 2509838"/>
                      <a:gd name="connsiteY4-82" fmla="*/ 1826460 h 1826460"/>
                      <a:gd name="connsiteX5-83" fmla="*/ 1471456 w 2509838"/>
                      <a:gd name="connsiteY5-84" fmla="*/ 1086842 h 1826460"/>
                      <a:gd name="connsiteX6-85" fmla="*/ 352582 w 2509838"/>
                      <a:gd name="connsiteY6-86" fmla="*/ 1086842 h 1826460"/>
                      <a:gd name="connsiteX7-87" fmla="*/ 0 w 2509838"/>
                      <a:gd name="connsiteY7-88" fmla="*/ 734260 h 1826460"/>
                      <a:gd name="connsiteX8-89" fmla="*/ 0 w 2509838"/>
                      <a:gd name="connsiteY8-90" fmla="*/ 352582 h 1826460"/>
                      <a:gd name="connsiteX0-91" fmla="*/ 0 w 2509838"/>
                      <a:gd name="connsiteY0-92" fmla="*/ 352582 h 1826460"/>
                      <a:gd name="connsiteX1-93" fmla="*/ 352582 w 2509838"/>
                      <a:gd name="connsiteY1-94" fmla="*/ 0 h 1826460"/>
                      <a:gd name="connsiteX2-95" fmla="*/ 2144556 w 2509838"/>
                      <a:gd name="connsiteY2-96" fmla="*/ 0 h 1826460"/>
                      <a:gd name="connsiteX3-97" fmla="*/ 2497138 w 2509838"/>
                      <a:gd name="connsiteY3-98" fmla="*/ 352582 h 1826460"/>
                      <a:gd name="connsiteX4-99" fmla="*/ 2509838 w 2509838"/>
                      <a:gd name="connsiteY4-100" fmla="*/ 1826460 h 1826460"/>
                      <a:gd name="connsiteX5-101" fmla="*/ 1471456 w 2509838"/>
                      <a:gd name="connsiteY5-102" fmla="*/ 1086842 h 1826460"/>
                      <a:gd name="connsiteX6-103" fmla="*/ 352582 w 2509838"/>
                      <a:gd name="connsiteY6-104" fmla="*/ 1086842 h 1826460"/>
                      <a:gd name="connsiteX7-105" fmla="*/ 0 w 2509838"/>
                      <a:gd name="connsiteY7-106" fmla="*/ 734260 h 1826460"/>
                      <a:gd name="connsiteX8-107" fmla="*/ 0 w 2509838"/>
                      <a:gd name="connsiteY8-108" fmla="*/ 352582 h 1826460"/>
                      <a:gd name="connsiteX0-109" fmla="*/ 0 w 2509838"/>
                      <a:gd name="connsiteY0-110" fmla="*/ 352582 h 1826460"/>
                      <a:gd name="connsiteX1-111" fmla="*/ 352582 w 2509838"/>
                      <a:gd name="connsiteY1-112" fmla="*/ 0 h 1826460"/>
                      <a:gd name="connsiteX2-113" fmla="*/ 2144556 w 2509838"/>
                      <a:gd name="connsiteY2-114" fmla="*/ 0 h 1826460"/>
                      <a:gd name="connsiteX3-115" fmla="*/ 2497138 w 2509838"/>
                      <a:gd name="connsiteY3-116" fmla="*/ 352582 h 1826460"/>
                      <a:gd name="connsiteX4-117" fmla="*/ 2509838 w 2509838"/>
                      <a:gd name="connsiteY4-118" fmla="*/ 1826460 h 1826460"/>
                      <a:gd name="connsiteX5-119" fmla="*/ 1471456 w 2509838"/>
                      <a:gd name="connsiteY5-120" fmla="*/ 1086842 h 1826460"/>
                      <a:gd name="connsiteX6-121" fmla="*/ 352582 w 2509838"/>
                      <a:gd name="connsiteY6-122" fmla="*/ 1086842 h 1826460"/>
                      <a:gd name="connsiteX7-123" fmla="*/ 0 w 2509838"/>
                      <a:gd name="connsiteY7-124" fmla="*/ 734260 h 1826460"/>
                      <a:gd name="connsiteX8-125" fmla="*/ 0 w 2509838"/>
                      <a:gd name="connsiteY8-126" fmla="*/ 352582 h 1826460"/>
                      <a:gd name="connsiteX0-127" fmla="*/ 0 w 2509838"/>
                      <a:gd name="connsiteY0-128" fmla="*/ 352582 h 1826460"/>
                      <a:gd name="connsiteX1-129" fmla="*/ 352582 w 2509838"/>
                      <a:gd name="connsiteY1-130" fmla="*/ 0 h 1826460"/>
                      <a:gd name="connsiteX2-131" fmla="*/ 2144556 w 2509838"/>
                      <a:gd name="connsiteY2-132" fmla="*/ 0 h 1826460"/>
                      <a:gd name="connsiteX3-133" fmla="*/ 2497138 w 2509838"/>
                      <a:gd name="connsiteY3-134" fmla="*/ 352582 h 1826460"/>
                      <a:gd name="connsiteX4-135" fmla="*/ 2509838 w 2509838"/>
                      <a:gd name="connsiteY4-136" fmla="*/ 1826460 h 1826460"/>
                      <a:gd name="connsiteX5-137" fmla="*/ 1471456 w 2509838"/>
                      <a:gd name="connsiteY5-138" fmla="*/ 1086842 h 1826460"/>
                      <a:gd name="connsiteX6-139" fmla="*/ 352582 w 2509838"/>
                      <a:gd name="connsiteY6-140" fmla="*/ 1086842 h 1826460"/>
                      <a:gd name="connsiteX7-141" fmla="*/ 0 w 2509838"/>
                      <a:gd name="connsiteY7-142" fmla="*/ 734260 h 1826460"/>
                      <a:gd name="connsiteX8-143" fmla="*/ 0 w 2509838"/>
                      <a:gd name="connsiteY8-144" fmla="*/ 352582 h 1826460"/>
                      <a:gd name="connsiteX0-145" fmla="*/ 0 w 2509838"/>
                      <a:gd name="connsiteY0-146" fmla="*/ 352582 h 1826460"/>
                      <a:gd name="connsiteX1-147" fmla="*/ 352582 w 2509838"/>
                      <a:gd name="connsiteY1-148" fmla="*/ 0 h 1826460"/>
                      <a:gd name="connsiteX2-149" fmla="*/ 2144556 w 2509838"/>
                      <a:gd name="connsiteY2-150" fmla="*/ 0 h 1826460"/>
                      <a:gd name="connsiteX3-151" fmla="*/ 2497138 w 2509838"/>
                      <a:gd name="connsiteY3-152" fmla="*/ 352582 h 1826460"/>
                      <a:gd name="connsiteX4-153" fmla="*/ 2509838 w 2509838"/>
                      <a:gd name="connsiteY4-154" fmla="*/ 1826460 h 1826460"/>
                      <a:gd name="connsiteX5-155" fmla="*/ 1471456 w 2509838"/>
                      <a:gd name="connsiteY5-156" fmla="*/ 1086842 h 1826460"/>
                      <a:gd name="connsiteX6-157" fmla="*/ 352582 w 2509838"/>
                      <a:gd name="connsiteY6-158" fmla="*/ 1086842 h 1826460"/>
                      <a:gd name="connsiteX7-159" fmla="*/ 0 w 2509838"/>
                      <a:gd name="connsiteY7-160" fmla="*/ 734260 h 1826460"/>
                      <a:gd name="connsiteX8-161" fmla="*/ 0 w 2509838"/>
                      <a:gd name="connsiteY8-162" fmla="*/ 352582 h 1826460"/>
                      <a:gd name="connsiteX0-163" fmla="*/ 0 w 2502694"/>
                      <a:gd name="connsiteY0-164" fmla="*/ 352582 h 1821697"/>
                      <a:gd name="connsiteX1-165" fmla="*/ 352582 w 2502694"/>
                      <a:gd name="connsiteY1-166" fmla="*/ 0 h 1821697"/>
                      <a:gd name="connsiteX2-167" fmla="*/ 2144556 w 2502694"/>
                      <a:gd name="connsiteY2-168" fmla="*/ 0 h 1821697"/>
                      <a:gd name="connsiteX3-169" fmla="*/ 2497138 w 2502694"/>
                      <a:gd name="connsiteY3-170" fmla="*/ 352582 h 1821697"/>
                      <a:gd name="connsiteX4-171" fmla="*/ 2502694 w 2502694"/>
                      <a:gd name="connsiteY4-172" fmla="*/ 1821697 h 1821697"/>
                      <a:gd name="connsiteX5-173" fmla="*/ 1471456 w 2502694"/>
                      <a:gd name="connsiteY5-174" fmla="*/ 1086842 h 1821697"/>
                      <a:gd name="connsiteX6-175" fmla="*/ 352582 w 2502694"/>
                      <a:gd name="connsiteY6-176" fmla="*/ 1086842 h 1821697"/>
                      <a:gd name="connsiteX7-177" fmla="*/ 0 w 2502694"/>
                      <a:gd name="connsiteY7-178" fmla="*/ 734260 h 1821697"/>
                      <a:gd name="connsiteX8-179" fmla="*/ 0 w 2502694"/>
                      <a:gd name="connsiteY8-180" fmla="*/ 352582 h 1821697"/>
                      <a:gd name="connsiteX0-181" fmla="*/ 0 w 2497932"/>
                      <a:gd name="connsiteY0-182" fmla="*/ 352582 h 1807410"/>
                      <a:gd name="connsiteX1-183" fmla="*/ 352582 w 2497932"/>
                      <a:gd name="connsiteY1-184" fmla="*/ 0 h 1807410"/>
                      <a:gd name="connsiteX2-185" fmla="*/ 2144556 w 2497932"/>
                      <a:gd name="connsiteY2-186" fmla="*/ 0 h 1807410"/>
                      <a:gd name="connsiteX3-187" fmla="*/ 2497138 w 2497932"/>
                      <a:gd name="connsiteY3-188" fmla="*/ 352582 h 1807410"/>
                      <a:gd name="connsiteX4-189" fmla="*/ 2497932 w 2497932"/>
                      <a:gd name="connsiteY4-190" fmla="*/ 1807410 h 1807410"/>
                      <a:gd name="connsiteX5-191" fmla="*/ 1471456 w 2497932"/>
                      <a:gd name="connsiteY5-192" fmla="*/ 1086842 h 1807410"/>
                      <a:gd name="connsiteX6-193" fmla="*/ 352582 w 2497932"/>
                      <a:gd name="connsiteY6-194" fmla="*/ 1086842 h 1807410"/>
                      <a:gd name="connsiteX7-195" fmla="*/ 0 w 2497932"/>
                      <a:gd name="connsiteY7-196" fmla="*/ 734260 h 1807410"/>
                      <a:gd name="connsiteX8-197" fmla="*/ 0 w 2497932"/>
                      <a:gd name="connsiteY8-198" fmla="*/ 352582 h 18074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497932" h="1807410">
                        <a:moveTo>
                          <a:pt x="0" y="352582"/>
                        </a:moveTo>
                        <a:cubicBezTo>
                          <a:pt x="0" y="157856"/>
                          <a:pt x="157856" y="0"/>
                          <a:pt x="352582" y="0"/>
                        </a:cubicBezTo>
                        <a:lnTo>
                          <a:pt x="2144556" y="0"/>
                        </a:lnTo>
                        <a:cubicBezTo>
                          <a:pt x="2339282" y="0"/>
                          <a:pt x="2497138" y="157856"/>
                          <a:pt x="2497138" y="352582"/>
                        </a:cubicBezTo>
                        <a:cubicBezTo>
                          <a:pt x="2497138" y="479808"/>
                          <a:pt x="2497932" y="1680184"/>
                          <a:pt x="2497932" y="1807410"/>
                        </a:cubicBezTo>
                        <a:cubicBezTo>
                          <a:pt x="2288382" y="1398886"/>
                          <a:pt x="1863032" y="1086842"/>
                          <a:pt x="1471456" y="1086842"/>
                        </a:cubicBezTo>
                        <a:lnTo>
                          <a:pt x="352582" y="1086842"/>
                        </a:lnTo>
                        <a:cubicBezTo>
                          <a:pt x="157856" y="1086842"/>
                          <a:pt x="0" y="928986"/>
                          <a:pt x="0" y="734260"/>
                        </a:cubicBezTo>
                        <a:lnTo>
                          <a:pt x="0" y="352582"/>
                        </a:lnTo>
                        <a:close/>
                      </a:path>
                    </a:pathLst>
                  </a:custGeom>
                  <a:solidFill>
                    <a:srgbClr val="464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圆角矩形 1446"/>
                  <p:cNvSpPr/>
                  <p:nvPr/>
                </p:nvSpPr>
                <p:spPr>
                  <a:xfrm>
                    <a:off x="1619672" y="213981"/>
                    <a:ext cx="2497932" cy="1807410"/>
                  </a:xfrm>
                  <a:custGeom>
                    <a:avLst/>
                    <a:gdLst>
                      <a:gd name="connsiteX0" fmla="*/ 0 w 2497138"/>
                      <a:gd name="connsiteY0" fmla="*/ 352582 h 1086842"/>
                      <a:gd name="connsiteX1" fmla="*/ 352582 w 2497138"/>
                      <a:gd name="connsiteY1" fmla="*/ 0 h 1086842"/>
                      <a:gd name="connsiteX2" fmla="*/ 2144556 w 2497138"/>
                      <a:gd name="connsiteY2" fmla="*/ 0 h 1086842"/>
                      <a:gd name="connsiteX3" fmla="*/ 2497138 w 2497138"/>
                      <a:gd name="connsiteY3" fmla="*/ 352582 h 1086842"/>
                      <a:gd name="connsiteX4" fmla="*/ 2497138 w 2497138"/>
                      <a:gd name="connsiteY4" fmla="*/ 734260 h 1086842"/>
                      <a:gd name="connsiteX5" fmla="*/ 2144556 w 2497138"/>
                      <a:gd name="connsiteY5" fmla="*/ 1086842 h 1086842"/>
                      <a:gd name="connsiteX6" fmla="*/ 352582 w 2497138"/>
                      <a:gd name="connsiteY6" fmla="*/ 1086842 h 1086842"/>
                      <a:gd name="connsiteX7" fmla="*/ 0 w 2497138"/>
                      <a:gd name="connsiteY7" fmla="*/ 734260 h 1086842"/>
                      <a:gd name="connsiteX8" fmla="*/ 0 w 2497138"/>
                      <a:gd name="connsiteY8" fmla="*/ 352582 h 1086842"/>
                      <a:gd name="connsiteX0-1" fmla="*/ 0 w 2509838"/>
                      <a:gd name="connsiteY0-2" fmla="*/ 352582 h 1853157"/>
                      <a:gd name="connsiteX1-3" fmla="*/ 352582 w 2509838"/>
                      <a:gd name="connsiteY1-4" fmla="*/ 0 h 1853157"/>
                      <a:gd name="connsiteX2-5" fmla="*/ 2144556 w 2509838"/>
                      <a:gd name="connsiteY2-6" fmla="*/ 0 h 1853157"/>
                      <a:gd name="connsiteX3-7" fmla="*/ 2497138 w 2509838"/>
                      <a:gd name="connsiteY3-8" fmla="*/ 352582 h 1853157"/>
                      <a:gd name="connsiteX4-9" fmla="*/ 2509838 w 2509838"/>
                      <a:gd name="connsiteY4-10" fmla="*/ 1826460 h 1853157"/>
                      <a:gd name="connsiteX5-11" fmla="*/ 2144556 w 2509838"/>
                      <a:gd name="connsiteY5-12" fmla="*/ 1086842 h 1853157"/>
                      <a:gd name="connsiteX6-13" fmla="*/ 352582 w 2509838"/>
                      <a:gd name="connsiteY6-14" fmla="*/ 1086842 h 1853157"/>
                      <a:gd name="connsiteX7-15" fmla="*/ 0 w 2509838"/>
                      <a:gd name="connsiteY7-16" fmla="*/ 734260 h 1853157"/>
                      <a:gd name="connsiteX8-17" fmla="*/ 0 w 2509838"/>
                      <a:gd name="connsiteY8-18" fmla="*/ 352582 h 1853157"/>
                      <a:gd name="connsiteX0-19" fmla="*/ 0 w 2509838"/>
                      <a:gd name="connsiteY0-20" fmla="*/ 352582 h 1853157"/>
                      <a:gd name="connsiteX1-21" fmla="*/ 352582 w 2509838"/>
                      <a:gd name="connsiteY1-22" fmla="*/ 0 h 1853157"/>
                      <a:gd name="connsiteX2-23" fmla="*/ 2144556 w 2509838"/>
                      <a:gd name="connsiteY2-24" fmla="*/ 0 h 1853157"/>
                      <a:gd name="connsiteX3-25" fmla="*/ 2497138 w 2509838"/>
                      <a:gd name="connsiteY3-26" fmla="*/ 352582 h 1853157"/>
                      <a:gd name="connsiteX4-27" fmla="*/ 2509838 w 2509838"/>
                      <a:gd name="connsiteY4-28" fmla="*/ 1826460 h 1853157"/>
                      <a:gd name="connsiteX5-29" fmla="*/ 1471456 w 2509838"/>
                      <a:gd name="connsiteY5-30" fmla="*/ 1086842 h 1853157"/>
                      <a:gd name="connsiteX6-31" fmla="*/ 352582 w 2509838"/>
                      <a:gd name="connsiteY6-32" fmla="*/ 1086842 h 1853157"/>
                      <a:gd name="connsiteX7-33" fmla="*/ 0 w 2509838"/>
                      <a:gd name="connsiteY7-34" fmla="*/ 734260 h 1853157"/>
                      <a:gd name="connsiteX8-35" fmla="*/ 0 w 2509838"/>
                      <a:gd name="connsiteY8-36" fmla="*/ 352582 h 1853157"/>
                      <a:gd name="connsiteX0-37" fmla="*/ 0 w 2509838"/>
                      <a:gd name="connsiteY0-38" fmla="*/ 352582 h 1853312"/>
                      <a:gd name="connsiteX1-39" fmla="*/ 352582 w 2509838"/>
                      <a:gd name="connsiteY1-40" fmla="*/ 0 h 1853312"/>
                      <a:gd name="connsiteX2-41" fmla="*/ 2144556 w 2509838"/>
                      <a:gd name="connsiteY2-42" fmla="*/ 0 h 1853312"/>
                      <a:gd name="connsiteX3-43" fmla="*/ 2497138 w 2509838"/>
                      <a:gd name="connsiteY3-44" fmla="*/ 352582 h 1853312"/>
                      <a:gd name="connsiteX4-45" fmla="*/ 2509838 w 2509838"/>
                      <a:gd name="connsiteY4-46" fmla="*/ 1826460 h 1853312"/>
                      <a:gd name="connsiteX5-47" fmla="*/ 1471456 w 2509838"/>
                      <a:gd name="connsiteY5-48" fmla="*/ 1086842 h 1853312"/>
                      <a:gd name="connsiteX6-49" fmla="*/ 352582 w 2509838"/>
                      <a:gd name="connsiteY6-50" fmla="*/ 1086842 h 1853312"/>
                      <a:gd name="connsiteX7-51" fmla="*/ 0 w 2509838"/>
                      <a:gd name="connsiteY7-52" fmla="*/ 734260 h 1853312"/>
                      <a:gd name="connsiteX8-53" fmla="*/ 0 w 2509838"/>
                      <a:gd name="connsiteY8-54" fmla="*/ 352582 h 1853312"/>
                      <a:gd name="connsiteX0-55" fmla="*/ 0 w 2509838"/>
                      <a:gd name="connsiteY0-56" fmla="*/ 352582 h 1853157"/>
                      <a:gd name="connsiteX1-57" fmla="*/ 352582 w 2509838"/>
                      <a:gd name="connsiteY1-58" fmla="*/ 0 h 1853157"/>
                      <a:gd name="connsiteX2-59" fmla="*/ 2144556 w 2509838"/>
                      <a:gd name="connsiteY2-60" fmla="*/ 0 h 1853157"/>
                      <a:gd name="connsiteX3-61" fmla="*/ 2497138 w 2509838"/>
                      <a:gd name="connsiteY3-62" fmla="*/ 352582 h 1853157"/>
                      <a:gd name="connsiteX4-63" fmla="*/ 2509838 w 2509838"/>
                      <a:gd name="connsiteY4-64" fmla="*/ 1826460 h 1853157"/>
                      <a:gd name="connsiteX5-65" fmla="*/ 1471456 w 2509838"/>
                      <a:gd name="connsiteY5-66" fmla="*/ 1086842 h 1853157"/>
                      <a:gd name="connsiteX6-67" fmla="*/ 352582 w 2509838"/>
                      <a:gd name="connsiteY6-68" fmla="*/ 1086842 h 1853157"/>
                      <a:gd name="connsiteX7-69" fmla="*/ 0 w 2509838"/>
                      <a:gd name="connsiteY7-70" fmla="*/ 734260 h 1853157"/>
                      <a:gd name="connsiteX8-71" fmla="*/ 0 w 2509838"/>
                      <a:gd name="connsiteY8-72" fmla="*/ 352582 h 1853157"/>
                      <a:gd name="connsiteX0-73" fmla="*/ 0 w 2509838"/>
                      <a:gd name="connsiteY0-74" fmla="*/ 352582 h 1826460"/>
                      <a:gd name="connsiteX1-75" fmla="*/ 352582 w 2509838"/>
                      <a:gd name="connsiteY1-76" fmla="*/ 0 h 1826460"/>
                      <a:gd name="connsiteX2-77" fmla="*/ 2144556 w 2509838"/>
                      <a:gd name="connsiteY2-78" fmla="*/ 0 h 1826460"/>
                      <a:gd name="connsiteX3-79" fmla="*/ 2497138 w 2509838"/>
                      <a:gd name="connsiteY3-80" fmla="*/ 352582 h 1826460"/>
                      <a:gd name="connsiteX4-81" fmla="*/ 2509838 w 2509838"/>
                      <a:gd name="connsiteY4-82" fmla="*/ 1826460 h 1826460"/>
                      <a:gd name="connsiteX5-83" fmla="*/ 1471456 w 2509838"/>
                      <a:gd name="connsiteY5-84" fmla="*/ 1086842 h 1826460"/>
                      <a:gd name="connsiteX6-85" fmla="*/ 352582 w 2509838"/>
                      <a:gd name="connsiteY6-86" fmla="*/ 1086842 h 1826460"/>
                      <a:gd name="connsiteX7-87" fmla="*/ 0 w 2509838"/>
                      <a:gd name="connsiteY7-88" fmla="*/ 734260 h 1826460"/>
                      <a:gd name="connsiteX8-89" fmla="*/ 0 w 2509838"/>
                      <a:gd name="connsiteY8-90" fmla="*/ 352582 h 1826460"/>
                      <a:gd name="connsiteX0-91" fmla="*/ 0 w 2509838"/>
                      <a:gd name="connsiteY0-92" fmla="*/ 352582 h 1826460"/>
                      <a:gd name="connsiteX1-93" fmla="*/ 352582 w 2509838"/>
                      <a:gd name="connsiteY1-94" fmla="*/ 0 h 1826460"/>
                      <a:gd name="connsiteX2-95" fmla="*/ 2144556 w 2509838"/>
                      <a:gd name="connsiteY2-96" fmla="*/ 0 h 1826460"/>
                      <a:gd name="connsiteX3-97" fmla="*/ 2497138 w 2509838"/>
                      <a:gd name="connsiteY3-98" fmla="*/ 352582 h 1826460"/>
                      <a:gd name="connsiteX4-99" fmla="*/ 2509838 w 2509838"/>
                      <a:gd name="connsiteY4-100" fmla="*/ 1826460 h 1826460"/>
                      <a:gd name="connsiteX5-101" fmla="*/ 1471456 w 2509838"/>
                      <a:gd name="connsiteY5-102" fmla="*/ 1086842 h 1826460"/>
                      <a:gd name="connsiteX6-103" fmla="*/ 352582 w 2509838"/>
                      <a:gd name="connsiteY6-104" fmla="*/ 1086842 h 1826460"/>
                      <a:gd name="connsiteX7-105" fmla="*/ 0 w 2509838"/>
                      <a:gd name="connsiteY7-106" fmla="*/ 734260 h 1826460"/>
                      <a:gd name="connsiteX8-107" fmla="*/ 0 w 2509838"/>
                      <a:gd name="connsiteY8-108" fmla="*/ 352582 h 1826460"/>
                      <a:gd name="connsiteX0-109" fmla="*/ 0 w 2509838"/>
                      <a:gd name="connsiteY0-110" fmla="*/ 352582 h 1826460"/>
                      <a:gd name="connsiteX1-111" fmla="*/ 352582 w 2509838"/>
                      <a:gd name="connsiteY1-112" fmla="*/ 0 h 1826460"/>
                      <a:gd name="connsiteX2-113" fmla="*/ 2144556 w 2509838"/>
                      <a:gd name="connsiteY2-114" fmla="*/ 0 h 1826460"/>
                      <a:gd name="connsiteX3-115" fmla="*/ 2497138 w 2509838"/>
                      <a:gd name="connsiteY3-116" fmla="*/ 352582 h 1826460"/>
                      <a:gd name="connsiteX4-117" fmla="*/ 2509838 w 2509838"/>
                      <a:gd name="connsiteY4-118" fmla="*/ 1826460 h 1826460"/>
                      <a:gd name="connsiteX5-119" fmla="*/ 1471456 w 2509838"/>
                      <a:gd name="connsiteY5-120" fmla="*/ 1086842 h 1826460"/>
                      <a:gd name="connsiteX6-121" fmla="*/ 352582 w 2509838"/>
                      <a:gd name="connsiteY6-122" fmla="*/ 1086842 h 1826460"/>
                      <a:gd name="connsiteX7-123" fmla="*/ 0 w 2509838"/>
                      <a:gd name="connsiteY7-124" fmla="*/ 734260 h 1826460"/>
                      <a:gd name="connsiteX8-125" fmla="*/ 0 w 2509838"/>
                      <a:gd name="connsiteY8-126" fmla="*/ 352582 h 1826460"/>
                      <a:gd name="connsiteX0-127" fmla="*/ 0 w 2509838"/>
                      <a:gd name="connsiteY0-128" fmla="*/ 352582 h 1826460"/>
                      <a:gd name="connsiteX1-129" fmla="*/ 352582 w 2509838"/>
                      <a:gd name="connsiteY1-130" fmla="*/ 0 h 1826460"/>
                      <a:gd name="connsiteX2-131" fmla="*/ 2144556 w 2509838"/>
                      <a:gd name="connsiteY2-132" fmla="*/ 0 h 1826460"/>
                      <a:gd name="connsiteX3-133" fmla="*/ 2497138 w 2509838"/>
                      <a:gd name="connsiteY3-134" fmla="*/ 352582 h 1826460"/>
                      <a:gd name="connsiteX4-135" fmla="*/ 2509838 w 2509838"/>
                      <a:gd name="connsiteY4-136" fmla="*/ 1826460 h 1826460"/>
                      <a:gd name="connsiteX5-137" fmla="*/ 1471456 w 2509838"/>
                      <a:gd name="connsiteY5-138" fmla="*/ 1086842 h 1826460"/>
                      <a:gd name="connsiteX6-139" fmla="*/ 352582 w 2509838"/>
                      <a:gd name="connsiteY6-140" fmla="*/ 1086842 h 1826460"/>
                      <a:gd name="connsiteX7-141" fmla="*/ 0 w 2509838"/>
                      <a:gd name="connsiteY7-142" fmla="*/ 734260 h 1826460"/>
                      <a:gd name="connsiteX8-143" fmla="*/ 0 w 2509838"/>
                      <a:gd name="connsiteY8-144" fmla="*/ 352582 h 1826460"/>
                      <a:gd name="connsiteX0-145" fmla="*/ 0 w 2509838"/>
                      <a:gd name="connsiteY0-146" fmla="*/ 352582 h 1826460"/>
                      <a:gd name="connsiteX1-147" fmla="*/ 352582 w 2509838"/>
                      <a:gd name="connsiteY1-148" fmla="*/ 0 h 1826460"/>
                      <a:gd name="connsiteX2-149" fmla="*/ 2144556 w 2509838"/>
                      <a:gd name="connsiteY2-150" fmla="*/ 0 h 1826460"/>
                      <a:gd name="connsiteX3-151" fmla="*/ 2497138 w 2509838"/>
                      <a:gd name="connsiteY3-152" fmla="*/ 352582 h 1826460"/>
                      <a:gd name="connsiteX4-153" fmla="*/ 2509838 w 2509838"/>
                      <a:gd name="connsiteY4-154" fmla="*/ 1826460 h 1826460"/>
                      <a:gd name="connsiteX5-155" fmla="*/ 1471456 w 2509838"/>
                      <a:gd name="connsiteY5-156" fmla="*/ 1086842 h 1826460"/>
                      <a:gd name="connsiteX6-157" fmla="*/ 352582 w 2509838"/>
                      <a:gd name="connsiteY6-158" fmla="*/ 1086842 h 1826460"/>
                      <a:gd name="connsiteX7-159" fmla="*/ 0 w 2509838"/>
                      <a:gd name="connsiteY7-160" fmla="*/ 734260 h 1826460"/>
                      <a:gd name="connsiteX8-161" fmla="*/ 0 w 2509838"/>
                      <a:gd name="connsiteY8-162" fmla="*/ 352582 h 1826460"/>
                      <a:gd name="connsiteX0-163" fmla="*/ 0 w 2502694"/>
                      <a:gd name="connsiteY0-164" fmla="*/ 352582 h 1821697"/>
                      <a:gd name="connsiteX1-165" fmla="*/ 352582 w 2502694"/>
                      <a:gd name="connsiteY1-166" fmla="*/ 0 h 1821697"/>
                      <a:gd name="connsiteX2-167" fmla="*/ 2144556 w 2502694"/>
                      <a:gd name="connsiteY2-168" fmla="*/ 0 h 1821697"/>
                      <a:gd name="connsiteX3-169" fmla="*/ 2497138 w 2502694"/>
                      <a:gd name="connsiteY3-170" fmla="*/ 352582 h 1821697"/>
                      <a:gd name="connsiteX4-171" fmla="*/ 2502694 w 2502694"/>
                      <a:gd name="connsiteY4-172" fmla="*/ 1821697 h 1821697"/>
                      <a:gd name="connsiteX5-173" fmla="*/ 1471456 w 2502694"/>
                      <a:gd name="connsiteY5-174" fmla="*/ 1086842 h 1821697"/>
                      <a:gd name="connsiteX6-175" fmla="*/ 352582 w 2502694"/>
                      <a:gd name="connsiteY6-176" fmla="*/ 1086842 h 1821697"/>
                      <a:gd name="connsiteX7-177" fmla="*/ 0 w 2502694"/>
                      <a:gd name="connsiteY7-178" fmla="*/ 734260 h 1821697"/>
                      <a:gd name="connsiteX8-179" fmla="*/ 0 w 2502694"/>
                      <a:gd name="connsiteY8-180" fmla="*/ 352582 h 1821697"/>
                      <a:gd name="connsiteX0-181" fmla="*/ 0 w 2497932"/>
                      <a:gd name="connsiteY0-182" fmla="*/ 352582 h 1807410"/>
                      <a:gd name="connsiteX1-183" fmla="*/ 352582 w 2497932"/>
                      <a:gd name="connsiteY1-184" fmla="*/ 0 h 1807410"/>
                      <a:gd name="connsiteX2-185" fmla="*/ 2144556 w 2497932"/>
                      <a:gd name="connsiteY2-186" fmla="*/ 0 h 1807410"/>
                      <a:gd name="connsiteX3-187" fmla="*/ 2497138 w 2497932"/>
                      <a:gd name="connsiteY3-188" fmla="*/ 352582 h 1807410"/>
                      <a:gd name="connsiteX4-189" fmla="*/ 2497932 w 2497932"/>
                      <a:gd name="connsiteY4-190" fmla="*/ 1807410 h 1807410"/>
                      <a:gd name="connsiteX5-191" fmla="*/ 1471456 w 2497932"/>
                      <a:gd name="connsiteY5-192" fmla="*/ 1086842 h 1807410"/>
                      <a:gd name="connsiteX6-193" fmla="*/ 352582 w 2497932"/>
                      <a:gd name="connsiteY6-194" fmla="*/ 1086842 h 1807410"/>
                      <a:gd name="connsiteX7-195" fmla="*/ 0 w 2497932"/>
                      <a:gd name="connsiteY7-196" fmla="*/ 734260 h 1807410"/>
                      <a:gd name="connsiteX8-197" fmla="*/ 0 w 2497932"/>
                      <a:gd name="connsiteY8-198" fmla="*/ 352582 h 18074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497932" h="1807410">
                        <a:moveTo>
                          <a:pt x="0" y="352582"/>
                        </a:moveTo>
                        <a:cubicBezTo>
                          <a:pt x="0" y="157856"/>
                          <a:pt x="157856" y="0"/>
                          <a:pt x="352582" y="0"/>
                        </a:cubicBezTo>
                        <a:lnTo>
                          <a:pt x="2144556" y="0"/>
                        </a:lnTo>
                        <a:cubicBezTo>
                          <a:pt x="2339282" y="0"/>
                          <a:pt x="2497138" y="157856"/>
                          <a:pt x="2497138" y="352582"/>
                        </a:cubicBezTo>
                        <a:cubicBezTo>
                          <a:pt x="2497138" y="479808"/>
                          <a:pt x="2497932" y="1680184"/>
                          <a:pt x="2497932" y="1807410"/>
                        </a:cubicBezTo>
                        <a:cubicBezTo>
                          <a:pt x="2288382" y="1398886"/>
                          <a:pt x="1863032" y="1086842"/>
                          <a:pt x="1471456" y="1086842"/>
                        </a:cubicBezTo>
                        <a:lnTo>
                          <a:pt x="352582" y="1086842"/>
                        </a:lnTo>
                        <a:cubicBezTo>
                          <a:pt x="157856" y="1086842"/>
                          <a:pt x="0" y="928986"/>
                          <a:pt x="0" y="734260"/>
                        </a:cubicBezTo>
                        <a:lnTo>
                          <a:pt x="0" y="352582"/>
                        </a:lnTo>
                        <a:close/>
                      </a:path>
                    </a:pathLst>
                  </a:custGeom>
                  <a:solidFill>
                    <a:srgbClr val="F39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1619672" y="213981"/>
                  <a:ext cx="2497932" cy="1839648"/>
                  <a:chOff x="1619672" y="213981"/>
                  <a:chExt cx="2497932" cy="1839648"/>
                </a:xfrm>
              </p:grpSpPr>
              <p:sp>
                <p:nvSpPr>
                  <p:cNvPr id="61" name="圆角矩形 1446"/>
                  <p:cNvSpPr/>
                  <p:nvPr/>
                </p:nvSpPr>
                <p:spPr>
                  <a:xfrm>
                    <a:off x="1619672" y="246219"/>
                    <a:ext cx="2497932" cy="1807410"/>
                  </a:xfrm>
                  <a:custGeom>
                    <a:avLst/>
                    <a:gdLst>
                      <a:gd name="connsiteX0" fmla="*/ 0 w 2497138"/>
                      <a:gd name="connsiteY0" fmla="*/ 352582 h 1086842"/>
                      <a:gd name="connsiteX1" fmla="*/ 352582 w 2497138"/>
                      <a:gd name="connsiteY1" fmla="*/ 0 h 1086842"/>
                      <a:gd name="connsiteX2" fmla="*/ 2144556 w 2497138"/>
                      <a:gd name="connsiteY2" fmla="*/ 0 h 1086842"/>
                      <a:gd name="connsiteX3" fmla="*/ 2497138 w 2497138"/>
                      <a:gd name="connsiteY3" fmla="*/ 352582 h 1086842"/>
                      <a:gd name="connsiteX4" fmla="*/ 2497138 w 2497138"/>
                      <a:gd name="connsiteY4" fmla="*/ 734260 h 1086842"/>
                      <a:gd name="connsiteX5" fmla="*/ 2144556 w 2497138"/>
                      <a:gd name="connsiteY5" fmla="*/ 1086842 h 1086842"/>
                      <a:gd name="connsiteX6" fmla="*/ 352582 w 2497138"/>
                      <a:gd name="connsiteY6" fmla="*/ 1086842 h 1086842"/>
                      <a:gd name="connsiteX7" fmla="*/ 0 w 2497138"/>
                      <a:gd name="connsiteY7" fmla="*/ 734260 h 1086842"/>
                      <a:gd name="connsiteX8" fmla="*/ 0 w 2497138"/>
                      <a:gd name="connsiteY8" fmla="*/ 352582 h 1086842"/>
                      <a:gd name="connsiteX0-1" fmla="*/ 0 w 2509838"/>
                      <a:gd name="connsiteY0-2" fmla="*/ 352582 h 1853157"/>
                      <a:gd name="connsiteX1-3" fmla="*/ 352582 w 2509838"/>
                      <a:gd name="connsiteY1-4" fmla="*/ 0 h 1853157"/>
                      <a:gd name="connsiteX2-5" fmla="*/ 2144556 w 2509838"/>
                      <a:gd name="connsiteY2-6" fmla="*/ 0 h 1853157"/>
                      <a:gd name="connsiteX3-7" fmla="*/ 2497138 w 2509838"/>
                      <a:gd name="connsiteY3-8" fmla="*/ 352582 h 1853157"/>
                      <a:gd name="connsiteX4-9" fmla="*/ 2509838 w 2509838"/>
                      <a:gd name="connsiteY4-10" fmla="*/ 1826460 h 1853157"/>
                      <a:gd name="connsiteX5-11" fmla="*/ 2144556 w 2509838"/>
                      <a:gd name="connsiteY5-12" fmla="*/ 1086842 h 1853157"/>
                      <a:gd name="connsiteX6-13" fmla="*/ 352582 w 2509838"/>
                      <a:gd name="connsiteY6-14" fmla="*/ 1086842 h 1853157"/>
                      <a:gd name="connsiteX7-15" fmla="*/ 0 w 2509838"/>
                      <a:gd name="connsiteY7-16" fmla="*/ 734260 h 1853157"/>
                      <a:gd name="connsiteX8-17" fmla="*/ 0 w 2509838"/>
                      <a:gd name="connsiteY8-18" fmla="*/ 352582 h 1853157"/>
                      <a:gd name="connsiteX0-19" fmla="*/ 0 w 2509838"/>
                      <a:gd name="connsiteY0-20" fmla="*/ 352582 h 1853157"/>
                      <a:gd name="connsiteX1-21" fmla="*/ 352582 w 2509838"/>
                      <a:gd name="connsiteY1-22" fmla="*/ 0 h 1853157"/>
                      <a:gd name="connsiteX2-23" fmla="*/ 2144556 w 2509838"/>
                      <a:gd name="connsiteY2-24" fmla="*/ 0 h 1853157"/>
                      <a:gd name="connsiteX3-25" fmla="*/ 2497138 w 2509838"/>
                      <a:gd name="connsiteY3-26" fmla="*/ 352582 h 1853157"/>
                      <a:gd name="connsiteX4-27" fmla="*/ 2509838 w 2509838"/>
                      <a:gd name="connsiteY4-28" fmla="*/ 1826460 h 1853157"/>
                      <a:gd name="connsiteX5-29" fmla="*/ 1471456 w 2509838"/>
                      <a:gd name="connsiteY5-30" fmla="*/ 1086842 h 1853157"/>
                      <a:gd name="connsiteX6-31" fmla="*/ 352582 w 2509838"/>
                      <a:gd name="connsiteY6-32" fmla="*/ 1086842 h 1853157"/>
                      <a:gd name="connsiteX7-33" fmla="*/ 0 w 2509838"/>
                      <a:gd name="connsiteY7-34" fmla="*/ 734260 h 1853157"/>
                      <a:gd name="connsiteX8-35" fmla="*/ 0 w 2509838"/>
                      <a:gd name="connsiteY8-36" fmla="*/ 352582 h 1853157"/>
                      <a:gd name="connsiteX0-37" fmla="*/ 0 w 2509838"/>
                      <a:gd name="connsiteY0-38" fmla="*/ 352582 h 1853312"/>
                      <a:gd name="connsiteX1-39" fmla="*/ 352582 w 2509838"/>
                      <a:gd name="connsiteY1-40" fmla="*/ 0 h 1853312"/>
                      <a:gd name="connsiteX2-41" fmla="*/ 2144556 w 2509838"/>
                      <a:gd name="connsiteY2-42" fmla="*/ 0 h 1853312"/>
                      <a:gd name="connsiteX3-43" fmla="*/ 2497138 w 2509838"/>
                      <a:gd name="connsiteY3-44" fmla="*/ 352582 h 1853312"/>
                      <a:gd name="connsiteX4-45" fmla="*/ 2509838 w 2509838"/>
                      <a:gd name="connsiteY4-46" fmla="*/ 1826460 h 1853312"/>
                      <a:gd name="connsiteX5-47" fmla="*/ 1471456 w 2509838"/>
                      <a:gd name="connsiteY5-48" fmla="*/ 1086842 h 1853312"/>
                      <a:gd name="connsiteX6-49" fmla="*/ 352582 w 2509838"/>
                      <a:gd name="connsiteY6-50" fmla="*/ 1086842 h 1853312"/>
                      <a:gd name="connsiteX7-51" fmla="*/ 0 w 2509838"/>
                      <a:gd name="connsiteY7-52" fmla="*/ 734260 h 1853312"/>
                      <a:gd name="connsiteX8-53" fmla="*/ 0 w 2509838"/>
                      <a:gd name="connsiteY8-54" fmla="*/ 352582 h 1853312"/>
                      <a:gd name="connsiteX0-55" fmla="*/ 0 w 2509838"/>
                      <a:gd name="connsiteY0-56" fmla="*/ 352582 h 1853157"/>
                      <a:gd name="connsiteX1-57" fmla="*/ 352582 w 2509838"/>
                      <a:gd name="connsiteY1-58" fmla="*/ 0 h 1853157"/>
                      <a:gd name="connsiteX2-59" fmla="*/ 2144556 w 2509838"/>
                      <a:gd name="connsiteY2-60" fmla="*/ 0 h 1853157"/>
                      <a:gd name="connsiteX3-61" fmla="*/ 2497138 w 2509838"/>
                      <a:gd name="connsiteY3-62" fmla="*/ 352582 h 1853157"/>
                      <a:gd name="connsiteX4-63" fmla="*/ 2509838 w 2509838"/>
                      <a:gd name="connsiteY4-64" fmla="*/ 1826460 h 1853157"/>
                      <a:gd name="connsiteX5-65" fmla="*/ 1471456 w 2509838"/>
                      <a:gd name="connsiteY5-66" fmla="*/ 1086842 h 1853157"/>
                      <a:gd name="connsiteX6-67" fmla="*/ 352582 w 2509838"/>
                      <a:gd name="connsiteY6-68" fmla="*/ 1086842 h 1853157"/>
                      <a:gd name="connsiteX7-69" fmla="*/ 0 w 2509838"/>
                      <a:gd name="connsiteY7-70" fmla="*/ 734260 h 1853157"/>
                      <a:gd name="connsiteX8-71" fmla="*/ 0 w 2509838"/>
                      <a:gd name="connsiteY8-72" fmla="*/ 352582 h 1853157"/>
                      <a:gd name="connsiteX0-73" fmla="*/ 0 w 2509838"/>
                      <a:gd name="connsiteY0-74" fmla="*/ 352582 h 1826460"/>
                      <a:gd name="connsiteX1-75" fmla="*/ 352582 w 2509838"/>
                      <a:gd name="connsiteY1-76" fmla="*/ 0 h 1826460"/>
                      <a:gd name="connsiteX2-77" fmla="*/ 2144556 w 2509838"/>
                      <a:gd name="connsiteY2-78" fmla="*/ 0 h 1826460"/>
                      <a:gd name="connsiteX3-79" fmla="*/ 2497138 w 2509838"/>
                      <a:gd name="connsiteY3-80" fmla="*/ 352582 h 1826460"/>
                      <a:gd name="connsiteX4-81" fmla="*/ 2509838 w 2509838"/>
                      <a:gd name="connsiteY4-82" fmla="*/ 1826460 h 1826460"/>
                      <a:gd name="connsiteX5-83" fmla="*/ 1471456 w 2509838"/>
                      <a:gd name="connsiteY5-84" fmla="*/ 1086842 h 1826460"/>
                      <a:gd name="connsiteX6-85" fmla="*/ 352582 w 2509838"/>
                      <a:gd name="connsiteY6-86" fmla="*/ 1086842 h 1826460"/>
                      <a:gd name="connsiteX7-87" fmla="*/ 0 w 2509838"/>
                      <a:gd name="connsiteY7-88" fmla="*/ 734260 h 1826460"/>
                      <a:gd name="connsiteX8-89" fmla="*/ 0 w 2509838"/>
                      <a:gd name="connsiteY8-90" fmla="*/ 352582 h 1826460"/>
                      <a:gd name="connsiteX0-91" fmla="*/ 0 w 2509838"/>
                      <a:gd name="connsiteY0-92" fmla="*/ 352582 h 1826460"/>
                      <a:gd name="connsiteX1-93" fmla="*/ 352582 w 2509838"/>
                      <a:gd name="connsiteY1-94" fmla="*/ 0 h 1826460"/>
                      <a:gd name="connsiteX2-95" fmla="*/ 2144556 w 2509838"/>
                      <a:gd name="connsiteY2-96" fmla="*/ 0 h 1826460"/>
                      <a:gd name="connsiteX3-97" fmla="*/ 2497138 w 2509838"/>
                      <a:gd name="connsiteY3-98" fmla="*/ 352582 h 1826460"/>
                      <a:gd name="connsiteX4-99" fmla="*/ 2509838 w 2509838"/>
                      <a:gd name="connsiteY4-100" fmla="*/ 1826460 h 1826460"/>
                      <a:gd name="connsiteX5-101" fmla="*/ 1471456 w 2509838"/>
                      <a:gd name="connsiteY5-102" fmla="*/ 1086842 h 1826460"/>
                      <a:gd name="connsiteX6-103" fmla="*/ 352582 w 2509838"/>
                      <a:gd name="connsiteY6-104" fmla="*/ 1086842 h 1826460"/>
                      <a:gd name="connsiteX7-105" fmla="*/ 0 w 2509838"/>
                      <a:gd name="connsiteY7-106" fmla="*/ 734260 h 1826460"/>
                      <a:gd name="connsiteX8-107" fmla="*/ 0 w 2509838"/>
                      <a:gd name="connsiteY8-108" fmla="*/ 352582 h 1826460"/>
                      <a:gd name="connsiteX0-109" fmla="*/ 0 w 2509838"/>
                      <a:gd name="connsiteY0-110" fmla="*/ 352582 h 1826460"/>
                      <a:gd name="connsiteX1-111" fmla="*/ 352582 w 2509838"/>
                      <a:gd name="connsiteY1-112" fmla="*/ 0 h 1826460"/>
                      <a:gd name="connsiteX2-113" fmla="*/ 2144556 w 2509838"/>
                      <a:gd name="connsiteY2-114" fmla="*/ 0 h 1826460"/>
                      <a:gd name="connsiteX3-115" fmla="*/ 2497138 w 2509838"/>
                      <a:gd name="connsiteY3-116" fmla="*/ 352582 h 1826460"/>
                      <a:gd name="connsiteX4-117" fmla="*/ 2509838 w 2509838"/>
                      <a:gd name="connsiteY4-118" fmla="*/ 1826460 h 1826460"/>
                      <a:gd name="connsiteX5-119" fmla="*/ 1471456 w 2509838"/>
                      <a:gd name="connsiteY5-120" fmla="*/ 1086842 h 1826460"/>
                      <a:gd name="connsiteX6-121" fmla="*/ 352582 w 2509838"/>
                      <a:gd name="connsiteY6-122" fmla="*/ 1086842 h 1826460"/>
                      <a:gd name="connsiteX7-123" fmla="*/ 0 w 2509838"/>
                      <a:gd name="connsiteY7-124" fmla="*/ 734260 h 1826460"/>
                      <a:gd name="connsiteX8-125" fmla="*/ 0 w 2509838"/>
                      <a:gd name="connsiteY8-126" fmla="*/ 352582 h 1826460"/>
                      <a:gd name="connsiteX0-127" fmla="*/ 0 w 2509838"/>
                      <a:gd name="connsiteY0-128" fmla="*/ 352582 h 1826460"/>
                      <a:gd name="connsiteX1-129" fmla="*/ 352582 w 2509838"/>
                      <a:gd name="connsiteY1-130" fmla="*/ 0 h 1826460"/>
                      <a:gd name="connsiteX2-131" fmla="*/ 2144556 w 2509838"/>
                      <a:gd name="connsiteY2-132" fmla="*/ 0 h 1826460"/>
                      <a:gd name="connsiteX3-133" fmla="*/ 2497138 w 2509838"/>
                      <a:gd name="connsiteY3-134" fmla="*/ 352582 h 1826460"/>
                      <a:gd name="connsiteX4-135" fmla="*/ 2509838 w 2509838"/>
                      <a:gd name="connsiteY4-136" fmla="*/ 1826460 h 1826460"/>
                      <a:gd name="connsiteX5-137" fmla="*/ 1471456 w 2509838"/>
                      <a:gd name="connsiteY5-138" fmla="*/ 1086842 h 1826460"/>
                      <a:gd name="connsiteX6-139" fmla="*/ 352582 w 2509838"/>
                      <a:gd name="connsiteY6-140" fmla="*/ 1086842 h 1826460"/>
                      <a:gd name="connsiteX7-141" fmla="*/ 0 w 2509838"/>
                      <a:gd name="connsiteY7-142" fmla="*/ 734260 h 1826460"/>
                      <a:gd name="connsiteX8-143" fmla="*/ 0 w 2509838"/>
                      <a:gd name="connsiteY8-144" fmla="*/ 352582 h 1826460"/>
                      <a:gd name="connsiteX0-145" fmla="*/ 0 w 2509838"/>
                      <a:gd name="connsiteY0-146" fmla="*/ 352582 h 1826460"/>
                      <a:gd name="connsiteX1-147" fmla="*/ 352582 w 2509838"/>
                      <a:gd name="connsiteY1-148" fmla="*/ 0 h 1826460"/>
                      <a:gd name="connsiteX2-149" fmla="*/ 2144556 w 2509838"/>
                      <a:gd name="connsiteY2-150" fmla="*/ 0 h 1826460"/>
                      <a:gd name="connsiteX3-151" fmla="*/ 2497138 w 2509838"/>
                      <a:gd name="connsiteY3-152" fmla="*/ 352582 h 1826460"/>
                      <a:gd name="connsiteX4-153" fmla="*/ 2509838 w 2509838"/>
                      <a:gd name="connsiteY4-154" fmla="*/ 1826460 h 1826460"/>
                      <a:gd name="connsiteX5-155" fmla="*/ 1471456 w 2509838"/>
                      <a:gd name="connsiteY5-156" fmla="*/ 1086842 h 1826460"/>
                      <a:gd name="connsiteX6-157" fmla="*/ 352582 w 2509838"/>
                      <a:gd name="connsiteY6-158" fmla="*/ 1086842 h 1826460"/>
                      <a:gd name="connsiteX7-159" fmla="*/ 0 w 2509838"/>
                      <a:gd name="connsiteY7-160" fmla="*/ 734260 h 1826460"/>
                      <a:gd name="connsiteX8-161" fmla="*/ 0 w 2509838"/>
                      <a:gd name="connsiteY8-162" fmla="*/ 352582 h 1826460"/>
                      <a:gd name="connsiteX0-163" fmla="*/ 0 w 2502694"/>
                      <a:gd name="connsiteY0-164" fmla="*/ 352582 h 1821697"/>
                      <a:gd name="connsiteX1-165" fmla="*/ 352582 w 2502694"/>
                      <a:gd name="connsiteY1-166" fmla="*/ 0 h 1821697"/>
                      <a:gd name="connsiteX2-167" fmla="*/ 2144556 w 2502694"/>
                      <a:gd name="connsiteY2-168" fmla="*/ 0 h 1821697"/>
                      <a:gd name="connsiteX3-169" fmla="*/ 2497138 w 2502694"/>
                      <a:gd name="connsiteY3-170" fmla="*/ 352582 h 1821697"/>
                      <a:gd name="connsiteX4-171" fmla="*/ 2502694 w 2502694"/>
                      <a:gd name="connsiteY4-172" fmla="*/ 1821697 h 1821697"/>
                      <a:gd name="connsiteX5-173" fmla="*/ 1471456 w 2502694"/>
                      <a:gd name="connsiteY5-174" fmla="*/ 1086842 h 1821697"/>
                      <a:gd name="connsiteX6-175" fmla="*/ 352582 w 2502694"/>
                      <a:gd name="connsiteY6-176" fmla="*/ 1086842 h 1821697"/>
                      <a:gd name="connsiteX7-177" fmla="*/ 0 w 2502694"/>
                      <a:gd name="connsiteY7-178" fmla="*/ 734260 h 1821697"/>
                      <a:gd name="connsiteX8-179" fmla="*/ 0 w 2502694"/>
                      <a:gd name="connsiteY8-180" fmla="*/ 352582 h 1821697"/>
                      <a:gd name="connsiteX0-181" fmla="*/ 0 w 2497932"/>
                      <a:gd name="connsiteY0-182" fmla="*/ 352582 h 1807410"/>
                      <a:gd name="connsiteX1-183" fmla="*/ 352582 w 2497932"/>
                      <a:gd name="connsiteY1-184" fmla="*/ 0 h 1807410"/>
                      <a:gd name="connsiteX2-185" fmla="*/ 2144556 w 2497932"/>
                      <a:gd name="connsiteY2-186" fmla="*/ 0 h 1807410"/>
                      <a:gd name="connsiteX3-187" fmla="*/ 2497138 w 2497932"/>
                      <a:gd name="connsiteY3-188" fmla="*/ 352582 h 1807410"/>
                      <a:gd name="connsiteX4-189" fmla="*/ 2497932 w 2497932"/>
                      <a:gd name="connsiteY4-190" fmla="*/ 1807410 h 1807410"/>
                      <a:gd name="connsiteX5-191" fmla="*/ 1471456 w 2497932"/>
                      <a:gd name="connsiteY5-192" fmla="*/ 1086842 h 1807410"/>
                      <a:gd name="connsiteX6-193" fmla="*/ 352582 w 2497932"/>
                      <a:gd name="connsiteY6-194" fmla="*/ 1086842 h 1807410"/>
                      <a:gd name="connsiteX7-195" fmla="*/ 0 w 2497932"/>
                      <a:gd name="connsiteY7-196" fmla="*/ 734260 h 1807410"/>
                      <a:gd name="connsiteX8-197" fmla="*/ 0 w 2497932"/>
                      <a:gd name="connsiteY8-198" fmla="*/ 352582 h 18074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497932" h="1807410">
                        <a:moveTo>
                          <a:pt x="0" y="352582"/>
                        </a:moveTo>
                        <a:cubicBezTo>
                          <a:pt x="0" y="157856"/>
                          <a:pt x="157856" y="0"/>
                          <a:pt x="352582" y="0"/>
                        </a:cubicBezTo>
                        <a:lnTo>
                          <a:pt x="2144556" y="0"/>
                        </a:lnTo>
                        <a:cubicBezTo>
                          <a:pt x="2339282" y="0"/>
                          <a:pt x="2497138" y="157856"/>
                          <a:pt x="2497138" y="352582"/>
                        </a:cubicBezTo>
                        <a:cubicBezTo>
                          <a:pt x="2497138" y="479808"/>
                          <a:pt x="2497932" y="1680184"/>
                          <a:pt x="2497932" y="1807410"/>
                        </a:cubicBezTo>
                        <a:cubicBezTo>
                          <a:pt x="2288382" y="1398886"/>
                          <a:pt x="1863032" y="1086842"/>
                          <a:pt x="1471456" y="1086842"/>
                        </a:cubicBezTo>
                        <a:lnTo>
                          <a:pt x="352582" y="1086842"/>
                        </a:lnTo>
                        <a:cubicBezTo>
                          <a:pt x="157856" y="1086842"/>
                          <a:pt x="0" y="928986"/>
                          <a:pt x="0" y="734260"/>
                        </a:cubicBezTo>
                        <a:lnTo>
                          <a:pt x="0" y="352582"/>
                        </a:lnTo>
                        <a:close/>
                      </a:path>
                    </a:pathLst>
                  </a:custGeom>
                  <a:solidFill>
                    <a:srgbClr val="464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2" name="圆角矩形 1446"/>
                  <p:cNvSpPr/>
                  <p:nvPr/>
                </p:nvSpPr>
                <p:spPr>
                  <a:xfrm>
                    <a:off x="1619672" y="213981"/>
                    <a:ext cx="2497932" cy="1807410"/>
                  </a:xfrm>
                  <a:custGeom>
                    <a:avLst/>
                    <a:gdLst>
                      <a:gd name="connsiteX0" fmla="*/ 0 w 2497138"/>
                      <a:gd name="connsiteY0" fmla="*/ 352582 h 1086842"/>
                      <a:gd name="connsiteX1" fmla="*/ 352582 w 2497138"/>
                      <a:gd name="connsiteY1" fmla="*/ 0 h 1086842"/>
                      <a:gd name="connsiteX2" fmla="*/ 2144556 w 2497138"/>
                      <a:gd name="connsiteY2" fmla="*/ 0 h 1086842"/>
                      <a:gd name="connsiteX3" fmla="*/ 2497138 w 2497138"/>
                      <a:gd name="connsiteY3" fmla="*/ 352582 h 1086842"/>
                      <a:gd name="connsiteX4" fmla="*/ 2497138 w 2497138"/>
                      <a:gd name="connsiteY4" fmla="*/ 734260 h 1086842"/>
                      <a:gd name="connsiteX5" fmla="*/ 2144556 w 2497138"/>
                      <a:gd name="connsiteY5" fmla="*/ 1086842 h 1086842"/>
                      <a:gd name="connsiteX6" fmla="*/ 352582 w 2497138"/>
                      <a:gd name="connsiteY6" fmla="*/ 1086842 h 1086842"/>
                      <a:gd name="connsiteX7" fmla="*/ 0 w 2497138"/>
                      <a:gd name="connsiteY7" fmla="*/ 734260 h 1086842"/>
                      <a:gd name="connsiteX8" fmla="*/ 0 w 2497138"/>
                      <a:gd name="connsiteY8" fmla="*/ 352582 h 1086842"/>
                      <a:gd name="connsiteX0-1" fmla="*/ 0 w 2509838"/>
                      <a:gd name="connsiteY0-2" fmla="*/ 352582 h 1853157"/>
                      <a:gd name="connsiteX1-3" fmla="*/ 352582 w 2509838"/>
                      <a:gd name="connsiteY1-4" fmla="*/ 0 h 1853157"/>
                      <a:gd name="connsiteX2-5" fmla="*/ 2144556 w 2509838"/>
                      <a:gd name="connsiteY2-6" fmla="*/ 0 h 1853157"/>
                      <a:gd name="connsiteX3-7" fmla="*/ 2497138 w 2509838"/>
                      <a:gd name="connsiteY3-8" fmla="*/ 352582 h 1853157"/>
                      <a:gd name="connsiteX4-9" fmla="*/ 2509838 w 2509838"/>
                      <a:gd name="connsiteY4-10" fmla="*/ 1826460 h 1853157"/>
                      <a:gd name="connsiteX5-11" fmla="*/ 2144556 w 2509838"/>
                      <a:gd name="connsiteY5-12" fmla="*/ 1086842 h 1853157"/>
                      <a:gd name="connsiteX6-13" fmla="*/ 352582 w 2509838"/>
                      <a:gd name="connsiteY6-14" fmla="*/ 1086842 h 1853157"/>
                      <a:gd name="connsiteX7-15" fmla="*/ 0 w 2509838"/>
                      <a:gd name="connsiteY7-16" fmla="*/ 734260 h 1853157"/>
                      <a:gd name="connsiteX8-17" fmla="*/ 0 w 2509838"/>
                      <a:gd name="connsiteY8-18" fmla="*/ 352582 h 1853157"/>
                      <a:gd name="connsiteX0-19" fmla="*/ 0 w 2509838"/>
                      <a:gd name="connsiteY0-20" fmla="*/ 352582 h 1853157"/>
                      <a:gd name="connsiteX1-21" fmla="*/ 352582 w 2509838"/>
                      <a:gd name="connsiteY1-22" fmla="*/ 0 h 1853157"/>
                      <a:gd name="connsiteX2-23" fmla="*/ 2144556 w 2509838"/>
                      <a:gd name="connsiteY2-24" fmla="*/ 0 h 1853157"/>
                      <a:gd name="connsiteX3-25" fmla="*/ 2497138 w 2509838"/>
                      <a:gd name="connsiteY3-26" fmla="*/ 352582 h 1853157"/>
                      <a:gd name="connsiteX4-27" fmla="*/ 2509838 w 2509838"/>
                      <a:gd name="connsiteY4-28" fmla="*/ 1826460 h 1853157"/>
                      <a:gd name="connsiteX5-29" fmla="*/ 1471456 w 2509838"/>
                      <a:gd name="connsiteY5-30" fmla="*/ 1086842 h 1853157"/>
                      <a:gd name="connsiteX6-31" fmla="*/ 352582 w 2509838"/>
                      <a:gd name="connsiteY6-32" fmla="*/ 1086842 h 1853157"/>
                      <a:gd name="connsiteX7-33" fmla="*/ 0 w 2509838"/>
                      <a:gd name="connsiteY7-34" fmla="*/ 734260 h 1853157"/>
                      <a:gd name="connsiteX8-35" fmla="*/ 0 w 2509838"/>
                      <a:gd name="connsiteY8-36" fmla="*/ 352582 h 1853157"/>
                      <a:gd name="connsiteX0-37" fmla="*/ 0 w 2509838"/>
                      <a:gd name="connsiteY0-38" fmla="*/ 352582 h 1853312"/>
                      <a:gd name="connsiteX1-39" fmla="*/ 352582 w 2509838"/>
                      <a:gd name="connsiteY1-40" fmla="*/ 0 h 1853312"/>
                      <a:gd name="connsiteX2-41" fmla="*/ 2144556 w 2509838"/>
                      <a:gd name="connsiteY2-42" fmla="*/ 0 h 1853312"/>
                      <a:gd name="connsiteX3-43" fmla="*/ 2497138 w 2509838"/>
                      <a:gd name="connsiteY3-44" fmla="*/ 352582 h 1853312"/>
                      <a:gd name="connsiteX4-45" fmla="*/ 2509838 w 2509838"/>
                      <a:gd name="connsiteY4-46" fmla="*/ 1826460 h 1853312"/>
                      <a:gd name="connsiteX5-47" fmla="*/ 1471456 w 2509838"/>
                      <a:gd name="connsiteY5-48" fmla="*/ 1086842 h 1853312"/>
                      <a:gd name="connsiteX6-49" fmla="*/ 352582 w 2509838"/>
                      <a:gd name="connsiteY6-50" fmla="*/ 1086842 h 1853312"/>
                      <a:gd name="connsiteX7-51" fmla="*/ 0 w 2509838"/>
                      <a:gd name="connsiteY7-52" fmla="*/ 734260 h 1853312"/>
                      <a:gd name="connsiteX8-53" fmla="*/ 0 w 2509838"/>
                      <a:gd name="connsiteY8-54" fmla="*/ 352582 h 1853312"/>
                      <a:gd name="connsiteX0-55" fmla="*/ 0 w 2509838"/>
                      <a:gd name="connsiteY0-56" fmla="*/ 352582 h 1853157"/>
                      <a:gd name="connsiteX1-57" fmla="*/ 352582 w 2509838"/>
                      <a:gd name="connsiteY1-58" fmla="*/ 0 h 1853157"/>
                      <a:gd name="connsiteX2-59" fmla="*/ 2144556 w 2509838"/>
                      <a:gd name="connsiteY2-60" fmla="*/ 0 h 1853157"/>
                      <a:gd name="connsiteX3-61" fmla="*/ 2497138 w 2509838"/>
                      <a:gd name="connsiteY3-62" fmla="*/ 352582 h 1853157"/>
                      <a:gd name="connsiteX4-63" fmla="*/ 2509838 w 2509838"/>
                      <a:gd name="connsiteY4-64" fmla="*/ 1826460 h 1853157"/>
                      <a:gd name="connsiteX5-65" fmla="*/ 1471456 w 2509838"/>
                      <a:gd name="connsiteY5-66" fmla="*/ 1086842 h 1853157"/>
                      <a:gd name="connsiteX6-67" fmla="*/ 352582 w 2509838"/>
                      <a:gd name="connsiteY6-68" fmla="*/ 1086842 h 1853157"/>
                      <a:gd name="connsiteX7-69" fmla="*/ 0 w 2509838"/>
                      <a:gd name="connsiteY7-70" fmla="*/ 734260 h 1853157"/>
                      <a:gd name="connsiteX8-71" fmla="*/ 0 w 2509838"/>
                      <a:gd name="connsiteY8-72" fmla="*/ 352582 h 1853157"/>
                      <a:gd name="connsiteX0-73" fmla="*/ 0 w 2509838"/>
                      <a:gd name="connsiteY0-74" fmla="*/ 352582 h 1826460"/>
                      <a:gd name="connsiteX1-75" fmla="*/ 352582 w 2509838"/>
                      <a:gd name="connsiteY1-76" fmla="*/ 0 h 1826460"/>
                      <a:gd name="connsiteX2-77" fmla="*/ 2144556 w 2509838"/>
                      <a:gd name="connsiteY2-78" fmla="*/ 0 h 1826460"/>
                      <a:gd name="connsiteX3-79" fmla="*/ 2497138 w 2509838"/>
                      <a:gd name="connsiteY3-80" fmla="*/ 352582 h 1826460"/>
                      <a:gd name="connsiteX4-81" fmla="*/ 2509838 w 2509838"/>
                      <a:gd name="connsiteY4-82" fmla="*/ 1826460 h 1826460"/>
                      <a:gd name="connsiteX5-83" fmla="*/ 1471456 w 2509838"/>
                      <a:gd name="connsiteY5-84" fmla="*/ 1086842 h 1826460"/>
                      <a:gd name="connsiteX6-85" fmla="*/ 352582 w 2509838"/>
                      <a:gd name="connsiteY6-86" fmla="*/ 1086842 h 1826460"/>
                      <a:gd name="connsiteX7-87" fmla="*/ 0 w 2509838"/>
                      <a:gd name="connsiteY7-88" fmla="*/ 734260 h 1826460"/>
                      <a:gd name="connsiteX8-89" fmla="*/ 0 w 2509838"/>
                      <a:gd name="connsiteY8-90" fmla="*/ 352582 h 1826460"/>
                      <a:gd name="connsiteX0-91" fmla="*/ 0 w 2509838"/>
                      <a:gd name="connsiteY0-92" fmla="*/ 352582 h 1826460"/>
                      <a:gd name="connsiteX1-93" fmla="*/ 352582 w 2509838"/>
                      <a:gd name="connsiteY1-94" fmla="*/ 0 h 1826460"/>
                      <a:gd name="connsiteX2-95" fmla="*/ 2144556 w 2509838"/>
                      <a:gd name="connsiteY2-96" fmla="*/ 0 h 1826460"/>
                      <a:gd name="connsiteX3-97" fmla="*/ 2497138 w 2509838"/>
                      <a:gd name="connsiteY3-98" fmla="*/ 352582 h 1826460"/>
                      <a:gd name="connsiteX4-99" fmla="*/ 2509838 w 2509838"/>
                      <a:gd name="connsiteY4-100" fmla="*/ 1826460 h 1826460"/>
                      <a:gd name="connsiteX5-101" fmla="*/ 1471456 w 2509838"/>
                      <a:gd name="connsiteY5-102" fmla="*/ 1086842 h 1826460"/>
                      <a:gd name="connsiteX6-103" fmla="*/ 352582 w 2509838"/>
                      <a:gd name="connsiteY6-104" fmla="*/ 1086842 h 1826460"/>
                      <a:gd name="connsiteX7-105" fmla="*/ 0 w 2509838"/>
                      <a:gd name="connsiteY7-106" fmla="*/ 734260 h 1826460"/>
                      <a:gd name="connsiteX8-107" fmla="*/ 0 w 2509838"/>
                      <a:gd name="connsiteY8-108" fmla="*/ 352582 h 1826460"/>
                      <a:gd name="connsiteX0-109" fmla="*/ 0 w 2509838"/>
                      <a:gd name="connsiteY0-110" fmla="*/ 352582 h 1826460"/>
                      <a:gd name="connsiteX1-111" fmla="*/ 352582 w 2509838"/>
                      <a:gd name="connsiteY1-112" fmla="*/ 0 h 1826460"/>
                      <a:gd name="connsiteX2-113" fmla="*/ 2144556 w 2509838"/>
                      <a:gd name="connsiteY2-114" fmla="*/ 0 h 1826460"/>
                      <a:gd name="connsiteX3-115" fmla="*/ 2497138 w 2509838"/>
                      <a:gd name="connsiteY3-116" fmla="*/ 352582 h 1826460"/>
                      <a:gd name="connsiteX4-117" fmla="*/ 2509838 w 2509838"/>
                      <a:gd name="connsiteY4-118" fmla="*/ 1826460 h 1826460"/>
                      <a:gd name="connsiteX5-119" fmla="*/ 1471456 w 2509838"/>
                      <a:gd name="connsiteY5-120" fmla="*/ 1086842 h 1826460"/>
                      <a:gd name="connsiteX6-121" fmla="*/ 352582 w 2509838"/>
                      <a:gd name="connsiteY6-122" fmla="*/ 1086842 h 1826460"/>
                      <a:gd name="connsiteX7-123" fmla="*/ 0 w 2509838"/>
                      <a:gd name="connsiteY7-124" fmla="*/ 734260 h 1826460"/>
                      <a:gd name="connsiteX8-125" fmla="*/ 0 w 2509838"/>
                      <a:gd name="connsiteY8-126" fmla="*/ 352582 h 1826460"/>
                      <a:gd name="connsiteX0-127" fmla="*/ 0 w 2509838"/>
                      <a:gd name="connsiteY0-128" fmla="*/ 352582 h 1826460"/>
                      <a:gd name="connsiteX1-129" fmla="*/ 352582 w 2509838"/>
                      <a:gd name="connsiteY1-130" fmla="*/ 0 h 1826460"/>
                      <a:gd name="connsiteX2-131" fmla="*/ 2144556 w 2509838"/>
                      <a:gd name="connsiteY2-132" fmla="*/ 0 h 1826460"/>
                      <a:gd name="connsiteX3-133" fmla="*/ 2497138 w 2509838"/>
                      <a:gd name="connsiteY3-134" fmla="*/ 352582 h 1826460"/>
                      <a:gd name="connsiteX4-135" fmla="*/ 2509838 w 2509838"/>
                      <a:gd name="connsiteY4-136" fmla="*/ 1826460 h 1826460"/>
                      <a:gd name="connsiteX5-137" fmla="*/ 1471456 w 2509838"/>
                      <a:gd name="connsiteY5-138" fmla="*/ 1086842 h 1826460"/>
                      <a:gd name="connsiteX6-139" fmla="*/ 352582 w 2509838"/>
                      <a:gd name="connsiteY6-140" fmla="*/ 1086842 h 1826460"/>
                      <a:gd name="connsiteX7-141" fmla="*/ 0 w 2509838"/>
                      <a:gd name="connsiteY7-142" fmla="*/ 734260 h 1826460"/>
                      <a:gd name="connsiteX8-143" fmla="*/ 0 w 2509838"/>
                      <a:gd name="connsiteY8-144" fmla="*/ 352582 h 1826460"/>
                      <a:gd name="connsiteX0-145" fmla="*/ 0 w 2509838"/>
                      <a:gd name="connsiteY0-146" fmla="*/ 352582 h 1826460"/>
                      <a:gd name="connsiteX1-147" fmla="*/ 352582 w 2509838"/>
                      <a:gd name="connsiteY1-148" fmla="*/ 0 h 1826460"/>
                      <a:gd name="connsiteX2-149" fmla="*/ 2144556 w 2509838"/>
                      <a:gd name="connsiteY2-150" fmla="*/ 0 h 1826460"/>
                      <a:gd name="connsiteX3-151" fmla="*/ 2497138 w 2509838"/>
                      <a:gd name="connsiteY3-152" fmla="*/ 352582 h 1826460"/>
                      <a:gd name="connsiteX4-153" fmla="*/ 2509838 w 2509838"/>
                      <a:gd name="connsiteY4-154" fmla="*/ 1826460 h 1826460"/>
                      <a:gd name="connsiteX5-155" fmla="*/ 1471456 w 2509838"/>
                      <a:gd name="connsiteY5-156" fmla="*/ 1086842 h 1826460"/>
                      <a:gd name="connsiteX6-157" fmla="*/ 352582 w 2509838"/>
                      <a:gd name="connsiteY6-158" fmla="*/ 1086842 h 1826460"/>
                      <a:gd name="connsiteX7-159" fmla="*/ 0 w 2509838"/>
                      <a:gd name="connsiteY7-160" fmla="*/ 734260 h 1826460"/>
                      <a:gd name="connsiteX8-161" fmla="*/ 0 w 2509838"/>
                      <a:gd name="connsiteY8-162" fmla="*/ 352582 h 1826460"/>
                      <a:gd name="connsiteX0-163" fmla="*/ 0 w 2502694"/>
                      <a:gd name="connsiteY0-164" fmla="*/ 352582 h 1821697"/>
                      <a:gd name="connsiteX1-165" fmla="*/ 352582 w 2502694"/>
                      <a:gd name="connsiteY1-166" fmla="*/ 0 h 1821697"/>
                      <a:gd name="connsiteX2-167" fmla="*/ 2144556 w 2502694"/>
                      <a:gd name="connsiteY2-168" fmla="*/ 0 h 1821697"/>
                      <a:gd name="connsiteX3-169" fmla="*/ 2497138 w 2502694"/>
                      <a:gd name="connsiteY3-170" fmla="*/ 352582 h 1821697"/>
                      <a:gd name="connsiteX4-171" fmla="*/ 2502694 w 2502694"/>
                      <a:gd name="connsiteY4-172" fmla="*/ 1821697 h 1821697"/>
                      <a:gd name="connsiteX5-173" fmla="*/ 1471456 w 2502694"/>
                      <a:gd name="connsiteY5-174" fmla="*/ 1086842 h 1821697"/>
                      <a:gd name="connsiteX6-175" fmla="*/ 352582 w 2502694"/>
                      <a:gd name="connsiteY6-176" fmla="*/ 1086842 h 1821697"/>
                      <a:gd name="connsiteX7-177" fmla="*/ 0 w 2502694"/>
                      <a:gd name="connsiteY7-178" fmla="*/ 734260 h 1821697"/>
                      <a:gd name="connsiteX8-179" fmla="*/ 0 w 2502694"/>
                      <a:gd name="connsiteY8-180" fmla="*/ 352582 h 1821697"/>
                      <a:gd name="connsiteX0-181" fmla="*/ 0 w 2497932"/>
                      <a:gd name="connsiteY0-182" fmla="*/ 352582 h 1807410"/>
                      <a:gd name="connsiteX1-183" fmla="*/ 352582 w 2497932"/>
                      <a:gd name="connsiteY1-184" fmla="*/ 0 h 1807410"/>
                      <a:gd name="connsiteX2-185" fmla="*/ 2144556 w 2497932"/>
                      <a:gd name="connsiteY2-186" fmla="*/ 0 h 1807410"/>
                      <a:gd name="connsiteX3-187" fmla="*/ 2497138 w 2497932"/>
                      <a:gd name="connsiteY3-188" fmla="*/ 352582 h 1807410"/>
                      <a:gd name="connsiteX4-189" fmla="*/ 2497932 w 2497932"/>
                      <a:gd name="connsiteY4-190" fmla="*/ 1807410 h 1807410"/>
                      <a:gd name="connsiteX5-191" fmla="*/ 1471456 w 2497932"/>
                      <a:gd name="connsiteY5-192" fmla="*/ 1086842 h 1807410"/>
                      <a:gd name="connsiteX6-193" fmla="*/ 352582 w 2497932"/>
                      <a:gd name="connsiteY6-194" fmla="*/ 1086842 h 1807410"/>
                      <a:gd name="connsiteX7-195" fmla="*/ 0 w 2497932"/>
                      <a:gd name="connsiteY7-196" fmla="*/ 734260 h 1807410"/>
                      <a:gd name="connsiteX8-197" fmla="*/ 0 w 2497932"/>
                      <a:gd name="connsiteY8-198" fmla="*/ 352582 h 18074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497932" h="1807410">
                        <a:moveTo>
                          <a:pt x="0" y="352582"/>
                        </a:moveTo>
                        <a:cubicBezTo>
                          <a:pt x="0" y="157856"/>
                          <a:pt x="157856" y="0"/>
                          <a:pt x="352582" y="0"/>
                        </a:cubicBezTo>
                        <a:lnTo>
                          <a:pt x="2144556" y="0"/>
                        </a:lnTo>
                        <a:cubicBezTo>
                          <a:pt x="2339282" y="0"/>
                          <a:pt x="2497138" y="157856"/>
                          <a:pt x="2497138" y="352582"/>
                        </a:cubicBezTo>
                        <a:cubicBezTo>
                          <a:pt x="2497138" y="479808"/>
                          <a:pt x="2497932" y="1680184"/>
                          <a:pt x="2497932" y="1807410"/>
                        </a:cubicBezTo>
                        <a:cubicBezTo>
                          <a:pt x="2288382" y="1398886"/>
                          <a:pt x="1863032" y="1086842"/>
                          <a:pt x="1471456" y="1086842"/>
                        </a:cubicBezTo>
                        <a:lnTo>
                          <a:pt x="352582" y="1086842"/>
                        </a:lnTo>
                        <a:cubicBezTo>
                          <a:pt x="157856" y="1086842"/>
                          <a:pt x="0" y="928986"/>
                          <a:pt x="0" y="734260"/>
                        </a:cubicBezTo>
                        <a:lnTo>
                          <a:pt x="0" y="352582"/>
                        </a:lnTo>
                        <a:close/>
                      </a:path>
                    </a:pathLst>
                  </a:custGeom>
                  <a:solidFill>
                    <a:srgbClr val="6EA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flipH="1">
                  <a:off x="4117604" y="-614890"/>
                  <a:ext cx="2497932" cy="1839648"/>
                  <a:chOff x="1619672" y="213981"/>
                  <a:chExt cx="2497932" cy="1839648"/>
                </a:xfrm>
              </p:grpSpPr>
              <p:sp>
                <p:nvSpPr>
                  <p:cNvPr id="59" name="圆角矩形 1446"/>
                  <p:cNvSpPr/>
                  <p:nvPr/>
                </p:nvSpPr>
                <p:spPr>
                  <a:xfrm>
                    <a:off x="1619672" y="246219"/>
                    <a:ext cx="2497932" cy="1807410"/>
                  </a:xfrm>
                  <a:custGeom>
                    <a:avLst/>
                    <a:gdLst>
                      <a:gd name="connsiteX0" fmla="*/ 0 w 2497138"/>
                      <a:gd name="connsiteY0" fmla="*/ 352582 h 1086842"/>
                      <a:gd name="connsiteX1" fmla="*/ 352582 w 2497138"/>
                      <a:gd name="connsiteY1" fmla="*/ 0 h 1086842"/>
                      <a:gd name="connsiteX2" fmla="*/ 2144556 w 2497138"/>
                      <a:gd name="connsiteY2" fmla="*/ 0 h 1086842"/>
                      <a:gd name="connsiteX3" fmla="*/ 2497138 w 2497138"/>
                      <a:gd name="connsiteY3" fmla="*/ 352582 h 1086842"/>
                      <a:gd name="connsiteX4" fmla="*/ 2497138 w 2497138"/>
                      <a:gd name="connsiteY4" fmla="*/ 734260 h 1086842"/>
                      <a:gd name="connsiteX5" fmla="*/ 2144556 w 2497138"/>
                      <a:gd name="connsiteY5" fmla="*/ 1086842 h 1086842"/>
                      <a:gd name="connsiteX6" fmla="*/ 352582 w 2497138"/>
                      <a:gd name="connsiteY6" fmla="*/ 1086842 h 1086842"/>
                      <a:gd name="connsiteX7" fmla="*/ 0 w 2497138"/>
                      <a:gd name="connsiteY7" fmla="*/ 734260 h 1086842"/>
                      <a:gd name="connsiteX8" fmla="*/ 0 w 2497138"/>
                      <a:gd name="connsiteY8" fmla="*/ 352582 h 1086842"/>
                      <a:gd name="connsiteX0-1" fmla="*/ 0 w 2509838"/>
                      <a:gd name="connsiteY0-2" fmla="*/ 352582 h 1853157"/>
                      <a:gd name="connsiteX1-3" fmla="*/ 352582 w 2509838"/>
                      <a:gd name="connsiteY1-4" fmla="*/ 0 h 1853157"/>
                      <a:gd name="connsiteX2-5" fmla="*/ 2144556 w 2509838"/>
                      <a:gd name="connsiteY2-6" fmla="*/ 0 h 1853157"/>
                      <a:gd name="connsiteX3-7" fmla="*/ 2497138 w 2509838"/>
                      <a:gd name="connsiteY3-8" fmla="*/ 352582 h 1853157"/>
                      <a:gd name="connsiteX4-9" fmla="*/ 2509838 w 2509838"/>
                      <a:gd name="connsiteY4-10" fmla="*/ 1826460 h 1853157"/>
                      <a:gd name="connsiteX5-11" fmla="*/ 2144556 w 2509838"/>
                      <a:gd name="connsiteY5-12" fmla="*/ 1086842 h 1853157"/>
                      <a:gd name="connsiteX6-13" fmla="*/ 352582 w 2509838"/>
                      <a:gd name="connsiteY6-14" fmla="*/ 1086842 h 1853157"/>
                      <a:gd name="connsiteX7-15" fmla="*/ 0 w 2509838"/>
                      <a:gd name="connsiteY7-16" fmla="*/ 734260 h 1853157"/>
                      <a:gd name="connsiteX8-17" fmla="*/ 0 w 2509838"/>
                      <a:gd name="connsiteY8-18" fmla="*/ 352582 h 1853157"/>
                      <a:gd name="connsiteX0-19" fmla="*/ 0 w 2509838"/>
                      <a:gd name="connsiteY0-20" fmla="*/ 352582 h 1853157"/>
                      <a:gd name="connsiteX1-21" fmla="*/ 352582 w 2509838"/>
                      <a:gd name="connsiteY1-22" fmla="*/ 0 h 1853157"/>
                      <a:gd name="connsiteX2-23" fmla="*/ 2144556 w 2509838"/>
                      <a:gd name="connsiteY2-24" fmla="*/ 0 h 1853157"/>
                      <a:gd name="connsiteX3-25" fmla="*/ 2497138 w 2509838"/>
                      <a:gd name="connsiteY3-26" fmla="*/ 352582 h 1853157"/>
                      <a:gd name="connsiteX4-27" fmla="*/ 2509838 w 2509838"/>
                      <a:gd name="connsiteY4-28" fmla="*/ 1826460 h 1853157"/>
                      <a:gd name="connsiteX5-29" fmla="*/ 1471456 w 2509838"/>
                      <a:gd name="connsiteY5-30" fmla="*/ 1086842 h 1853157"/>
                      <a:gd name="connsiteX6-31" fmla="*/ 352582 w 2509838"/>
                      <a:gd name="connsiteY6-32" fmla="*/ 1086842 h 1853157"/>
                      <a:gd name="connsiteX7-33" fmla="*/ 0 w 2509838"/>
                      <a:gd name="connsiteY7-34" fmla="*/ 734260 h 1853157"/>
                      <a:gd name="connsiteX8-35" fmla="*/ 0 w 2509838"/>
                      <a:gd name="connsiteY8-36" fmla="*/ 352582 h 1853157"/>
                      <a:gd name="connsiteX0-37" fmla="*/ 0 w 2509838"/>
                      <a:gd name="connsiteY0-38" fmla="*/ 352582 h 1853312"/>
                      <a:gd name="connsiteX1-39" fmla="*/ 352582 w 2509838"/>
                      <a:gd name="connsiteY1-40" fmla="*/ 0 h 1853312"/>
                      <a:gd name="connsiteX2-41" fmla="*/ 2144556 w 2509838"/>
                      <a:gd name="connsiteY2-42" fmla="*/ 0 h 1853312"/>
                      <a:gd name="connsiteX3-43" fmla="*/ 2497138 w 2509838"/>
                      <a:gd name="connsiteY3-44" fmla="*/ 352582 h 1853312"/>
                      <a:gd name="connsiteX4-45" fmla="*/ 2509838 w 2509838"/>
                      <a:gd name="connsiteY4-46" fmla="*/ 1826460 h 1853312"/>
                      <a:gd name="connsiteX5-47" fmla="*/ 1471456 w 2509838"/>
                      <a:gd name="connsiteY5-48" fmla="*/ 1086842 h 1853312"/>
                      <a:gd name="connsiteX6-49" fmla="*/ 352582 w 2509838"/>
                      <a:gd name="connsiteY6-50" fmla="*/ 1086842 h 1853312"/>
                      <a:gd name="connsiteX7-51" fmla="*/ 0 w 2509838"/>
                      <a:gd name="connsiteY7-52" fmla="*/ 734260 h 1853312"/>
                      <a:gd name="connsiteX8-53" fmla="*/ 0 w 2509838"/>
                      <a:gd name="connsiteY8-54" fmla="*/ 352582 h 1853312"/>
                      <a:gd name="connsiteX0-55" fmla="*/ 0 w 2509838"/>
                      <a:gd name="connsiteY0-56" fmla="*/ 352582 h 1853157"/>
                      <a:gd name="connsiteX1-57" fmla="*/ 352582 w 2509838"/>
                      <a:gd name="connsiteY1-58" fmla="*/ 0 h 1853157"/>
                      <a:gd name="connsiteX2-59" fmla="*/ 2144556 w 2509838"/>
                      <a:gd name="connsiteY2-60" fmla="*/ 0 h 1853157"/>
                      <a:gd name="connsiteX3-61" fmla="*/ 2497138 w 2509838"/>
                      <a:gd name="connsiteY3-62" fmla="*/ 352582 h 1853157"/>
                      <a:gd name="connsiteX4-63" fmla="*/ 2509838 w 2509838"/>
                      <a:gd name="connsiteY4-64" fmla="*/ 1826460 h 1853157"/>
                      <a:gd name="connsiteX5-65" fmla="*/ 1471456 w 2509838"/>
                      <a:gd name="connsiteY5-66" fmla="*/ 1086842 h 1853157"/>
                      <a:gd name="connsiteX6-67" fmla="*/ 352582 w 2509838"/>
                      <a:gd name="connsiteY6-68" fmla="*/ 1086842 h 1853157"/>
                      <a:gd name="connsiteX7-69" fmla="*/ 0 w 2509838"/>
                      <a:gd name="connsiteY7-70" fmla="*/ 734260 h 1853157"/>
                      <a:gd name="connsiteX8-71" fmla="*/ 0 w 2509838"/>
                      <a:gd name="connsiteY8-72" fmla="*/ 352582 h 1853157"/>
                      <a:gd name="connsiteX0-73" fmla="*/ 0 w 2509838"/>
                      <a:gd name="connsiteY0-74" fmla="*/ 352582 h 1826460"/>
                      <a:gd name="connsiteX1-75" fmla="*/ 352582 w 2509838"/>
                      <a:gd name="connsiteY1-76" fmla="*/ 0 h 1826460"/>
                      <a:gd name="connsiteX2-77" fmla="*/ 2144556 w 2509838"/>
                      <a:gd name="connsiteY2-78" fmla="*/ 0 h 1826460"/>
                      <a:gd name="connsiteX3-79" fmla="*/ 2497138 w 2509838"/>
                      <a:gd name="connsiteY3-80" fmla="*/ 352582 h 1826460"/>
                      <a:gd name="connsiteX4-81" fmla="*/ 2509838 w 2509838"/>
                      <a:gd name="connsiteY4-82" fmla="*/ 1826460 h 1826460"/>
                      <a:gd name="connsiteX5-83" fmla="*/ 1471456 w 2509838"/>
                      <a:gd name="connsiteY5-84" fmla="*/ 1086842 h 1826460"/>
                      <a:gd name="connsiteX6-85" fmla="*/ 352582 w 2509838"/>
                      <a:gd name="connsiteY6-86" fmla="*/ 1086842 h 1826460"/>
                      <a:gd name="connsiteX7-87" fmla="*/ 0 w 2509838"/>
                      <a:gd name="connsiteY7-88" fmla="*/ 734260 h 1826460"/>
                      <a:gd name="connsiteX8-89" fmla="*/ 0 w 2509838"/>
                      <a:gd name="connsiteY8-90" fmla="*/ 352582 h 1826460"/>
                      <a:gd name="connsiteX0-91" fmla="*/ 0 w 2509838"/>
                      <a:gd name="connsiteY0-92" fmla="*/ 352582 h 1826460"/>
                      <a:gd name="connsiteX1-93" fmla="*/ 352582 w 2509838"/>
                      <a:gd name="connsiteY1-94" fmla="*/ 0 h 1826460"/>
                      <a:gd name="connsiteX2-95" fmla="*/ 2144556 w 2509838"/>
                      <a:gd name="connsiteY2-96" fmla="*/ 0 h 1826460"/>
                      <a:gd name="connsiteX3-97" fmla="*/ 2497138 w 2509838"/>
                      <a:gd name="connsiteY3-98" fmla="*/ 352582 h 1826460"/>
                      <a:gd name="connsiteX4-99" fmla="*/ 2509838 w 2509838"/>
                      <a:gd name="connsiteY4-100" fmla="*/ 1826460 h 1826460"/>
                      <a:gd name="connsiteX5-101" fmla="*/ 1471456 w 2509838"/>
                      <a:gd name="connsiteY5-102" fmla="*/ 1086842 h 1826460"/>
                      <a:gd name="connsiteX6-103" fmla="*/ 352582 w 2509838"/>
                      <a:gd name="connsiteY6-104" fmla="*/ 1086842 h 1826460"/>
                      <a:gd name="connsiteX7-105" fmla="*/ 0 w 2509838"/>
                      <a:gd name="connsiteY7-106" fmla="*/ 734260 h 1826460"/>
                      <a:gd name="connsiteX8-107" fmla="*/ 0 w 2509838"/>
                      <a:gd name="connsiteY8-108" fmla="*/ 352582 h 1826460"/>
                      <a:gd name="connsiteX0-109" fmla="*/ 0 w 2509838"/>
                      <a:gd name="connsiteY0-110" fmla="*/ 352582 h 1826460"/>
                      <a:gd name="connsiteX1-111" fmla="*/ 352582 w 2509838"/>
                      <a:gd name="connsiteY1-112" fmla="*/ 0 h 1826460"/>
                      <a:gd name="connsiteX2-113" fmla="*/ 2144556 w 2509838"/>
                      <a:gd name="connsiteY2-114" fmla="*/ 0 h 1826460"/>
                      <a:gd name="connsiteX3-115" fmla="*/ 2497138 w 2509838"/>
                      <a:gd name="connsiteY3-116" fmla="*/ 352582 h 1826460"/>
                      <a:gd name="connsiteX4-117" fmla="*/ 2509838 w 2509838"/>
                      <a:gd name="connsiteY4-118" fmla="*/ 1826460 h 1826460"/>
                      <a:gd name="connsiteX5-119" fmla="*/ 1471456 w 2509838"/>
                      <a:gd name="connsiteY5-120" fmla="*/ 1086842 h 1826460"/>
                      <a:gd name="connsiteX6-121" fmla="*/ 352582 w 2509838"/>
                      <a:gd name="connsiteY6-122" fmla="*/ 1086842 h 1826460"/>
                      <a:gd name="connsiteX7-123" fmla="*/ 0 w 2509838"/>
                      <a:gd name="connsiteY7-124" fmla="*/ 734260 h 1826460"/>
                      <a:gd name="connsiteX8-125" fmla="*/ 0 w 2509838"/>
                      <a:gd name="connsiteY8-126" fmla="*/ 352582 h 1826460"/>
                      <a:gd name="connsiteX0-127" fmla="*/ 0 w 2509838"/>
                      <a:gd name="connsiteY0-128" fmla="*/ 352582 h 1826460"/>
                      <a:gd name="connsiteX1-129" fmla="*/ 352582 w 2509838"/>
                      <a:gd name="connsiteY1-130" fmla="*/ 0 h 1826460"/>
                      <a:gd name="connsiteX2-131" fmla="*/ 2144556 w 2509838"/>
                      <a:gd name="connsiteY2-132" fmla="*/ 0 h 1826460"/>
                      <a:gd name="connsiteX3-133" fmla="*/ 2497138 w 2509838"/>
                      <a:gd name="connsiteY3-134" fmla="*/ 352582 h 1826460"/>
                      <a:gd name="connsiteX4-135" fmla="*/ 2509838 w 2509838"/>
                      <a:gd name="connsiteY4-136" fmla="*/ 1826460 h 1826460"/>
                      <a:gd name="connsiteX5-137" fmla="*/ 1471456 w 2509838"/>
                      <a:gd name="connsiteY5-138" fmla="*/ 1086842 h 1826460"/>
                      <a:gd name="connsiteX6-139" fmla="*/ 352582 w 2509838"/>
                      <a:gd name="connsiteY6-140" fmla="*/ 1086842 h 1826460"/>
                      <a:gd name="connsiteX7-141" fmla="*/ 0 w 2509838"/>
                      <a:gd name="connsiteY7-142" fmla="*/ 734260 h 1826460"/>
                      <a:gd name="connsiteX8-143" fmla="*/ 0 w 2509838"/>
                      <a:gd name="connsiteY8-144" fmla="*/ 352582 h 1826460"/>
                      <a:gd name="connsiteX0-145" fmla="*/ 0 w 2509838"/>
                      <a:gd name="connsiteY0-146" fmla="*/ 352582 h 1826460"/>
                      <a:gd name="connsiteX1-147" fmla="*/ 352582 w 2509838"/>
                      <a:gd name="connsiteY1-148" fmla="*/ 0 h 1826460"/>
                      <a:gd name="connsiteX2-149" fmla="*/ 2144556 w 2509838"/>
                      <a:gd name="connsiteY2-150" fmla="*/ 0 h 1826460"/>
                      <a:gd name="connsiteX3-151" fmla="*/ 2497138 w 2509838"/>
                      <a:gd name="connsiteY3-152" fmla="*/ 352582 h 1826460"/>
                      <a:gd name="connsiteX4-153" fmla="*/ 2509838 w 2509838"/>
                      <a:gd name="connsiteY4-154" fmla="*/ 1826460 h 1826460"/>
                      <a:gd name="connsiteX5-155" fmla="*/ 1471456 w 2509838"/>
                      <a:gd name="connsiteY5-156" fmla="*/ 1086842 h 1826460"/>
                      <a:gd name="connsiteX6-157" fmla="*/ 352582 w 2509838"/>
                      <a:gd name="connsiteY6-158" fmla="*/ 1086842 h 1826460"/>
                      <a:gd name="connsiteX7-159" fmla="*/ 0 w 2509838"/>
                      <a:gd name="connsiteY7-160" fmla="*/ 734260 h 1826460"/>
                      <a:gd name="connsiteX8-161" fmla="*/ 0 w 2509838"/>
                      <a:gd name="connsiteY8-162" fmla="*/ 352582 h 1826460"/>
                      <a:gd name="connsiteX0-163" fmla="*/ 0 w 2502694"/>
                      <a:gd name="connsiteY0-164" fmla="*/ 352582 h 1821697"/>
                      <a:gd name="connsiteX1-165" fmla="*/ 352582 w 2502694"/>
                      <a:gd name="connsiteY1-166" fmla="*/ 0 h 1821697"/>
                      <a:gd name="connsiteX2-167" fmla="*/ 2144556 w 2502694"/>
                      <a:gd name="connsiteY2-168" fmla="*/ 0 h 1821697"/>
                      <a:gd name="connsiteX3-169" fmla="*/ 2497138 w 2502694"/>
                      <a:gd name="connsiteY3-170" fmla="*/ 352582 h 1821697"/>
                      <a:gd name="connsiteX4-171" fmla="*/ 2502694 w 2502694"/>
                      <a:gd name="connsiteY4-172" fmla="*/ 1821697 h 1821697"/>
                      <a:gd name="connsiteX5-173" fmla="*/ 1471456 w 2502694"/>
                      <a:gd name="connsiteY5-174" fmla="*/ 1086842 h 1821697"/>
                      <a:gd name="connsiteX6-175" fmla="*/ 352582 w 2502694"/>
                      <a:gd name="connsiteY6-176" fmla="*/ 1086842 h 1821697"/>
                      <a:gd name="connsiteX7-177" fmla="*/ 0 w 2502694"/>
                      <a:gd name="connsiteY7-178" fmla="*/ 734260 h 1821697"/>
                      <a:gd name="connsiteX8-179" fmla="*/ 0 w 2502694"/>
                      <a:gd name="connsiteY8-180" fmla="*/ 352582 h 1821697"/>
                      <a:gd name="connsiteX0-181" fmla="*/ 0 w 2497932"/>
                      <a:gd name="connsiteY0-182" fmla="*/ 352582 h 1807410"/>
                      <a:gd name="connsiteX1-183" fmla="*/ 352582 w 2497932"/>
                      <a:gd name="connsiteY1-184" fmla="*/ 0 h 1807410"/>
                      <a:gd name="connsiteX2-185" fmla="*/ 2144556 w 2497932"/>
                      <a:gd name="connsiteY2-186" fmla="*/ 0 h 1807410"/>
                      <a:gd name="connsiteX3-187" fmla="*/ 2497138 w 2497932"/>
                      <a:gd name="connsiteY3-188" fmla="*/ 352582 h 1807410"/>
                      <a:gd name="connsiteX4-189" fmla="*/ 2497932 w 2497932"/>
                      <a:gd name="connsiteY4-190" fmla="*/ 1807410 h 1807410"/>
                      <a:gd name="connsiteX5-191" fmla="*/ 1471456 w 2497932"/>
                      <a:gd name="connsiteY5-192" fmla="*/ 1086842 h 1807410"/>
                      <a:gd name="connsiteX6-193" fmla="*/ 352582 w 2497932"/>
                      <a:gd name="connsiteY6-194" fmla="*/ 1086842 h 1807410"/>
                      <a:gd name="connsiteX7-195" fmla="*/ 0 w 2497932"/>
                      <a:gd name="connsiteY7-196" fmla="*/ 734260 h 1807410"/>
                      <a:gd name="connsiteX8-197" fmla="*/ 0 w 2497932"/>
                      <a:gd name="connsiteY8-198" fmla="*/ 352582 h 18074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497932" h="1807410">
                        <a:moveTo>
                          <a:pt x="0" y="352582"/>
                        </a:moveTo>
                        <a:cubicBezTo>
                          <a:pt x="0" y="157856"/>
                          <a:pt x="157856" y="0"/>
                          <a:pt x="352582" y="0"/>
                        </a:cubicBezTo>
                        <a:lnTo>
                          <a:pt x="2144556" y="0"/>
                        </a:lnTo>
                        <a:cubicBezTo>
                          <a:pt x="2339282" y="0"/>
                          <a:pt x="2497138" y="157856"/>
                          <a:pt x="2497138" y="352582"/>
                        </a:cubicBezTo>
                        <a:cubicBezTo>
                          <a:pt x="2497138" y="479808"/>
                          <a:pt x="2497932" y="1680184"/>
                          <a:pt x="2497932" y="1807410"/>
                        </a:cubicBezTo>
                        <a:cubicBezTo>
                          <a:pt x="2288382" y="1398886"/>
                          <a:pt x="1863032" y="1086842"/>
                          <a:pt x="1471456" y="1086842"/>
                        </a:cubicBezTo>
                        <a:lnTo>
                          <a:pt x="352582" y="1086842"/>
                        </a:lnTo>
                        <a:cubicBezTo>
                          <a:pt x="157856" y="1086842"/>
                          <a:pt x="0" y="928986"/>
                          <a:pt x="0" y="734260"/>
                        </a:cubicBezTo>
                        <a:lnTo>
                          <a:pt x="0" y="352582"/>
                        </a:lnTo>
                        <a:close/>
                      </a:path>
                    </a:pathLst>
                  </a:custGeom>
                  <a:solidFill>
                    <a:srgbClr val="464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0" name="圆角矩形 1446"/>
                  <p:cNvSpPr/>
                  <p:nvPr/>
                </p:nvSpPr>
                <p:spPr>
                  <a:xfrm>
                    <a:off x="1619672" y="213981"/>
                    <a:ext cx="2497932" cy="1807410"/>
                  </a:xfrm>
                  <a:custGeom>
                    <a:avLst/>
                    <a:gdLst>
                      <a:gd name="connsiteX0" fmla="*/ 0 w 2497138"/>
                      <a:gd name="connsiteY0" fmla="*/ 352582 h 1086842"/>
                      <a:gd name="connsiteX1" fmla="*/ 352582 w 2497138"/>
                      <a:gd name="connsiteY1" fmla="*/ 0 h 1086842"/>
                      <a:gd name="connsiteX2" fmla="*/ 2144556 w 2497138"/>
                      <a:gd name="connsiteY2" fmla="*/ 0 h 1086842"/>
                      <a:gd name="connsiteX3" fmla="*/ 2497138 w 2497138"/>
                      <a:gd name="connsiteY3" fmla="*/ 352582 h 1086842"/>
                      <a:gd name="connsiteX4" fmla="*/ 2497138 w 2497138"/>
                      <a:gd name="connsiteY4" fmla="*/ 734260 h 1086842"/>
                      <a:gd name="connsiteX5" fmla="*/ 2144556 w 2497138"/>
                      <a:gd name="connsiteY5" fmla="*/ 1086842 h 1086842"/>
                      <a:gd name="connsiteX6" fmla="*/ 352582 w 2497138"/>
                      <a:gd name="connsiteY6" fmla="*/ 1086842 h 1086842"/>
                      <a:gd name="connsiteX7" fmla="*/ 0 w 2497138"/>
                      <a:gd name="connsiteY7" fmla="*/ 734260 h 1086842"/>
                      <a:gd name="connsiteX8" fmla="*/ 0 w 2497138"/>
                      <a:gd name="connsiteY8" fmla="*/ 352582 h 1086842"/>
                      <a:gd name="connsiteX0-1" fmla="*/ 0 w 2509838"/>
                      <a:gd name="connsiteY0-2" fmla="*/ 352582 h 1853157"/>
                      <a:gd name="connsiteX1-3" fmla="*/ 352582 w 2509838"/>
                      <a:gd name="connsiteY1-4" fmla="*/ 0 h 1853157"/>
                      <a:gd name="connsiteX2-5" fmla="*/ 2144556 w 2509838"/>
                      <a:gd name="connsiteY2-6" fmla="*/ 0 h 1853157"/>
                      <a:gd name="connsiteX3-7" fmla="*/ 2497138 w 2509838"/>
                      <a:gd name="connsiteY3-8" fmla="*/ 352582 h 1853157"/>
                      <a:gd name="connsiteX4-9" fmla="*/ 2509838 w 2509838"/>
                      <a:gd name="connsiteY4-10" fmla="*/ 1826460 h 1853157"/>
                      <a:gd name="connsiteX5-11" fmla="*/ 2144556 w 2509838"/>
                      <a:gd name="connsiteY5-12" fmla="*/ 1086842 h 1853157"/>
                      <a:gd name="connsiteX6-13" fmla="*/ 352582 w 2509838"/>
                      <a:gd name="connsiteY6-14" fmla="*/ 1086842 h 1853157"/>
                      <a:gd name="connsiteX7-15" fmla="*/ 0 w 2509838"/>
                      <a:gd name="connsiteY7-16" fmla="*/ 734260 h 1853157"/>
                      <a:gd name="connsiteX8-17" fmla="*/ 0 w 2509838"/>
                      <a:gd name="connsiteY8-18" fmla="*/ 352582 h 1853157"/>
                      <a:gd name="connsiteX0-19" fmla="*/ 0 w 2509838"/>
                      <a:gd name="connsiteY0-20" fmla="*/ 352582 h 1853157"/>
                      <a:gd name="connsiteX1-21" fmla="*/ 352582 w 2509838"/>
                      <a:gd name="connsiteY1-22" fmla="*/ 0 h 1853157"/>
                      <a:gd name="connsiteX2-23" fmla="*/ 2144556 w 2509838"/>
                      <a:gd name="connsiteY2-24" fmla="*/ 0 h 1853157"/>
                      <a:gd name="connsiteX3-25" fmla="*/ 2497138 w 2509838"/>
                      <a:gd name="connsiteY3-26" fmla="*/ 352582 h 1853157"/>
                      <a:gd name="connsiteX4-27" fmla="*/ 2509838 w 2509838"/>
                      <a:gd name="connsiteY4-28" fmla="*/ 1826460 h 1853157"/>
                      <a:gd name="connsiteX5-29" fmla="*/ 1471456 w 2509838"/>
                      <a:gd name="connsiteY5-30" fmla="*/ 1086842 h 1853157"/>
                      <a:gd name="connsiteX6-31" fmla="*/ 352582 w 2509838"/>
                      <a:gd name="connsiteY6-32" fmla="*/ 1086842 h 1853157"/>
                      <a:gd name="connsiteX7-33" fmla="*/ 0 w 2509838"/>
                      <a:gd name="connsiteY7-34" fmla="*/ 734260 h 1853157"/>
                      <a:gd name="connsiteX8-35" fmla="*/ 0 w 2509838"/>
                      <a:gd name="connsiteY8-36" fmla="*/ 352582 h 1853157"/>
                      <a:gd name="connsiteX0-37" fmla="*/ 0 w 2509838"/>
                      <a:gd name="connsiteY0-38" fmla="*/ 352582 h 1853312"/>
                      <a:gd name="connsiteX1-39" fmla="*/ 352582 w 2509838"/>
                      <a:gd name="connsiteY1-40" fmla="*/ 0 h 1853312"/>
                      <a:gd name="connsiteX2-41" fmla="*/ 2144556 w 2509838"/>
                      <a:gd name="connsiteY2-42" fmla="*/ 0 h 1853312"/>
                      <a:gd name="connsiteX3-43" fmla="*/ 2497138 w 2509838"/>
                      <a:gd name="connsiteY3-44" fmla="*/ 352582 h 1853312"/>
                      <a:gd name="connsiteX4-45" fmla="*/ 2509838 w 2509838"/>
                      <a:gd name="connsiteY4-46" fmla="*/ 1826460 h 1853312"/>
                      <a:gd name="connsiteX5-47" fmla="*/ 1471456 w 2509838"/>
                      <a:gd name="connsiteY5-48" fmla="*/ 1086842 h 1853312"/>
                      <a:gd name="connsiteX6-49" fmla="*/ 352582 w 2509838"/>
                      <a:gd name="connsiteY6-50" fmla="*/ 1086842 h 1853312"/>
                      <a:gd name="connsiteX7-51" fmla="*/ 0 w 2509838"/>
                      <a:gd name="connsiteY7-52" fmla="*/ 734260 h 1853312"/>
                      <a:gd name="connsiteX8-53" fmla="*/ 0 w 2509838"/>
                      <a:gd name="connsiteY8-54" fmla="*/ 352582 h 1853312"/>
                      <a:gd name="connsiteX0-55" fmla="*/ 0 w 2509838"/>
                      <a:gd name="connsiteY0-56" fmla="*/ 352582 h 1853157"/>
                      <a:gd name="connsiteX1-57" fmla="*/ 352582 w 2509838"/>
                      <a:gd name="connsiteY1-58" fmla="*/ 0 h 1853157"/>
                      <a:gd name="connsiteX2-59" fmla="*/ 2144556 w 2509838"/>
                      <a:gd name="connsiteY2-60" fmla="*/ 0 h 1853157"/>
                      <a:gd name="connsiteX3-61" fmla="*/ 2497138 w 2509838"/>
                      <a:gd name="connsiteY3-62" fmla="*/ 352582 h 1853157"/>
                      <a:gd name="connsiteX4-63" fmla="*/ 2509838 w 2509838"/>
                      <a:gd name="connsiteY4-64" fmla="*/ 1826460 h 1853157"/>
                      <a:gd name="connsiteX5-65" fmla="*/ 1471456 w 2509838"/>
                      <a:gd name="connsiteY5-66" fmla="*/ 1086842 h 1853157"/>
                      <a:gd name="connsiteX6-67" fmla="*/ 352582 w 2509838"/>
                      <a:gd name="connsiteY6-68" fmla="*/ 1086842 h 1853157"/>
                      <a:gd name="connsiteX7-69" fmla="*/ 0 w 2509838"/>
                      <a:gd name="connsiteY7-70" fmla="*/ 734260 h 1853157"/>
                      <a:gd name="connsiteX8-71" fmla="*/ 0 w 2509838"/>
                      <a:gd name="connsiteY8-72" fmla="*/ 352582 h 1853157"/>
                      <a:gd name="connsiteX0-73" fmla="*/ 0 w 2509838"/>
                      <a:gd name="connsiteY0-74" fmla="*/ 352582 h 1826460"/>
                      <a:gd name="connsiteX1-75" fmla="*/ 352582 w 2509838"/>
                      <a:gd name="connsiteY1-76" fmla="*/ 0 h 1826460"/>
                      <a:gd name="connsiteX2-77" fmla="*/ 2144556 w 2509838"/>
                      <a:gd name="connsiteY2-78" fmla="*/ 0 h 1826460"/>
                      <a:gd name="connsiteX3-79" fmla="*/ 2497138 w 2509838"/>
                      <a:gd name="connsiteY3-80" fmla="*/ 352582 h 1826460"/>
                      <a:gd name="connsiteX4-81" fmla="*/ 2509838 w 2509838"/>
                      <a:gd name="connsiteY4-82" fmla="*/ 1826460 h 1826460"/>
                      <a:gd name="connsiteX5-83" fmla="*/ 1471456 w 2509838"/>
                      <a:gd name="connsiteY5-84" fmla="*/ 1086842 h 1826460"/>
                      <a:gd name="connsiteX6-85" fmla="*/ 352582 w 2509838"/>
                      <a:gd name="connsiteY6-86" fmla="*/ 1086842 h 1826460"/>
                      <a:gd name="connsiteX7-87" fmla="*/ 0 w 2509838"/>
                      <a:gd name="connsiteY7-88" fmla="*/ 734260 h 1826460"/>
                      <a:gd name="connsiteX8-89" fmla="*/ 0 w 2509838"/>
                      <a:gd name="connsiteY8-90" fmla="*/ 352582 h 1826460"/>
                      <a:gd name="connsiteX0-91" fmla="*/ 0 w 2509838"/>
                      <a:gd name="connsiteY0-92" fmla="*/ 352582 h 1826460"/>
                      <a:gd name="connsiteX1-93" fmla="*/ 352582 w 2509838"/>
                      <a:gd name="connsiteY1-94" fmla="*/ 0 h 1826460"/>
                      <a:gd name="connsiteX2-95" fmla="*/ 2144556 w 2509838"/>
                      <a:gd name="connsiteY2-96" fmla="*/ 0 h 1826460"/>
                      <a:gd name="connsiteX3-97" fmla="*/ 2497138 w 2509838"/>
                      <a:gd name="connsiteY3-98" fmla="*/ 352582 h 1826460"/>
                      <a:gd name="connsiteX4-99" fmla="*/ 2509838 w 2509838"/>
                      <a:gd name="connsiteY4-100" fmla="*/ 1826460 h 1826460"/>
                      <a:gd name="connsiteX5-101" fmla="*/ 1471456 w 2509838"/>
                      <a:gd name="connsiteY5-102" fmla="*/ 1086842 h 1826460"/>
                      <a:gd name="connsiteX6-103" fmla="*/ 352582 w 2509838"/>
                      <a:gd name="connsiteY6-104" fmla="*/ 1086842 h 1826460"/>
                      <a:gd name="connsiteX7-105" fmla="*/ 0 w 2509838"/>
                      <a:gd name="connsiteY7-106" fmla="*/ 734260 h 1826460"/>
                      <a:gd name="connsiteX8-107" fmla="*/ 0 w 2509838"/>
                      <a:gd name="connsiteY8-108" fmla="*/ 352582 h 1826460"/>
                      <a:gd name="connsiteX0-109" fmla="*/ 0 w 2509838"/>
                      <a:gd name="connsiteY0-110" fmla="*/ 352582 h 1826460"/>
                      <a:gd name="connsiteX1-111" fmla="*/ 352582 w 2509838"/>
                      <a:gd name="connsiteY1-112" fmla="*/ 0 h 1826460"/>
                      <a:gd name="connsiteX2-113" fmla="*/ 2144556 w 2509838"/>
                      <a:gd name="connsiteY2-114" fmla="*/ 0 h 1826460"/>
                      <a:gd name="connsiteX3-115" fmla="*/ 2497138 w 2509838"/>
                      <a:gd name="connsiteY3-116" fmla="*/ 352582 h 1826460"/>
                      <a:gd name="connsiteX4-117" fmla="*/ 2509838 w 2509838"/>
                      <a:gd name="connsiteY4-118" fmla="*/ 1826460 h 1826460"/>
                      <a:gd name="connsiteX5-119" fmla="*/ 1471456 w 2509838"/>
                      <a:gd name="connsiteY5-120" fmla="*/ 1086842 h 1826460"/>
                      <a:gd name="connsiteX6-121" fmla="*/ 352582 w 2509838"/>
                      <a:gd name="connsiteY6-122" fmla="*/ 1086842 h 1826460"/>
                      <a:gd name="connsiteX7-123" fmla="*/ 0 w 2509838"/>
                      <a:gd name="connsiteY7-124" fmla="*/ 734260 h 1826460"/>
                      <a:gd name="connsiteX8-125" fmla="*/ 0 w 2509838"/>
                      <a:gd name="connsiteY8-126" fmla="*/ 352582 h 1826460"/>
                      <a:gd name="connsiteX0-127" fmla="*/ 0 w 2509838"/>
                      <a:gd name="connsiteY0-128" fmla="*/ 352582 h 1826460"/>
                      <a:gd name="connsiteX1-129" fmla="*/ 352582 w 2509838"/>
                      <a:gd name="connsiteY1-130" fmla="*/ 0 h 1826460"/>
                      <a:gd name="connsiteX2-131" fmla="*/ 2144556 w 2509838"/>
                      <a:gd name="connsiteY2-132" fmla="*/ 0 h 1826460"/>
                      <a:gd name="connsiteX3-133" fmla="*/ 2497138 w 2509838"/>
                      <a:gd name="connsiteY3-134" fmla="*/ 352582 h 1826460"/>
                      <a:gd name="connsiteX4-135" fmla="*/ 2509838 w 2509838"/>
                      <a:gd name="connsiteY4-136" fmla="*/ 1826460 h 1826460"/>
                      <a:gd name="connsiteX5-137" fmla="*/ 1471456 w 2509838"/>
                      <a:gd name="connsiteY5-138" fmla="*/ 1086842 h 1826460"/>
                      <a:gd name="connsiteX6-139" fmla="*/ 352582 w 2509838"/>
                      <a:gd name="connsiteY6-140" fmla="*/ 1086842 h 1826460"/>
                      <a:gd name="connsiteX7-141" fmla="*/ 0 w 2509838"/>
                      <a:gd name="connsiteY7-142" fmla="*/ 734260 h 1826460"/>
                      <a:gd name="connsiteX8-143" fmla="*/ 0 w 2509838"/>
                      <a:gd name="connsiteY8-144" fmla="*/ 352582 h 1826460"/>
                      <a:gd name="connsiteX0-145" fmla="*/ 0 w 2509838"/>
                      <a:gd name="connsiteY0-146" fmla="*/ 352582 h 1826460"/>
                      <a:gd name="connsiteX1-147" fmla="*/ 352582 w 2509838"/>
                      <a:gd name="connsiteY1-148" fmla="*/ 0 h 1826460"/>
                      <a:gd name="connsiteX2-149" fmla="*/ 2144556 w 2509838"/>
                      <a:gd name="connsiteY2-150" fmla="*/ 0 h 1826460"/>
                      <a:gd name="connsiteX3-151" fmla="*/ 2497138 w 2509838"/>
                      <a:gd name="connsiteY3-152" fmla="*/ 352582 h 1826460"/>
                      <a:gd name="connsiteX4-153" fmla="*/ 2509838 w 2509838"/>
                      <a:gd name="connsiteY4-154" fmla="*/ 1826460 h 1826460"/>
                      <a:gd name="connsiteX5-155" fmla="*/ 1471456 w 2509838"/>
                      <a:gd name="connsiteY5-156" fmla="*/ 1086842 h 1826460"/>
                      <a:gd name="connsiteX6-157" fmla="*/ 352582 w 2509838"/>
                      <a:gd name="connsiteY6-158" fmla="*/ 1086842 h 1826460"/>
                      <a:gd name="connsiteX7-159" fmla="*/ 0 w 2509838"/>
                      <a:gd name="connsiteY7-160" fmla="*/ 734260 h 1826460"/>
                      <a:gd name="connsiteX8-161" fmla="*/ 0 w 2509838"/>
                      <a:gd name="connsiteY8-162" fmla="*/ 352582 h 1826460"/>
                      <a:gd name="connsiteX0-163" fmla="*/ 0 w 2502694"/>
                      <a:gd name="connsiteY0-164" fmla="*/ 352582 h 1821697"/>
                      <a:gd name="connsiteX1-165" fmla="*/ 352582 w 2502694"/>
                      <a:gd name="connsiteY1-166" fmla="*/ 0 h 1821697"/>
                      <a:gd name="connsiteX2-167" fmla="*/ 2144556 w 2502694"/>
                      <a:gd name="connsiteY2-168" fmla="*/ 0 h 1821697"/>
                      <a:gd name="connsiteX3-169" fmla="*/ 2497138 w 2502694"/>
                      <a:gd name="connsiteY3-170" fmla="*/ 352582 h 1821697"/>
                      <a:gd name="connsiteX4-171" fmla="*/ 2502694 w 2502694"/>
                      <a:gd name="connsiteY4-172" fmla="*/ 1821697 h 1821697"/>
                      <a:gd name="connsiteX5-173" fmla="*/ 1471456 w 2502694"/>
                      <a:gd name="connsiteY5-174" fmla="*/ 1086842 h 1821697"/>
                      <a:gd name="connsiteX6-175" fmla="*/ 352582 w 2502694"/>
                      <a:gd name="connsiteY6-176" fmla="*/ 1086842 h 1821697"/>
                      <a:gd name="connsiteX7-177" fmla="*/ 0 w 2502694"/>
                      <a:gd name="connsiteY7-178" fmla="*/ 734260 h 1821697"/>
                      <a:gd name="connsiteX8-179" fmla="*/ 0 w 2502694"/>
                      <a:gd name="connsiteY8-180" fmla="*/ 352582 h 1821697"/>
                      <a:gd name="connsiteX0-181" fmla="*/ 0 w 2497932"/>
                      <a:gd name="connsiteY0-182" fmla="*/ 352582 h 1807410"/>
                      <a:gd name="connsiteX1-183" fmla="*/ 352582 w 2497932"/>
                      <a:gd name="connsiteY1-184" fmla="*/ 0 h 1807410"/>
                      <a:gd name="connsiteX2-185" fmla="*/ 2144556 w 2497932"/>
                      <a:gd name="connsiteY2-186" fmla="*/ 0 h 1807410"/>
                      <a:gd name="connsiteX3-187" fmla="*/ 2497138 w 2497932"/>
                      <a:gd name="connsiteY3-188" fmla="*/ 352582 h 1807410"/>
                      <a:gd name="connsiteX4-189" fmla="*/ 2497932 w 2497932"/>
                      <a:gd name="connsiteY4-190" fmla="*/ 1807410 h 1807410"/>
                      <a:gd name="connsiteX5-191" fmla="*/ 1471456 w 2497932"/>
                      <a:gd name="connsiteY5-192" fmla="*/ 1086842 h 1807410"/>
                      <a:gd name="connsiteX6-193" fmla="*/ 352582 w 2497932"/>
                      <a:gd name="connsiteY6-194" fmla="*/ 1086842 h 1807410"/>
                      <a:gd name="connsiteX7-195" fmla="*/ 0 w 2497932"/>
                      <a:gd name="connsiteY7-196" fmla="*/ 734260 h 1807410"/>
                      <a:gd name="connsiteX8-197" fmla="*/ 0 w 2497932"/>
                      <a:gd name="connsiteY8-198" fmla="*/ 352582 h 18074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497932" h="1807410">
                        <a:moveTo>
                          <a:pt x="0" y="352582"/>
                        </a:moveTo>
                        <a:cubicBezTo>
                          <a:pt x="0" y="157856"/>
                          <a:pt x="157856" y="0"/>
                          <a:pt x="352582" y="0"/>
                        </a:cubicBezTo>
                        <a:lnTo>
                          <a:pt x="2144556" y="0"/>
                        </a:lnTo>
                        <a:cubicBezTo>
                          <a:pt x="2339282" y="0"/>
                          <a:pt x="2497138" y="157856"/>
                          <a:pt x="2497138" y="352582"/>
                        </a:cubicBezTo>
                        <a:cubicBezTo>
                          <a:pt x="2497138" y="479808"/>
                          <a:pt x="2497932" y="1680184"/>
                          <a:pt x="2497932" y="1807410"/>
                        </a:cubicBezTo>
                        <a:cubicBezTo>
                          <a:pt x="2288382" y="1398886"/>
                          <a:pt x="1863032" y="1086842"/>
                          <a:pt x="1471456" y="1086842"/>
                        </a:cubicBezTo>
                        <a:lnTo>
                          <a:pt x="352582" y="1086842"/>
                        </a:lnTo>
                        <a:cubicBezTo>
                          <a:pt x="157856" y="1086842"/>
                          <a:pt x="0" y="928986"/>
                          <a:pt x="0" y="734260"/>
                        </a:cubicBezTo>
                        <a:lnTo>
                          <a:pt x="0" y="352582"/>
                        </a:lnTo>
                        <a:close/>
                      </a:path>
                    </a:pathLst>
                  </a:custGeom>
                  <a:solidFill>
                    <a:srgbClr val="FB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sp>
            <p:nvSpPr>
              <p:cNvPr id="54" name="椭圆 53"/>
              <p:cNvSpPr/>
              <p:nvPr/>
            </p:nvSpPr>
            <p:spPr>
              <a:xfrm>
                <a:off x="4001696" y="3902246"/>
                <a:ext cx="1140606" cy="1140606"/>
              </a:xfrm>
              <a:prstGeom prst="ellipse">
                <a:avLst/>
              </a:prstGeom>
              <a:solidFill>
                <a:schemeClr val="tx1">
                  <a:lumMod val="65000"/>
                  <a:lumOff val="35000"/>
                </a:schemeClr>
              </a:solidFill>
              <a:effectLst>
                <a:softEdge rad="368300"/>
              </a:effectLst>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flipH="1">
              <a:off x="2907441" y="1650354"/>
              <a:ext cx="1704887" cy="586998"/>
              <a:chOff x="2771800" y="1650354"/>
              <a:chExt cx="1704887" cy="586998"/>
            </a:xfrm>
          </p:grpSpPr>
          <p:sp>
            <p:nvSpPr>
              <p:cNvPr id="50" name="TextBox 49"/>
              <p:cNvSpPr txBox="1"/>
              <p:nvPr/>
            </p:nvSpPr>
            <p:spPr>
              <a:xfrm>
                <a:off x="2771800" y="1811695"/>
                <a:ext cx="762770" cy="288474"/>
              </a:xfrm>
              <a:prstGeom prst="rect">
                <a:avLst/>
              </a:prstGeom>
              <a:noFill/>
            </p:spPr>
            <p:txBody>
              <a:bodyPr wrap="square" rtlCol="0" anchor="ctr" anchorCtr="1">
                <a:spAutoFit/>
              </a:bodyPr>
              <a:lstStyle/>
              <a:p>
                <a:pPr algn="r"/>
                <a:r>
                  <a:rPr lang="en-US" altLang="zh-CN" sz="1900" b="1" dirty="0">
                    <a:solidFill>
                      <a:schemeClr val="bg1"/>
                    </a:solidFill>
                    <a:latin typeface="微软雅黑" panose="020B0503020204020204" pitchFamily="34" charset="-122"/>
                    <a:ea typeface="微软雅黑" panose="020B0503020204020204" pitchFamily="34" charset="-122"/>
                  </a:rPr>
                  <a:t>01</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3410699" y="1650354"/>
                <a:ext cx="956680" cy="288474"/>
              </a:xfrm>
              <a:prstGeom prst="rect">
                <a:avLst/>
              </a:prstGeom>
            </p:spPr>
            <p:txBody>
              <a:bodyPr wrap="none">
                <a:spAutoFit/>
              </a:bodyPr>
              <a:lstStyle/>
              <a:p>
                <a:pPr algn="ctr"/>
                <a:r>
                  <a:rPr lang="zh-CN" altLang="en-US" sz="1900" dirty="0">
                    <a:solidFill>
                      <a:schemeClr val="bg1"/>
                    </a:solidFill>
                    <a:latin typeface="微软雅黑" panose="020B0503020204020204" pitchFamily="34" charset="-122"/>
                    <a:ea typeface="微软雅黑" panose="020B0503020204020204" pitchFamily="34" charset="-122"/>
                  </a:rPr>
                  <a:t>请输入标题</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3301387" y="1891184"/>
                <a:ext cx="1175300" cy="346168"/>
              </a:xfrm>
              <a:prstGeom prst="rect">
                <a:avLst/>
              </a:prstGeom>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请输入文本请输入文本</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请输入文本请输入文本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4499992" y="1075232"/>
              <a:ext cx="1685838" cy="620912"/>
              <a:chOff x="2771800" y="1650354"/>
              <a:chExt cx="1685838" cy="620912"/>
            </a:xfrm>
          </p:grpSpPr>
          <p:sp>
            <p:nvSpPr>
              <p:cNvPr id="47" name="TextBox 46"/>
              <p:cNvSpPr txBox="1"/>
              <p:nvPr/>
            </p:nvSpPr>
            <p:spPr>
              <a:xfrm>
                <a:off x="2771800" y="1811695"/>
                <a:ext cx="762770" cy="288474"/>
              </a:xfrm>
              <a:prstGeom prst="rect">
                <a:avLst/>
              </a:prstGeom>
              <a:noFill/>
            </p:spPr>
            <p:txBody>
              <a:bodyPr wrap="square" rtlCol="0" anchor="ctr" anchorCtr="1">
                <a:spAutoFit/>
              </a:bodyPr>
              <a:lstStyle/>
              <a:p>
                <a:pPr algn="r"/>
                <a:r>
                  <a:rPr lang="en-US" altLang="zh-CN" sz="1900" b="1" dirty="0">
                    <a:solidFill>
                      <a:schemeClr val="bg1"/>
                    </a:solidFill>
                    <a:latin typeface="微软雅黑" panose="020B0503020204020204" pitchFamily="34" charset="-122"/>
                    <a:ea typeface="微软雅黑" panose="020B0503020204020204" pitchFamily="34" charset="-122"/>
                  </a:rPr>
                  <a:t>02</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3410697" y="1650354"/>
                <a:ext cx="956680" cy="288474"/>
              </a:xfrm>
              <a:prstGeom prst="rect">
                <a:avLst/>
              </a:prstGeom>
            </p:spPr>
            <p:txBody>
              <a:bodyPr wrap="none">
                <a:spAutoFit/>
              </a:bodyPr>
              <a:lstStyle/>
              <a:p>
                <a:pPr algn="ctr"/>
                <a:r>
                  <a:rPr lang="zh-CN" altLang="en-US" sz="1900" dirty="0">
                    <a:solidFill>
                      <a:schemeClr val="bg1"/>
                    </a:solidFill>
                    <a:latin typeface="微软雅黑" panose="020B0503020204020204" pitchFamily="34" charset="-122"/>
                    <a:ea typeface="微软雅黑" panose="020B0503020204020204" pitchFamily="34" charset="-122"/>
                  </a:rPr>
                  <a:t>请输入标题</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3282338" y="1925097"/>
                <a:ext cx="1175300" cy="346169"/>
              </a:xfrm>
              <a:prstGeom prst="rect">
                <a:avLst/>
              </a:prstGeom>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请输入文本请输入文本</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请输入文本请输入文本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499992" y="1982371"/>
              <a:ext cx="1685838" cy="620912"/>
              <a:chOff x="2771800" y="1650354"/>
              <a:chExt cx="1685838" cy="620912"/>
            </a:xfrm>
          </p:grpSpPr>
          <p:sp>
            <p:nvSpPr>
              <p:cNvPr id="44" name="TextBox 43"/>
              <p:cNvSpPr txBox="1"/>
              <p:nvPr/>
            </p:nvSpPr>
            <p:spPr>
              <a:xfrm>
                <a:off x="2771800" y="1811695"/>
                <a:ext cx="762770" cy="288474"/>
              </a:xfrm>
              <a:prstGeom prst="rect">
                <a:avLst/>
              </a:prstGeom>
              <a:noFill/>
            </p:spPr>
            <p:txBody>
              <a:bodyPr wrap="square" rtlCol="0" anchor="ctr" anchorCtr="1">
                <a:spAutoFit/>
              </a:bodyPr>
              <a:lstStyle/>
              <a:p>
                <a:pPr algn="r"/>
                <a:r>
                  <a:rPr lang="en-US" altLang="zh-CN" sz="1900" b="1" dirty="0">
                    <a:solidFill>
                      <a:schemeClr val="bg1"/>
                    </a:solidFill>
                    <a:latin typeface="微软雅黑" panose="020B0503020204020204" pitchFamily="34" charset="-122"/>
                    <a:ea typeface="微软雅黑" panose="020B0503020204020204" pitchFamily="34" charset="-122"/>
                  </a:rPr>
                  <a:t>03</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sp>
            <p:nvSpPr>
              <p:cNvPr id="45" name="矩形 44"/>
              <p:cNvSpPr/>
              <p:nvPr/>
            </p:nvSpPr>
            <p:spPr>
              <a:xfrm>
                <a:off x="3410697" y="1650354"/>
                <a:ext cx="956680" cy="288474"/>
              </a:xfrm>
              <a:prstGeom prst="rect">
                <a:avLst/>
              </a:prstGeom>
            </p:spPr>
            <p:txBody>
              <a:bodyPr wrap="none">
                <a:spAutoFit/>
              </a:bodyPr>
              <a:lstStyle/>
              <a:p>
                <a:pPr algn="ctr"/>
                <a:r>
                  <a:rPr lang="zh-CN" altLang="en-US" sz="1900" dirty="0">
                    <a:solidFill>
                      <a:schemeClr val="bg1"/>
                    </a:solidFill>
                    <a:latin typeface="微软雅黑" panose="020B0503020204020204" pitchFamily="34" charset="-122"/>
                    <a:ea typeface="微软雅黑" panose="020B0503020204020204" pitchFamily="34" charset="-122"/>
                  </a:rPr>
                  <a:t>请输入标题</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3282338" y="1925097"/>
                <a:ext cx="1175300" cy="346169"/>
              </a:xfrm>
              <a:prstGeom prst="rect">
                <a:avLst/>
              </a:prstGeom>
            </p:spPr>
            <p:txBody>
              <a:bodyPr wrap="non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请输入文本请输入文本</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请输入文本请输入文本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grpSp>
        <p:nvGrpSpPr>
          <p:cNvPr id="65" name="组合 64"/>
          <p:cNvGrpSpPr/>
          <p:nvPr/>
        </p:nvGrpSpPr>
        <p:grpSpPr>
          <a:xfrm>
            <a:off x="4838308" y="3469385"/>
            <a:ext cx="1318700" cy="2291429"/>
            <a:chOff x="-1309687" y="3215859"/>
            <a:chExt cx="355600" cy="679450"/>
          </a:xfrm>
        </p:grpSpPr>
        <p:sp>
          <p:nvSpPr>
            <p:cNvPr id="66" name="Freeform 215"/>
            <p:cNvSpPr/>
            <p:nvPr/>
          </p:nvSpPr>
          <p:spPr bwMode="auto">
            <a:xfrm>
              <a:off x="-1200150" y="3220622"/>
              <a:ext cx="63500" cy="127000"/>
            </a:xfrm>
            <a:custGeom>
              <a:avLst/>
              <a:gdLst>
                <a:gd name="T0" fmla="*/ 4 w 17"/>
                <a:gd name="T1" fmla="*/ 21 h 34"/>
                <a:gd name="T2" fmla="*/ 4 w 17"/>
                <a:gd name="T3" fmla="*/ 16 h 34"/>
                <a:gd name="T4" fmla="*/ 3 w 17"/>
                <a:gd name="T5" fmla="*/ 15 h 34"/>
                <a:gd name="T6" fmla="*/ 2 w 17"/>
                <a:gd name="T7" fmla="*/ 10 h 34"/>
                <a:gd name="T8" fmla="*/ 3 w 17"/>
                <a:gd name="T9" fmla="*/ 10 h 34"/>
                <a:gd name="T10" fmla="*/ 3 w 17"/>
                <a:gd name="T11" fmla="*/ 4 h 34"/>
                <a:gd name="T12" fmla="*/ 10 w 17"/>
                <a:gd name="T13" fmla="*/ 0 h 34"/>
                <a:gd name="T14" fmla="*/ 17 w 17"/>
                <a:gd name="T15" fmla="*/ 5 h 34"/>
                <a:gd name="T16" fmla="*/ 17 w 17"/>
                <a:gd name="T17" fmla="*/ 9 h 34"/>
                <a:gd name="T18" fmla="*/ 17 w 17"/>
                <a:gd name="T19" fmla="*/ 11 h 34"/>
                <a:gd name="T20" fmla="*/ 17 w 17"/>
                <a:gd name="T21" fmla="*/ 13 h 34"/>
                <a:gd name="T22" fmla="*/ 16 w 17"/>
                <a:gd name="T23" fmla="*/ 18 h 34"/>
                <a:gd name="T24" fmla="*/ 14 w 17"/>
                <a:gd name="T25" fmla="*/ 22 h 34"/>
                <a:gd name="T26" fmla="*/ 15 w 17"/>
                <a:gd name="T27" fmla="*/ 27 h 34"/>
                <a:gd name="T28" fmla="*/ 13 w 17"/>
                <a:gd name="T29" fmla="*/ 34 h 34"/>
                <a:gd name="T30" fmla="*/ 4 w 17"/>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34">
                  <a:moveTo>
                    <a:pt x="4" y="21"/>
                  </a:moveTo>
                  <a:cubicBezTo>
                    <a:pt x="4" y="16"/>
                    <a:pt x="4" y="16"/>
                    <a:pt x="4" y="16"/>
                  </a:cubicBezTo>
                  <a:cubicBezTo>
                    <a:pt x="4" y="16"/>
                    <a:pt x="3" y="16"/>
                    <a:pt x="3" y="15"/>
                  </a:cubicBezTo>
                  <a:cubicBezTo>
                    <a:pt x="2" y="15"/>
                    <a:pt x="0" y="11"/>
                    <a:pt x="2" y="10"/>
                  </a:cubicBezTo>
                  <a:cubicBezTo>
                    <a:pt x="2" y="10"/>
                    <a:pt x="2" y="10"/>
                    <a:pt x="3" y="10"/>
                  </a:cubicBezTo>
                  <a:cubicBezTo>
                    <a:pt x="3" y="10"/>
                    <a:pt x="2" y="5"/>
                    <a:pt x="3" y="4"/>
                  </a:cubicBezTo>
                  <a:cubicBezTo>
                    <a:pt x="4" y="3"/>
                    <a:pt x="7" y="0"/>
                    <a:pt x="10" y="0"/>
                  </a:cubicBezTo>
                  <a:cubicBezTo>
                    <a:pt x="13" y="0"/>
                    <a:pt x="16" y="3"/>
                    <a:pt x="17" y="5"/>
                  </a:cubicBezTo>
                  <a:cubicBezTo>
                    <a:pt x="17" y="6"/>
                    <a:pt x="17" y="9"/>
                    <a:pt x="17" y="9"/>
                  </a:cubicBezTo>
                  <a:cubicBezTo>
                    <a:pt x="17" y="11"/>
                    <a:pt x="17" y="11"/>
                    <a:pt x="17" y="11"/>
                  </a:cubicBezTo>
                  <a:cubicBezTo>
                    <a:pt x="17" y="11"/>
                    <a:pt x="17" y="12"/>
                    <a:pt x="17" y="13"/>
                  </a:cubicBezTo>
                  <a:cubicBezTo>
                    <a:pt x="17" y="15"/>
                    <a:pt x="17" y="17"/>
                    <a:pt x="16" y="18"/>
                  </a:cubicBezTo>
                  <a:cubicBezTo>
                    <a:pt x="16" y="19"/>
                    <a:pt x="14" y="22"/>
                    <a:pt x="14" y="22"/>
                  </a:cubicBezTo>
                  <a:cubicBezTo>
                    <a:pt x="15" y="27"/>
                    <a:pt x="15" y="27"/>
                    <a:pt x="15" y="27"/>
                  </a:cubicBezTo>
                  <a:cubicBezTo>
                    <a:pt x="13" y="34"/>
                    <a:pt x="13" y="34"/>
                    <a:pt x="13" y="34"/>
                  </a:cubicBezTo>
                  <a:lnTo>
                    <a:pt x="4" y="21"/>
                  </a:ln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7" name="Freeform 216"/>
            <p:cNvSpPr/>
            <p:nvPr/>
          </p:nvSpPr>
          <p:spPr bwMode="auto">
            <a:xfrm>
              <a:off x="-1193800" y="3273009"/>
              <a:ext cx="11113" cy="14288"/>
            </a:xfrm>
            <a:custGeom>
              <a:avLst/>
              <a:gdLst>
                <a:gd name="T0" fmla="*/ 0 w 3"/>
                <a:gd name="T1" fmla="*/ 0 h 4"/>
                <a:gd name="T2" fmla="*/ 1 w 3"/>
                <a:gd name="T3" fmla="*/ 3 h 4"/>
                <a:gd name="T4" fmla="*/ 2 w 3"/>
                <a:gd name="T5" fmla="*/ 4 h 4"/>
                <a:gd name="T6" fmla="*/ 3 w 3"/>
                <a:gd name="T7" fmla="*/ 0 h 4"/>
                <a:gd name="T8" fmla="*/ 0 w 3"/>
                <a:gd name="T9" fmla="*/ 0 h 4"/>
              </a:gdLst>
              <a:ahLst/>
              <a:cxnLst>
                <a:cxn ang="0">
                  <a:pos x="T0" y="T1"/>
                </a:cxn>
                <a:cxn ang="0">
                  <a:pos x="T2" y="T3"/>
                </a:cxn>
                <a:cxn ang="0">
                  <a:pos x="T4" y="T5"/>
                </a:cxn>
                <a:cxn ang="0">
                  <a:pos x="T6" y="T7"/>
                </a:cxn>
                <a:cxn ang="0">
                  <a:pos x="T8" y="T9"/>
                </a:cxn>
              </a:cxnLst>
              <a:rect l="0" t="0" r="r" b="b"/>
              <a:pathLst>
                <a:path w="3" h="4">
                  <a:moveTo>
                    <a:pt x="0" y="0"/>
                  </a:moveTo>
                  <a:cubicBezTo>
                    <a:pt x="0" y="0"/>
                    <a:pt x="1" y="2"/>
                    <a:pt x="1" y="3"/>
                  </a:cubicBezTo>
                  <a:cubicBezTo>
                    <a:pt x="1" y="4"/>
                    <a:pt x="2" y="4"/>
                    <a:pt x="2" y="4"/>
                  </a:cubicBezTo>
                  <a:cubicBezTo>
                    <a:pt x="3" y="0"/>
                    <a:pt x="3" y="0"/>
                    <a:pt x="3" y="0"/>
                  </a:cubicBezTo>
                  <a:lnTo>
                    <a:pt x="0" y="0"/>
                  </a:ln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8" name="Freeform 217"/>
            <p:cNvSpPr/>
            <p:nvPr/>
          </p:nvSpPr>
          <p:spPr bwMode="auto">
            <a:xfrm>
              <a:off x="-1189037" y="3273009"/>
              <a:ext cx="44450" cy="74613"/>
            </a:xfrm>
            <a:custGeom>
              <a:avLst/>
              <a:gdLst>
                <a:gd name="T0" fmla="*/ 10 w 12"/>
                <a:gd name="T1" fmla="*/ 20 h 20"/>
                <a:gd name="T2" fmla="*/ 12 w 12"/>
                <a:gd name="T3" fmla="*/ 13 h 20"/>
                <a:gd name="T4" fmla="*/ 11 w 12"/>
                <a:gd name="T5" fmla="*/ 8 h 20"/>
                <a:gd name="T6" fmla="*/ 11 w 12"/>
                <a:gd name="T7" fmla="*/ 8 h 20"/>
                <a:gd name="T8" fmla="*/ 6 w 12"/>
                <a:gd name="T9" fmla="*/ 7 h 20"/>
                <a:gd name="T10" fmla="*/ 1 w 12"/>
                <a:gd name="T11" fmla="*/ 0 h 20"/>
                <a:gd name="T12" fmla="*/ 0 w 12"/>
                <a:gd name="T13" fmla="*/ 2 h 20"/>
                <a:gd name="T14" fmla="*/ 1 w 12"/>
                <a:gd name="T15" fmla="*/ 2 h 20"/>
                <a:gd name="T16" fmla="*/ 1 w 12"/>
                <a:gd name="T17" fmla="*/ 7 h 20"/>
                <a:gd name="T18" fmla="*/ 10 w 12"/>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20">
                  <a:moveTo>
                    <a:pt x="10" y="20"/>
                  </a:moveTo>
                  <a:cubicBezTo>
                    <a:pt x="12" y="13"/>
                    <a:pt x="12" y="13"/>
                    <a:pt x="12" y="13"/>
                  </a:cubicBezTo>
                  <a:cubicBezTo>
                    <a:pt x="11" y="8"/>
                    <a:pt x="11" y="8"/>
                    <a:pt x="11" y="8"/>
                  </a:cubicBezTo>
                  <a:cubicBezTo>
                    <a:pt x="11" y="8"/>
                    <a:pt x="11" y="8"/>
                    <a:pt x="11" y="8"/>
                  </a:cubicBezTo>
                  <a:cubicBezTo>
                    <a:pt x="9" y="8"/>
                    <a:pt x="7" y="7"/>
                    <a:pt x="6" y="7"/>
                  </a:cubicBezTo>
                  <a:cubicBezTo>
                    <a:pt x="5" y="7"/>
                    <a:pt x="1" y="0"/>
                    <a:pt x="1" y="0"/>
                  </a:cubicBezTo>
                  <a:cubicBezTo>
                    <a:pt x="1" y="0"/>
                    <a:pt x="1" y="1"/>
                    <a:pt x="0" y="2"/>
                  </a:cubicBezTo>
                  <a:cubicBezTo>
                    <a:pt x="1" y="2"/>
                    <a:pt x="1" y="2"/>
                    <a:pt x="1" y="2"/>
                  </a:cubicBezTo>
                  <a:cubicBezTo>
                    <a:pt x="1" y="7"/>
                    <a:pt x="1" y="7"/>
                    <a:pt x="1" y="7"/>
                  </a:cubicBezTo>
                  <a:lnTo>
                    <a:pt x="10" y="20"/>
                  </a:ln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9" name="Freeform 218"/>
            <p:cNvSpPr/>
            <p:nvPr/>
          </p:nvSpPr>
          <p:spPr bwMode="auto">
            <a:xfrm>
              <a:off x="-1241425" y="3358734"/>
              <a:ext cx="193675" cy="217488"/>
            </a:xfrm>
            <a:custGeom>
              <a:avLst/>
              <a:gdLst>
                <a:gd name="T0" fmla="*/ 0 w 52"/>
                <a:gd name="T1" fmla="*/ 58 h 58"/>
                <a:gd name="T2" fmla="*/ 36 w 52"/>
                <a:gd name="T3" fmla="*/ 49 h 58"/>
                <a:gd name="T4" fmla="*/ 47 w 52"/>
                <a:gd name="T5" fmla="*/ 52 h 58"/>
                <a:gd name="T6" fmla="*/ 52 w 52"/>
                <a:gd name="T7" fmla="*/ 41 h 58"/>
                <a:gd name="T8" fmla="*/ 42 w 52"/>
                <a:gd name="T9" fmla="*/ 14 h 58"/>
                <a:gd name="T10" fmla="*/ 29 w 52"/>
                <a:gd name="T11" fmla="*/ 0 h 58"/>
                <a:gd name="T12" fmla="*/ 13 w 52"/>
                <a:gd name="T13" fmla="*/ 27 h 58"/>
                <a:gd name="T14" fmla="*/ 0 w 52"/>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8">
                  <a:moveTo>
                    <a:pt x="0" y="58"/>
                  </a:moveTo>
                  <a:cubicBezTo>
                    <a:pt x="36" y="49"/>
                    <a:pt x="36" y="49"/>
                    <a:pt x="36" y="49"/>
                  </a:cubicBezTo>
                  <a:cubicBezTo>
                    <a:pt x="36" y="49"/>
                    <a:pt x="45" y="53"/>
                    <a:pt x="47" y="52"/>
                  </a:cubicBezTo>
                  <a:cubicBezTo>
                    <a:pt x="49" y="52"/>
                    <a:pt x="52" y="41"/>
                    <a:pt x="52" y="41"/>
                  </a:cubicBezTo>
                  <a:cubicBezTo>
                    <a:pt x="52" y="41"/>
                    <a:pt x="43" y="17"/>
                    <a:pt x="42" y="14"/>
                  </a:cubicBezTo>
                  <a:cubicBezTo>
                    <a:pt x="40" y="10"/>
                    <a:pt x="29" y="0"/>
                    <a:pt x="29" y="0"/>
                  </a:cubicBezTo>
                  <a:cubicBezTo>
                    <a:pt x="13" y="27"/>
                    <a:pt x="13" y="27"/>
                    <a:pt x="13" y="27"/>
                  </a:cubicBezTo>
                  <a:lnTo>
                    <a:pt x="0" y="5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0" name="Freeform 219"/>
            <p:cNvSpPr/>
            <p:nvPr/>
          </p:nvSpPr>
          <p:spPr bwMode="auto">
            <a:xfrm>
              <a:off x="-1182687" y="3812759"/>
              <a:ext cx="98425" cy="52388"/>
            </a:xfrm>
            <a:custGeom>
              <a:avLst/>
              <a:gdLst>
                <a:gd name="T0" fmla="*/ 2 w 26"/>
                <a:gd name="T1" fmla="*/ 9 h 14"/>
                <a:gd name="T2" fmla="*/ 8 w 26"/>
                <a:gd name="T3" fmla="*/ 10 h 14"/>
                <a:gd name="T4" fmla="*/ 15 w 26"/>
                <a:gd name="T5" fmla="*/ 13 h 14"/>
                <a:gd name="T6" fmla="*/ 26 w 26"/>
                <a:gd name="T7" fmla="*/ 13 h 14"/>
                <a:gd name="T8" fmla="*/ 19 w 26"/>
                <a:gd name="T9" fmla="*/ 9 h 14"/>
                <a:gd name="T10" fmla="*/ 14 w 26"/>
                <a:gd name="T11" fmla="*/ 3 h 14"/>
                <a:gd name="T12" fmla="*/ 10 w 26"/>
                <a:gd name="T13" fmla="*/ 0 h 14"/>
                <a:gd name="T14" fmla="*/ 3 w 26"/>
                <a:gd name="T15" fmla="*/ 1 h 14"/>
                <a:gd name="T16" fmla="*/ 2 w 26"/>
                <a:gd name="T17"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4">
                  <a:moveTo>
                    <a:pt x="2" y="9"/>
                  </a:moveTo>
                  <a:cubicBezTo>
                    <a:pt x="2" y="9"/>
                    <a:pt x="6" y="11"/>
                    <a:pt x="8" y="10"/>
                  </a:cubicBezTo>
                  <a:cubicBezTo>
                    <a:pt x="9" y="10"/>
                    <a:pt x="13" y="13"/>
                    <a:pt x="15" y="13"/>
                  </a:cubicBezTo>
                  <a:cubicBezTo>
                    <a:pt x="16" y="14"/>
                    <a:pt x="25" y="14"/>
                    <a:pt x="26" y="13"/>
                  </a:cubicBezTo>
                  <a:cubicBezTo>
                    <a:pt x="26" y="13"/>
                    <a:pt x="25" y="11"/>
                    <a:pt x="19" y="9"/>
                  </a:cubicBezTo>
                  <a:cubicBezTo>
                    <a:pt x="19" y="9"/>
                    <a:pt x="14" y="4"/>
                    <a:pt x="14" y="3"/>
                  </a:cubicBezTo>
                  <a:cubicBezTo>
                    <a:pt x="13" y="1"/>
                    <a:pt x="10" y="0"/>
                    <a:pt x="10" y="0"/>
                  </a:cubicBezTo>
                  <a:cubicBezTo>
                    <a:pt x="3" y="1"/>
                    <a:pt x="3" y="1"/>
                    <a:pt x="3" y="1"/>
                  </a:cubicBezTo>
                  <a:cubicBezTo>
                    <a:pt x="3" y="1"/>
                    <a:pt x="0" y="6"/>
                    <a:pt x="2"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1" name="Freeform 220"/>
            <p:cNvSpPr/>
            <p:nvPr/>
          </p:nvSpPr>
          <p:spPr bwMode="auto">
            <a:xfrm>
              <a:off x="-1227137" y="3850859"/>
              <a:ext cx="52388" cy="44450"/>
            </a:xfrm>
            <a:custGeom>
              <a:avLst/>
              <a:gdLst>
                <a:gd name="T0" fmla="*/ 3 w 14"/>
                <a:gd name="T1" fmla="*/ 10 h 12"/>
                <a:gd name="T2" fmla="*/ 10 w 14"/>
                <a:gd name="T3" fmla="*/ 12 h 12"/>
                <a:gd name="T4" fmla="*/ 13 w 14"/>
                <a:gd name="T5" fmla="*/ 6 h 12"/>
                <a:gd name="T6" fmla="*/ 11 w 14"/>
                <a:gd name="T7" fmla="*/ 0 h 12"/>
                <a:gd name="T8" fmla="*/ 6 w 14"/>
                <a:gd name="T9" fmla="*/ 0 h 12"/>
                <a:gd name="T10" fmla="*/ 2 w 14"/>
                <a:gd name="T11" fmla="*/ 6 h 12"/>
                <a:gd name="T12" fmla="*/ 3 w 14"/>
                <a:gd name="T13" fmla="*/ 10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3" y="10"/>
                  </a:moveTo>
                  <a:cubicBezTo>
                    <a:pt x="3" y="10"/>
                    <a:pt x="9" y="12"/>
                    <a:pt x="10" y="12"/>
                  </a:cubicBezTo>
                  <a:cubicBezTo>
                    <a:pt x="11" y="11"/>
                    <a:pt x="14" y="8"/>
                    <a:pt x="13" y="6"/>
                  </a:cubicBezTo>
                  <a:cubicBezTo>
                    <a:pt x="12" y="3"/>
                    <a:pt x="11" y="0"/>
                    <a:pt x="11" y="0"/>
                  </a:cubicBezTo>
                  <a:cubicBezTo>
                    <a:pt x="6" y="0"/>
                    <a:pt x="6" y="0"/>
                    <a:pt x="6" y="0"/>
                  </a:cubicBezTo>
                  <a:cubicBezTo>
                    <a:pt x="6" y="0"/>
                    <a:pt x="2" y="2"/>
                    <a:pt x="2" y="6"/>
                  </a:cubicBezTo>
                  <a:cubicBezTo>
                    <a:pt x="2" y="6"/>
                    <a:pt x="0" y="9"/>
                    <a:pt x="3"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2" name="Freeform 221"/>
            <p:cNvSpPr/>
            <p:nvPr/>
          </p:nvSpPr>
          <p:spPr bwMode="auto">
            <a:xfrm>
              <a:off x="-1177925" y="3501609"/>
              <a:ext cx="82550" cy="333375"/>
            </a:xfrm>
            <a:custGeom>
              <a:avLst/>
              <a:gdLst>
                <a:gd name="T0" fmla="*/ 7 w 22"/>
                <a:gd name="T1" fmla="*/ 87 h 89"/>
                <a:gd name="T2" fmla="*/ 15 w 22"/>
                <a:gd name="T3" fmla="*/ 83 h 89"/>
                <a:gd name="T4" fmla="*/ 15 w 22"/>
                <a:gd name="T5" fmla="*/ 72 h 89"/>
                <a:gd name="T6" fmla="*/ 21 w 22"/>
                <a:gd name="T7" fmla="*/ 51 h 89"/>
                <a:gd name="T8" fmla="*/ 21 w 22"/>
                <a:gd name="T9" fmla="*/ 5 h 89"/>
                <a:gd name="T10" fmla="*/ 22 w 22"/>
                <a:gd name="T11" fmla="*/ 0 h 89"/>
                <a:gd name="T12" fmla="*/ 12 w 22"/>
                <a:gd name="T13" fmla="*/ 3 h 89"/>
                <a:gd name="T14" fmla="*/ 3 w 22"/>
                <a:gd name="T15" fmla="*/ 28 h 89"/>
                <a:gd name="T16" fmla="*/ 5 w 22"/>
                <a:gd name="T17" fmla="*/ 46 h 89"/>
                <a:gd name="T18" fmla="*/ 4 w 22"/>
                <a:gd name="T19" fmla="*/ 49 h 89"/>
                <a:gd name="T20" fmla="*/ 4 w 22"/>
                <a:gd name="T21" fmla="*/ 75 h 89"/>
                <a:gd name="T22" fmla="*/ 3 w 22"/>
                <a:gd name="T23" fmla="*/ 77 h 89"/>
                <a:gd name="T24" fmla="*/ 0 w 22"/>
                <a:gd name="T25" fmla="*/ 86 h 89"/>
                <a:gd name="T26" fmla="*/ 1 w 22"/>
                <a:gd name="T27" fmla="*/ 87 h 89"/>
                <a:gd name="T28" fmla="*/ 7 w 22"/>
                <a:gd name="T29" fmla="*/ 8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89">
                  <a:moveTo>
                    <a:pt x="7" y="87"/>
                  </a:moveTo>
                  <a:cubicBezTo>
                    <a:pt x="9" y="87"/>
                    <a:pt x="13" y="86"/>
                    <a:pt x="15" y="83"/>
                  </a:cubicBezTo>
                  <a:cubicBezTo>
                    <a:pt x="15" y="83"/>
                    <a:pt x="14" y="75"/>
                    <a:pt x="15" y="72"/>
                  </a:cubicBezTo>
                  <a:cubicBezTo>
                    <a:pt x="15" y="70"/>
                    <a:pt x="20" y="54"/>
                    <a:pt x="21" y="51"/>
                  </a:cubicBezTo>
                  <a:cubicBezTo>
                    <a:pt x="22" y="49"/>
                    <a:pt x="22" y="11"/>
                    <a:pt x="21" y="5"/>
                  </a:cubicBezTo>
                  <a:cubicBezTo>
                    <a:pt x="22" y="0"/>
                    <a:pt x="22" y="0"/>
                    <a:pt x="22" y="0"/>
                  </a:cubicBezTo>
                  <a:cubicBezTo>
                    <a:pt x="12" y="3"/>
                    <a:pt x="12" y="3"/>
                    <a:pt x="12" y="3"/>
                  </a:cubicBezTo>
                  <a:cubicBezTo>
                    <a:pt x="3" y="28"/>
                    <a:pt x="3" y="28"/>
                    <a:pt x="3" y="28"/>
                  </a:cubicBezTo>
                  <a:cubicBezTo>
                    <a:pt x="3" y="28"/>
                    <a:pt x="5" y="44"/>
                    <a:pt x="5" y="46"/>
                  </a:cubicBezTo>
                  <a:cubicBezTo>
                    <a:pt x="5" y="46"/>
                    <a:pt x="4" y="48"/>
                    <a:pt x="4" y="49"/>
                  </a:cubicBezTo>
                  <a:cubicBezTo>
                    <a:pt x="4" y="49"/>
                    <a:pt x="5" y="74"/>
                    <a:pt x="4" y="75"/>
                  </a:cubicBezTo>
                  <a:cubicBezTo>
                    <a:pt x="4" y="75"/>
                    <a:pt x="4" y="76"/>
                    <a:pt x="3" y="77"/>
                  </a:cubicBezTo>
                  <a:cubicBezTo>
                    <a:pt x="3" y="77"/>
                    <a:pt x="0" y="83"/>
                    <a:pt x="0" y="86"/>
                  </a:cubicBezTo>
                  <a:cubicBezTo>
                    <a:pt x="0" y="86"/>
                    <a:pt x="1" y="87"/>
                    <a:pt x="1" y="87"/>
                  </a:cubicBezTo>
                  <a:cubicBezTo>
                    <a:pt x="3" y="89"/>
                    <a:pt x="5" y="87"/>
                    <a:pt x="7" y="87"/>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3" name="Freeform 222"/>
            <p:cNvSpPr/>
            <p:nvPr/>
          </p:nvSpPr>
          <p:spPr bwMode="auto">
            <a:xfrm>
              <a:off x="-1177925" y="3501609"/>
              <a:ext cx="82550" cy="333375"/>
            </a:xfrm>
            <a:custGeom>
              <a:avLst/>
              <a:gdLst>
                <a:gd name="T0" fmla="*/ 12 w 22"/>
                <a:gd name="T1" fmla="*/ 3 h 89"/>
                <a:gd name="T2" fmla="*/ 3 w 22"/>
                <a:gd name="T3" fmla="*/ 28 h 89"/>
                <a:gd name="T4" fmla="*/ 5 w 22"/>
                <a:gd name="T5" fmla="*/ 46 h 89"/>
                <a:gd name="T6" fmla="*/ 4 w 22"/>
                <a:gd name="T7" fmla="*/ 49 h 89"/>
                <a:gd name="T8" fmla="*/ 4 w 22"/>
                <a:gd name="T9" fmla="*/ 75 h 89"/>
                <a:gd name="T10" fmla="*/ 3 w 22"/>
                <a:gd name="T11" fmla="*/ 77 h 89"/>
                <a:gd name="T12" fmla="*/ 0 w 22"/>
                <a:gd name="T13" fmla="*/ 86 h 89"/>
                <a:gd name="T14" fmla="*/ 1 w 22"/>
                <a:gd name="T15" fmla="*/ 87 h 89"/>
                <a:gd name="T16" fmla="*/ 7 w 22"/>
                <a:gd name="T17" fmla="*/ 87 h 89"/>
                <a:gd name="T18" fmla="*/ 8 w 22"/>
                <a:gd name="T19" fmla="*/ 87 h 89"/>
                <a:gd name="T20" fmla="*/ 11 w 22"/>
                <a:gd name="T21" fmla="*/ 80 h 89"/>
                <a:gd name="T22" fmla="*/ 14 w 22"/>
                <a:gd name="T23" fmla="*/ 72 h 89"/>
                <a:gd name="T24" fmla="*/ 18 w 22"/>
                <a:gd name="T25" fmla="*/ 57 h 89"/>
                <a:gd name="T26" fmla="*/ 11 w 22"/>
                <a:gd name="T27" fmla="*/ 68 h 89"/>
                <a:gd name="T28" fmla="*/ 18 w 22"/>
                <a:gd name="T29" fmla="*/ 53 h 89"/>
                <a:gd name="T30" fmla="*/ 11 w 22"/>
                <a:gd name="T31" fmla="*/ 62 h 89"/>
                <a:gd name="T32" fmla="*/ 9 w 22"/>
                <a:gd name="T33" fmla="*/ 58 h 89"/>
                <a:gd name="T34" fmla="*/ 16 w 22"/>
                <a:gd name="T35" fmla="*/ 44 h 89"/>
                <a:gd name="T36" fmla="*/ 8 w 22"/>
                <a:gd name="T37" fmla="*/ 54 h 89"/>
                <a:gd name="T38" fmla="*/ 9 w 22"/>
                <a:gd name="T39" fmla="*/ 45 h 89"/>
                <a:gd name="T40" fmla="*/ 12 w 22"/>
                <a:gd name="T41" fmla="*/ 37 h 89"/>
                <a:gd name="T42" fmla="*/ 8 w 22"/>
                <a:gd name="T43" fmla="*/ 37 h 89"/>
                <a:gd name="T44" fmla="*/ 12 w 22"/>
                <a:gd name="T45" fmla="*/ 28 h 89"/>
                <a:gd name="T46" fmla="*/ 21 w 22"/>
                <a:gd name="T47" fmla="*/ 9 h 89"/>
                <a:gd name="T48" fmla="*/ 21 w 22"/>
                <a:gd name="T49" fmla="*/ 5 h 89"/>
                <a:gd name="T50" fmla="*/ 22 w 22"/>
                <a:gd name="T51" fmla="*/ 0 h 89"/>
                <a:gd name="T52" fmla="*/ 12 w 22"/>
                <a:gd name="T53" fmla="*/ 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89">
                  <a:moveTo>
                    <a:pt x="12" y="3"/>
                  </a:moveTo>
                  <a:cubicBezTo>
                    <a:pt x="3" y="28"/>
                    <a:pt x="3" y="28"/>
                    <a:pt x="3" y="28"/>
                  </a:cubicBezTo>
                  <a:cubicBezTo>
                    <a:pt x="3" y="28"/>
                    <a:pt x="5" y="44"/>
                    <a:pt x="5" y="46"/>
                  </a:cubicBezTo>
                  <a:cubicBezTo>
                    <a:pt x="5" y="46"/>
                    <a:pt x="4" y="48"/>
                    <a:pt x="4" y="49"/>
                  </a:cubicBezTo>
                  <a:cubicBezTo>
                    <a:pt x="4" y="49"/>
                    <a:pt x="5" y="74"/>
                    <a:pt x="4" y="75"/>
                  </a:cubicBezTo>
                  <a:cubicBezTo>
                    <a:pt x="4" y="75"/>
                    <a:pt x="4" y="76"/>
                    <a:pt x="3" y="77"/>
                  </a:cubicBezTo>
                  <a:cubicBezTo>
                    <a:pt x="3" y="77"/>
                    <a:pt x="0" y="83"/>
                    <a:pt x="0" y="86"/>
                  </a:cubicBezTo>
                  <a:cubicBezTo>
                    <a:pt x="0" y="86"/>
                    <a:pt x="1" y="87"/>
                    <a:pt x="1" y="87"/>
                  </a:cubicBezTo>
                  <a:cubicBezTo>
                    <a:pt x="3" y="89"/>
                    <a:pt x="5" y="87"/>
                    <a:pt x="7" y="87"/>
                  </a:cubicBezTo>
                  <a:cubicBezTo>
                    <a:pt x="7" y="87"/>
                    <a:pt x="7" y="87"/>
                    <a:pt x="8" y="87"/>
                  </a:cubicBezTo>
                  <a:cubicBezTo>
                    <a:pt x="9" y="84"/>
                    <a:pt x="10" y="81"/>
                    <a:pt x="11" y="80"/>
                  </a:cubicBezTo>
                  <a:cubicBezTo>
                    <a:pt x="13" y="78"/>
                    <a:pt x="14" y="74"/>
                    <a:pt x="14" y="72"/>
                  </a:cubicBezTo>
                  <a:cubicBezTo>
                    <a:pt x="13" y="70"/>
                    <a:pt x="18" y="57"/>
                    <a:pt x="18" y="57"/>
                  </a:cubicBezTo>
                  <a:cubicBezTo>
                    <a:pt x="11" y="68"/>
                    <a:pt x="11" y="68"/>
                    <a:pt x="11" y="68"/>
                  </a:cubicBezTo>
                  <a:cubicBezTo>
                    <a:pt x="18" y="53"/>
                    <a:pt x="18" y="53"/>
                    <a:pt x="18" y="53"/>
                  </a:cubicBezTo>
                  <a:cubicBezTo>
                    <a:pt x="11" y="62"/>
                    <a:pt x="11" y="62"/>
                    <a:pt x="11" y="62"/>
                  </a:cubicBezTo>
                  <a:cubicBezTo>
                    <a:pt x="11" y="62"/>
                    <a:pt x="8" y="61"/>
                    <a:pt x="9" y="58"/>
                  </a:cubicBezTo>
                  <a:cubicBezTo>
                    <a:pt x="10" y="56"/>
                    <a:pt x="14" y="49"/>
                    <a:pt x="16" y="44"/>
                  </a:cubicBezTo>
                  <a:cubicBezTo>
                    <a:pt x="13" y="49"/>
                    <a:pt x="8" y="54"/>
                    <a:pt x="8" y="54"/>
                  </a:cubicBezTo>
                  <a:cubicBezTo>
                    <a:pt x="8" y="54"/>
                    <a:pt x="9" y="46"/>
                    <a:pt x="9" y="45"/>
                  </a:cubicBezTo>
                  <a:cubicBezTo>
                    <a:pt x="9" y="45"/>
                    <a:pt x="12" y="37"/>
                    <a:pt x="12" y="37"/>
                  </a:cubicBezTo>
                  <a:cubicBezTo>
                    <a:pt x="8" y="37"/>
                    <a:pt x="8" y="37"/>
                    <a:pt x="8" y="37"/>
                  </a:cubicBezTo>
                  <a:cubicBezTo>
                    <a:pt x="8" y="37"/>
                    <a:pt x="13" y="31"/>
                    <a:pt x="12" y="28"/>
                  </a:cubicBezTo>
                  <a:cubicBezTo>
                    <a:pt x="12" y="27"/>
                    <a:pt x="18" y="16"/>
                    <a:pt x="21" y="9"/>
                  </a:cubicBezTo>
                  <a:cubicBezTo>
                    <a:pt x="21" y="7"/>
                    <a:pt x="21" y="6"/>
                    <a:pt x="21" y="5"/>
                  </a:cubicBezTo>
                  <a:cubicBezTo>
                    <a:pt x="22" y="0"/>
                    <a:pt x="22" y="0"/>
                    <a:pt x="22" y="0"/>
                  </a:cubicBezTo>
                  <a:lnTo>
                    <a:pt x="12"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4" name="Freeform 223"/>
            <p:cNvSpPr/>
            <p:nvPr/>
          </p:nvSpPr>
          <p:spPr bwMode="auto">
            <a:xfrm>
              <a:off x="-1114425" y="3647659"/>
              <a:ext cx="11113" cy="15875"/>
            </a:xfrm>
            <a:custGeom>
              <a:avLst/>
              <a:gdLst>
                <a:gd name="T0" fmla="*/ 0 w 3"/>
                <a:gd name="T1" fmla="*/ 4 h 4"/>
                <a:gd name="T2" fmla="*/ 2 w 3"/>
                <a:gd name="T3" fmla="*/ 0 h 4"/>
                <a:gd name="T4" fmla="*/ 0 w 3"/>
                <a:gd name="T5" fmla="*/ 4 h 4"/>
              </a:gdLst>
              <a:ahLst/>
              <a:cxnLst>
                <a:cxn ang="0">
                  <a:pos x="T0" y="T1"/>
                </a:cxn>
                <a:cxn ang="0">
                  <a:pos x="T2" y="T3"/>
                </a:cxn>
                <a:cxn ang="0">
                  <a:pos x="T4" y="T5"/>
                </a:cxn>
              </a:cxnLst>
              <a:rect l="0" t="0" r="r" b="b"/>
              <a:pathLst>
                <a:path w="3" h="4">
                  <a:moveTo>
                    <a:pt x="0" y="4"/>
                  </a:moveTo>
                  <a:cubicBezTo>
                    <a:pt x="1" y="3"/>
                    <a:pt x="1" y="0"/>
                    <a:pt x="2" y="0"/>
                  </a:cubicBezTo>
                  <a:cubicBezTo>
                    <a:pt x="2" y="0"/>
                    <a:pt x="3" y="1"/>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5" name="Freeform 224"/>
            <p:cNvSpPr/>
            <p:nvPr/>
          </p:nvSpPr>
          <p:spPr bwMode="auto">
            <a:xfrm>
              <a:off x="-1230312" y="3498434"/>
              <a:ext cx="119063" cy="371475"/>
            </a:xfrm>
            <a:custGeom>
              <a:avLst/>
              <a:gdLst>
                <a:gd name="T0" fmla="*/ 8 w 32"/>
                <a:gd name="T1" fmla="*/ 98 h 99"/>
                <a:gd name="T2" fmla="*/ 16 w 32"/>
                <a:gd name="T3" fmla="*/ 95 h 99"/>
                <a:gd name="T4" fmla="*/ 14 w 32"/>
                <a:gd name="T5" fmla="*/ 89 h 99"/>
                <a:gd name="T6" fmla="*/ 13 w 32"/>
                <a:gd name="T7" fmla="*/ 82 h 99"/>
                <a:gd name="T8" fmla="*/ 17 w 32"/>
                <a:gd name="T9" fmla="*/ 58 h 99"/>
                <a:gd name="T10" fmla="*/ 19 w 32"/>
                <a:gd name="T11" fmla="*/ 44 h 99"/>
                <a:gd name="T12" fmla="*/ 25 w 32"/>
                <a:gd name="T13" fmla="*/ 27 h 99"/>
                <a:gd name="T14" fmla="*/ 32 w 32"/>
                <a:gd name="T15" fmla="*/ 8 h 99"/>
                <a:gd name="T16" fmla="*/ 30 w 32"/>
                <a:gd name="T17" fmla="*/ 1 h 99"/>
                <a:gd name="T18" fmla="*/ 5 w 32"/>
                <a:gd name="T19" fmla="*/ 0 h 99"/>
                <a:gd name="T20" fmla="*/ 2 w 32"/>
                <a:gd name="T21" fmla="*/ 20 h 99"/>
                <a:gd name="T22" fmla="*/ 4 w 32"/>
                <a:gd name="T23" fmla="*/ 33 h 99"/>
                <a:gd name="T24" fmla="*/ 4 w 32"/>
                <a:gd name="T25" fmla="*/ 49 h 99"/>
                <a:gd name="T26" fmla="*/ 0 w 32"/>
                <a:gd name="T27" fmla="*/ 86 h 99"/>
                <a:gd name="T28" fmla="*/ 2 w 32"/>
                <a:gd name="T29" fmla="*/ 91 h 99"/>
                <a:gd name="T30" fmla="*/ 1 w 32"/>
                <a:gd name="T31" fmla="*/ 94 h 99"/>
                <a:gd name="T32" fmla="*/ 8 w 32"/>
                <a:gd name="T33" fmla="*/ 9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99">
                  <a:moveTo>
                    <a:pt x="8" y="98"/>
                  </a:moveTo>
                  <a:cubicBezTo>
                    <a:pt x="10" y="99"/>
                    <a:pt x="15" y="97"/>
                    <a:pt x="16" y="95"/>
                  </a:cubicBezTo>
                  <a:cubicBezTo>
                    <a:pt x="17" y="94"/>
                    <a:pt x="17" y="91"/>
                    <a:pt x="14" y="89"/>
                  </a:cubicBezTo>
                  <a:cubicBezTo>
                    <a:pt x="12" y="87"/>
                    <a:pt x="13" y="82"/>
                    <a:pt x="13" y="82"/>
                  </a:cubicBezTo>
                  <a:cubicBezTo>
                    <a:pt x="12" y="82"/>
                    <a:pt x="17" y="61"/>
                    <a:pt x="17" y="58"/>
                  </a:cubicBezTo>
                  <a:cubicBezTo>
                    <a:pt x="16" y="55"/>
                    <a:pt x="19" y="46"/>
                    <a:pt x="19" y="44"/>
                  </a:cubicBezTo>
                  <a:cubicBezTo>
                    <a:pt x="19" y="43"/>
                    <a:pt x="24" y="29"/>
                    <a:pt x="25" y="27"/>
                  </a:cubicBezTo>
                  <a:cubicBezTo>
                    <a:pt x="26" y="26"/>
                    <a:pt x="31" y="11"/>
                    <a:pt x="32" y="8"/>
                  </a:cubicBezTo>
                  <a:cubicBezTo>
                    <a:pt x="32" y="4"/>
                    <a:pt x="30" y="1"/>
                    <a:pt x="30" y="1"/>
                  </a:cubicBezTo>
                  <a:cubicBezTo>
                    <a:pt x="5" y="0"/>
                    <a:pt x="5" y="0"/>
                    <a:pt x="5" y="0"/>
                  </a:cubicBezTo>
                  <a:cubicBezTo>
                    <a:pt x="5" y="0"/>
                    <a:pt x="1" y="15"/>
                    <a:pt x="2" y="20"/>
                  </a:cubicBezTo>
                  <a:cubicBezTo>
                    <a:pt x="4" y="24"/>
                    <a:pt x="4" y="31"/>
                    <a:pt x="4" y="33"/>
                  </a:cubicBezTo>
                  <a:cubicBezTo>
                    <a:pt x="3" y="35"/>
                    <a:pt x="4" y="43"/>
                    <a:pt x="4" y="49"/>
                  </a:cubicBezTo>
                  <a:cubicBezTo>
                    <a:pt x="3" y="55"/>
                    <a:pt x="0" y="84"/>
                    <a:pt x="0" y="86"/>
                  </a:cubicBezTo>
                  <a:cubicBezTo>
                    <a:pt x="1" y="88"/>
                    <a:pt x="2" y="91"/>
                    <a:pt x="2" y="91"/>
                  </a:cubicBezTo>
                  <a:cubicBezTo>
                    <a:pt x="1" y="94"/>
                    <a:pt x="1" y="94"/>
                    <a:pt x="1" y="94"/>
                  </a:cubicBezTo>
                  <a:cubicBezTo>
                    <a:pt x="1" y="94"/>
                    <a:pt x="3" y="96"/>
                    <a:pt x="8" y="98"/>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6" name="Freeform 225"/>
            <p:cNvSpPr/>
            <p:nvPr/>
          </p:nvSpPr>
          <p:spPr bwMode="auto">
            <a:xfrm>
              <a:off x="-1223962" y="3482559"/>
              <a:ext cx="128588" cy="38100"/>
            </a:xfrm>
            <a:custGeom>
              <a:avLst/>
              <a:gdLst>
                <a:gd name="T0" fmla="*/ 0 w 34"/>
                <a:gd name="T1" fmla="*/ 10 h 10"/>
                <a:gd name="T2" fmla="*/ 12 w 34"/>
                <a:gd name="T3" fmla="*/ 10 h 10"/>
                <a:gd name="T4" fmla="*/ 26 w 34"/>
                <a:gd name="T5" fmla="*/ 9 h 10"/>
                <a:gd name="T6" fmla="*/ 34 w 34"/>
                <a:gd name="T7" fmla="*/ 7 h 10"/>
                <a:gd name="T8" fmla="*/ 32 w 34"/>
                <a:gd name="T9" fmla="*/ 0 h 10"/>
                <a:gd name="T10" fmla="*/ 27 w 34"/>
                <a:gd name="T11" fmla="*/ 4 h 10"/>
                <a:gd name="T12" fmla="*/ 4 w 34"/>
                <a:gd name="T13" fmla="*/ 2 h 10"/>
                <a:gd name="T14" fmla="*/ 0 w 34"/>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0">
                  <a:moveTo>
                    <a:pt x="0" y="10"/>
                  </a:moveTo>
                  <a:cubicBezTo>
                    <a:pt x="0" y="10"/>
                    <a:pt x="11" y="9"/>
                    <a:pt x="12" y="10"/>
                  </a:cubicBezTo>
                  <a:cubicBezTo>
                    <a:pt x="14" y="10"/>
                    <a:pt x="26" y="9"/>
                    <a:pt x="26" y="9"/>
                  </a:cubicBezTo>
                  <a:cubicBezTo>
                    <a:pt x="26" y="9"/>
                    <a:pt x="32" y="8"/>
                    <a:pt x="34" y="7"/>
                  </a:cubicBezTo>
                  <a:cubicBezTo>
                    <a:pt x="34" y="7"/>
                    <a:pt x="34" y="1"/>
                    <a:pt x="32" y="0"/>
                  </a:cubicBezTo>
                  <a:cubicBezTo>
                    <a:pt x="32" y="0"/>
                    <a:pt x="30" y="3"/>
                    <a:pt x="27" y="4"/>
                  </a:cubicBezTo>
                  <a:cubicBezTo>
                    <a:pt x="27" y="4"/>
                    <a:pt x="6" y="3"/>
                    <a:pt x="4" y="2"/>
                  </a:cubicBezTo>
                  <a:cubicBezTo>
                    <a:pt x="4" y="2"/>
                    <a:pt x="2" y="3"/>
                    <a:pt x="0"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7" name="Freeform 226"/>
            <p:cNvSpPr/>
            <p:nvPr/>
          </p:nvSpPr>
          <p:spPr bwMode="auto">
            <a:xfrm>
              <a:off x="-1009650" y="3257134"/>
              <a:ext cx="55563" cy="57150"/>
            </a:xfrm>
            <a:custGeom>
              <a:avLst/>
              <a:gdLst>
                <a:gd name="T0" fmla="*/ 4 w 15"/>
                <a:gd name="T1" fmla="*/ 15 h 15"/>
                <a:gd name="T2" fmla="*/ 10 w 15"/>
                <a:gd name="T3" fmla="*/ 12 h 15"/>
                <a:gd name="T4" fmla="*/ 13 w 15"/>
                <a:gd name="T5" fmla="*/ 3 h 15"/>
                <a:gd name="T6" fmla="*/ 14 w 15"/>
                <a:gd name="T7" fmla="*/ 1 h 15"/>
                <a:gd name="T8" fmla="*/ 11 w 15"/>
                <a:gd name="T9" fmla="*/ 1 h 15"/>
                <a:gd name="T10" fmla="*/ 8 w 15"/>
                <a:gd name="T11" fmla="*/ 3 h 15"/>
                <a:gd name="T12" fmla="*/ 4 w 15"/>
                <a:gd name="T13" fmla="*/ 6 h 15"/>
                <a:gd name="T14" fmla="*/ 4 w 15"/>
                <a:gd name="T15" fmla="*/ 2 h 15"/>
                <a:gd name="T16" fmla="*/ 2 w 15"/>
                <a:gd name="T17" fmla="*/ 5 h 15"/>
                <a:gd name="T18" fmla="*/ 1 w 15"/>
                <a:gd name="T19" fmla="*/ 8 h 15"/>
                <a:gd name="T20" fmla="*/ 1 w 15"/>
                <a:gd name="T21" fmla="*/ 10 h 15"/>
                <a:gd name="T22" fmla="*/ 4 w 15"/>
                <a:gd name="T2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4" y="15"/>
                  </a:moveTo>
                  <a:cubicBezTo>
                    <a:pt x="4" y="15"/>
                    <a:pt x="8" y="14"/>
                    <a:pt x="10" y="12"/>
                  </a:cubicBezTo>
                  <a:cubicBezTo>
                    <a:pt x="10" y="12"/>
                    <a:pt x="14" y="5"/>
                    <a:pt x="13" y="3"/>
                  </a:cubicBezTo>
                  <a:cubicBezTo>
                    <a:pt x="13" y="3"/>
                    <a:pt x="15" y="1"/>
                    <a:pt x="14" y="1"/>
                  </a:cubicBezTo>
                  <a:cubicBezTo>
                    <a:pt x="14" y="1"/>
                    <a:pt x="12" y="0"/>
                    <a:pt x="11" y="1"/>
                  </a:cubicBezTo>
                  <a:cubicBezTo>
                    <a:pt x="11" y="1"/>
                    <a:pt x="10" y="0"/>
                    <a:pt x="8" y="3"/>
                  </a:cubicBezTo>
                  <a:cubicBezTo>
                    <a:pt x="4" y="6"/>
                    <a:pt x="4" y="6"/>
                    <a:pt x="4" y="6"/>
                  </a:cubicBezTo>
                  <a:cubicBezTo>
                    <a:pt x="4" y="6"/>
                    <a:pt x="6" y="3"/>
                    <a:pt x="4" y="2"/>
                  </a:cubicBezTo>
                  <a:cubicBezTo>
                    <a:pt x="2" y="5"/>
                    <a:pt x="2" y="5"/>
                    <a:pt x="2" y="5"/>
                  </a:cubicBezTo>
                  <a:cubicBezTo>
                    <a:pt x="2" y="5"/>
                    <a:pt x="0" y="5"/>
                    <a:pt x="1" y="8"/>
                  </a:cubicBezTo>
                  <a:cubicBezTo>
                    <a:pt x="2" y="10"/>
                    <a:pt x="1" y="10"/>
                    <a:pt x="1" y="10"/>
                  </a:cubicBezTo>
                  <a:cubicBezTo>
                    <a:pt x="1" y="10"/>
                    <a:pt x="3" y="15"/>
                    <a:pt x="4" y="15"/>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8" name="Freeform 227"/>
            <p:cNvSpPr/>
            <p:nvPr/>
          </p:nvSpPr>
          <p:spPr bwMode="auto">
            <a:xfrm>
              <a:off x="-1230312" y="3498434"/>
              <a:ext cx="58738" cy="366713"/>
            </a:xfrm>
            <a:custGeom>
              <a:avLst/>
              <a:gdLst>
                <a:gd name="T0" fmla="*/ 5 w 16"/>
                <a:gd name="T1" fmla="*/ 0 h 98"/>
                <a:gd name="T2" fmla="*/ 2 w 16"/>
                <a:gd name="T3" fmla="*/ 20 h 98"/>
                <a:gd name="T4" fmla="*/ 4 w 16"/>
                <a:gd name="T5" fmla="*/ 33 h 98"/>
                <a:gd name="T6" fmla="*/ 4 w 16"/>
                <a:gd name="T7" fmla="*/ 49 h 98"/>
                <a:gd name="T8" fmla="*/ 0 w 16"/>
                <a:gd name="T9" fmla="*/ 86 h 98"/>
                <a:gd name="T10" fmla="*/ 2 w 16"/>
                <a:gd name="T11" fmla="*/ 91 h 98"/>
                <a:gd name="T12" fmla="*/ 1 w 16"/>
                <a:gd name="T13" fmla="*/ 94 h 98"/>
                <a:gd name="T14" fmla="*/ 8 w 16"/>
                <a:gd name="T15" fmla="*/ 98 h 98"/>
                <a:gd name="T16" fmla="*/ 11 w 16"/>
                <a:gd name="T17" fmla="*/ 98 h 98"/>
                <a:gd name="T18" fmla="*/ 11 w 16"/>
                <a:gd name="T19" fmla="*/ 94 h 98"/>
                <a:gd name="T20" fmla="*/ 6 w 16"/>
                <a:gd name="T21" fmla="*/ 92 h 98"/>
                <a:gd name="T22" fmla="*/ 11 w 16"/>
                <a:gd name="T23" fmla="*/ 89 h 98"/>
                <a:gd name="T24" fmla="*/ 11 w 16"/>
                <a:gd name="T25" fmla="*/ 73 h 98"/>
                <a:gd name="T26" fmla="*/ 13 w 16"/>
                <a:gd name="T27" fmla="*/ 79 h 98"/>
                <a:gd name="T28" fmla="*/ 13 w 16"/>
                <a:gd name="T29" fmla="*/ 78 h 98"/>
                <a:gd name="T30" fmla="*/ 14 w 16"/>
                <a:gd name="T31" fmla="*/ 59 h 98"/>
                <a:gd name="T32" fmla="*/ 13 w 16"/>
                <a:gd name="T33" fmla="*/ 50 h 98"/>
                <a:gd name="T34" fmla="*/ 13 w 16"/>
                <a:gd name="T35" fmla="*/ 58 h 98"/>
                <a:gd name="T36" fmla="*/ 11 w 16"/>
                <a:gd name="T37" fmla="*/ 65 h 98"/>
                <a:gd name="T38" fmla="*/ 11 w 16"/>
                <a:gd name="T39" fmla="*/ 42 h 98"/>
                <a:gd name="T40" fmla="*/ 16 w 16"/>
                <a:gd name="T41" fmla="*/ 40 h 98"/>
                <a:gd name="T42" fmla="*/ 11 w 16"/>
                <a:gd name="T43" fmla="*/ 33 h 98"/>
                <a:gd name="T44" fmla="*/ 14 w 16"/>
                <a:gd name="T45" fmla="*/ 21 h 98"/>
                <a:gd name="T46" fmla="*/ 10 w 16"/>
                <a:gd name="T47" fmla="*/ 19 h 98"/>
                <a:gd name="T48" fmla="*/ 15 w 16"/>
                <a:gd name="T49" fmla="*/ 1 h 98"/>
                <a:gd name="T50" fmla="*/ 5 w 16"/>
                <a:gd name="T5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98">
                  <a:moveTo>
                    <a:pt x="5" y="0"/>
                  </a:moveTo>
                  <a:cubicBezTo>
                    <a:pt x="5" y="0"/>
                    <a:pt x="1" y="15"/>
                    <a:pt x="2" y="20"/>
                  </a:cubicBezTo>
                  <a:cubicBezTo>
                    <a:pt x="4" y="24"/>
                    <a:pt x="4" y="31"/>
                    <a:pt x="4" y="33"/>
                  </a:cubicBezTo>
                  <a:cubicBezTo>
                    <a:pt x="3" y="35"/>
                    <a:pt x="4" y="43"/>
                    <a:pt x="4" y="49"/>
                  </a:cubicBezTo>
                  <a:cubicBezTo>
                    <a:pt x="3" y="55"/>
                    <a:pt x="0" y="84"/>
                    <a:pt x="0" y="86"/>
                  </a:cubicBezTo>
                  <a:cubicBezTo>
                    <a:pt x="1" y="88"/>
                    <a:pt x="2" y="91"/>
                    <a:pt x="2" y="91"/>
                  </a:cubicBezTo>
                  <a:cubicBezTo>
                    <a:pt x="1" y="94"/>
                    <a:pt x="1" y="94"/>
                    <a:pt x="1" y="94"/>
                  </a:cubicBezTo>
                  <a:cubicBezTo>
                    <a:pt x="1" y="94"/>
                    <a:pt x="3" y="96"/>
                    <a:pt x="8" y="98"/>
                  </a:cubicBezTo>
                  <a:cubicBezTo>
                    <a:pt x="9" y="98"/>
                    <a:pt x="10" y="98"/>
                    <a:pt x="11" y="98"/>
                  </a:cubicBezTo>
                  <a:cubicBezTo>
                    <a:pt x="11" y="96"/>
                    <a:pt x="12" y="95"/>
                    <a:pt x="11" y="94"/>
                  </a:cubicBezTo>
                  <a:cubicBezTo>
                    <a:pt x="9" y="92"/>
                    <a:pt x="6" y="92"/>
                    <a:pt x="6" y="92"/>
                  </a:cubicBezTo>
                  <a:cubicBezTo>
                    <a:pt x="11" y="89"/>
                    <a:pt x="11" y="89"/>
                    <a:pt x="11" y="89"/>
                  </a:cubicBezTo>
                  <a:cubicBezTo>
                    <a:pt x="7" y="83"/>
                    <a:pt x="11" y="73"/>
                    <a:pt x="11" y="73"/>
                  </a:cubicBezTo>
                  <a:cubicBezTo>
                    <a:pt x="11" y="75"/>
                    <a:pt x="12" y="77"/>
                    <a:pt x="13" y="79"/>
                  </a:cubicBezTo>
                  <a:cubicBezTo>
                    <a:pt x="13" y="78"/>
                    <a:pt x="13" y="78"/>
                    <a:pt x="13" y="78"/>
                  </a:cubicBezTo>
                  <a:cubicBezTo>
                    <a:pt x="13" y="72"/>
                    <a:pt x="14" y="59"/>
                    <a:pt x="14" y="59"/>
                  </a:cubicBezTo>
                  <a:cubicBezTo>
                    <a:pt x="13" y="57"/>
                    <a:pt x="13" y="50"/>
                    <a:pt x="13" y="50"/>
                  </a:cubicBezTo>
                  <a:cubicBezTo>
                    <a:pt x="13" y="58"/>
                    <a:pt x="13" y="58"/>
                    <a:pt x="13" y="58"/>
                  </a:cubicBezTo>
                  <a:cubicBezTo>
                    <a:pt x="14" y="65"/>
                    <a:pt x="11" y="65"/>
                    <a:pt x="11" y="65"/>
                  </a:cubicBezTo>
                  <a:cubicBezTo>
                    <a:pt x="7" y="60"/>
                    <a:pt x="11" y="47"/>
                    <a:pt x="11" y="42"/>
                  </a:cubicBezTo>
                  <a:cubicBezTo>
                    <a:pt x="11" y="38"/>
                    <a:pt x="16" y="40"/>
                    <a:pt x="16" y="40"/>
                  </a:cubicBezTo>
                  <a:cubicBezTo>
                    <a:pt x="16" y="40"/>
                    <a:pt x="11" y="38"/>
                    <a:pt x="11" y="33"/>
                  </a:cubicBezTo>
                  <a:cubicBezTo>
                    <a:pt x="11" y="29"/>
                    <a:pt x="14" y="21"/>
                    <a:pt x="14" y="21"/>
                  </a:cubicBezTo>
                  <a:cubicBezTo>
                    <a:pt x="14" y="21"/>
                    <a:pt x="11" y="23"/>
                    <a:pt x="10" y="19"/>
                  </a:cubicBezTo>
                  <a:cubicBezTo>
                    <a:pt x="9" y="16"/>
                    <a:pt x="13" y="7"/>
                    <a:pt x="15" y="1"/>
                  </a:cubicBezTo>
                  <a:lnTo>
                    <a:pt x="5"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9" name="Freeform 228"/>
            <p:cNvSpPr/>
            <p:nvPr/>
          </p:nvSpPr>
          <p:spPr bwMode="auto">
            <a:xfrm>
              <a:off x="-1189037" y="3501609"/>
              <a:ext cx="77788" cy="123825"/>
            </a:xfrm>
            <a:custGeom>
              <a:avLst/>
              <a:gdLst>
                <a:gd name="T0" fmla="*/ 1 w 21"/>
                <a:gd name="T1" fmla="*/ 0 h 33"/>
                <a:gd name="T2" fmla="*/ 0 w 21"/>
                <a:gd name="T3" fmla="*/ 5 h 33"/>
                <a:gd name="T4" fmla="*/ 12 w 21"/>
                <a:gd name="T5" fmla="*/ 8 h 33"/>
                <a:gd name="T6" fmla="*/ 14 w 21"/>
                <a:gd name="T7" fmla="*/ 20 h 33"/>
                <a:gd name="T8" fmla="*/ 10 w 21"/>
                <a:gd name="T9" fmla="*/ 24 h 33"/>
                <a:gd name="T10" fmla="*/ 11 w 21"/>
                <a:gd name="T11" fmla="*/ 33 h 33"/>
                <a:gd name="T12" fmla="*/ 14 w 21"/>
                <a:gd name="T13" fmla="*/ 26 h 33"/>
                <a:gd name="T14" fmla="*/ 21 w 21"/>
                <a:gd name="T15" fmla="*/ 7 h 33"/>
                <a:gd name="T16" fmla="*/ 19 w 21"/>
                <a:gd name="T17" fmla="*/ 0 h 33"/>
                <a:gd name="T18" fmla="*/ 1 w 21"/>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3">
                  <a:moveTo>
                    <a:pt x="1" y="0"/>
                  </a:moveTo>
                  <a:cubicBezTo>
                    <a:pt x="0" y="5"/>
                    <a:pt x="0" y="5"/>
                    <a:pt x="0" y="5"/>
                  </a:cubicBezTo>
                  <a:cubicBezTo>
                    <a:pt x="11" y="14"/>
                    <a:pt x="12" y="8"/>
                    <a:pt x="12" y="8"/>
                  </a:cubicBezTo>
                  <a:cubicBezTo>
                    <a:pt x="12" y="8"/>
                    <a:pt x="14" y="17"/>
                    <a:pt x="14" y="20"/>
                  </a:cubicBezTo>
                  <a:cubicBezTo>
                    <a:pt x="14" y="24"/>
                    <a:pt x="10" y="24"/>
                    <a:pt x="10" y="24"/>
                  </a:cubicBezTo>
                  <a:cubicBezTo>
                    <a:pt x="11" y="25"/>
                    <a:pt x="11" y="29"/>
                    <a:pt x="11" y="33"/>
                  </a:cubicBezTo>
                  <a:cubicBezTo>
                    <a:pt x="12" y="30"/>
                    <a:pt x="13" y="27"/>
                    <a:pt x="14" y="26"/>
                  </a:cubicBezTo>
                  <a:cubicBezTo>
                    <a:pt x="15" y="25"/>
                    <a:pt x="20" y="10"/>
                    <a:pt x="21" y="7"/>
                  </a:cubicBezTo>
                  <a:cubicBezTo>
                    <a:pt x="21" y="3"/>
                    <a:pt x="19" y="0"/>
                    <a:pt x="19" y="0"/>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0" name="Freeform 229"/>
            <p:cNvSpPr/>
            <p:nvPr/>
          </p:nvSpPr>
          <p:spPr bwMode="auto">
            <a:xfrm>
              <a:off x="-1125537" y="3498434"/>
              <a:ext cx="22225" cy="17463"/>
            </a:xfrm>
            <a:custGeom>
              <a:avLst/>
              <a:gdLst>
                <a:gd name="T0" fmla="*/ 5 w 6"/>
                <a:gd name="T1" fmla="*/ 0 h 5"/>
                <a:gd name="T2" fmla="*/ 4 w 6"/>
                <a:gd name="T3" fmla="*/ 4 h 5"/>
                <a:gd name="T4" fmla="*/ 0 w 6"/>
                <a:gd name="T5" fmla="*/ 5 h 5"/>
                <a:gd name="T6" fmla="*/ 0 w 6"/>
                <a:gd name="T7" fmla="*/ 1 h 5"/>
                <a:gd name="T8" fmla="*/ 5 w 6"/>
                <a:gd name="T9" fmla="*/ 0 h 5"/>
              </a:gdLst>
              <a:ahLst/>
              <a:cxnLst>
                <a:cxn ang="0">
                  <a:pos x="T0" y="T1"/>
                </a:cxn>
                <a:cxn ang="0">
                  <a:pos x="T2" y="T3"/>
                </a:cxn>
                <a:cxn ang="0">
                  <a:pos x="T4" y="T5"/>
                </a:cxn>
                <a:cxn ang="0">
                  <a:pos x="T6" y="T7"/>
                </a:cxn>
                <a:cxn ang="0">
                  <a:pos x="T8" y="T9"/>
                </a:cxn>
              </a:cxnLst>
              <a:rect l="0" t="0" r="r" b="b"/>
              <a:pathLst>
                <a:path w="6" h="5">
                  <a:moveTo>
                    <a:pt x="5" y="0"/>
                  </a:moveTo>
                  <a:cubicBezTo>
                    <a:pt x="5" y="0"/>
                    <a:pt x="6" y="4"/>
                    <a:pt x="4" y="4"/>
                  </a:cubicBezTo>
                  <a:cubicBezTo>
                    <a:pt x="0" y="5"/>
                    <a:pt x="0" y="5"/>
                    <a:pt x="0" y="5"/>
                  </a:cubicBezTo>
                  <a:cubicBezTo>
                    <a:pt x="0" y="1"/>
                    <a:pt x="0" y="1"/>
                    <a:pt x="0" y="1"/>
                  </a:cubicBezTo>
                  <a:lnTo>
                    <a:pt x="5" y="0"/>
                  </a:lnTo>
                  <a:close/>
                </a:path>
              </a:pathLst>
            </a:custGeom>
            <a:solidFill>
              <a:srgbClr val="EFDB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1" name="Freeform 230"/>
            <p:cNvSpPr/>
            <p:nvPr/>
          </p:nvSpPr>
          <p:spPr bwMode="auto">
            <a:xfrm>
              <a:off x="-1208087" y="3295234"/>
              <a:ext cx="112713" cy="206375"/>
            </a:xfrm>
            <a:custGeom>
              <a:avLst/>
              <a:gdLst>
                <a:gd name="T0" fmla="*/ 0 w 30"/>
                <a:gd name="T1" fmla="*/ 48 h 55"/>
                <a:gd name="T2" fmla="*/ 12 w 30"/>
                <a:gd name="T3" fmla="*/ 54 h 55"/>
                <a:gd name="T4" fmla="*/ 25 w 30"/>
                <a:gd name="T5" fmla="*/ 54 h 55"/>
                <a:gd name="T6" fmla="*/ 29 w 30"/>
                <a:gd name="T7" fmla="*/ 48 h 55"/>
                <a:gd name="T8" fmla="*/ 27 w 30"/>
                <a:gd name="T9" fmla="*/ 40 h 55"/>
                <a:gd name="T10" fmla="*/ 26 w 30"/>
                <a:gd name="T11" fmla="*/ 29 h 55"/>
                <a:gd name="T12" fmla="*/ 19 w 30"/>
                <a:gd name="T13" fmla="*/ 11 h 55"/>
                <a:gd name="T14" fmla="*/ 23 w 30"/>
                <a:gd name="T15" fmla="*/ 8 h 55"/>
                <a:gd name="T16" fmla="*/ 16 w 30"/>
                <a:gd name="T17" fmla="*/ 2 h 55"/>
                <a:gd name="T18" fmla="*/ 15 w 30"/>
                <a:gd name="T19" fmla="*/ 11 h 55"/>
                <a:gd name="T20" fmla="*/ 13 w 30"/>
                <a:gd name="T21" fmla="*/ 7 h 55"/>
                <a:gd name="T22" fmla="*/ 6 w 30"/>
                <a:gd name="T23" fmla="*/ 0 h 55"/>
                <a:gd name="T24" fmla="*/ 4 w 30"/>
                <a:gd name="T25" fmla="*/ 2 h 55"/>
                <a:gd name="T26" fmla="*/ 9 w 30"/>
                <a:gd name="T27" fmla="*/ 12 h 55"/>
                <a:gd name="T28" fmla="*/ 5 w 30"/>
                <a:gd name="T29" fmla="*/ 18 h 55"/>
                <a:gd name="T30" fmla="*/ 0 w 30"/>
                <a:gd name="T31" fmla="*/ 4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55">
                  <a:moveTo>
                    <a:pt x="0" y="48"/>
                  </a:moveTo>
                  <a:cubicBezTo>
                    <a:pt x="0" y="48"/>
                    <a:pt x="10" y="54"/>
                    <a:pt x="12" y="54"/>
                  </a:cubicBezTo>
                  <a:cubicBezTo>
                    <a:pt x="13" y="55"/>
                    <a:pt x="25" y="54"/>
                    <a:pt x="25" y="54"/>
                  </a:cubicBezTo>
                  <a:cubicBezTo>
                    <a:pt x="25" y="54"/>
                    <a:pt x="28" y="49"/>
                    <a:pt x="29" y="48"/>
                  </a:cubicBezTo>
                  <a:cubicBezTo>
                    <a:pt x="30" y="47"/>
                    <a:pt x="28" y="43"/>
                    <a:pt x="27" y="40"/>
                  </a:cubicBezTo>
                  <a:cubicBezTo>
                    <a:pt x="26" y="37"/>
                    <a:pt x="27" y="31"/>
                    <a:pt x="26" y="29"/>
                  </a:cubicBezTo>
                  <a:cubicBezTo>
                    <a:pt x="26" y="27"/>
                    <a:pt x="28" y="17"/>
                    <a:pt x="19" y="11"/>
                  </a:cubicBezTo>
                  <a:cubicBezTo>
                    <a:pt x="19" y="11"/>
                    <a:pt x="22" y="8"/>
                    <a:pt x="23" y="8"/>
                  </a:cubicBezTo>
                  <a:cubicBezTo>
                    <a:pt x="16" y="2"/>
                    <a:pt x="16" y="2"/>
                    <a:pt x="16" y="2"/>
                  </a:cubicBezTo>
                  <a:cubicBezTo>
                    <a:pt x="16" y="2"/>
                    <a:pt x="16" y="10"/>
                    <a:pt x="15" y="11"/>
                  </a:cubicBezTo>
                  <a:cubicBezTo>
                    <a:pt x="13" y="7"/>
                    <a:pt x="13" y="7"/>
                    <a:pt x="13" y="7"/>
                  </a:cubicBezTo>
                  <a:cubicBezTo>
                    <a:pt x="13" y="7"/>
                    <a:pt x="7" y="0"/>
                    <a:pt x="6" y="0"/>
                  </a:cubicBezTo>
                  <a:cubicBezTo>
                    <a:pt x="4" y="2"/>
                    <a:pt x="4" y="2"/>
                    <a:pt x="4" y="2"/>
                  </a:cubicBezTo>
                  <a:cubicBezTo>
                    <a:pt x="9" y="12"/>
                    <a:pt x="9" y="12"/>
                    <a:pt x="9" y="12"/>
                  </a:cubicBezTo>
                  <a:cubicBezTo>
                    <a:pt x="9" y="12"/>
                    <a:pt x="5" y="16"/>
                    <a:pt x="5" y="18"/>
                  </a:cubicBezTo>
                  <a:cubicBezTo>
                    <a:pt x="6" y="20"/>
                    <a:pt x="0" y="48"/>
                    <a:pt x="0" y="48"/>
                  </a:cubicBez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2" name="Freeform 231"/>
            <p:cNvSpPr/>
            <p:nvPr/>
          </p:nvSpPr>
          <p:spPr bwMode="auto">
            <a:xfrm>
              <a:off x="-1208087" y="3322222"/>
              <a:ext cx="74613" cy="176213"/>
            </a:xfrm>
            <a:custGeom>
              <a:avLst/>
              <a:gdLst>
                <a:gd name="T0" fmla="*/ 8 w 20"/>
                <a:gd name="T1" fmla="*/ 6 h 47"/>
                <a:gd name="T2" fmla="*/ 5 w 20"/>
                <a:gd name="T3" fmla="*/ 12 h 47"/>
                <a:gd name="T4" fmla="*/ 0 w 20"/>
                <a:gd name="T5" fmla="*/ 41 h 47"/>
                <a:gd name="T6" fmla="*/ 12 w 20"/>
                <a:gd name="T7" fmla="*/ 47 h 47"/>
                <a:gd name="T8" fmla="*/ 14 w 20"/>
                <a:gd name="T9" fmla="*/ 47 h 47"/>
                <a:gd name="T10" fmla="*/ 10 w 20"/>
                <a:gd name="T11" fmla="*/ 43 h 47"/>
                <a:gd name="T12" fmla="*/ 9 w 20"/>
                <a:gd name="T13" fmla="*/ 39 h 47"/>
                <a:gd name="T14" fmla="*/ 13 w 20"/>
                <a:gd name="T15" fmla="*/ 42 h 47"/>
                <a:gd name="T16" fmla="*/ 10 w 20"/>
                <a:gd name="T17" fmla="*/ 38 h 47"/>
                <a:gd name="T18" fmla="*/ 19 w 20"/>
                <a:gd name="T19" fmla="*/ 47 h 47"/>
                <a:gd name="T20" fmla="*/ 20 w 20"/>
                <a:gd name="T21" fmla="*/ 47 h 47"/>
                <a:gd name="T22" fmla="*/ 10 w 20"/>
                <a:gd name="T23" fmla="*/ 35 h 47"/>
                <a:gd name="T24" fmla="*/ 12 w 20"/>
                <a:gd name="T25" fmla="*/ 33 h 47"/>
                <a:gd name="T26" fmla="*/ 13 w 20"/>
                <a:gd name="T27" fmla="*/ 31 h 47"/>
                <a:gd name="T28" fmla="*/ 19 w 20"/>
                <a:gd name="T29" fmla="*/ 35 h 47"/>
                <a:gd name="T30" fmla="*/ 13 w 20"/>
                <a:gd name="T31" fmla="*/ 28 h 47"/>
                <a:gd name="T32" fmla="*/ 13 w 20"/>
                <a:gd name="T33" fmla="*/ 26 h 47"/>
                <a:gd name="T34" fmla="*/ 19 w 20"/>
                <a:gd name="T35" fmla="*/ 29 h 47"/>
                <a:gd name="T36" fmla="*/ 13 w 20"/>
                <a:gd name="T37" fmla="*/ 23 h 47"/>
                <a:gd name="T38" fmla="*/ 10 w 20"/>
                <a:gd name="T39" fmla="*/ 20 h 47"/>
                <a:gd name="T40" fmla="*/ 16 w 20"/>
                <a:gd name="T41" fmla="*/ 20 h 47"/>
                <a:gd name="T42" fmla="*/ 10 w 20"/>
                <a:gd name="T43" fmla="*/ 15 h 47"/>
                <a:gd name="T44" fmla="*/ 9 w 20"/>
                <a:gd name="T45" fmla="*/ 8 h 47"/>
                <a:gd name="T46" fmla="*/ 13 w 20"/>
                <a:gd name="T47" fmla="*/ 0 h 47"/>
                <a:gd name="T48" fmla="*/ 8 w 20"/>
                <a:gd name="T49" fmla="*/ 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47">
                  <a:moveTo>
                    <a:pt x="8" y="6"/>
                  </a:moveTo>
                  <a:cubicBezTo>
                    <a:pt x="5" y="12"/>
                    <a:pt x="5" y="12"/>
                    <a:pt x="5" y="12"/>
                  </a:cubicBezTo>
                  <a:cubicBezTo>
                    <a:pt x="5" y="16"/>
                    <a:pt x="0" y="41"/>
                    <a:pt x="0" y="41"/>
                  </a:cubicBezTo>
                  <a:cubicBezTo>
                    <a:pt x="0" y="41"/>
                    <a:pt x="10" y="47"/>
                    <a:pt x="12" y="47"/>
                  </a:cubicBezTo>
                  <a:cubicBezTo>
                    <a:pt x="12" y="47"/>
                    <a:pt x="13" y="47"/>
                    <a:pt x="14" y="47"/>
                  </a:cubicBezTo>
                  <a:cubicBezTo>
                    <a:pt x="12" y="45"/>
                    <a:pt x="10" y="43"/>
                    <a:pt x="10" y="43"/>
                  </a:cubicBezTo>
                  <a:cubicBezTo>
                    <a:pt x="9" y="42"/>
                    <a:pt x="9" y="39"/>
                    <a:pt x="9" y="39"/>
                  </a:cubicBezTo>
                  <a:cubicBezTo>
                    <a:pt x="13" y="42"/>
                    <a:pt x="13" y="42"/>
                    <a:pt x="13" y="42"/>
                  </a:cubicBezTo>
                  <a:cubicBezTo>
                    <a:pt x="10" y="38"/>
                    <a:pt x="10" y="38"/>
                    <a:pt x="10" y="38"/>
                  </a:cubicBezTo>
                  <a:cubicBezTo>
                    <a:pt x="10" y="38"/>
                    <a:pt x="15" y="41"/>
                    <a:pt x="19" y="47"/>
                  </a:cubicBezTo>
                  <a:cubicBezTo>
                    <a:pt x="20" y="47"/>
                    <a:pt x="20" y="47"/>
                    <a:pt x="20" y="47"/>
                  </a:cubicBezTo>
                  <a:cubicBezTo>
                    <a:pt x="18" y="44"/>
                    <a:pt x="15" y="39"/>
                    <a:pt x="10" y="35"/>
                  </a:cubicBezTo>
                  <a:cubicBezTo>
                    <a:pt x="10" y="35"/>
                    <a:pt x="9" y="32"/>
                    <a:pt x="12" y="33"/>
                  </a:cubicBezTo>
                  <a:cubicBezTo>
                    <a:pt x="12" y="33"/>
                    <a:pt x="11" y="31"/>
                    <a:pt x="13" y="31"/>
                  </a:cubicBezTo>
                  <a:cubicBezTo>
                    <a:pt x="15" y="31"/>
                    <a:pt x="19" y="35"/>
                    <a:pt x="19" y="35"/>
                  </a:cubicBezTo>
                  <a:cubicBezTo>
                    <a:pt x="19" y="35"/>
                    <a:pt x="16" y="29"/>
                    <a:pt x="13" y="28"/>
                  </a:cubicBezTo>
                  <a:cubicBezTo>
                    <a:pt x="13" y="28"/>
                    <a:pt x="11" y="26"/>
                    <a:pt x="13" y="26"/>
                  </a:cubicBezTo>
                  <a:cubicBezTo>
                    <a:pt x="15" y="27"/>
                    <a:pt x="19" y="29"/>
                    <a:pt x="19" y="29"/>
                  </a:cubicBezTo>
                  <a:cubicBezTo>
                    <a:pt x="13" y="23"/>
                    <a:pt x="13" y="23"/>
                    <a:pt x="13" y="23"/>
                  </a:cubicBezTo>
                  <a:cubicBezTo>
                    <a:pt x="10" y="20"/>
                    <a:pt x="10" y="20"/>
                    <a:pt x="10" y="20"/>
                  </a:cubicBezTo>
                  <a:cubicBezTo>
                    <a:pt x="10" y="20"/>
                    <a:pt x="13" y="18"/>
                    <a:pt x="16" y="20"/>
                  </a:cubicBezTo>
                  <a:cubicBezTo>
                    <a:pt x="16" y="20"/>
                    <a:pt x="11" y="17"/>
                    <a:pt x="10" y="15"/>
                  </a:cubicBezTo>
                  <a:cubicBezTo>
                    <a:pt x="10" y="13"/>
                    <a:pt x="9" y="8"/>
                    <a:pt x="9" y="8"/>
                  </a:cubicBezTo>
                  <a:cubicBezTo>
                    <a:pt x="13" y="0"/>
                    <a:pt x="13" y="0"/>
                    <a:pt x="13" y="0"/>
                  </a:cubicBezTo>
                  <a:lnTo>
                    <a:pt x="8" y="6"/>
                  </a:ln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3" name="Freeform 232"/>
            <p:cNvSpPr/>
            <p:nvPr/>
          </p:nvSpPr>
          <p:spPr bwMode="auto">
            <a:xfrm>
              <a:off x="-1268412" y="3303172"/>
              <a:ext cx="109538" cy="292100"/>
            </a:xfrm>
            <a:custGeom>
              <a:avLst/>
              <a:gdLst>
                <a:gd name="T0" fmla="*/ 10 w 29"/>
                <a:gd name="T1" fmla="*/ 76 h 78"/>
                <a:gd name="T2" fmla="*/ 18 w 29"/>
                <a:gd name="T3" fmla="*/ 50 h 78"/>
                <a:gd name="T4" fmla="*/ 26 w 29"/>
                <a:gd name="T5" fmla="*/ 34 h 78"/>
                <a:gd name="T6" fmla="*/ 26 w 29"/>
                <a:gd name="T7" fmla="*/ 12 h 78"/>
                <a:gd name="T8" fmla="*/ 20 w 29"/>
                <a:gd name="T9" fmla="*/ 0 h 78"/>
                <a:gd name="T10" fmla="*/ 16 w 29"/>
                <a:gd name="T11" fmla="*/ 2 h 78"/>
                <a:gd name="T12" fmla="*/ 5 w 29"/>
                <a:gd name="T13" fmla="*/ 5 h 78"/>
                <a:gd name="T14" fmla="*/ 7 w 29"/>
                <a:gd name="T15" fmla="*/ 21 h 78"/>
                <a:gd name="T16" fmla="*/ 6 w 29"/>
                <a:gd name="T17" fmla="*/ 30 h 78"/>
                <a:gd name="T18" fmla="*/ 5 w 29"/>
                <a:gd name="T19" fmla="*/ 44 h 78"/>
                <a:gd name="T20" fmla="*/ 1 w 29"/>
                <a:gd name="T21" fmla="*/ 53 h 78"/>
                <a:gd name="T22" fmla="*/ 3 w 29"/>
                <a:gd name="T23" fmla="*/ 55 h 78"/>
                <a:gd name="T24" fmla="*/ 0 w 29"/>
                <a:gd name="T25" fmla="*/ 75 h 78"/>
                <a:gd name="T26" fmla="*/ 10 w 29"/>
                <a:gd name="T27" fmla="*/ 7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78">
                  <a:moveTo>
                    <a:pt x="10" y="76"/>
                  </a:moveTo>
                  <a:cubicBezTo>
                    <a:pt x="10" y="76"/>
                    <a:pt x="15" y="55"/>
                    <a:pt x="18" y="50"/>
                  </a:cubicBezTo>
                  <a:cubicBezTo>
                    <a:pt x="21" y="45"/>
                    <a:pt x="25" y="39"/>
                    <a:pt x="26" y="34"/>
                  </a:cubicBezTo>
                  <a:cubicBezTo>
                    <a:pt x="27" y="29"/>
                    <a:pt x="29" y="19"/>
                    <a:pt x="26" y="12"/>
                  </a:cubicBezTo>
                  <a:cubicBezTo>
                    <a:pt x="26" y="12"/>
                    <a:pt x="23" y="3"/>
                    <a:pt x="20" y="0"/>
                  </a:cubicBezTo>
                  <a:cubicBezTo>
                    <a:pt x="16" y="2"/>
                    <a:pt x="16" y="2"/>
                    <a:pt x="16" y="2"/>
                  </a:cubicBezTo>
                  <a:cubicBezTo>
                    <a:pt x="16" y="2"/>
                    <a:pt x="6" y="3"/>
                    <a:pt x="5" y="5"/>
                  </a:cubicBezTo>
                  <a:cubicBezTo>
                    <a:pt x="7" y="21"/>
                    <a:pt x="7" y="21"/>
                    <a:pt x="7" y="21"/>
                  </a:cubicBezTo>
                  <a:cubicBezTo>
                    <a:pt x="6" y="30"/>
                    <a:pt x="6" y="30"/>
                    <a:pt x="6" y="30"/>
                  </a:cubicBezTo>
                  <a:cubicBezTo>
                    <a:pt x="6" y="30"/>
                    <a:pt x="6" y="41"/>
                    <a:pt x="5" y="44"/>
                  </a:cubicBezTo>
                  <a:cubicBezTo>
                    <a:pt x="5" y="47"/>
                    <a:pt x="1" y="53"/>
                    <a:pt x="1" y="53"/>
                  </a:cubicBezTo>
                  <a:cubicBezTo>
                    <a:pt x="3" y="55"/>
                    <a:pt x="3" y="55"/>
                    <a:pt x="3" y="55"/>
                  </a:cubicBezTo>
                  <a:cubicBezTo>
                    <a:pt x="0" y="75"/>
                    <a:pt x="0" y="75"/>
                    <a:pt x="0" y="75"/>
                  </a:cubicBezTo>
                  <a:cubicBezTo>
                    <a:pt x="0" y="75"/>
                    <a:pt x="7" y="78"/>
                    <a:pt x="10" y="76"/>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4" name="Freeform 233"/>
            <p:cNvSpPr/>
            <p:nvPr/>
          </p:nvSpPr>
          <p:spPr bwMode="auto">
            <a:xfrm>
              <a:off x="-1246187" y="3426997"/>
              <a:ext cx="74613" cy="74613"/>
            </a:xfrm>
            <a:custGeom>
              <a:avLst/>
              <a:gdLst>
                <a:gd name="T0" fmla="*/ 1 w 20"/>
                <a:gd name="T1" fmla="*/ 1 h 20"/>
                <a:gd name="T2" fmla="*/ 11 w 20"/>
                <a:gd name="T3" fmla="*/ 9 h 20"/>
                <a:gd name="T4" fmla="*/ 14 w 20"/>
                <a:gd name="T5" fmla="*/ 7 h 20"/>
                <a:gd name="T6" fmla="*/ 13 w 20"/>
                <a:gd name="T7" fmla="*/ 0 h 20"/>
                <a:gd name="T8" fmla="*/ 15 w 20"/>
                <a:gd name="T9" fmla="*/ 5 h 20"/>
                <a:gd name="T10" fmla="*/ 16 w 20"/>
                <a:gd name="T11" fmla="*/ 3 h 20"/>
                <a:gd name="T12" fmla="*/ 16 w 20"/>
                <a:gd name="T13" fmla="*/ 0 h 20"/>
                <a:gd name="T14" fmla="*/ 17 w 20"/>
                <a:gd name="T15" fmla="*/ 0 h 20"/>
                <a:gd name="T16" fmla="*/ 20 w 20"/>
                <a:gd name="T17" fmla="*/ 3 h 20"/>
                <a:gd name="T18" fmla="*/ 19 w 20"/>
                <a:gd name="T19" fmla="*/ 20 h 20"/>
                <a:gd name="T20" fmla="*/ 13 w 20"/>
                <a:gd name="T21" fmla="*/ 20 h 20"/>
                <a:gd name="T22" fmla="*/ 0 w 20"/>
                <a:gd name="T23" fmla="*/ 14 h 20"/>
                <a:gd name="T24" fmla="*/ 1 w 20"/>
                <a:gd name="T25"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0">
                  <a:moveTo>
                    <a:pt x="1" y="1"/>
                  </a:moveTo>
                  <a:cubicBezTo>
                    <a:pt x="1" y="1"/>
                    <a:pt x="9" y="9"/>
                    <a:pt x="11" y="9"/>
                  </a:cubicBezTo>
                  <a:cubicBezTo>
                    <a:pt x="14" y="7"/>
                    <a:pt x="14" y="7"/>
                    <a:pt x="14" y="7"/>
                  </a:cubicBezTo>
                  <a:cubicBezTo>
                    <a:pt x="14" y="7"/>
                    <a:pt x="13" y="3"/>
                    <a:pt x="13" y="0"/>
                  </a:cubicBezTo>
                  <a:cubicBezTo>
                    <a:pt x="13" y="0"/>
                    <a:pt x="15" y="5"/>
                    <a:pt x="15" y="5"/>
                  </a:cubicBezTo>
                  <a:cubicBezTo>
                    <a:pt x="16" y="3"/>
                    <a:pt x="16" y="3"/>
                    <a:pt x="16" y="3"/>
                  </a:cubicBezTo>
                  <a:cubicBezTo>
                    <a:pt x="16" y="3"/>
                    <a:pt x="16" y="1"/>
                    <a:pt x="16" y="0"/>
                  </a:cubicBezTo>
                  <a:cubicBezTo>
                    <a:pt x="16" y="0"/>
                    <a:pt x="17" y="1"/>
                    <a:pt x="17" y="0"/>
                  </a:cubicBezTo>
                  <a:cubicBezTo>
                    <a:pt x="20" y="3"/>
                    <a:pt x="20" y="3"/>
                    <a:pt x="20" y="3"/>
                  </a:cubicBezTo>
                  <a:cubicBezTo>
                    <a:pt x="19" y="20"/>
                    <a:pt x="19" y="20"/>
                    <a:pt x="19" y="20"/>
                  </a:cubicBezTo>
                  <a:cubicBezTo>
                    <a:pt x="13" y="20"/>
                    <a:pt x="13" y="20"/>
                    <a:pt x="13" y="20"/>
                  </a:cubicBezTo>
                  <a:cubicBezTo>
                    <a:pt x="0" y="14"/>
                    <a:pt x="0" y="14"/>
                    <a:pt x="0" y="14"/>
                  </a:cubicBezTo>
                  <a:cubicBezTo>
                    <a:pt x="2" y="9"/>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5" name="Freeform 234"/>
            <p:cNvSpPr/>
            <p:nvPr/>
          </p:nvSpPr>
          <p:spPr bwMode="auto">
            <a:xfrm>
              <a:off x="-1204912" y="3487322"/>
              <a:ext cx="63500" cy="44450"/>
            </a:xfrm>
            <a:custGeom>
              <a:avLst/>
              <a:gdLst>
                <a:gd name="T0" fmla="*/ 0 w 17"/>
                <a:gd name="T1" fmla="*/ 4 h 12"/>
                <a:gd name="T2" fmla="*/ 4 w 17"/>
                <a:gd name="T3" fmla="*/ 7 h 12"/>
                <a:gd name="T4" fmla="*/ 7 w 17"/>
                <a:gd name="T5" fmla="*/ 9 h 12"/>
                <a:gd name="T6" fmla="*/ 12 w 17"/>
                <a:gd name="T7" fmla="*/ 11 h 12"/>
                <a:gd name="T8" fmla="*/ 15 w 17"/>
                <a:gd name="T9" fmla="*/ 11 h 12"/>
                <a:gd name="T10" fmla="*/ 12 w 17"/>
                <a:gd name="T11" fmla="*/ 7 h 12"/>
                <a:gd name="T12" fmla="*/ 16 w 17"/>
                <a:gd name="T13" fmla="*/ 8 h 12"/>
                <a:gd name="T14" fmla="*/ 14 w 17"/>
                <a:gd name="T15" fmla="*/ 4 h 12"/>
                <a:gd name="T16" fmla="*/ 9 w 17"/>
                <a:gd name="T17" fmla="*/ 2 h 12"/>
                <a:gd name="T18" fmla="*/ 14 w 17"/>
                <a:gd name="T19" fmla="*/ 3 h 12"/>
                <a:gd name="T20" fmla="*/ 16 w 17"/>
                <a:gd name="T21" fmla="*/ 3 h 12"/>
                <a:gd name="T22" fmla="*/ 12 w 17"/>
                <a:gd name="T23" fmla="*/ 1 h 12"/>
                <a:gd name="T24" fmla="*/ 4 w 17"/>
                <a:gd name="T25" fmla="*/ 0 h 12"/>
                <a:gd name="T26" fmla="*/ 0 w 17"/>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2">
                  <a:moveTo>
                    <a:pt x="0" y="4"/>
                  </a:moveTo>
                  <a:cubicBezTo>
                    <a:pt x="0" y="4"/>
                    <a:pt x="2" y="5"/>
                    <a:pt x="4" y="7"/>
                  </a:cubicBezTo>
                  <a:cubicBezTo>
                    <a:pt x="6" y="8"/>
                    <a:pt x="7" y="9"/>
                    <a:pt x="7" y="9"/>
                  </a:cubicBezTo>
                  <a:cubicBezTo>
                    <a:pt x="7" y="9"/>
                    <a:pt x="11" y="12"/>
                    <a:pt x="12" y="11"/>
                  </a:cubicBezTo>
                  <a:cubicBezTo>
                    <a:pt x="12" y="11"/>
                    <a:pt x="15" y="11"/>
                    <a:pt x="15" y="11"/>
                  </a:cubicBezTo>
                  <a:cubicBezTo>
                    <a:pt x="12" y="7"/>
                    <a:pt x="12" y="7"/>
                    <a:pt x="12" y="7"/>
                  </a:cubicBezTo>
                  <a:cubicBezTo>
                    <a:pt x="12" y="7"/>
                    <a:pt x="14" y="10"/>
                    <a:pt x="16" y="8"/>
                  </a:cubicBezTo>
                  <a:cubicBezTo>
                    <a:pt x="16" y="8"/>
                    <a:pt x="15" y="5"/>
                    <a:pt x="14" y="4"/>
                  </a:cubicBezTo>
                  <a:cubicBezTo>
                    <a:pt x="12" y="4"/>
                    <a:pt x="9" y="2"/>
                    <a:pt x="9" y="2"/>
                  </a:cubicBezTo>
                  <a:cubicBezTo>
                    <a:pt x="14" y="3"/>
                    <a:pt x="14" y="3"/>
                    <a:pt x="14" y="3"/>
                  </a:cubicBezTo>
                  <a:cubicBezTo>
                    <a:pt x="14" y="3"/>
                    <a:pt x="15" y="4"/>
                    <a:pt x="16" y="3"/>
                  </a:cubicBezTo>
                  <a:cubicBezTo>
                    <a:pt x="17" y="3"/>
                    <a:pt x="12" y="1"/>
                    <a:pt x="12" y="1"/>
                  </a:cubicBezTo>
                  <a:cubicBezTo>
                    <a:pt x="4" y="0"/>
                    <a:pt x="4" y="0"/>
                    <a:pt x="4" y="0"/>
                  </a:cubicBezTo>
                  <a:lnTo>
                    <a:pt x="0" y="4"/>
                  </a:ln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6" name="Freeform 235"/>
            <p:cNvSpPr/>
            <p:nvPr/>
          </p:nvSpPr>
          <p:spPr bwMode="auto">
            <a:xfrm>
              <a:off x="-1147762" y="3295234"/>
              <a:ext cx="160338" cy="266700"/>
            </a:xfrm>
            <a:custGeom>
              <a:avLst/>
              <a:gdLst>
                <a:gd name="T0" fmla="*/ 18 w 43"/>
                <a:gd name="T1" fmla="*/ 71 h 71"/>
                <a:gd name="T2" fmla="*/ 22 w 43"/>
                <a:gd name="T3" fmla="*/ 53 h 71"/>
                <a:gd name="T4" fmla="*/ 15 w 43"/>
                <a:gd name="T5" fmla="*/ 38 h 71"/>
                <a:gd name="T6" fmla="*/ 6 w 43"/>
                <a:gd name="T7" fmla="*/ 16 h 71"/>
                <a:gd name="T8" fmla="*/ 3 w 43"/>
                <a:gd name="T9" fmla="*/ 11 h 71"/>
                <a:gd name="T10" fmla="*/ 7 w 43"/>
                <a:gd name="T11" fmla="*/ 8 h 71"/>
                <a:gd name="T12" fmla="*/ 0 w 43"/>
                <a:gd name="T13" fmla="*/ 2 h 71"/>
                <a:gd name="T14" fmla="*/ 10 w 43"/>
                <a:gd name="T15" fmla="*/ 5 h 71"/>
                <a:gd name="T16" fmla="*/ 13 w 43"/>
                <a:gd name="T17" fmla="*/ 9 h 71"/>
                <a:gd name="T18" fmla="*/ 18 w 43"/>
                <a:gd name="T19" fmla="*/ 10 h 71"/>
                <a:gd name="T20" fmla="*/ 21 w 43"/>
                <a:gd name="T21" fmla="*/ 11 h 71"/>
                <a:gd name="T22" fmla="*/ 25 w 43"/>
                <a:gd name="T23" fmla="*/ 8 h 71"/>
                <a:gd name="T24" fmla="*/ 30 w 43"/>
                <a:gd name="T25" fmla="*/ 5 h 71"/>
                <a:gd name="T26" fmla="*/ 34 w 43"/>
                <a:gd name="T27" fmla="*/ 4 h 71"/>
                <a:gd name="T28" fmla="*/ 39 w 43"/>
                <a:gd name="T29" fmla="*/ 0 h 71"/>
                <a:gd name="T30" fmla="*/ 43 w 43"/>
                <a:gd name="T31" fmla="*/ 7 h 71"/>
                <a:gd name="T32" fmla="*/ 36 w 43"/>
                <a:gd name="T33" fmla="*/ 13 h 71"/>
                <a:gd name="T34" fmla="*/ 27 w 43"/>
                <a:gd name="T35" fmla="*/ 19 h 71"/>
                <a:gd name="T36" fmla="*/ 22 w 43"/>
                <a:gd name="T37" fmla="*/ 21 h 71"/>
                <a:gd name="T38" fmla="*/ 17 w 43"/>
                <a:gd name="T39" fmla="*/ 21 h 71"/>
                <a:gd name="T40" fmla="*/ 22 w 43"/>
                <a:gd name="T41" fmla="*/ 35 h 71"/>
                <a:gd name="T42" fmla="*/ 28 w 43"/>
                <a:gd name="T43" fmla="*/ 60 h 71"/>
                <a:gd name="T44" fmla="*/ 18 w 43"/>
                <a:gd name="T4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 h="71">
                  <a:moveTo>
                    <a:pt x="18" y="71"/>
                  </a:moveTo>
                  <a:cubicBezTo>
                    <a:pt x="18" y="71"/>
                    <a:pt x="24" y="57"/>
                    <a:pt x="22" y="53"/>
                  </a:cubicBezTo>
                  <a:cubicBezTo>
                    <a:pt x="20" y="49"/>
                    <a:pt x="15" y="39"/>
                    <a:pt x="15" y="38"/>
                  </a:cubicBezTo>
                  <a:cubicBezTo>
                    <a:pt x="14" y="38"/>
                    <a:pt x="8" y="20"/>
                    <a:pt x="6" y="16"/>
                  </a:cubicBezTo>
                  <a:cubicBezTo>
                    <a:pt x="3" y="11"/>
                    <a:pt x="3" y="11"/>
                    <a:pt x="3" y="11"/>
                  </a:cubicBezTo>
                  <a:cubicBezTo>
                    <a:pt x="3" y="11"/>
                    <a:pt x="4" y="8"/>
                    <a:pt x="7" y="8"/>
                  </a:cubicBezTo>
                  <a:cubicBezTo>
                    <a:pt x="7" y="8"/>
                    <a:pt x="2" y="5"/>
                    <a:pt x="0" y="2"/>
                  </a:cubicBezTo>
                  <a:cubicBezTo>
                    <a:pt x="0" y="2"/>
                    <a:pt x="7" y="2"/>
                    <a:pt x="10" y="5"/>
                  </a:cubicBezTo>
                  <a:cubicBezTo>
                    <a:pt x="13" y="9"/>
                    <a:pt x="13" y="9"/>
                    <a:pt x="13" y="9"/>
                  </a:cubicBezTo>
                  <a:cubicBezTo>
                    <a:pt x="13" y="9"/>
                    <a:pt x="17" y="9"/>
                    <a:pt x="18" y="10"/>
                  </a:cubicBezTo>
                  <a:cubicBezTo>
                    <a:pt x="18" y="10"/>
                    <a:pt x="20" y="10"/>
                    <a:pt x="21" y="11"/>
                  </a:cubicBezTo>
                  <a:cubicBezTo>
                    <a:pt x="21" y="11"/>
                    <a:pt x="23" y="8"/>
                    <a:pt x="25" y="8"/>
                  </a:cubicBezTo>
                  <a:cubicBezTo>
                    <a:pt x="27" y="7"/>
                    <a:pt x="30" y="6"/>
                    <a:pt x="30" y="5"/>
                  </a:cubicBezTo>
                  <a:cubicBezTo>
                    <a:pt x="31" y="5"/>
                    <a:pt x="33" y="4"/>
                    <a:pt x="34" y="4"/>
                  </a:cubicBezTo>
                  <a:cubicBezTo>
                    <a:pt x="35" y="3"/>
                    <a:pt x="36" y="1"/>
                    <a:pt x="39" y="0"/>
                  </a:cubicBezTo>
                  <a:cubicBezTo>
                    <a:pt x="39" y="0"/>
                    <a:pt x="43" y="4"/>
                    <a:pt x="43" y="7"/>
                  </a:cubicBezTo>
                  <a:cubicBezTo>
                    <a:pt x="43" y="9"/>
                    <a:pt x="37" y="13"/>
                    <a:pt x="36" y="13"/>
                  </a:cubicBezTo>
                  <a:cubicBezTo>
                    <a:pt x="35" y="14"/>
                    <a:pt x="27" y="19"/>
                    <a:pt x="27" y="19"/>
                  </a:cubicBezTo>
                  <a:cubicBezTo>
                    <a:pt x="27" y="19"/>
                    <a:pt x="23" y="20"/>
                    <a:pt x="22" y="21"/>
                  </a:cubicBezTo>
                  <a:cubicBezTo>
                    <a:pt x="20" y="21"/>
                    <a:pt x="17" y="21"/>
                    <a:pt x="17" y="21"/>
                  </a:cubicBezTo>
                  <a:cubicBezTo>
                    <a:pt x="22" y="35"/>
                    <a:pt x="22" y="35"/>
                    <a:pt x="22" y="35"/>
                  </a:cubicBezTo>
                  <a:cubicBezTo>
                    <a:pt x="22" y="35"/>
                    <a:pt x="28" y="56"/>
                    <a:pt x="28" y="60"/>
                  </a:cubicBezTo>
                  <a:cubicBezTo>
                    <a:pt x="28" y="64"/>
                    <a:pt x="25" y="70"/>
                    <a:pt x="18" y="71"/>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7" name="Freeform 236"/>
            <p:cNvSpPr/>
            <p:nvPr/>
          </p:nvSpPr>
          <p:spPr bwMode="auto">
            <a:xfrm>
              <a:off x="-1114425" y="3314284"/>
              <a:ext cx="127000" cy="198438"/>
            </a:xfrm>
            <a:custGeom>
              <a:avLst/>
              <a:gdLst>
                <a:gd name="T0" fmla="*/ 22 w 34"/>
                <a:gd name="T1" fmla="*/ 10 h 53"/>
                <a:gd name="T2" fmla="*/ 26 w 34"/>
                <a:gd name="T3" fmla="*/ 4 h 53"/>
                <a:gd name="T4" fmla="*/ 23 w 34"/>
                <a:gd name="T5" fmla="*/ 6 h 53"/>
                <a:gd name="T6" fmla="*/ 23 w 34"/>
                <a:gd name="T7" fmla="*/ 0 h 53"/>
                <a:gd name="T8" fmla="*/ 21 w 34"/>
                <a:gd name="T9" fmla="*/ 0 h 53"/>
                <a:gd name="T10" fmla="*/ 19 w 34"/>
                <a:gd name="T11" fmla="*/ 1 h 53"/>
                <a:gd name="T12" fmla="*/ 21 w 34"/>
                <a:gd name="T13" fmla="*/ 5 h 53"/>
                <a:gd name="T14" fmla="*/ 13 w 34"/>
                <a:gd name="T15" fmla="*/ 14 h 53"/>
                <a:gd name="T16" fmla="*/ 16 w 34"/>
                <a:gd name="T17" fmla="*/ 5 h 53"/>
                <a:gd name="T18" fmla="*/ 8 w 34"/>
                <a:gd name="T19" fmla="*/ 14 h 53"/>
                <a:gd name="T20" fmla="*/ 8 w 34"/>
                <a:gd name="T21" fmla="*/ 13 h 53"/>
                <a:gd name="T22" fmla="*/ 11 w 34"/>
                <a:gd name="T23" fmla="*/ 9 h 53"/>
                <a:gd name="T24" fmla="*/ 6 w 34"/>
                <a:gd name="T25" fmla="*/ 12 h 53"/>
                <a:gd name="T26" fmla="*/ 10 w 34"/>
                <a:gd name="T27" fmla="*/ 7 h 53"/>
                <a:gd name="T28" fmla="*/ 6 w 34"/>
                <a:gd name="T29" fmla="*/ 11 h 53"/>
                <a:gd name="T30" fmla="*/ 8 w 34"/>
                <a:gd name="T31" fmla="*/ 5 h 53"/>
                <a:gd name="T32" fmla="*/ 7 w 34"/>
                <a:gd name="T33" fmla="*/ 4 h 53"/>
                <a:gd name="T34" fmla="*/ 5 w 34"/>
                <a:gd name="T35" fmla="*/ 12 h 53"/>
                <a:gd name="T36" fmla="*/ 2 w 34"/>
                <a:gd name="T37" fmla="*/ 16 h 53"/>
                <a:gd name="T38" fmla="*/ 3 w 34"/>
                <a:gd name="T39" fmla="*/ 8 h 53"/>
                <a:gd name="T40" fmla="*/ 1 w 34"/>
                <a:gd name="T41" fmla="*/ 14 h 53"/>
                <a:gd name="T42" fmla="*/ 0 w 34"/>
                <a:gd name="T43" fmla="*/ 17 h 53"/>
                <a:gd name="T44" fmla="*/ 4 w 34"/>
                <a:gd name="T45" fmla="*/ 28 h 53"/>
                <a:gd name="T46" fmla="*/ 10 w 34"/>
                <a:gd name="T47" fmla="*/ 38 h 53"/>
                <a:gd name="T48" fmla="*/ 13 w 34"/>
                <a:gd name="T49" fmla="*/ 44 h 53"/>
                <a:gd name="T50" fmla="*/ 18 w 34"/>
                <a:gd name="T51" fmla="*/ 53 h 53"/>
                <a:gd name="T52" fmla="*/ 19 w 34"/>
                <a:gd name="T53" fmla="*/ 52 h 53"/>
                <a:gd name="T54" fmla="*/ 13 w 34"/>
                <a:gd name="T55" fmla="*/ 30 h 53"/>
                <a:gd name="T56" fmla="*/ 8 w 34"/>
                <a:gd name="T57" fmla="*/ 16 h 53"/>
                <a:gd name="T58" fmla="*/ 13 w 34"/>
                <a:gd name="T59" fmla="*/ 16 h 53"/>
                <a:gd name="T60" fmla="*/ 18 w 34"/>
                <a:gd name="T61" fmla="*/ 14 h 53"/>
                <a:gd name="T62" fmla="*/ 27 w 34"/>
                <a:gd name="T63" fmla="*/ 8 h 53"/>
                <a:gd name="T64" fmla="*/ 34 w 34"/>
                <a:gd name="T65" fmla="*/ 2 h 53"/>
                <a:gd name="T66" fmla="*/ 34 w 34"/>
                <a:gd name="T67" fmla="*/ 1 h 53"/>
                <a:gd name="T68" fmla="*/ 28 w 34"/>
                <a:gd name="T69" fmla="*/ 5 h 53"/>
                <a:gd name="T70" fmla="*/ 22 w 34"/>
                <a:gd name="T71"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 h="53">
                  <a:moveTo>
                    <a:pt x="22" y="10"/>
                  </a:moveTo>
                  <a:cubicBezTo>
                    <a:pt x="22" y="10"/>
                    <a:pt x="26" y="5"/>
                    <a:pt x="26" y="4"/>
                  </a:cubicBezTo>
                  <a:cubicBezTo>
                    <a:pt x="26" y="4"/>
                    <a:pt x="24" y="6"/>
                    <a:pt x="23" y="6"/>
                  </a:cubicBezTo>
                  <a:cubicBezTo>
                    <a:pt x="23" y="6"/>
                    <a:pt x="24" y="2"/>
                    <a:pt x="23" y="0"/>
                  </a:cubicBezTo>
                  <a:cubicBezTo>
                    <a:pt x="22" y="0"/>
                    <a:pt x="22" y="0"/>
                    <a:pt x="21" y="0"/>
                  </a:cubicBezTo>
                  <a:cubicBezTo>
                    <a:pt x="21" y="0"/>
                    <a:pt x="20" y="1"/>
                    <a:pt x="19" y="1"/>
                  </a:cubicBezTo>
                  <a:cubicBezTo>
                    <a:pt x="21" y="2"/>
                    <a:pt x="22" y="3"/>
                    <a:pt x="21" y="5"/>
                  </a:cubicBezTo>
                  <a:cubicBezTo>
                    <a:pt x="20" y="8"/>
                    <a:pt x="24" y="10"/>
                    <a:pt x="13" y="14"/>
                  </a:cubicBezTo>
                  <a:cubicBezTo>
                    <a:pt x="13" y="14"/>
                    <a:pt x="18" y="11"/>
                    <a:pt x="16" y="5"/>
                  </a:cubicBezTo>
                  <a:cubicBezTo>
                    <a:pt x="16" y="5"/>
                    <a:pt x="16" y="12"/>
                    <a:pt x="8" y="14"/>
                  </a:cubicBezTo>
                  <a:cubicBezTo>
                    <a:pt x="8" y="14"/>
                    <a:pt x="7" y="13"/>
                    <a:pt x="8" y="13"/>
                  </a:cubicBezTo>
                  <a:cubicBezTo>
                    <a:pt x="8" y="12"/>
                    <a:pt x="11" y="10"/>
                    <a:pt x="11" y="9"/>
                  </a:cubicBezTo>
                  <a:cubicBezTo>
                    <a:pt x="11" y="9"/>
                    <a:pt x="8" y="12"/>
                    <a:pt x="6" y="12"/>
                  </a:cubicBezTo>
                  <a:cubicBezTo>
                    <a:pt x="6" y="12"/>
                    <a:pt x="10" y="9"/>
                    <a:pt x="10" y="7"/>
                  </a:cubicBezTo>
                  <a:cubicBezTo>
                    <a:pt x="10" y="7"/>
                    <a:pt x="8" y="10"/>
                    <a:pt x="6" y="11"/>
                  </a:cubicBezTo>
                  <a:cubicBezTo>
                    <a:pt x="6" y="11"/>
                    <a:pt x="8" y="10"/>
                    <a:pt x="8" y="5"/>
                  </a:cubicBezTo>
                  <a:cubicBezTo>
                    <a:pt x="7" y="4"/>
                    <a:pt x="7" y="4"/>
                    <a:pt x="7" y="4"/>
                  </a:cubicBezTo>
                  <a:cubicBezTo>
                    <a:pt x="8" y="6"/>
                    <a:pt x="8" y="9"/>
                    <a:pt x="5" y="12"/>
                  </a:cubicBezTo>
                  <a:cubicBezTo>
                    <a:pt x="5" y="12"/>
                    <a:pt x="3" y="11"/>
                    <a:pt x="2" y="16"/>
                  </a:cubicBezTo>
                  <a:cubicBezTo>
                    <a:pt x="2" y="16"/>
                    <a:pt x="3" y="11"/>
                    <a:pt x="3" y="8"/>
                  </a:cubicBezTo>
                  <a:cubicBezTo>
                    <a:pt x="3" y="8"/>
                    <a:pt x="2" y="10"/>
                    <a:pt x="1" y="14"/>
                  </a:cubicBezTo>
                  <a:cubicBezTo>
                    <a:pt x="0" y="17"/>
                    <a:pt x="0" y="17"/>
                    <a:pt x="0" y="17"/>
                  </a:cubicBezTo>
                  <a:cubicBezTo>
                    <a:pt x="1" y="21"/>
                    <a:pt x="3" y="25"/>
                    <a:pt x="4" y="28"/>
                  </a:cubicBezTo>
                  <a:cubicBezTo>
                    <a:pt x="10" y="38"/>
                    <a:pt x="10" y="38"/>
                    <a:pt x="10" y="38"/>
                  </a:cubicBezTo>
                  <a:cubicBezTo>
                    <a:pt x="13" y="44"/>
                    <a:pt x="13" y="44"/>
                    <a:pt x="13" y="44"/>
                  </a:cubicBezTo>
                  <a:cubicBezTo>
                    <a:pt x="18" y="53"/>
                    <a:pt x="18" y="53"/>
                    <a:pt x="18" y="53"/>
                  </a:cubicBezTo>
                  <a:cubicBezTo>
                    <a:pt x="19" y="52"/>
                    <a:pt x="19" y="52"/>
                    <a:pt x="19" y="52"/>
                  </a:cubicBezTo>
                  <a:cubicBezTo>
                    <a:pt x="17" y="45"/>
                    <a:pt x="13" y="30"/>
                    <a:pt x="13" y="30"/>
                  </a:cubicBezTo>
                  <a:cubicBezTo>
                    <a:pt x="8" y="16"/>
                    <a:pt x="8" y="16"/>
                    <a:pt x="8" y="16"/>
                  </a:cubicBezTo>
                  <a:cubicBezTo>
                    <a:pt x="8" y="16"/>
                    <a:pt x="11" y="16"/>
                    <a:pt x="13" y="16"/>
                  </a:cubicBezTo>
                  <a:cubicBezTo>
                    <a:pt x="14" y="15"/>
                    <a:pt x="18" y="14"/>
                    <a:pt x="18" y="14"/>
                  </a:cubicBezTo>
                  <a:cubicBezTo>
                    <a:pt x="18" y="14"/>
                    <a:pt x="26" y="9"/>
                    <a:pt x="27" y="8"/>
                  </a:cubicBezTo>
                  <a:cubicBezTo>
                    <a:pt x="28" y="8"/>
                    <a:pt x="34" y="4"/>
                    <a:pt x="34" y="2"/>
                  </a:cubicBezTo>
                  <a:cubicBezTo>
                    <a:pt x="34" y="1"/>
                    <a:pt x="34" y="1"/>
                    <a:pt x="34" y="1"/>
                  </a:cubicBezTo>
                  <a:cubicBezTo>
                    <a:pt x="32" y="2"/>
                    <a:pt x="28" y="4"/>
                    <a:pt x="28" y="5"/>
                  </a:cubicBezTo>
                  <a:cubicBezTo>
                    <a:pt x="27" y="6"/>
                    <a:pt x="23" y="9"/>
                    <a:pt x="22"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8" name="Freeform 237"/>
            <p:cNvSpPr/>
            <p:nvPr/>
          </p:nvSpPr>
          <p:spPr bwMode="auto">
            <a:xfrm>
              <a:off x="-1249362" y="3306347"/>
              <a:ext cx="82550" cy="139700"/>
            </a:xfrm>
            <a:custGeom>
              <a:avLst/>
              <a:gdLst>
                <a:gd name="T0" fmla="*/ 0 w 22"/>
                <a:gd name="T1" fmla="*/ 4 h 37"/>
                <a:gd name="T2" fmla="*/ 2 w 22"/>
                <a:gd name="T3" fmla="*/ 20 h 37"/>
                <a:gd name="T4" fmla="*/ 1 w 22"/>
                <a:gd name="T5" fmla="*/ 29 h 37"/>
                <a:gd name="T6" fmla="*/ 1 w 22"/>
                <a:gd name="T7" fmla="*/ 35 h 37"/>
                <a:gd name="T8" fmla="*/ 4 w 22"/>
                <a:gd name="T9" fmla="*/ 37 h 37"/>
                <a:gd name="T10" fmla="*/ 4 w 22"/>
                <a:gd name="T11" fmla="*/ 26 h 37"/>
                <a:gd name="T12" fmla="*/ 5 w 22"/>
                <a:gd name="T13" fmla="*/ 21 h 37"/>
                <a:gd name="T14" fmla="*/ 11 w 22"/>
                <a:gd name="T15" fmla="*/ 11 h 37"/>
                <a:gd name="T16" fmla="*/ 6 w 22"/>
                <a:gd name="T17" fmla="*/ 17 h 37"/>
                <a:gd name="T18" fmla="*/ 3 w 22"/>
                <a:gd name="T19" fmla="*/ 4 h 37"/>
                <a:gd name="T20" fmla="*/ 12 w 22"/>
                <a:gd name="T21" fmla="*/ 2 h 37"/>
                <a:gd name="T22" fmla="*/ 14 w 22"/>
                <a:gd name="T23" fmla="*/ 5 h 37"/>
                <a:gd name="T24" fmla="*/ 16 w 22"/>
                <a:gd name="T25" fmla="*/ 6 h 37"/>
                <a:gd name="T26" fmla="*/ 14 w 22"/>
                <a:gd name="T27" fmla="*/ 7 h 37"/>
                <a:gd name="T28" fmla="*/ 20 w 22"/>
                <a:gd name="T29" fmla="*/ 29 h 37"/>
                <a:gd name="T30" fmla="*/ 18 w 22"/>
                <a:gd name="T31" fmla="*/ 34 h 37"/>
                <a:gd name="T32" fmla="*/ 20 w 22"/>
                <a:gd name="T33" fmla="*/ 36 h 37"/>
                <a:gd name="T34" fmla="*/ 21 w 22"/>
                <a:gd name="T35" fmla="*/ 33 h 37"/>
                <a:gd name="T36" fmla="*/ 22 w 22"/>
                <a:gd name="T37" fmla="*/ 31 h 37"/>
                <a:gd name="T38" fmla="*/ 15 w 22"/>
                <a:gd name="T39" fmla="*/ 8 h 37"/>
                <a:gd name="T40" fmla="*/ 17 w 22"/>
                <a:gd name="T41" fmla="*/ 6 h 37"/>
                <a:gd name="T42" fmla="*/ 13 w 22"/>
                <a:gd name="T43" fmla="*/ 4 h 37"/>
                <a:gd name="T44" fmla="*/ 12 w 22"/>
                <a:gd name="T45" fmla="*/ 0 h 37"/>
                <a:gd name="T46" fmla="*/ 11 w 22"/>
                <a:gd name="T47" fmla="*/ 1 h 37"/>
                <a:gd name="T48" fmla="*/ 0 w 22"/>
                <a:gd name="T49"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37">
                  <a:moveTo>
                    <a:pt x="0" y="4"/>
                  </a:moveTo>
                  <a:cubicBezTo>
                    <a:pt x="2" y="20"/>
                    <a:pt x="2" y="20"/>
                    <a:pt x="2" y="20"/>
                  </a:cubicBezTo>
                  <a:cubicBezTo>
                    <a:pt x="1" y="29"/>
                    <a:pt x="1" y="29"/>
                    <a:pt x="1" y="29"/>
                  </a:cubicBezTo>
                  <a:cubicBezTo>
                    <a:pt x="1" y="29"/>
                    <a:pt x="1" y="32"/>
                    <a:pt x="1" y="35"/>
                  </a:cubicBezTo>
                  <a:cubicBezTo>
                    <a:pt x="4" y="37"/>
                    <a:pt x="4" y="37"/>
                    <a:pt x="4" y="37"/>
                  </a:cubicBezTo>
                  <a:cubicBezTo>
                    <a:pt x="4" y="26"/>
                    <a:pt x="4" y="26"/>
                    <a:pt x="4" y="26"/>
                  </a:cubicBezTo>
                  <a:cubicBezTo>
                    <a:pt x="4" y="26"/>
                    <a:pt x="5" y="22"/>
                    <a:pt x="5" y="21"/>
                  </a:cubicBezTo>
                  <a:cubicBezTo>
                    <a:pt x="6" y="19"/>
                    <a:pt x="11" y="11"/>
                    <a:pt x="11" y="11"/>
                  </a:cubicBezTo>
                  <a:cubicBezTo>
                    <a:pt x="6" y="17"/>
                    <a:pt x="6" y="17"/>
                    <a:pt x="6" y="17"/>
                  </a:cubicBezTo>
                  <a:cubicBezTo>
                    <a:pt x="8" y="9"/>
                    <a:pt x="3" y="4"/>
                    <a:pt x="3" y="4"/>
                  </a:cubicBezTo>
                  <a:cubicBezTo>
                    <a:pt x="4" y="2"/>
                    <a:pt x="12" y="2"/>
                    <a:pt x="12" y="2"/>
                  </a:cubicBezTo>
                  <a:cubicBezTo>
                    <a:pt x="14" y="5"/>
                    <a:pt x="14" y="5"/>
                    <a:pt x="14" y="5"/>
                  </a:cubicBezTo>
                  <a:cubicBezTo>
                    <a:pt x="16" y="6"/>
                    <a:pt x="16" y="6"/>
                    <a:pt x="16" y="6"/>
                  </a:cubicBezTo>
                  <a:cubicBezTo>
                    <a:pt x="14" y="7"/>
                    <a:pt x="14" y="7"/>
                    <a:pt x="14" y="7"/>
                  </a:cubicBezTo>
                  <a:cubicBezTo>
                    <a:pt x="14" y="7"/>
                    <a:pt x="20" y="28"/>
                    <a:pt x="20" y="29"/>
                  </a:cubicBezTo>
                  <a:cubicBezTo>
                    <a:pt x="20" y="30"/>
                    <a:pt x="18" y="34"/>
                    <a:pt x="18" y="34"/>
                  </a:cubicBezTo>
                  <a:cubicBezTo>
                    <a:pt x="18" y="34"/>
                    <a:pt x="19" y="35"/>
                    <a:pt x="20" y="36"/>
                  </a:cubicBezTo>
                  <a:cubicBezTo>
                    <a:pt x="21" y="35"/>
                    <a:pt x="21" y="34"/>
                    <a:pt x="21" y="33"/>
                  </a:cubicBezTo>
                  <a:cubicBezTo>
                    <a:pt x="21" y="32"/>
                    <a:pt x="21" y="31"/>
                    <a:pt x="22" y="31"/>
                  </a:cubicBezTo>
                  <a:cubicBezTo>
                    <a:pt x="15" y="8"/>
                    <a:pt x="15" y="8"/>
                    <a:pt x="15" y="8"/>
                  </a:cubicBezTo>
                  <a:cubicBezTo>
                    <a:pt x="17" y="6"/>
                    <a:pt x="17" y="6"/>
                    <a:pt x="17" y="6"/>
                  </a:cubicBezTo>
                  <a:cubicBezTo>
                    <a:pt x="13" y="4"/>
                    <a:pt x="13" y="4"/>
                    <a:pt x="13" y="4"/>
                  </a:cubicBezTo>
                  <a:cubicBezTo>
                    <a:pt x="12" y="0"/>
                    <a:pt x="12" y="0"/>
                    <a:pt x="12" y="0"/>
                  </a:cubicBezTo>
                  <a:cubicBezTo>
                    <a:pt x="11" y="1"/>
                    <a:pt x="11" y="1"/>
                    <a:pt x="11" y="1"/>
                  </a:cubicBezTo>
                  <a:cubicBezTo>
                    <a:pt x="11" y="1"/>
                    <a:pt x="1" y="2"/>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9" name="Freeform 238"/>
            <p:cNvSpPr/>
            <p:nvPr/>
          </p:nvSpPr>
          <p:spPr bwMode="auto">
            <a:xfrm>
              <a:off x="-1268412" y="3474622"/>
              <a:ext cx="63500" cy="120650"/>
            </a:xfrm>
            <a:custGeom>
              <a:avLst/>
              <a:gdLst>
                <a:gd name="T0" fmla="*/ 10 w 17"/>
                <a:gd name="T1" fmla="*/ 30 h 32"/>
                <a:gd name="T2" fmla="*/ 17 w 17"/>
                <a:gd name="T3" fmla="*/ 6 h 32"/>
                <a:gd name="T4" fmla="*/ 15 w 17"/>
                <a:gd name="T5" fmla="*/ 7 h 32"/>
                <a:gd name="T6" fmla="*/ 10 w 17"/>
                <a:gd name="T7" fmla="*/ 19 h 32"/>
                <a:gd name="T8" fmla="*/ 6 w 17"/>
                <a:gd name="T9" fmla="*/ 27 h 32"/>
                <a:gd name="T10" fmla="*/ 5 w 17"/>
                <a:gd name="T11" fmla="*/ 22 h 32"/>
                <a:gd name="T12" fmla="*/ 6 w 17"/>
                <a:gd name="T13" fmla="*/ 7 h 32"/>
                <a:gd name="T14" fmla="*/ 6 w 17"/>
                <a:gd name="T15" fmla="*/ 2 h 32"/>
                <a:gd name="T16" fmla="*/ 5 w 17"/>
                <a:gd name="T17" fmla="*/ 0 h 32"/>
                <a:gd name="T18" fmla="*/ 1 w 17"/>
                <a:gd name="T19" fmla="*/ 7 h 32"/>
                <a:gd name="T20" fmla="*/ 3 w 17"/>
                <a:gd name="T21" fmla="*/ 9 h 32"/>
                <a:gd name="T22" fmla="*/ 0 w 17"/>
                <a:gd name="T23" fmla="*/ 29 h 32"/>
                <a:gd name="T24" fmla="*/ 10 w 17"/>
                <a:gd name="T25"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32">
                  <a:moveTo>
                    <a:pt x="10" y="30"/>
                  </a:moveTo>
                  <a:cubicBezTo>
                    <a:pt x="10" y="30"/>
                    <a:pt x="14" y="14"/>
                    <a:pt x="17" y="6"/>
                  </a:cubicBezTo>
                  <a:cubicBezTo>
                    <a:pt x="16" y="7"/>
                    <a:pt x="15" y="7"/>
                    <a:pt x="15" y="7"/>
                  </a:cubicBezTo>
                  <a:cubicBezTo>
                    <a:pt x="15" y="7"/>
                    <a:pt x="10" y="16"/>
                    <a:pt x="10" y="19"/>
                  </a:cubicBezTo>
                  <a:cubicBezTo>
                    <a:pt x="9" y="22"/>
                    <a:pt x="6" y="27"/>
                    <a:pt x="6" y="27"/>
                  </a:cubicBezTo>
                  <a:cubicBezTo>
                    <a:pt x="5" y="22"/>
                    <a:pt x="5" y="22"/>
                    <a:pt x="5" y="22"/>
                  </a:cubicBezTo>
                  <a:cubicBezTo>
                    <a:pt x="5" y="22"/>
                    <a:pt x="7" y="9"/>
                    <a:pt x="6" y="7"/>
                  </a:cubicBezTo>
                  <a:cubicBezTo>
                    <a:pt x="6" y="6"/>
                    <a:pt x="6" y="2"/>
                    <a:pt x="6" y="2"/>
                  </a:cubicBezTo>
                  <a:cubicBezTo>
                    <a:pt x="5" y="0"/>
                    <a:pt x="5" y="0"/>
                    <a:pt x="5" y="0"/>
                  </a:cubicBezTo>
                  <a:cubicBezTo>
                    <a:pt x="3" y="3"/>
                    <a:pt x="1" y="7"/>
                    <a:pt x="1" y="7"/>
                  </a:cubicBezTo>
                  <a:cubicBezTo>
                    <a:pt x="3" y="9"/>
                    <a:pt x="3" y="9"/>
                    <a:pt x="3" y="9"/>
                  </a:cubicBezTo>
                  <a:cubicBezTo>
                    <a:pt x="0" y="29"/>
                    <a:pt x="0" y="29"/>
                    <a:pt x="0" y="29"/>
                  </a:cubicBezTo>
                  <a:cubicBezTo>
                    <a:pt x="0" y="29"/>
                    <a:pt x="7" y="32"/>
                    <a:pt x="10"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90" name="Freeform 239"/>
            <p:cNvSpPr/>
            <p:nvPr/>
          </p:nvSpPr>
          <p:spPr bwMode="auto">
            <a:xfrm>
              <a:off x="-1309687" y="3317459"/>
              <a:ext cx="123825" cy="195263"/>
            </a:xfrm>
            <a:custGeom>
              <a:avLst/>
              <a:gdLst>
                <a:gd name="T0" fmla="*/ 20 w 33"/>
                <a:gd name="T1" fmla="*/ 24 h 52"/>
                <a:gd name="T2" fmla="*/ 21 w 33"/>
                <a:gd name="T3" fmla="*/ 6 h 52"/>
                <a:gd name="T4" fmla="*/ 16 w 33"/>
                <a:gd name="T5" fmla="*/ 1 h 52"/>
                <a:gd name="T6" fmla="*/ 13 w 33"/>
                <a:gd name="T7" fmla="*/ 9 h 52"/>
                <a:gd name="T8" fmla="*/ 2 w 33"/>
                <a:gd name="T9" fmla="*/ 29 h 52"/>
                <a:gd name="T10" fmla="*/ 11 w 33"/>
                <a:gd name="T11" fmla="*/ 42 h 52"/>
                <a:gd name="T12" fmla="*/ 27 w 33"/>
                <a:gd name="T13" fmla="*/ 52 h 52"/>
                <a:gd name="T14" fmla="*/ 32 w 33"/>
                <a:gd name="T15" fmla="*/ 44 h 52"/>
                <a:gd name="T16" fmla="*/ 27 w 33"/>
                <a:gd name="T17" fmla="*/ 40 h 52"/>
                <a:gd name="T18" fmla="*/ 17 w 33"/>
                <a:gd name="T19" fmla="*/ 29 h 52"/>
                <a:gd name="T20" fmla="*/ 17 w 33"/>
                <a:gd name="T21" fmla="*/ 26 h 52"/>
                <a:gd name="T22" fmla="*/ 20 w 33"/>
                <a:gd name="T23"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52">
                  <a:moveTo>
                    <a:pt x="20" y="24"/>
                  </a:moveTo>
                  <a:cubicBezTo>
                    <a:pt x="20" y="24"/>
                    <a:pt x="25" y="12"/>
                    <a:pt x="21" y="6"/>
                  </a:cubicBezTo>
                  <a:cubicBezTo>
                    <a:pt x="18" y="0"/>
                    <a:pt x="16" y="1"/>
                    <a:pt x="16" y="1"/>
                  </a:cubicBezTo>
                  <a:cubicBezTo>
                    <a:pt x="16" y="1"/>
                    <a:pt x="13" y="8"/>
                    <a:pt x="13" y="9"/>
                  </a:cubicBezTo>
                  <a:cubicBezTo>
                    <a:pt x="12" y="9"/>
                    <a:pt x="0" y="23"/>
                    <a:pt x="2" y="29"/>
                  </a:cubicBezTo>
                  <a:cubicBezTo>
                    <a:pt x="2" y="29"/>
                    <a:pt x="7" y="40"/>
                    <a:pt x="11" y="42"/>
                  </a:cubicBezTo>
                  <a:cubicBezTo>
                    <a:pt x="15" y="44"/>
                    <a:pt x="23" y="51"/>
                    <a:pt x="27" y="52"/>
                  </a:cubicBezTo>
                  <a:cubicBezTo>
                    <a:pt x="27" y="52"/>
                    <a:pt x="33" y="48"/>
                    <a:pt x="32" y="44"/>
                  </a:cubicBezTo>
                  <a:cubicBezTo>
                    <a:pt x="32" y="44"/>
                    <a:pt x="30" y="43"/>
                    <a:pt x="27" y="40"/>
                  </a:cubicBezTo>
                  <a:cubicBezTo>
                    <a:pt x="24" y="37"/>
                    <a:pt x="18" y="31"/>
                    <a:pt x="17" y="29"/>
                  </a:cubicBezTo>
                  <a:cubicBezTo>
                    <a:pt x="15" y="28"/>
                    <a:pt x="15" y="28"/>
                    <a:pt x="17" y="26"/>
                  </a:cubicBezTo>
                  <a:cubicBezTo>
                    <a:pt x="20" y="24"/>
                    <a:pt x="20" y="24"/>
                    <a:pt x="20" y="24"/>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91" name="Freeform 240"/>
            <p:cNvSpPr/>
            <p:nvPr/>
          </p:nvSpPr>
          <p:spPr bwMode="auto">
            <a:xfrm>
              <a:off x="-1309687" y="3322222"/>
              <a:ext cx="115888" cy="190500"/>
            </a:xfrm>
            <a:custGeom>
              <a:avLst/>
              <a:gdLst>
                <a:gd name="T0" fmla="*/ 24 w 31"/>
                <a:gd name="T1" fmla="*/ 45 h 51"/>
                <a:gd name="T2" fmla="*/ 21 w 31"/>
                <a:gd name="T3" fmla="*/ 42 h 51"/>
                <a:gd name="T4" fmla="*/ 19 w 31"/>
                <a:gd name="T5" fmla="*/ 37 h 51"/>
                <a:gd name="T6" fmla="*/ 13 w 31"/>
                <a:gd name="T7" fmla="*/ 34 h 51"/>
                <a:gd name="T8" fmla="*/ 7 w 31"/>
                <a:gd name="T9" fmla="*/ 30 h 51"/>
                <a:gd name="T10" fmla="*/ 8 w 31"/>
                <a:gd name="T11" fmla="*/ 31 h 51"/>
                <a:gd name="T12" fmla="*/ 14 w 31"/>
                <a:gd name="T13" fmla="*/ 30 h 51"/>
                <a:gd name="T14" fmla="*/ 6 w 31"/>
                <a:gd name="T15" fmla="*/ 28 h 51"/>
                <a:gd name="T16" fmla="*/ 7 w 31"/>
                <a:gd name="T17" fmla="*/ 27 h 51"/>
                <a:gd name="T18" fmla="*/ 4 w 31"/>
                <a:gd name="T19" fmla="*/ 26 h 51"/>
                <a:gd name="T20" fmla="*/ 15 w 31"/>
                <a:gd name="T21" fmla="*/ 25 h 51"/>
                <a:gd name="T22" fmla="*/ 5 w 31"/>
                <a:gd name="T23" fmla="*/ 22 h 51"/>
                <a:gd name="T24" fmla="*/ 7 w 31"/>
                <a:gd name="T25" fmla="*/ 20 h 51"/>
                <a:gd name="T26" fmla="*/ 7 w 31"/>
                <a:gd name="T27" fmla="*/ 18 h 51"/>
                <a:gd name="T28" fmla="*/ 10 w 31"/>
                <a:gd name="T29" fmla="*/ 18 h 51"/>
                <a:gd name="T30" fmla="*/ 8 w 31"/>
                <a:gd name="T31" fmla="*/ 17 h 51"/>
                <a:gd name="T32" fmla="*/ 16 w 31"/>
                <a:gd name="T33" fmla="*/ 15 h 51"/>
                <a:gd name="T34" fmla="*/ 12 w 31"/>
                <a:gd name="T35" fmla="*/ 12 h 51"/>
                <a:gd name="T36" fmla="*/ 17 w 31"/>
                <a:gd name="T37" fmla="*/ 13 h 51"/>
                <a:gd name="T38" fmla="*/ 14 w 31"/>
                <a:gd name="T39" fmla="*/ 10 h 51"/>
                <a:gd name="T40" fmla="*/ 15 w 31"/>
                <a:gd name="T41" fmla="*/ 7 h 51"/>
                <a:gd name="T42" fmla="*/ 18 w 31"/>
                <a:gd name="T43" fmla="*/ 3 h 51"/>
                <a:gd name="T44" fmla="*/ 17 w 31"/>
                <a:gd name="T45" fmla="*/ 0 h 51"/>
                <a:gd name="T46" fmla="*/ 16 w 31"/>
                <a:gd name="T47" fmla="*/ 0 h 51"/>
                <a:gd name="T48" fmla="*/ 13 w 31"/>
                <a:gd name="T49" fmla="*/ 8 h 51"/>
                <a:gd name="T50" fmla="*/ 2 w 31"/>
                <a:gd name="T51" fmla="*/ 28 h 51"/>
                <a:gd name="T52" fmla="*/ 11 w 31"/>
                <a:gd name="T53" fmla="*/ 41 h 51"/>
                <a:gd name="T54" fmla="*/ 27 w 31"/>
                <a:gd name="T55" fmla="*/ 51 h 51"/>
                <a:gd name="T56" fmla="*/ 31 w 31"/>
                <a:gd name="T57" fmla="*/ 47 h 51"/>
                <a:gd name="T58" fmla="*/ 24 w 31"/>
                <a:gd name="T59" fmla="*/ 4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51">
                  <a:moveTo>
                    <a:pt x="24" y="45"/>
                  </a:moveTo>
                  <a:cubicBezTo>
                    <a:pt x="24" y="45"/>
                    <a:pt x="21" y="43"/>
                    <a:pt x="21" y="42"/>
                  </a:cubicBezTo>
                  <a:cubicBezTo>
                    <a:pt x="20" y="42"/>
                    <a:pt x="19" y="37"/>
                    <a:pt x="19" y="37"/>
                  </a:cubicBezTo>
                  <a:cubicBezTo>
                    <a:pt x="19" y="37"/>
                    <a:pt x="15" y="34"/>
                    <a:pt x="13" y="34"/>
                  </a:cubicBezTo>
                  <a:cubicBezTo>
                    <a:pt x="10" y="35"/>
                    <a:pt x="4" y="29"/>
                    <a:pt x="7" y="30"/>
                  </a:cubicBezTo>
                  <a:cubicBezTo>
                    <a:pt x="8" y="31"/>
                    <a:pt x="8" y="31"/>
                    <a:pt x="8" y="31"/>
                  </a:cubicBezTo>
                  <a:cubicBezTo>
                    <a:pt x="11" y="32"/>
                    <a:pt x="14" y="30"/>
                    <a:pt x="14" y="30"/>
                  </a:cubicBezTo>
                  <a:cubicBezTo>
                    <a:pt x="14" y="30"/>
                    <a:pt x="7" y="29"/>
                    <a:pt x="6" y="28"/>
                  </a:cubicBezTo>
                  <a:cubicBezTo>
                    <a:pt x="5" y="28"/>
                    <a:pt x="7" y="27"/>
                    <a:pt x="7" y="27"/>
                  </a:cubicBezTo>
                  <a:cubicBezTo>
                    <a:pt x="6" y="27"/>
                    <a:pt x="4" y="26"/>
                    <a:pt x="4" y="26"/>
                  </a:cubicBezTo>
                  <a:cubicBezTo>
                    <a:pt x="6" y="23"/>
                    <a:pt x="15" y="25"/>
                    <a:pt x="15" y="25"/>
                  </a:cubicBezTo>
                  <a:cubicBezTo>
                    <a:pt x="14" y="23"/>
                    <a:pt x="7" y="22"/>
                    <a:pt x="5" y="22"/>
                  </a:cubicBezTo>
                  <a:cubicBezTo>
                    <a:pt x="6" y="21"/>
                    <a:pt x="8" y="20"/>
                    <a:pt x="7" y="20"/>
                  </a:cubicBezTo>
                  <a:cubicBezTo>
                    <a:pt x="6" y="20"/>
                    <a:pt x="7" y="18"/>
                    <a:pt x="7" y="18"/>
                  </a:cubicBezTo>
                  <a:cubicBezTo>
                    <a:pt x="8" y="17"/>
                    <a:pt x="10" y="18"/>
                    <a:pt x="10" y="18"/>
                  </a:cubicBezTo>
                  <a:cubicBezTo>
                    <a:pt x="8" y="17"/>
                    <a:pt x="8" y="17"/>
                    <a:pt x="8" y="17"/>
                  </a:cubicBezTo>
                  <a:cubicBezTo>
                    <a:pt x="9" y="16"/>
                    <a:pt x="16" y="15"/>
                    <a:pt x="16" y="15"/>
                  </a:cubicBezTo>
                  <a:cubicBezTo>
                    <a:pt x="15" y="14"/>
                    <a:pt x="12" y="12"/>
                    <a:pt x="12" y="12"/>
                  </a:cubicBezTo>
                  <a:cubicBezTo>
                    <a:pt x="14" y="11"/>
                    <a:pt x="17" y="13"/>
                    <a:pt x="17" y="13"/>
                  </a:cubicBezTo>
                  <a:cubicBezTo>
                    <a:pt x="17" y="13"/>
                    <a:pt x="14" y="10"/>
                    <a:pt x="14" y="10"/>
                  </a:cubicBezTo>
                  <a:cubicBezTo>
                    <a:pt x="14" y="10"/>
                    <a:pt x="15" y="8"/>
                    <a:pt x="15" y="7"/>
                  </a:cubicBezTo>
                  <a:cubicBezTo>
                    <a:pt x="15" y="5"/>
                    <a:pt x="18" y="3"/>
                    <a:pt x="18" y="3"/>
                  </a:cubicBezTo>
                  <a:cubicBezTo>
                    <a:pt x="17" y="0"/>
                    <a:pt x="17" y="0"/>
                    <a:pt x="17" y="0"/>
                  </a:cubicBezTo>
                  <a:cubicBezTo>
                    <a:pt x="16" y="0"/>
                    <a:pt x="16" y="0"/>
                    <a:pt x="16" y="0"/>
                  </a:cubicBezTo>
                  <a:cubicBezTo>
                    <a:pt x="16" y="0"/>
                    <a:pt x="13" y="7"/>
                    <a:pt x="13" y="8"/>
                  </a:cubicBezTo>
                  <a:cubicBezTo>
                    <a:pt x="12" y="8"/>
                    <a:pt x="0" y="22"/>
                    <a:pt x="2" y="28"/>
                  </a:cubicBezTo>
                  <a:cubicBezTo>
                    <a:pt x="2" y="28"/>
                    <a:pt x="7" y="39"/>
                    <a:pt x="11" y="41"/>
                  </a:cubicBezTo>
                  <a:cubicBezTo>
                    <a:pt x="15" y="43"/>
                    <a:pt x="23" y="50"/>
                    <a:pt x="27" y="51"/>
                  </a:cubicBezTo>
                  <a:cubicBezTo>
                    <a:pt x="27" y="51"/>
                    <a:pt x="29" y="49"/>
                    <a:pt x="31" y="47"/>
                  </a:cubicBezTo>
                  <a:cubicBezTo>
                    <a:pt x="29" y="46"/>
                    <a:pt x="24" y="45"/>
                    <a:pt x="24" y="4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92" name="Freeform 241"/>
            <p:cNvSpPr>
              <a:spLocks noEditPoints="1"/>
            </p:cNvSpPr>
            <p:nvPr/>
          </p:nvSpPr>
          <p:spPr bwMode="auto">
            <a:xfrm>
              <a:off x="-1200150" y="3220622"/>
              <a:ext cx="66675" cy="85725"/>
            </a:xfrm>
            <a:custGeom>
              <a:avLst/>
              <a:gdLst>
                <a:gd name="T0" fmla="*/ 17 w 18"/>
                <a:gd name="T1" fmla="*/ 14 h 23"/>
                <a:gd name="T2" fmla="*/ 17 w 18"/>
                <a:gd name="T3" fmla="*/ 13 h 23"/>
                <a:gd name="T4" fmla="*/ 17 w 18"/>
                <a:gd name="T5" fmla="*/ 13 h 23"/>
                <a:gd name="T6" fmla="*/ 17 w 18"/>
                <a:gd name="T7" fmla="*/ 11 h 23"/>
                <a:gd name="T8" fmla="*/ 17 w 18"/>
                <a:gd name="T9" fmla="*/ 11 h 23"/>
                <a:gd name="T10" fmla="*/ 17 w 18"/>
                <a:gd name="T11" fmla="*/ 11 h 23"/>
                <a:gd name="T12" fmla="*/ 17 w 18"/>
                <a:gd name="T13" fmla="*/ 11 h 23"/>
                <a:gd name="T14" fmla="*/ 17 w 18"/>
                <a:gd name="T15" fmla="*/ 11 h 23"/>
                <a:gd name="T16" fmla="*/ 17 w 18"/>
                <a:gd name="T17" fmla="*/ 10 h 23"/>
                <a:gd name="T18" fmla="*/ 17 w 18"/>
                <a:gd name="T19" fmla="*/ 10 h 23"/>
                <a:gd name="T20" fmla="*/ 17 w 18"/>
                <a:gd name="T21" fmla="*/ 10 h 23"/>
                <a:gd name="T22" fmla="*/ 17 w 18"/>
                <a:gd name="T23" fmla="*/ 10 h 23"/>
                <a:gd name="T24" fmla="*/ 17 w 18"/>
                <a:gd name="T25" fmla="*/ 10 h 23"/>
                <a:gd name="T26" fmla="*/ 17 w 18"/>
                <a:gd name="T27" fmla="*/ 10 h 23"/>
                <a:gd name="T28" fmla="*/ 17 w 18"/>
                <a:gd name="T29" fmla="*/ 9 h 23"/>
                <a:gd name="T30" fmla="*/ 17 w 18"/>
                <a:gd name="T31" fmla="*/ 5 h 23"/>
                <a:gd name="T32" fmla="*/ 13 w 18"/>
                <a:gd name="T33" fmla="*/ 1 h 23"/>
                <a:gd name="T34" fmla="*/ 12 w 18"/>
                <a:gd name="T35" fmla="*/ 5 h 23"/>
                <a:gd name="T36" fmla="*/ 8 w 18"/>
                <a:gd name="T37" fmla="*/ 0 h 23"/>
                <a:gd name="T38" fmla="*/ 3 w 18"/>
                <a:gd name="T39" fmla="*/ 4 h 23"/>
                <a:gd name="T40" fmla="*/ 3 w 18"/>
                <a:gd name="T41" fmla="*/ 10 h 23"/>
                <a:gd name="T42" fmla="*/ 2 w 18"/>
                <a:gd name="T43" fmla="*/ 10 h 23"/>
                <a:gd name="T44" fmla="*/ 3 w 18"/>
                <a:gd name="T45" fmla="*/ 15 h 23"/>
                <a:gd name="T46" fmla="*/ 4 w 18"/>
                <a:gd name="T47" fmla="*/ 16 h 23"/>
                <a:gd name="T48" fmla="*/ 8 w 18"/>
                <a:gd name="T49" fmla="*/ 22 h 23"/>
                <a:gd name="T50" fmla="*/ 13 w 18"/>
                <a:gd name="T51" fmla="*/ 23 h 23"/>
                <a:gd name="T52" fmla="*/ 14 w 18"/>
                <a:gd name="T53" fmla="*/ 22 h 23"/>
                <a:gd name="T54" fmla="*/ 14 w 18"/>
                <a:gd name="T55" fmla="*/ 22 h 23"/>
                <a:gd name="T56" fmla="*/ 16 w 18"/>
                <a:gd name="T57" fmla="*/ 18 h 23"/>
                <a:gd name="T58" fmla="*/ 17 w 18"/>
                <a:gd name="T59" fmla="*/ 14 h 23"/>
                <a:gd name="T60" fmla="*/ 10 w 18"/>
                <a:gd name="T61" fmla="*/ 21 h 23"/>
                <a:gd name="T62" fmla="*/ 8 w 18"/>
                <a:gd name="T63" fmla="*/ 16 h 23"/>
                <a:gd name="T64" fmla="*/ 9 w 18"/>
                <a:gd name="T65" fmla="*/ 15 h 23"/>
                <a:gd name="T66" fmla="*/ 8 w 18"/>
                <a:gd name="T67" fmla="*/ 15 h 23"/>
                <a:gd name="T68" fmla="*/ 6 w 18"/>
                <a:gd name="T69" fmla="*/ 12 h 23"/>
                <a:gd name="T70" fmla="*/ 7 w 18"/>
                <a:gd name="T71" fmla="*/ 12 h 23"/>
                <a:gd name="T72" fmla="*/ 8 w 18"/>
                <a:gd name="T73" fmla="*/ 9 h 23"/>
                <a:gd name="T74" fmla="*/ 8 w 18"/>
                <a:gd name="T75" fmla="*/ 8 h 23"/>
                <a:gd name="T76" fmla="*/ 12 w 18"/>
                <a:gd name="T77" fmla="*/ 6 h 23"/>
                <a:gd name="T78" fmla="*/ 16 w 18"/>
                <a:gd name="T79" fmla="*/ 9 h 23"/>
                <a:gd name="T80" fmla="*/ 16 w 18"/>
                <a:gd name="T81" fmla="*/ 10 h 23"/>
                <a:gd name="T82" fmla="*/ 17 w 18"/>
                <a:gd name="T83" fmla="*/ 14 h 23"/>
                <a:gd name="T84" fmla="*/ 14 w 18"/>
                <a:gd name="T85" fmla="*/ 21 h 23"/>
                <a:gd name="T86" fmla="*/ 10 w 18"/>
                <a:gd name="T87" fmla="*/ 2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3">
                  <a:moveTo>
                    <a:pt x="17" y="14"/>
                  </a:moveTo>
                  <a:cubicBezTo>
                    <a:pt x="17" y="13"/>
                    <a:pt x="17" y="13"/>
                    <a:pt x="17" y="13"/>
                  </a:cubicBezTo>
                  <a:cubicBezTo>
                    <a:pt x="17" y="13"/>
                    <a:pt x="17" y="13"/>
                    <a:pt x="17" y="13"/>
                  </a:cubicBezTo>
                  <a:cubicBezTo>
                    <a:pt x="17" y="12"/>
                    <a:pt x="17" y="11"/>
                    <a:pt x="17" y="11"/>
                  </a:cubicBezTo>
                  <a:cubicBezTo>
                    <a:pt x="17" y="11"/>
                    <a:pt x="17" y="11"/>
                    <a:pt x="17" y="11"/>
                  </a:cubicBezTo>
                  <a:cubicBezTo>
                    <a:pt x="17" y="11"/>
                    <a:pt x="17" y="11"/>
                    <a:pt x="17" y="11"/>
                  </a:cubicBezTo>
                  <a:cubicBezTo>
                    <a:pt x="17" y="11"/>
                    <a:pt x="17" y="11"/>
                    <a:pt x="17" y="11"/>
                  </a:cubicBezTo>
                  <a:cubicBezTo>
                    <a:pt x="17" y="11"/>
                    <a:pt x="17" y="11"/>
                    <a:pt x="17" y="11"/>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9"/>
                    <a:pt x="17" y="9"/>
                  </a:cubicBezTo>
                  <a:cubicBezTo>
                    <a:pt x="17" y="9"/>
                    <a:pt x="17" y="6"/>
                    <a:pt x="17" y="5"/>
                  </a:cubicBezTo>
                  <a:cubicBezTo>
                    <a:pt x="17" y="4"/>
                    <a:pt x="15" y="2"/>
                    <a:pt x="13" y="1"/>
                  </a:cubicBezTo>
                  <a:cubicBezTo>
                    <a:pt x="13" y="2"/>
                    <a:pt x="12" y="4"/>
                    <a:pt x="12" y="5"/>
                  </a:cubicBezTo>
                  <a:cubicBezTo>
                    <a:pt x="11" y="4"/>
                    <a:pt x="8" y="2"/>
                    <a:pt x="8" y="0"/>
                  </a:cubicBezTo>
                  <a:cubicBezTo>
                    <a:pt x="6" y="1"/>
                    <a:pt x="4" y="3"/>
                    <a:pt x="3" y="4"/>
                  </a:cubicBezTo>
                  <a:cubicBezTo>
                    <a:pt x="2" y="5"/>
                    <a:pt x="3" y="10"/>
                    <a:pt x="3" y="10"/>
                  </a:cubicBezTo>
                  <a:cubicBezTo>
                    <a:pt x="2" y="10"/>
                    <a:pt x="2" y="10"/>
                    <a:pt x="2" y="10"/>
                  </a:cubicBezTo>
                  <a:cubicBezTo>
                    <a:pt x="0" y="11"/>
                    <a:pt x="2" y="15"/>
                    <a:pt x="3" y="15"/>
                  </a:cubicBezTo>
                  <a:cubicBezTo>
                    <a:pt x="3" y="16"/>
                    <a:pt x="4" y="16"/>
                    <a:pt x="4" y="16"/>
                  </a:cubicBezTo>
                  <a:cubicBezTo>
                    <a:pt x="4" y="16"/>
                    <a:pt x="7" y="21"/>
                    <a:pt x="8" y="22"/>
                  </a:cubicBezTo>
                  <a:cubicBezTo>
                    <a:pt x="9" y="23"/>
                    <a:pt x="13" y="22"/>
                    <a:pt x="13" y="23"/>
                  </a:cubicBezTo>
                  <a:cubicBezTo>
                    <a:pt x="14" y="22"/>
                    <a:pt x="14" y="22"/>
                    <a:pt x="14" y="22"/>
                  </a:cubicBezTo>
                  <a:cubicBezTo>
                    <a:pt x="14" y="22"/>
                    <a:pt x="14" y="22"/>
                    <a:pt x="14" y="22"/>
                  </a:cubicBezTo>
                  <a:cubicBezTo>
                    <a:pt x="14" y="22"/>
                    <a:pt x="16" y="19"/>
                    <a:pt x="16" y="18"/>
                  </a:cubicBezTo>
                  <a:cubicBezTo>
                    <a:pt x="17" y="18"/>
                    <a:pt x="18" y="16"/>
                    <a:pt x="17" y="14"/>
                  </a:cubicBezTo>
                  <a:close/>
                  <a:moveTo>
                    <a:pt x="10" y="21"/>
                  </a:moveTo>
                  <a:cubicBezTo>
                    <a:pt x="9" y="20"/>
                    <a:pt x="8" y="16"/>
                    <a:pt x="8" y="16"/>
                  </a:cubicBezTo>
                  <a:cubicBezTo>
                    <a:pt x="9" y="15"/>
                    <a:pt x="9" y="15"/>
                    <a:pt x="9" y="15"/>
                  </a:cubicBezTo>
                  <a:cubicBezTo>
                    <a:pt x="8" y="15"/>
                    <a:pt x="8" y="15"/>
                    <a:pt x="8" y="15"/>
                  </a:cubicBezTo>
                  <a:cubicBezTo>
                    <a:pt x="7" y="14"/>
                    <a:pt x="6" y="12"/>
                    <a:pt x="6" y="12"/>
                  </a:cubicBezTo>
                  <a:cubicBezTo>
                    <a:pt x="6" y="11"/>
                    <a:pt x="7" y="12"/>
                    <a:pt x="7" y="12"/>
                  </a:cubicBezTo>
                  <a:cubicBezTo>
                    <a:pt x="8" y="9"/>
                    <a:pt x="8" y="9"/>
                    <a:pt x="8" y="9"/>
                  </a:cubicBezTo>
                  <a:cubicBezTo>
                    <a:pt x="8" y="9"/>
                    <a:pt x="8" y="9"/>
                    <a:pt x="8" y="8"/>
                  </a:cubicBezTo>
                  <a:cubicBezTo>
                    <a:pt x="8" y="8"/>
                    <a:pt x="11" y="7"/>
                    <a:pt x="12" y="6"/>
                  </a:cubicBezTo>
                  <a:cubicBezTo>
                    <a:pt x="16" y="8"/>
                    <a:pt x="16" y="9"/>
                    <a:pt x="16" y="9"/>
                  </a:cubicBezTo>
                  <a:cubicBezTo>
                    <a:pt x="16" y="10"/>
                    <a:pt x="16" y="10"/>
                    <a:pt x="16" y="10"/>
                  </a:cubicBezTo>
                  <a:cubicBezTo>
                    <a:pt x="16" y="11"/>
                    <a:pt x="17" y="13"/>
                    <a:pt x="17" y="14"/>
                  </a:cubicBezTo>
                  <a:cubicBezTo>
                    <a:pt x="16" y="18"/>
                    <a:pt x="14" y="21"/>
                    <a:pt x="14" y="21"/>
                  </a:cubicBezTo>
                  <a:cubicBezTo>
                    <a:pt x="14" y="21"/>
                    <a:pt x="12" y="22"/>
                    <a:pt x="10" y="21"/>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93" name="Freeform 242"/>
            <p:cNvSpPr/>
            <p:nvPr/>
          </p:nvSpPr>
          <p:spPr bwMode="auto">
            <a:xfrm>
              <a:off x="-1196975" y="3215859"/>
              <a:ext cx="66675" cy="57150"/>
            </a:xfrm>
            <a:custGeom>
              <a:avLst/>
              <a:gdLst>
                <a:gd name="T0" fmla="*/ 2 w 18"/>
                <a:gd name="T1" fmla="*/ 11 h 15"/>
                <a:gd name="T2" fmla="*/ 3 w 18"/>
                <a:gd name="T3" fmla="*/ 15 h 15"/>
                <a:gd name="T4" fmla="*/ 4 w 18"/>
                <a:gd name="T5" fmla="*/ 15 h 15"/>
                <a:gd name="T6" fmla="*/ 4 w 18"/>
                <a:gd name="T7" fmla="*/ 12 h 15"/>
                <a:gd name="T8" fmla="*/ 7 w 18"/>
                <a:gd name="T9" fmla="*/ 8 h 15"/>
                <a:gd name="T10" fmla="*/ 12 w 18"/>
                <a:gd name="T11" fmla="*/ 7 h 15"/>
                <a:gd name="T12" fmla="*/ 16 w 18"/>
                <a:gd name="T13" fmla="*/ 9 h 15"/>
                <a:gd name="T14" fmla="*/ 16 w 18"/>
                <a:gd name="T15" fmla="*/ 11 h 15"/>
                <a:gd name="T16" fmla="*/ 17 w 18"/>
                <a:gd name="T17" fmla="*/ 10 h 15"/>
                <a:gd name="T18" fmla="*/ 17 w 18"/>
                <a:gd name="T19" fmla="*/ 5 h 15"/>
                <a:gd name="T20" fmla="*/ 11 w 18"/>
                <a:gd name="T21" fmla="*/ 0 h 15"/>
                <a:gd name="T22" fmla="*/ 9 w 18"/>
                <a:gd name="T23" fmla="*/ 0 h 15"/>
                <a:gd name="T24" fmla="*/ 7 w 18"/>
                <a:gd name="T25" fmla="*/ 0 h 15"/>
                <a:gd name="T26" fmla="*/ 0 w 18"/>
                <a:gd name="T27" fmla="*/ 5 h 15"/>
                <a:gd name="T28" fmla="*/ 0 w 18"/>
                <a:gd name="T29" fmla="*/ 11 h 15"/>
                <a:gd name="T30" fmla="*/ 2 w 18"/>
                <a:gd name="T31"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15">
                  <a:moveTo>
                    <a:pt x="2" y="11"/>
                  </a:moveTo>
                  <a:cubicBezTo>
                    <a:pt x="3" y="15"/>
                    <a:pt x="3" y="15"/>
                    <a:pt x="3" y="15"/>
                  </a:cubicBezTo>
                  <a:cubicBezTo>
                    <a:pt x="4" y="15"/>
                    <a:pt x="4" y="15"/>
                    <a:pt x="4" y="15"/>
                  </a:cubicBezTo>
                  <a:cubicBezTo>
                    <a:pt x="4" y="12"/>
                    <a:pt x="4" y="12"/>
                    <a:pt x="4" y="12"/>
                  </a:cubicBezTo>
                  <a:cubicBezTo>
                    <a:pt x="4" y="12"/>
                    <a:pt x="6" y="9"/>
                    <a:pt x="7" y="8"/>
                  </a:cubicBezTo>
                  <a:cubicBezTo>
                    <a:pt x="7" y="8"/>
                    <a:pt x="10" y="7"/>
                    <a:pt x="12" y="7"/>
                  </a:cubicBezTo>
                  <a:cubicBezTo>
                    <a:pt x="12" y="7"/>
                    <a:pt x="15" y="9"/>
                    <a:pt x="16" y="9"/>
                  </a:cubicBezTo>
                  <a:cubicBezTo>
                    <a:pt x="16" y="9"/>
                    <a:pt x="16" y="11"/>
                    <a:pt x="16" y="11"/>
                  </a:cubicBezTo>
                  <a:cubicBezTo>
                    <a:pt x="16" y="11"/>
                    <a:pt x="16" y="11"/>
                    <a:pt x="17" y="10"/>
                  </a:cubicBezTo>
                  <a:cubicBezTo>
                    <a:pt x="18" y="9"/>
                    <a:pt x="17" y="6"/>
                    <a:pt x="17" y="5"/>
                  </a:cubicBezTo>
                  <a:cubicBezTo>
                    <a:pt x="17" y="4"/>
                    <a:pt x="13" y="0"/>
                    <a:pt x="11" y="0"/>
                  </a:cubicBezTo>
                  <a:cubicBezTo>
                    <a:pt x="9" y="0"/>
                    <a:pt x="9" y="0"/>
                    <a:pt x="9" y="0"/>
                  </a:cubicBezTo>
                  <a:cubicBezTo>
                    <a:pt x="9" y="0"/>
                    <a:pt x="8" y="0"/>
                    <a:pt x="7" y="0"/>
                  </a:cubicBezTo>
                  <a:cubicBezTo>
                    <a:pt x="5" y="0"/>
                    <a:pt x="0" y="4"/>
                    <a:pt x="0" y="5"/>
                  </a:cubicBezTo>
                  <a:cubicBezTo>
                    <a:pt x="0" y="6"/>
                    <a:pt x="0" y="6"/>
                    <a:pt x="0" y="11"/>
                  </a:cubicBezTo>
                  <a:lnTo>
                    <a:pt x="2" y="11"/>
                  </a:ln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anim calcmode="lin" valueType="num">
                                      <p:cBhvr>
                                        <p:cTn id="8" dur="500" fill="hold"/>
                                        <p:tgtEl>
                                          <p:spTgt spid="37"/>
                                        </p:tgtEl>
                                        <p:attrNameLst>
                                          <p:attrName>ppt_x</p:attrName>
                                        </p:attrNameLst>
                                      </p:cBhvr>
                                      <p:tavLst>
                                        <p:tav tm="0">
                                          <p:val>
                                            <p:strVal val="#ppt_x"/>
                                          </p:val>
                                        </p:tav>
                                        <p:tav tm="100000">
                                          <p:val>
                                            <p:strVal val="#ppt_x"/>
                                          </p:val>
                                        </p:tav>
                                      </p:tavLst>
                                    </p:anim>
                                    <p:anim calcmode="lin" valueType="num">
                                      <p:cBhvr>
                                        <p:cTn id="9" dur="5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Scale>
                                      <p:cBhvr>
                                        <p:cTn id="13"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9"/>
                                        </p:tgtEl>
                                        <p:attrNameLst>
                                          <p:attrName>ppt_x</p:attrName>
                                          <p:attrName>ppt_y</p:attrName>
                                        </p:attrNameLst>
                                      </p:cBhvr>
                                    </p:animMotion>
                                    <p:animEffect transition="in" filter="fade">
                                      <p:cBhvr>
                                        <p:cTn id="15"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5749666" y="3063918"/>
            <a:ext cx="741877" cy="636381"/>
            <a:chOff x="3546346" y="2339026"/>
            <a:chExt cx="897787" cy="769842"/>
          </a:xfrm>
          <a:solidFill>
            <a:srgbClr val="6EADAA"/>
          </a:solidFill>
        </p:grpSpPr>
        <p:sp>
          <p:nvSpPr>
            <p:cNvPr id="36"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37"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38"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39"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40"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41"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42"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grpSp>
      <p:sp>
        <p:nvSpPr>
          <p:cNvPr id="43" name="文本框 44"/>
          <p:cNvSpPr txBox="1"/>
          <p:nvPr/>
        </p:nvSpPr>
        <p:spPr bwMode="auto">
          <a:xfrm flipH="1">
            <a:off x="4892186" y="4113864"/>
            <a:ext cx="2406044" cy="732678"/>
          </a:xfrm>
          <a:prstGeom prst="rect">
            <a:avLst/>
          </a:prstGeom>
          <a:noFill/>
        </p:spPr>
        <p:txBody>
          <a:bodyPr wrap="square" lIns="121917" tIns="60958" rIns="121917" bIns="60958">
            <a:spAutoFit/>
          </a:bodyPr>
          <a:lstStyle/>
          <a:p>
            <a:pPr algn="ctr">
              <a:lnSpc>
                <a:spcPct val="110000"/>
              </a:lnSpc>
              <a:defRPr/>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点击输入具体内容点击输入具体内容点击输入具体内容点击输入具体内容</a:t>
            </a:r>
            <a:endParaRPr lang="zh-CN" altLang="en-US" sz="1200" dirty="0">
              <a:solidFill>
                <a:schemeClr val="bg1"/>
              </a:solidFill>
              <a:latin typeface="微软雅黑" panose="020B0503020204020204" pitchFamily="34" charset="-122"/>
              <a:ea typeface="微软雅黑" panose="020B0503020204020204" pitchFamily="34" charset="-122"/>
              <a:cs typeface="+mn-ea"/>
            </a:endParaRPr>
          </a:p>
        </p:txBody>
      </p:sp>
      <p:sp>
        <p:nvSpPr>
          <p:cNvPr id="44" name="文本框 45"/>
          <p:cNvSpPr txBox="1"/>
          <p:nvPr/>
        </p:nvSpPr>
        <p:spPr bwMode="auto">
          <a:xfrm flipH="1">
            <a:off x="5133934" y="3765174"/>
            <a:ext cx="1922547" cy="430986"/>
          </a:xfrm>
          <a:prstGeom prst="rect">
            <a:avLst/>
          </a:prstGeom>
          <a:noFill/>
        </p:spPr>
        <p:txBody>
          <a:bodyPr lIns="121917" tIns="60958" rIns="121917" bIns="60958">
            <a:spAutoFit/>
          </a:bodyPr>
          <a:lstStyle/>
          <a:p>
            <a:pPr algn="ctr">
              <a:defRPr/>
            </a:pPr>
            <a:r>
              <a:rPr lang="zh-CN" altLang="en-US" sz="2000" dirty="0">
                <a:solidFill>
                  <a:srgbClr val="6EADAA"/>
                </a:solidFill>
                <a:latin typeface="微软雅黑" panose="020B0503020204020204" pitchFamily="34" charset="-122"/>
                <a:ea typeface="微软雅黑" panose="020B0503020204020204" pitchFamily="34" charset="-122"/>
                <a:cs typeface="+mn-ea"/>
              </a:rPr>
              <a:t>在此添加标题</a:t>
            </a:r>
            <a:endParaRPr lang="zh-CN" altLang="en-US" sz="2000" dirty="0">
              <a:solidFill>
                <a:srgbClr val="6EADAA"/>
              </a:solidFill>
              <a:latin typeface="微软雅黑" panose="020B0503020204020204" pitchFamily="34" charset="-122"/>
              <a:ea typeface="微软雅黑" panose="020B0503020204020204" pitchFamily="34" charset="-122"/>
              <a:cs typeface="+mn-ea"/>
            </a:endParaRPr>
          </a:p>
        </p:txBody>
      </p:sp>
      <p:grpSp>
        <p:nvGrpSpPr>
          <p:cNvPr id="45" name="组合 44"/>
          <p:cNvGrpSpPr/>
          <p:nvPr/>
        </p:nvGrpSpPr>
        <p:grpSpPr>
          <a:xfrm>
            <a:off x="4177905" y="1648168"/>
            <a:ext cx="1222069" cy="3733296"/>
            <a:chOff x="4124326" y="1343025"/>
            <a:chExt cx="1478896" cy="4164157"/>
          </a:xfrm>
        </p:grpSpPr>
        <p:cxnSp>
          <p:nvCxnSpPr>
            <p:cNvPr id="46" name="直接连接符 45"/>
            <p:cNvCxnSpPr/>
            <p:nvPr/>
          </p:nvCxnSpPr>
          <p:spPr>
            <a:xfrm>
              <a:off x="4876800" y="1350818"/>
              <a:ext cx="0" cy="4156364"/>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4135850" y="1343025"/>
              <a:ext cx="742950"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4135850" y="5507182"/>
              <a:ext cx="742950"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4124326" y="3429001"/>
              <a:ext cx="1478896"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50" name="椭圆 49"/>
          <p:cNvSpPr/>
          <p:nvPr/>
        </p:nvSpPr>
        <p:spPr>
          <a:xfrm>
            <a:off x="5417602" y="3447728"/>
            <a:ext cx="141924" cy="141976"/>
          </a:xfrm>
          <a:prstGeom prst="ellipse">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400">
              <a:cs typeface="+mn-ea"/>
            </a:endParaRPr>
          </a:p>
        </p:txBody>
      </p:sp>
      <p:grpSp>
        <p:nvGrpSpPr>
          <p:cNvPr id="51" name="组合 50"/>
          <p:cNvGrpSpPr/>
          <p:nvPr/>
        </p:nvGrpSpPr>
        <p:grpSpPr>
          <a:xfrm flipH="1">
            <a:off x="6804728" y="1648168"/>
            <a:ext cx="1131094" cy="3733296"/>
            <a:chOff x="4124326" y="1343025"/>
            <a:chExt cx="1368802" cy="4164157"/>
          </a:xfrm>
        </p:grpSpPr>
        <p:cxnSp>
          <p:nvCxnSpPr>
            <p:cNvPr id="52" name="直接连接符 51"/>
            <p:cNvCxnSpPr/>
            <p:nvPr/>
          </p:nvCxnSpPr>
          <p:spPr>
            <a:xfrm>
              <a:off x="4876800" y="1350818"/>
              <a:ext cx="0" cy="4156364"/>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135850" y="1343025"/>
              <a:ext cx="742950"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4135850" y="5507182"/>
              <a:ext cx="742950"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4124326" y="3429001"/>
              <a:ext cx="136880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56" name="椭圆 55"/>
          <p:cNvSpPr/>
          <p:nvPr/>
        </p:nvSpPr>
        <p:spPr>
          <a:xfrm flipH="1">
            <a:off x="6649439" y="3447728"/>
            <a:ext cx="141924" cy="141976"/>
          </a:xfrm>
          <a:prstGeom prst="ellipse">
            <a:avLst/>
          </a:pr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400">
              <a:cs typeface="+mn-ea"/>
            </a:endParaRPr>
          </a:p>
        </p:txBody>
      </p:sp>
      <p:grpSp>
        <p:nvGrpSpPr>
          <p:cNvPr id="57" name="组合 56"/>
          <p:cNvGrpSpPr/>
          <p:nvPr/>
        </p:nvGrpSpPr>
        <p:grpSpPr>
          <a:xfrm>
            <a:off x="3394660" y="1193052"/>
            <a:ext cx="909907" cy="910236"/>
            <a:chOff x="2546326" y="827906"/>
            <a:chExt cx="682519" cy="682519"/>
          </a:xfrm>
        </p:grpSpPr>
        <p:grpSp>
          <p:nvGrpSpPr>
            <p:cNvPr id="58" name="组合 57"/>
            <p:cNvGrpSpPr/>
            <p:nvPr/>
          </p:nvGrpSpPr>
          <p:grpSpPr>
            <a:xfrm>
              <a:off x="2546326" y="827906"/>
              <a:ext cx="682519" cy="682519"/>
              <a:chOff x="2646157" y="1103874"/>
              <a:chExt cx="910025" cy="910025"/>
            </a:xfrm>
          </p:grpSpPr>
          <p:grpSp>
            <p:nvGrpSpPr>
              <p:cNvPr id="66" name="组合 65"/>
              <p:cNvGrpSpPr/>
              <p:nvPr/>
            </p:nvGrpSpPr>
            <p:grpSpPr>
              <a:xfrm>
                <a:off x="2646157" y="1103874"/>
                <a:ext cx="910025" cy="910025"/>
                <a:chOff x="1236675" y="2423160"/>
                <a:chExt cx="1950720" cy="1950720"/>
              </a:xfrm>
            </p:grpSpPr>
            <p:sp>
              <p:nvSpPr>
                <p:cNvPr id="68" name="椭圆 67"/>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69" name="椭圆 68"/>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67" name="椭圆 66"/>
              <p:cNvSpPr/>
              <p:nvPr/>
            </p:nvSpPr>
            <p:spPr>
              <a:xfrm>
                <a:off x="2792045" y="1249762"/>
                <a:ext cx="618249" cy="618249"/>
              </a:xfrm>
              <a:prstGeom prst="ellipse">
                <a:avLst/>
              </a:prstGeom>
              <a:solidFill>
                <a:srgbClr val="56CA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59" name="组合 58"/>
            <p:cNvGrpSpPr/>
            <p:nvPr/>
          </p:nvGrpSpPr>
          <p:grpSpPr>
            <a:xfrm>
              <a:off x="2749235" y="1058130"/>
              <a:ext cx="273307" cy="226891"/>
              <a:chOff x="3132963" y="3140191"/>
              <a:chExt cx="645573" cy="535933"/>
            </a:xfrm>
            <a:solidFill>
              <a:schemeClr val="bg1"/>
            </a:solidFill>
          </p:grpSpPr>
          <p:sp>
            <p:nvSpPr>
              <p:cNvPr id="60"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61"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62"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63"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64"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65"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grpSp>
      </p:grpSp>
      <p:grpSp>
        <p:nvGrpSpPr>
          <p:cNvPr id="70" name="组合 69"/>
          <p:cNvGrpSpPr/>
          <p:nvPr/>
        </p:nvGrpSpPr>
        <p:grpSpPr>
          <a:xfrm>
            <a:off x="7809160" y="1193052"/>
            <a:ext cx="909907" cy="910236"/>
            <a:chOff x="5857632" y="827906"/>
            <a:chExt cx="682519" cy="682519"/>
          </a:xfrm>
        </p:grpSpPr>
        <p:grpSp>
          <p:nvGrpSpPr>
            <p:cNvPr id="71" name="组合 70"/>
            <p:cNvGrpSpPr/>
            <p:nvPr/>
          </p:nvGrpSpPr>
          <p:grpSpPr>
            <a:xfrm>
              <a:off x="5857632" y="827906"/>
              <a:ext cx="682519" cy="682519"/>
              <a:chOff x="2646157" y="1103874"/>
              <a:chExt cx="910025" cy="910025"/>
            </a:xfrm>
          </p:grpSpPr>
          <p:grpSp>
            <p:nvGrpSpPr>
              <p:cNvPr id="83" name="组合 82"/>
              <p:cNvGrpSpPr/>
              <p:nvPr/>
            </p:nvGrpSpPr>
            <p:grpSpPr>
              <a:xfrm>
                <a:off x="2646157" y="1103874"/>
                <a:ext cx="910025" cy="910025"/>
                <a:chOff x="1236675" y="2423160"/>
                <a:chExt cx="1950720" cy="1950720"/>
              </a:xfrm>
            </p:grpSpPr>
            <p:sp>
              <p:nvSpPr>
                <p:cNvPr id="85" name="椭圆 84"/>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86" name="椭圆 85"/>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84" name="椭圆 83"/>
              <p:cNvSpPr/>
              <p:nvPr/>
            </p:nvSpPr>
            <p:spPr>
              <a:xfrm>
                <a:off x="2792045" y="1249762"/>
                <a:ext cx="618249" cy="618249"/>
              </a:xfrm>
              <a:prstGeom prst="ellipse">
                <a:avLst/>
              </a:prstGeom>
              <a:solidFill>
                <a:srgbClr val="56CA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72" name="组合 71"/>
            <p:cNvGrpSpPr/>
            <p:nvPr/>
          </p:nvGrpSpPr>
          <p:grpSpPr>
            <a:xfrm>
              <a:off x="6065300" y="1005306"/>
              <a:ext cx="289625" cy="332539"/>
              <a:chOff x="4383281" y="1858180"/>
              <a:chExt cx="684119" cy="785482"/>
            </a:xfrm>
            <a:solidFill>
              <a:schemeClr val="bg1"/>
            </a:solidFill>
          </p:grpSpPr>
          <p:sp>
            <p:nvSpPr>
              <p:cNvPr id="73" name="Freeform 244"/>
              <p:cNvSpPr/>
              <p:nvPr/>
            </p:nvSpPr>
            <p:spPr bwMode="auto">
              <a:xfrm>
                <a:off x="4681370" y="1858180"/>
                <a:ext cx="97079" cy="106787"/>
              </a:xfrm>
              <a:custGeom>
                <a:avLst/>
                <a:gdLst>
                  <a:gd name="T0" fmla="*/ 19 w 144"/>
                  <a:gd name="T1" fmla="*/ 105 h 158"/>
                  <a:gd name="T2" fmla="*/ 73 w 144"/>
                  <a:gd name="T3" fmla="*/ 158 h 158"/>
                  <a:gd name="T4" fmla="*/ 125 w 144"/>
                  <a:gd name="T5" fmla="*/ 104 h 158"/>
                  <a:gd name="T6" fmla="*/ 141 w 144"/>
                  <a:gd name="T7" fmla="*/ 87 h 158"/>
                  <a:gd name="T8" fmla="*/ 132 w 144"/>
                  <a:gd name="T9" fmla="*/ 61 h 158"/>
                  <a:gd name="T10" fmla="*/ 72 w 144"/>
                  <a:gd name="T11" fmla="*/ 0 h 158"/>
                  <a:gd name="T12" fmla="*/ 11 w 144"/>
                  <a:gd name="T13" fmla="*/ 61 h 158"/>
                  <a:gd name="T14" fmla="*/ 3 w 144"/>
                  <a:gd name="T15" fmla="*/ 87 h 158"/>
                  <a:gd name="T16" fmla="*/ 19 w 144"/>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8">
                    <a:moveTo>
                      <a:pt x="19" y="105"/>
                    </a:moveTo>
                    <a:cubicBezTo>
                      <a:pt x="30" y="132"/>
                      <a:pt x="51" y="158"/>
                      <a:pt x="73" y="158"/>
                    </a:cubicBezTo>
                    <a:cubicBezTo>
                      <a:pt x="96" y="158"/>
                      <a:pt x="115" y="132"/>
                      <a:pt x="125" y="104"/>
                    </a:cubicBezTo>
                    <a:cubicBezTo>
                      <a:pt x="131" y="104"/>
                      <a:pt x="138" y="97"/>
                      <a:pt x="141" y="87"/>
                    </a:cubicBezTo>
                    <a:cubicBezTo>
                      <a:pt x="144" y="75"/>
                      <a:pt x="140" y="64"/>
                      <a:pt x="132" y="61"/>
                    </a:cubicBezTo>
                    <a:cubicBezTo>
                      <a:pt x="130" y="27"/>
                      <a:pt x="104" y="0"/>
                      <a:pt x="72" y="0"/>
                    </a:cubicBezTo>
                    <a:cubicBezTo>
                      <a:pt x="40" y="0"/>
                      <a:pt x="13" y="27"/>
                      <a:pt x="11" y="61"/>
                    </a:cubicBezTo>
                    <a:cubicBezTo>
                      <a:pt x="4" y="64"/>
                      <a:pt x="0" y="75"/>
                      <a:pt x="3" y="87"/>
                    </a:cubicBezTo>
                    <a:cubicBezTo>
                      <a:pt x="5" y="97"/>
                      <a:pt x="12" y="104"/>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74" name="Freeform 245"/>
              <p:cNvSpPr/>
              <p:nvPr/>
            </p:nvSpPr>
            <p:spPr bwMode="auto">
              <a:xfrm>
                <a:off x="4653102" y="1960113"/>
                <a:ext cx="153042" cy="149330"/>
              </a:xfrm>
              <a:custGeom>
                <a:avLst/>
                <a:gdLst>
                  <a:gd name="T0" fmla="*/ 95 w 227"/>
                  <a:gd name="T1" fmla="*/ 191 h 221"/>
                  <a:gd name="T2" fmla="*/ 95 w 227"/>
                  <a:gd name="T3" fmla="*/ 221 h 221"/>
                  <a:gd name="T4" fmla="*/ 116 w 227"/>
                  <a:gd name="T5" fmla="*/ 220 h 221"/>
                  <a:gd name="T6" fmla="*/ 138 w 227"/>
                  <a:gd name="T7" fmla="*/ 221 h 221"/>
                  <a:gd name="T8" fmla="*/ 138 w 227"/>
                  <a:gd name="T9" fmla="*/ 191 h 221"/>
                  <a:gd name="T10" fmla="*/ 227 w 227"/>
                  <a:gd name="T11" fmla="*/ 173 h 221"/>
                  <a:gd name="T12" fmla="*/ 227 w 227"/>
                  <a:gd name="T13" fmla="*/ 173 h 221"/>
                  <a:gd name="T14" fmla="*/ 227 w 227"/>
                  <a:gd name="T15" fmla="*/ 54 h 221"/>
                  <a:gd name="T16" fmla="*/ 226 w 227"/>
                  <a:gd name="T17" fmla="*/ 54 h 221"/>
                  <a:gd name="T18" fmla="*/ 176 w 227"/>
                  <a:gd name="T19" fmla="*/ 0 h 221"/>
                  <a:gd name="T20" fmla="*/ 127 w 227"/>
                  <a:gd name="T21" fmla="*/ 82 h 221"/>
                  <a:gd name="T22" fmla="*/ 121 w 227"/>
                  <a:gd name="T23" fmla="*/ 45 h 221"/>
                  <a:gd name="T24" fmla="*/ 127 w 227"/>
                  <a:gd name="T25" fmla="*/ 33 h 221"/>
                  <a:gd name="T26" fmla="*/ 113 w 227"/>
                  <a:gd name="T27" fmla="*/ 19 h 221"/>
                  <a:gd name="T28" fmla="*/ 99 w 227"/>
                  <a:gd name="T29" fmla="*/ 33 h 221"/>
                  <a:gd name="T30" fmla="*/ 106 w 227"/>
                  <a:gd name="T31" fmla="*/ 45 h 221"/>
                  <a:gd name="T32" fmla="*/ 100 w 227"/>
                  <a:gd name="T33" fmla="*/ 81 h 221"/>
                  <a:gd name="T34" fmla="*/ 52 w 227"/>
                  <a:gd name="T35" fmla="*/ 0 h 221"/>
                  <a:gd name="T36" fmla="*/ 1 w 227"/>
                  <a:gd name="T37" fmla="*/ 54 h 221"/>
                  <a:gd name="T38" fmla="*/ 0 w 227"/>
                  <a:gd name="T39" fmla="*/ 54 h 221"/>
                  <a:gd name="T40" fmla="*/ 0 w 227"/>
                  <a:gd name="T41" fmla="*/ 173 h 221"/>
                  <a:gd name="T42" fmla="*/ 1 w 227"/>
                  <a:gd name="T43" fmla="*/ 173 h 221"/>
                  <a:gd name="T44" fmla="*/ 95 w 227"/>
                  <a:gd name="T45" fmla="*/ 19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221">
                    <a:moveTo>
                      <a:pt x="95" y="191"/>
                    </a:moveTo>
                    <a:cubicBezTo>
                      <a:pt x="95" y="221"/>
                      <a:pt x="95" y="221"/>
                      <a:pt x="95" y="221"/>
                    </a:cubicBezTo>
                    <a:cubicBezTo>
                      <a:pt x="102" y="220"/>
                      <a:pt x="109" y="220"/>
                      <a:pt x="116" y="220"/>
                    </a:cubicBezTo>
                    <a:cubicBezTo>
                      <a:pt x="123" y="220"/>
                      <a:pt x="131" y="220"/>
                      <a:pt x="138" y="221"/>
                    </a:cubicBezTo>
                    <a:cubicBezTo>
                      <a:pt x="138" y="191"/>
                      <a:pt x="138" y="191"/>
                      <a:pt x="138" y="191"/>
                    </a:cubicBezTo>
                    <a:cubicBezTo>
                      <a:pt x="186" y="189"/>
                      <a:pt x="222" y="182"/>
                      <a:pt x="227" y="173"/>
                    </a:cubicBezTo>
                    <a:cubicBezTo>
                      <a:pt x="227" y="173"/>
                      <a:pt x="227" y="173"/>
                      <a:pt x="227" y="173"/>
                    </a:cubicBezTo>
                    <a:cubicBezTo>
                      <a:pt x="227" y="54"/>
                      <a:pt x="227" y="54"/>
                      <a:pt x="227" y="54"/>
                    </a:cubicBezTo>
                    <a:cubicBezTo>
                      <a:pt x="226" y="54"/>
                      <a:pt x="226" y="54"/>
                      <a:pt x="226" y="54"/>
                    </a:cubicBezTo>
                    <a:cubicBezTo>
                      <a:pt x="222" y="31"/>
                      <a:pt x="203" y="12"/>
                      <a:pt x="176" y="0"/>
                    </a:cubicBez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1" y="173"/>
                      <a:pt x="1" y="173"/>
                      <a:pt x="1" y="173"/>
                    </a:cubicBezTo>
                    <a:cubicBezTo>
                      <a:pt x="5" y="182"/>
                      <a:pt x="45" y="190"/>
                      <a:pt x="95"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75" name="Freeform 246"/>
              <p:cNvSpPr/>
              <p:nvPr/>
            </p:nvSpPr>
            <p:spPr bwMode="auto">
              <a:xfrm>
                <a:off x="4653673" y="2514890"/>
                <a:ext cx="153327" cy="128772"/>
              </a:xfrm>
              <a:custGeom>
                <a:avLst/>
                <a:gdLst>
                  <a:gd name="T0" fmla="*/ 175 w 227"/>
                  <a:gd name="T1" fmla="*/ 0 h 191"/>
                  <a:gd name="T2" fmla="*/ 127 w 227"/>
                  <a:gd name="T3" fmla="*/ 82 h 191"/>
                  <a:gd name="T4" fmla="*/ 121 w 227"/>
                  <a:gd name="T5" fmla="*/ 45 h 191"/>
                  <a:gd name="T6" fmla="*/ 127 w 227"/>
                  <a:gd name="T7" fmla="*/ 33 h 191"/>
                  <a:gd name="T8" fmla="*/ 113 w 227"/>
                  <a:gd name="T9" fmla="*/ 19 h 191"/>
                  <a:gd name="T10" fmla="*/ 99 w 227"/>
                  <a:gd name="T11" fmla="*/ 33 h 191"/>
                  <a:gd name="T12" fmla="*/ 106 w 227"/>
                  <a:gd name="T13" fmla="*/ 45 h 191"/>
                  <a:gd name="T14" fmla="*/ 100 w 227"/>
                  <a:gd name="T15" fmla="*/ 82 h 191"/>
                  <a:gd name="T16" fmla="*/ 52 w 227"/>
                  <a:gd name="T17" fmla="*/ 0 h 191"/>
                  <a:gd name="T18" fmla="*/ 1 w 227"/>
                  <a:gd name="T19" fmla="*/ 54 h 191"/>
                  <a:gd name="T20" fmla="*/ 0 w 227"/>
                  <a:gd name="T21" fmla="*/ 54 h 191"/>
                  <a:gd name="T22" fmla="*/ 0 w 227"/>
                  <a:gd name="T23" fmla="*/ 174 h 191"/>
                  <a:gd name="T24" fmla="*/ 0 w 227"/>
                  <a:gd name="T25" fmla="*/ 174 h 191"/>
                  <a:gd name="T26" fmla="*/ 114 w 227"/>
                  <a:gd name="T27" fmla="*/ 191 h 191"/>
                  <a:gd name="T28" fmla="*/ 227 w 227"/>
                  <a:gd name="T29" fmla="*/ 174 h 191"/>
                  <a:gd name="T30" fmla="*/ 227 w 227"/>
                  <a:gd name="T31" fmla="*/ 174 h 191"/>
                  <a:gd name="T32" fmla="*/ 227 w 227"/>
                  <a:gd name="T33" fmla="*/ 54 h 191"/>
                  <a:gd name="T34" fmla="*/ 226 w 227"/>
                  <a:gd name="T35" fmla="*/ 54 h 191"/>
                  <a:gd name="T36" fmla="*/ 175 w 227"/>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191">
                    <a:moveTo>
                      <a:pt x="175" y="0"/>
                    </a:move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2"/>
                      <a:pt x="100" y="82"/>
                      <a:pt x="100" y="82"/>
                    </a:cubicBezTo>
                    <a:cubicBezTo>
                      <a:pt x="52" y="0"/>
                      <a:pt x="52" y="0"/>
                      <a:pt x="52" y="0"/>
                    </a:cubicBezTo>
                    <a:cubicBezTo>
                      <a:pt x="24" y="12"/>
                      <a:pt x="5" y="31"/>
                      <a:pt x="1" y="54"/>
                    </a:cubicBezTo>
                    <a:cubicBezTo>
                      <a:pt x="0" y="54"/>
                      <a:pt x="0" y="54"/>
                      <a:pt x="0" y="54"/>
                    </a:cubicBezTo>
                    <a:cubicBezTo>
                      <a:pt x="0" y="174"/>
                      <a:pt x="0" y="174"/>
                      <a:pt x="0" y="174"/>
                    </a:cubicBezTo>
                    <a:cubicBezTo>
                      <a:pt x="0" y="174"/>
                      <a:pt x="0" y="174"/>
                      <a:pt x="0" y="174"/>
                    </a:cubicBezTo>
                    <a:cubicBezTo>
                      <a:pt x="6" y="184"/>
                      <a:pt x="54" y="191"/>
                      <a:pt x="114" y="191"/>
                    </a:cubicBezTo>
                    <a:cubicBezTo>
                      <a:pt x="173" y="191"/>
                      <a:pt x="221" y="184"/>
                      <a:pt x="227" y="174"/>
                    </a:cubicBezTo>
                    <a:cubicBezTo>
                      <a:pt x="227" y="174"/>
                      <a:pt x="227" y="174"/>
                      <a:pt x="227" y="174"/>
                    </a:cubicBezTo>
                    <a:cubicBezTo>
                      <a:pt x="227" y="54"/>
                      <a:pt x="227" y="54"/>
                      <a:pt x="227" y="54"/>
                    </a:cubicBezTo>
                    <a:cubicBezTo>
                      <a:pt x="226" y="54"/>
                      <a:pt x="226" y="54"/>
                      <a:pt x="226" y="54"/>
                    </a:cubicBezTo>
                    <a:cubicBezTo>
                      <a:pt x="222" y="31"/>
                      <a:pt x="203" y="12"/>
                      <a:pt x="1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76" name="Freeform 247"/>
              <p:cNvSpPr/>
              <p:nvPr/>
            </p:nvSpPr>
            <p:spPr bwMode="auto">
              <a:xfrm>
                <a:off x="4411547" y="2091169"/>
                <a:ext cx="96508" cy="107072"/>
              </a:xfrm>
              <a:custGeom>
                <a:avLst/>
                <a:gdLst>
                  <a:gd name="T0" fmla="*/ 19 w 143"/>
                  <a:gd name="T1" fmla="*/ 105 h 159"/>
                  <a:gd name="T2" fmla="*/ 73 w 143"/>
                  <a:gd name="T3" fmla="*/ 159 h 159"/>
                  <a:gd name="T4" fmla="*/ 124 w 143"/>
                  <a:gd name="T5" fmla="*/ 105 h 159"/>
                  <a:gd name="T6" fmla="*/ 140 w 143"/>
                  <a:gd name="T7" fmla="*/ 88 h 159"/>
                  <a:gd name="T8" fmla="*/ 132 w 143"/>
                  <a:gd name="T9" fmla="*/ 62 h 159"/>
                  <a:gd name="T10" fmla="*/ 72 w 143"/>
                  <a:gd name="T11" fmla="*/ 0 h 159"/>
                  <a:gd name="T12" fmla="*/ 11 w 143"/>
                  <a:gd name="T13" fmla="*/ 62 h 159"/>
                  <a:gd name="T14" fmla="*/ 3 w 143"/>
                  <a:gd name="T15" fmla="*/ 88 h 159"/>
                  <a:gd name="T16" fmla="*/ 19 w 143"/>
                  <a:gd name="T1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9">
                    <a:moveTo>
                      <a:pt x="19" y="105"/>
                    </a:moveTo>
                    <a:cubicBezTo>
                      <a:pt x="30" y="133"/>
                      <a:pt x="51" y="159"/>
                      <a:pt x="73" y="159"/>
                    </a:cubicBezTo>
                    <a:cubicBezTo>
                      <a:pt x="96" y="159"/>
                      <a:pt x="115" y="133"/>
                      <a:pt x="124" y="105"/>
                    </a:cubicBezTo>
                    <a:cubicBezTo>
                      <a:pt x="131" y="105"/>
                      <a:pt x="138" y="98"/>
                      <a:pt x="140" y="88"/>
                    </a:cubicBezTo>
                    <a:cubicBezTo>
                      <a:pt x="143" y="76"/>
                      <a:pt x="140" y="65"/>
                      <a:pt x="132" y="62"/>
                    </a:cubicBezTo>
                    <a:cubicBezTo>
                      <a:pt x="130" y="27"/>
                      <a:pt x="104" y="0"/>
                      <a:pt x="72" y="0"/>
                    </a:cubicBezTo>
                    <a:cubicBezTo>
                      <a:pt x="39" y="0"/>
                      <a:pt x="13" y="27"/>
                      <a:pt x="11" y="62"/>
                    </a:cubicBezTo>
                    <a:cubicBezTo>
                      <a:pt x="3" y="65"/>
                      <a:pt x="0" y="76"/>
                      <a:pt x="3" y="88"/>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77" name="Freeform 248"/>
              <p:cNvSpPr/>
              <p:nvPr/>
            </p:nvSpPr>
            <p:spPr bwMode="auto">
              <a:xfrm>
                <a:off x="4942626" y="2097736"/>
                <a:ext cx="96222" cy="106787"/>
              </a:xfrm>
              <a:custGeom>
                <a:avLst/>
                <a:gdLst>
                  <a:gd name="T0" fmla="*/ 19 w 143"/>
                  <a:gd name="T1" fmla="*/ 105 h 158"/>
                  <a:gd name="T2" fmla="*/ 73 w 143"/>
                  <a:gd name="T3" fmla="*/ 158 h 158"/>
                  <a:gd name="T4" fmla="*/ 124 w 143"/>
                  <a:gd name="T5" fmla="*/ 105 h 158"/>
                  <a:gd name="T6" fmla="*/ 140 w 143"/>
                  <a:gd name="T7" fmla="*/ 87 h 158"/>
                  <a:gd name="T8" fmla="*/ 132 w 143"/>
                  <a:gd name="T9" fmla="*/ 61 h 158"/>
                  <a:gd name="T10" fmla="*/ 72 w 143"/>
                  <a:gd name="T11" fmla="*/ 0 h 158"/>
                  <a:gd name="T12" fmla="*/ 11 w 143"/>
                  <a:gd name="T13" fmla="*/ 61 h 158"/>
                  <a:gd name="T14" fmla="*/ 3 w 143"/>
                  <a:gd name="T15" fmla="*/ 87 h 158"/>
                  <a:gd name="T16" fmla="*/ 19 w 143"/>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8">
                    <a:moveTo>
                      <a:pt x="19" y="105"/>
                    </a:moveTo>
                    <a:cubicBezTo>
                      <a:pt x="30" y="133"/>
                      <a:pt x="51" y="158"/>
                      <a:pt x="73" y="158"/>
                    </a:cubicBezTo>
                    <a:cubicBezTo>
                      <a:pt x="96" y="158"/>
                      <a:pt x="115" y="133"/>
                      <a:pt x="124" y="105"/>
                    </a:cubicBezTo>
                    <a:cubicBezTo>
                      <a:pt x="131" y="104"/>
                      <a:pt x="138" y="97"/>
                      <a:pt x="140" y="87"/>
                    </a:cubicBezTo>
                    <a:cubicBezTo>
                      <a:pt x="143" y="76"/>
                      <a:pt x="140" y="64"/>
                      <a:pt x="132" y="61"/>
                    </a:cubicBezTo>
                    <a:cubicBezTo>
                      <a:pt x="130" y="27"/>
                      <a:pt x="104" y="0"/>
                      <a:pt x="72" y="0"/>
                    </a:cubicBezTo>
                    <a:cubicBezTo>
                      <a:pt x="39" y="0"/>
                      <a:pt x="13" y="27"/>
                      <a:pt x="11" y="61"/>
                    </a:cubicBezTo>
                    <a:cubicBezTo>
                      <a:pt x="3" y="64"/>
                      <a:pt x="0" y="76"/>
                      <a:pt x="3" y="87"/>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78" name="Freeform 249"/>
              <p:cNvSpPr/>
              <p:nvPr/>
            </p:nvSpPr>
            <p:spPr bwMode="auto">
              <a:xfrm>
                <a:off x="4874385" y="2199669"/>
                <a:ext cx="193015" cy="129058"/>
              </a:xfrm>
              <a:custGeom>
                <a:avLst/>
                <a:gdLst>
                  <a:gd name="T0" fmla="*/ 285 w 286"/>
                  <a:gd name="T1" fmla="*/ 54 h 191"/>
                  <a:gd name="T2" fmla="*/ 234 w 286"/>
                  <a:gd name="T3" fmla="*/ 0 h 191"/>
                  <a:gd name="T4" fmla="*/ 186 w 286"/>
                  <a:gd name="T5" fmla="*/ 82 h 191"/>
                  <a:gd name="T6" fmla="*/ 180 w 286"/>
                  <a:gd name="T7" fmla="*/ 45 h 191"/>
                  <a:gd name="T8" fmla="*/ 186 w 286"/>
                  <a:gd name="T9" fmla="*/ 34 h 191"/>
                  <a:gd name="T10" fmla="*/ 172 w 286"/>
                  <a:gd name="T11" fmla="*/ 20 h 191"/>
                  <a:gd name="T12" fmla="*/ 158 w 286"/>
                  <a:gd name="T13" fmla="*/ 34 h 191"/>
                  <a:gd name="T14" fmla="*/ 165 w 286"/>
                  <a:gd name="T15" fmla="*/ 45 h 191"/>
                  <a:gd name="T16" fmla="*/ 159 w 286"/>
                  <a:gd name="T17" fmla="*/ 82 h 191"/>
                  <a:gd name="T18" fmla="*/ 111 w 286"/>
                  <a:gd name="T19" fmla="*/ 0 h 191"/>
                  <a:gd name="T20" fmla="*/ 60 w 286"/>
                  <a:gd name="T21" fmla="*/ 54 h 191"/>
                  <a:gd name="T22" fmla="*/ 59 w 286"/>
                  <a:gd name="T23" fmla="*/ 54 h 191"/>
                  <a:gd name="T24" fmla="*/ 59 w 286"/>
                  <a:gd name="T25" fmla="*/ 68 h 191"/>
                  <a:gd name="T26" fmla="*/ 2 w 286"/>
                  <a:gd name="T27" fmla="*/ 68 h 191"/>
                  <a:gd name="T28" fmla="*/ 2 w 286"/>
                  <a:gd name="T29" fmla="*/ 80 h 191"/>
                  <a:gd name="T30" fmla="*/ 0 w 286"/>
                  <a:gd name="T31" fmla="*/ 110 h 191"/>
                  <a:gd name="T32" fmla="*/ 59 w 286"/>
                  <a:gd name="T33" fmla="*/ 110 h 191"/>
                  <a:gd name="T34" fmla="*/ 59 w 286"/>
                  <a:gd name="T35" fmla="*/ 174 h 191"/>
                  <a:gd name="T36" fmla="*/ 59 w 286"/>
                  <a:gd name="T37" fmla="*/ 174 h 191"/>
                  <a:gd name="T38" fmla="*/ 173 w 286"/>
                  <a:gd name="T39" fmla="*/ 191 h 191"/>
                  <a:gd name="T40" fmla="*/ 286 w 286"/>
                  <a:gd name="T41" fmla="*/ 174 h 191"/>
                  <a:gd name="T42" fmla="*/ 286 w 286"/>
                  <a:gd name="T43" fmla="*/ 174 h 191"/>
                  <a:gd name="T44" fmla="*/ 286 w 286"/>
                  <a:gd name="T45" fmla="*/ 54 h 191"/>
                  <a:gd name="T46" fmla="*/ 285 w 286"/>
                  <a:gd name="T47" fmla="*/ 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91">
                    <a:moveTo>
                      <a:pt x="285" y="54"/>
                    </a:moveTo>
                    <a:cubicBezTo>
                      <a:pt x="281" y="32"/>
                      <a:pt x="262" y="12"/>
                      <a:pt x="234" y="0"/>
                    </a:cubicBezTo>
                    <a:cubicBezTo>
                      <a:pt x="186" y="82"/>
                      <a:pt x="186" y="82"/>
                      <a:pt x="186" y="82"/>
                    </a:cubicBezTo>
                    <a:cubicBezTo>
                      <a:pt x="180" y="45"/>
                      <a:pt x="180" y="45"/>
                      <a:pt x="180" y="45"/>
                    </a:cubicBezTo>
                    <a:cubicBezTo>
                      <a:pt x="184" y="43"/>
                      <a:pt x="186" y="39"/>
                      <a:pt x="186" y="34"/>
                    </a:cubicBezTo>
                    <a:cubicBezTo>
                      <a:pt x="186" y="26"/>
                      <a:pt x="180" y="20"/>
                      <a:pt x="172" y="20"/>
                    </a:cubicBezTo>
                    <a:cubicBezTo>
                      <a:pt x="165" y="20"/>
                      <a:pt x="158" y="26"/>
                      <a:pt x="158" y="34"/>
                    </a:cubicBezTo>
                    <a:cubicBezTo>
                      <a:pt x="158" y="39"/>
                      <a:pt x="161" y="43"/>
                      <a:pt x="165" y="45"/>
                    </a:cubicBezTo>
                    <a:cubicBezTo>
                      <a:pt x="159" y="82"/>
                      <a:pt x="159" y="82"/>
                      <a:pt x="159" y="82"/>
                    </a:cubicBezTo>
                    <a:cubicBezTo>
                      <a:pt x="111" y="0"/>
                      <a:pt x="111" y="0"/>
                      <a:pt x="111" y="0"/>
                    </a:cubicBezTo>
                    <a:cubicBezTo>
                      <a:pt x="83" y="12"/>
                      <a:pt x="64" y="32"/>
                      <a:pt x="60" y="54"/>
                    </a:cubicBezTo>
                    <a:cubicBezTo>
                      <a:pt x="59" y="54"/>
                      <a:pt x="59" y="54"/>
                      <a:pt x="59" y="54"/>
                    </a:cubicBezTo>
                    <a:cubicBezTo>
                      <a:pt x="59" y="68"/>
                      <a:pt x="59" y="68"/>
                      <a:pt x="59" y="68"/>
                    </a:cubicBezTo>
                    <a:cubicBezTo>
                      <a:pt x="2" y="68"/>
                      <a:pt x="2" y="68"/>
                      <a:pt x="2" y="68"/>
                    </a:cubicBezTo>
                    <a:cubicBezTo>
                      <a:pt x="2" y="72"/>
                      <a:pt x="2" y="76"/>
                      <a:pt x="2" y="80"/>
                    </a:cubicBezTo>
                    <a:cubicBezTo>
                      <a:pt x="2" y="90"/>
                      <a:pt x="1" y="100"/>
                      <a:pt x="0" y="110"/>
                    </a:cubicBezTo>
                    <a:cubicBezTo>
                      <a:pt x="59" y="110"/>
                      <a:pt x="59" y="110"/>
                      <a:pt x="59" y="110"/>
                    </a:cubicBezTo>
                    <a:cubicBezTo>
                      <a:pt x="59" y="174"/>
                      <a:pt x="59" y="174"/>
                      <a:pt x="59" y="174"/>
                    </a:cubicBezTo>
                    <a:cubicBezTo>
                      <a:pt x="59" y="174"/>
                      <a:pt x="59" y="174"/>
                      <a:pt x="59" y="174"/>
                    </a:cubicBezTo>
                    <a:cubicBezTo>
                      <a:pt x="65" y="184"/>
                      <a:pt x="113" y="191"/>
                      <a:pt x="173" y="191"/>
                    </a:cubicBezTo>
                    <a:cubicBezTo>
                      <a:pt x="232" y="191"/>
                      <a:pt x="280" y="184"/>
                      <a:pt x="286" y="174"/>
                    </a:cubicBezTo>
                    <a:cubicBezTo>
                      <a:pt x="286" y="174"/>
                      <a:pt x="286" y="174"/>
                      <a:pt x="286" y="174"/>
                    </a:cubicBezTo>
                    <a:cubicBezTo>
                      <a:pt x="286" y="54"/>
                      <a:pt x="286" y="54"/>
                      <a:pt x="286" y="54"/>
                    </a:cubicBezTo>
                    <a:lnTo>
                      <a:pt x="28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79" name="Freeform 250"/>
              <p:cNvSpPr>
                <a:spLocks noEditPoints="1"/>
              </p:cNvSpPr>
              <p:nvPr/>
            </p:nvSpPr>
            <p:spPr bwMode="auto">
              <a:xfrm>
                <a:off x="4593142" y="2114582"/>
                <a:ext cx="275818" cy="278102"/>
              </a:xfrm>
              <a:custGeom>
                <a:avLst/>
                <a:gdLst>
                  <a:gd name="T0" fmla="*/ 205 w 409"/>
                  <a:gd name="T1" fmla="*/ 0 h 412"/>
                  <a:gd name="T2" fmla="*/ 0 w 409"/>
                  <a:gd name="T3" fmla="*/ 206 h 412"/>
                  <a:gd name="T4" fmla="*/ 205 w 409"/>
                  <a:gd name="T5" fmla="*/ 412 h 412"/>
                  <a:gd name="T6" fmla="*/ 409 w 409"/>
                  <a:gd name="T7" fmla="*/ 206 h 412"/>
                  <a:gd name="T8" fmla="*/ 205 w 409"/>
                  <a:gd name="T9" fmla="*/ 0 h 412"/>
                  <a:gd name="T10" fmla="*/ 205 w 409"/>
                  <a:gd name="T11" fmla="*/ 363 h 412"/>
                  <a:gd name="T12" fmla="*/ 49 w 409"/>
                  <a:gd name="T13" fmla="*/ 206 h 412"/>
                  <a:gd name="T14" fmla="*/ 205 w 409"/>
                  <a:gd name="T15" fmla="*/ 49 h 412"/>
                  <a:gd name="T16" fmla="*/ 360 w 409"/>
                  <a:gd name="T17" fmla="*/ 206 h 412"/>
                  <a:gd name="T18" fmla="*/ 205 w 409"/>
                  <a:gd name="T19" fmla="*/ 36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12">
                    <a:moveTo>
                      <a:pt x="205" y="0"/>
                    </a:moveTo>
                    <a:cubicBezTo>
                      <a:pt x="92" y="0"/>
                      <a:pt x="0" y="92"/>
                      <a:pt x="0" y="206"/>
                    </a:cubicBezTo>
                    <a:cubicBezTo>
                      <a:pt x="0" y="320"/>
                      <a:pt x="92" y="412"/>
                      <a:pt x="205" y="412"/>
                    </a:cubicBezTo>
                    <a:cubicBezTo>
                      <a:pt x="318" y="412"/>
                      <a:pt x="409" y="320"/>
                      <a:pt x="409" y="206"/>
                    </a:cubicBezTo>
                    <a:cubicBezTo>
                      <a:pt x="409" y="92"/>
                      <a:pt x="318" y="0"/>
                      <a:pt x="205" y="0"/>
                    </a:cubicBezTo>
                    <a:close/>
                    <a:moveTo>
                      <a:pt x="205" y="363"/>
                    </a:moveTo>
                    <a:cubicBezTo>
                      <a:pt x="119" y="363"/>
                      <a:pt x="49" y="293"/>
                      <a:pt x="49" y="206"/>
                    </a:cubicBezTo>
                    <a:cubicBezTo>
                      <a:pt x="49" y="120"/>
                      <a:pt x="119" y="49"/>
                      <a:pt x="205" y="49"/>
                    </a:cubicBezTo>
                    <a:cubicBezTo>
                      <a:pt x="291" y="49"/>
                      <a:pt x="360" y="120"/>
                      <a:pt x="360" y="206"/>
                    </a:cubicBezTo>
                    <a:cubicBezTo>
                      <a:pt x="360" y="293"/>
                      <a:pt x="291" y="363"/>
                      <a:pt x="205" y="3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80" name="Freeform 251"/>
              <p:cNvSpPr/>
              <p:nvPr/>
            </p:nvSpPr>
            <p:spPr bwMode="auto">
              <a:xfrm>
                <a:off x="4383281" y="2193673"/>
                <a:ext cx="205008" cy="128772"/>
              </a:xfrm>
              <a:custGeom>
                <a:avLst/>
                <a:gdLst>
                  <a:gd name="T0" fmla="*/ 302 w 304"/>
                  <a:gd name="T1" fmla="*/ 77 h 191"/>
                  <a:gd name="T2" fmla="*/ 227 w 304"/>
                  <a:gd name="T3" fmla="*/ 77 h 191"/>
                  <a:gd name="T4" fmla="*/ 227 w 304"/>
                  <a:gd name="T5" fmla="*/ 54 h 191"/>
                  <a:gd name="T6" fmla="*/ 226 w 304"/>
                  <a:gd name="T7" fmla="*/ 54 h 191"/>
                  <a:gd name="T8" fmla="*/ 175 w 304"/>
                  <a:gd name="T9" fmla="*/ 0 h 191"/>
                  <a:gd name="T10" fmla="*/ 127 w 304"/>
                  <a:gd name="T11" fmla="*/ 82 h 191"/>
                  <a:gd name="T12" fmla="*/ 121 w 304"/>
                  <a:gd name="T13" fmla="*/ 45 h 191"/>
                  <a:gd name="T14" fmla="*/ 127 w 304"/>
                  <a:gd name="T15" fmla="*/ 33 h 191"/>
                  <a:gd name="T16" fmla="*/ 113 w 304"/>
                  <a:gd name="T17" fmla="*/ 19 h 191"/>
                  <a:gd name="T18" fmla="*/ 99 w 304"/>
                  <a:gd name="T19" fmla="*/ 33 h 191"/>
                  <a:gd name="T20" fmla="*/ 106 w 304"/>
                  <a:gd name="T21" fmla="*/ 45 h 191"/>
                  <a:gd name="T22" fmla="*/ 100 w 304"/>
                  <a:gd name="T23" fmla="*/ 81 h 191"/>
                  <a:gd name="T24" fmla="*/ 52 w 304"/>
                  <a:gd name="T25" fmla="*/ 0 h 191"/>
                  <a:gd name="T26" fmla="*/ 1 w 304"/>
                  <a:gd name="T27" fmla="*/ 54 h 191"/>
                  <a:gd name="T28" fmla="*/ 0 w 304"/>
                  <a:gd name="T29" fmla="*/ 54 h 191"/>
                  <a:gd name="T30" fmla="*/ 0 w 304"/>
                  <a:gd name="T31" fmla="*/ 173 h 191"/>
                  <a:gd name="T32" fmla="*/ 0 w 304"/>
                  <a:gd name="T33" fmla="*/ 173 h 191"/>
                  <a:gd name="T34" fmla="*/ 114 w 304"/>
                  <a:gd name="T35" fmla="*/ 191 h 191"/>
                  <a:gd name="T36" fmla="*/ 227 w 304"/>
                  <a:gd name="T37" fmla="*/ 173 h 191"/>
                  <a:gd name="T38" fmla="*/ 227 w 304"/>
                  <a:gd name="T39" fmla="*/ 173 h 191"/>
                  <a:gd name="T40" fmla="*/ 227 w 304"/>
                  <a:gd name="T41" fmla="*/ 119 h 191"/>
                  <a:gd name="T42" fmla="*/ 304 w 304"/>
                  <a:gd name="T43" fmla="*/ 119 h 191"/>
                  <a:gd name="T44" fmla="*/ 302 w 304"/>
                  <a:gd name="T45" fmla="*/ 89 h 191"/>
                  <a:gd name="T46" fmla="*/ 302 w 304"/>
                  <a:gd name="T47"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 h="191">
                    <a:moveTo>
                      <a:pt x="302" y="77"/>
                    </a:moveTo>
                    <a:cubicBezTo>
                      <a:pt x="227" y="77"/>
                      <a:pt x="227" y="77"/>
                      <a:pt x="227" y="77"/>
                    </a:cubicBezTo>
                    <a:cubicBezTo>
                      <a:pt x="227" y="54"/>
                      <a:pt x="227" y="54"/>
                      <a:pt x="227" y="54"/>
                    </a:cubicBezTo>
                    <a:cubicBezTo>
                      <a:pt x="226" y="54"/>
                      <a:pt x="226" y="54"/>
                      <a:pt x="226" y="54"/>
                    </a:cubicBezTo>
                    <a:cubicBezTo>
                      <a:pt x="222" y="31"/>
                      <a:pt x="203" y="12"/>
                      <a:pt x="175" y="0"/>
                    </a:cubicBezTo>
                    <a:cubicBezTo>
                      <a:pt x="127" y="82"/>
                      <a:pt x="127" y="82"/>
                      <a:pt x="127" y="82"/>
                    </a:cubicBezTo>
                    <a:cubicBezTo>
                      <a:pt x="121" y="45"/>
                      <a:pt x="121" y="45"/>
                      <a:pt x="121" y="45"/>
                    </a:cubicBezTo>
                    <a:cubicBezTo>
                      <a:pt x="125" y="42"/>
                      <a:pt x="127" y="38"/>
                      <a:pt x="127" y="33"/>
                    </a:cubicBezTo>
                    <a:cubicBezTo>
                      <a:pt x="127" y="25"/>
                      <a:pt x="121" y="19"/>
                      <a:pt x="113" y="19"/>
                    </a:cubicBezTo>
                    <a:cubicBezTo>
                      <a:pt x="106" y="19"/>
                      <a:pt x="99" y="25"/>
                      <a:pt x="99" y="33"/>
                    </a:cubicBezTo>
                    <a:cubicBezTo>
                      <a:pt x="99" y="38"/>
                      <a:pt x="102" y="42"/>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0" y="173"/>
                      <a:pt x="0" y="173"/>
                      <a:pt x="0" y="173"/>
                    </a:cubicBezTo>
                    <a:cubicBezTo>
                      <a:pt x="6" y="183"/>
                      <a:pt x="54" y="191"/>
                      <a:pt x="114" y="191"/>
                    </a:cubicBezTo>
                    <a:cubicBezTo>
                      <a:pt x="173" y="191"/>
                      <a:pt x="221" y="183"/>
                      <a:pt x="227" y="173"/>
                    </a:cubicBezTo>
                    <a:cubicBezTo>
                      <a:pt x="227" y="173"/>
                      <a:pt x="227" y="173"/>
                      <a:pt x="227" y="173"/>
                    </a:cubicBezTo>
                    <a:cubicBezTo>
                      <a:pt x="227" y="119"/>
                      <a:pt x="227" y="119"/>
                      <a:pt x="227" y="119"/>
                    </a:cubicBezTo>
                    <a:cubicBezTo>
                      <a:pt x="304" y="119"/>
                      <a:pt x="304" y="119"/>
                      <a:pt x="304" y="119"/>
                    </a:cubicBezTo>
                    <a:cubicBezTo>
                      <a:pt x="302" y="109"/>
                      <a:pt x="302" y="99"/>
                      <a:pt x="302" y="89"/>
                    </a:cubicBezTo>
                    <a:cubicBezTo>
                      <a:pt x="302" y="85"/>
                      <a:pt x="302" y="81"/>
                      <a:pt x="30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81" name="Freeform 252"/>
              <p:cNvSpPr/>
              <p:nvPr/>
            </p:nvSpPr>
            <p:spPr bwMode="auto">
              <a:xfrm>
                <a:off x="4681941" y="2398681"/>
                <a:ext cx="96508" cy="120778"/>
              </a:xfrm>
              <a:custGeom>
                <a:avLst/>
                <a:gdLst>
                  <a:gd name="T0" fmla="*/ 73 w 143"/>
                  <a:gd name="T1" fmla="*/ 1 h 179"/>
                  <a:gd name="T2" fmla="*/ 52 w 143"/>
                  <a:gd name="T3" fmla="*/ 0 h 179"/>
                  <a:gd name="T4" fmla="*/ 52 w 143"/>
                  <a:gd name="T5" fmla="*/ 24 h 179"/>
                  <a:gd name="T6" fmla="*/ 11 w 143"/>
                  <a:gd name="T7" fmla="*/ 82 h 179"/>
                  <a:gd name="T8" fmla="*/ 3 w 143"/>
                  <a:gd name="T9" fmla="*/ 108 h 179"/>
                  <a:gd name="T10" fmla="*/ 19 w 143"/>
                  <a:gd name="T11" fmla="*/ 126 h 179"/>
                  <a:gd name="T12" fmla="*/ 73 w 143"/>
                  <a:gd name="T13" fmla="*/ 179 h 179"/>
                  <a:gd name="T14" fmla="*/ 125 w 143"/>
                  <a:gd name="T15" fmla="*/ 126 h 179"/>
                  <a:gd name="T16" fmla="*/ 140 w 143"/>
                  <a:gd name="T17" fmla="*/ 108 h 179"/>
                  <a:gd name="T18" fmla="*/ 132 w 143"/>
                  <a:gd name="T19" fmla="*/ 82 h 179"/>
                  <a:gd name="T20" fmla="*/ 95 w 143"/>
                  <a:gd name="T21" fmla="*/ 26 h 179"/>
                  <a:gd name="T22" fmla="*/ 95 w 143"/>
                  <a:gd name="T23" fmla="*/ 0 h 179"/>
                  <a:gd name="T24" fmla="*/ 73 w 143"/>
                  <a:gd name="T25"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79">
                    <a:moveTo>
                      <a:pt x="73" y="1"/>
                    </a:moveTo>
                    <a:cubicBezTo>
                      <a:pt x="66" y="1"/>
                      <a:pt x="59" y="1"/>
                      <a:pt x="52" y="0"/>
                    </a:cubicBezTo>
                    <a:cubicBezTo>
                      <a:pt x="52" y="24"/>
                      <a:pt x="52" y="24"/>
                      <a:pt x="52" y="24"/>
                    </a:cubicBezTo>
                    <a:cubicBezTo>
                      <a:pt x="30" y="33"/>
                      <a:pt x="13" y="55"/>
                      <a:pt x="11" y="82"/>
                    </a:cubicBezTo>
                    <a:cubicBezTo>
                      <a:pt x="3" y="85"/>
                      <a:pt x="0" y="97"/>
                      <a:pt x="3" y="108"/>
                    </a:cubicBezTo>
                    <a:cubicBezTo>
                      <a:pt x="5" y="119"/>
                      <a:pt x="12" y="126"/>
                      <a:pt x="19" y="126"/>
                    </a:cubicBezTo>
                    <a:cubicBezTo>
                      <a:pt x="30" y="153"/>
                      <a:pt x="51" y="179"/>
                      <a:pt x="73" y="179"/>
                    </a:cubicBezTo>
                    <a:cubicBezTo>
                      <a:pt x="96" y="179"/>
                      <a:pt x="115" y="153"/>
                      <a:pt x="125" y="126"/>
                    </a:cubicBezTo>
                    <a:cubicBezTo>
                      <a:pt x="131" y="125"/>
                      <a:pt x="138" y="118"/>
                      <a:pt x="140" y="108"/>
                    </a:cubicBezTo>
                    <a:cubicBezTo>
                      <a:pt x="143" y="97"/>
                      <a:pt x="140" y="85"/>
                      <a:pt x="132" y="82"/>
                    </a:cubicBezTo>
                    <a:cubicBezTo>
                      <a:pt x="130" y="57"/>
                      <a:pt x="116" y="35"/>
                      <a:pt x="95" y="26"/>
                    </a:cubicBezTo>
                    <a:cubicBezTo>
                      <a:pt x="95" y="0"/>
                      <a:pt x="95" y="0"/>
                      <a:pt x="95" y="0"/>
                    </a:cubicBezTo>
                    <a:cubicBezTo>
                      <a:pt x="88" y="1"/>
                      <a:pt x="8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82" name="Freeform 253"/>
              <p:cNvSpPr/>
              <p:nvPr/>
            </p:nvSpPr>
            <p:spPr bwMode="auto">
              <a:xfrm>
                <a:off x="4690792" y="2178255"/>
                <a:ext cx="83088" cy="151614"/>
              </a:xfrm>
              <a:custGeom>
                <a:avLst/>
                <a:gdLst>
                  <a:gd name="T0" fmla="*/ 78 w 123"/>
                  <a:gd name="T1" fmla="*/ 94 h 225"/>
                  <a:gd name="T2" fmla="*/ 44 w 123"/>
                  <a:gd name="T3" fmla="*/ 71 h 225"/>
                  <a:gd name="T4" fmla="*/ 68 w 123"/>
                  <a:gd name="T5" fmla="*/ 55 h 225"/>
                  <a:gd name="T6" fmla="*/ 108 w 123"/>
                  <a:gd name="T7" fmla="*/ 65 h 225"/>
                  <a:gd name="T8" fmla="*/ 116 w 123"/>
                  <a:gd name="T9" fmla="*/ 33 h 225"/>
                  <a:gd name="T10" fmla="*/ 76 w 123"/>
                  <a:gd name="T11" fmla="*/ 24 h 225"/>
                  <a:gd name="T12" fmla="*/ 76 w 123"/>
                  <a:gd name="T13" fmla="*/ 0 h 225"/>
                  <a:gd name="T14" fmla="*/ 49 w 123"/>
                  <a:gd name="T15" fmla="*/ 0 h 225"/>
                  <a:gd name="T16" fmla="*/ 49 w 123"/>
                  <a:gd name="T17" fmla="*/ 26 h 225"/>
                  <a:gd name="T18" fmla="*/ 2 w 123"/>
                  <a:gd name="T19" fmla="*/ 75 h 225"/>
                  <a:gd name="T20" fmla="*/ 52 w 123"/>
                  <a:gd name="T21" fmla="*/ 126 h 225"/>
                  <a:gd name="T22" fmla="*/ 81 w 123"/>
                  <a:gd name="T23" fmla="*/ 150 h 225"/>
                  <a:gd name="T24" fmla="*/ 54 w 123"/>
                  <a:gd name="T25" fmla="*/ 167 h 225"/>
                  <a:gd name="T26" fmla="*/ 9 w 123"/>
                  <a:gd name="T27" fmla="*/ 155 h 225"/>
                  <a:gd name="T28" fmla="*/ 0 w 123"/>
                  <a:gd name="T29" fmla="*/ 187 h 225"/>
                  <a:gd name="T30" fmla="*/ 47 w 123"/>
                  <a:gd name="T31" fmla="*/ 199 h 225"/>
                  <a:gd name="T32" fmla="*/ 47 w 123"/>
                  <a:gd name="T33" fmla="*/ 225 h 225"/>
                  <a:gd name="T34" fmla="*/ 74 w 123"/>
                  <a:gd name="T35" fmla="*/ 225 h 225"/>
                  <a:gd name="T36" fmla="*/ 74 w 123"/>
                  <a:gd name="T37" fmla="*/ 196 h 225"/>
                  <a:gd name="T38" fmla="*/ 123 w 123"/>
                  <a:gd name="T39" fmla="*/ 146 h 225"/>
                  <a:gd name="T40" fmla="*/ 78 w 123"/>
                  <a:gd name="T41" fmla="*/ 9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225">
                    <a:moveTo>
                      <a:pt x="78" y="94"/>
                    </a:moveTo>
                    <a:cubicBezTo>
                      <a:pt x="54" y="85"/>
                      <a:pt x="44" y="79"/>
                      <a:pt x="44" y="71"/>
                    </a:cubicBezTo>
                    <a:cubicBezTo>
                      <a:pt x="44" y="63"/>
                      <a:pt x="50" y="55"/>
                      <a:pt x="68" y="55"/>
                    </a:cubicBezTo>
                    <a:cubicBezTo>
                      <a:pt x="88" y="55"/>
                      <a:pt x="101" y="61"/>
                      <a:pt x="108" y="65"/>
                    </a:cubicBezTo>
                    <a:cubicBezTo>
                      <a:pt x="116" y="33"/>
                      <a:pt x="116" y="33"/>
                      <a:pt x="116" y="33"/>
                    </a:cubicBezTo>
                    <a:cubicBezTo>
                      <a:pt x="106" y="29"/>
                      <a:pt x="94" y="25"/>
                      <a:pt x="76" y="24"/>
                    </a:cubicBezTo>
                    <a:cubicBezTo>
                      <a:pt x="76" y="0"/>
                      <a:pt x="76" y="0"/>
                      <a:pt x="76" y="0"/>
                    </a:cubicBezTo>
                    <a:cubicBezTo>
                      <a:pt x="49" y="0"/>
                      <a:pt x="49" y="0"/>
                      <a:pt x="49" y="0"/>
                    </a:cubicBezTo>
                    <a:cubicBezTo>
                      <a:pt x="49" y="26"/>
                      <a:pt x="49" y="26"/>
                      <a:pt x="49" y="26"/>
                    </a:cubicBezTo>
                    <a:cubicBezTo>
                      <a:pt x="19" y="32"/>
                      <a:pt x="2" y="51"/>
                      <a:pt x="2" y="75"/>
                    </a:cubicBezTo>
                    <a:cubicBezTo>
                      <a:pt x="2" y="102"/>
                      <a:pt x="22" y="116"/>
                      <a:pt x="52" y="126"/>
                    </a:cubicBezTo>
                    <a:cubicBezTo>
                      <a:pt x="72" y="133"/>
                      <a:pt x="81" y="139"/>
                      <a:pt x="81" y="150"/>
                    </a:cubicBezTo>
                    <a:cubicBezTo>
                      <a:pt x="81" y="160"/>
                      <a:pt x="70" y="167"/>
                      <a:pt x="54" y="167"/>
                    </a:cubicBezTo>
                    <a:cubicBezTo>
                      <a:pt x="36" y="167"/>
                      <a:pt x="20" y="161"/>
                      <a:pt x="9" y="155"/>
                    </a:cubicBezTo>
                    <a:cubicBezTo>
                      <a:pt x="0" y="187"/>
                      <a:pt x="0" y="187"/>
                      <a:pt x="0" y="187"/>
                    </a:cubicBezTo>
                    <a:cubicBezTo>
                      <a:pt x="11" y="193"/>
                      <a:pt x="29" y="198"/>
                      <a:pt x="47" y="199"/>
                    </a:cubicBezTo>
                    <a:cubicBezTo>
                      <a:pt x="47" y="225"/>
                      <a:pt x="47" y="225"/>
                      <a:pt x="47" y="225"/>
                    </a:cubicBezTo>
                    <a:cubicBezTo>
                      <a:pt x="74" y="225"/>
                      <a:pt x="74" y="225"/>
                      <a:pt x="74" y="225"/>
                    </a:cubicBezTo>
                    <a:cubicBezTo>
                      <a:pt x="74" y="196"/>
                      <a:pt x="74" y="196"/>
                      <a:pt x="74" y="196"/>
                    </a:cubicBezTo>
                    <a:cubicBezTo>
                      <a:pt x="106" y="191"/>
                      <a:pt x="123" y="170"/>
                      <a:pt x="123" y="146"/>
                    </a:cubicBezTo>
                    <a:cubicBezTo>
                      <a:pt x="123" y="121"/>
                      <a:pt x="110" y="106"/>
                      <a:pt x="78"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grpSp>
      </p:grpSp>
      <p:grpSp>
        <p:nvGrpSpPr>
          <p:cNvPr id="87" name="组合 86"/>
          <p:cNvGrpSpPr/>
          <p:nvPr/>
        </p:nvGrpSpPr>
        <p:grpSpPr>
          <a:xfrm>
            <a:off x="3394660" y="3042492"/>
            <a:ext cx="909907" cy="910236"/>
            <a:chOff x="2546326" y="2214665"/>
            <a:chExt cx="682519" cy="682519"/>
          </a:xfrm>
        </p:grpSpPr>
        <p:grpSp>
          <p:nvGrpSpPr>
            <p:cNvPr id="88" name="组合 87"/>
            <p:cNvGrpSpPr/>
            <p:nvPr/>
          </p:nvGrpSpPr>
          <p:grpSpPr>
            <a:xfrm>
              <a:off x="2546326" y="2214665"/>
              <a:ext cx="682519" cy="682519"/>
              <a:chOff x="2646157" y="1103874"/>
              <a:chExt cx="910025" cy="910025"/>
            </a:xfrm>
          </p:grpSpPr>
          <p:grpSp>
            <p:nvGrpSpPr>
              <p:cNvPr id="100" name="组合 99"/>
              <p:cNvGrpSpPr/>
              <p:nvPr/>
            </p:nvGrpSpPr>
            <p:grpSpPr>
              <a:xfrm>
                <a:off x="2646157" y="1103874"/>
                <a:ext cx="910025" cy="910025"/>
                <a:chOff x="1236675" y="2423160"/>
                <a:chExt cx="1950720" cy="1950720"/>
              </a:xfrm>
            </p:grpSpPr>
            <p:sp>
              <p:nvSpPr>
                <p:cNvPr id="102" name="椭圆 101"/>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103" name="椭圆 102"/>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101" name="椭圆 100"/>
              <p:cNvSpPr/>
              <p:nvPr/>
            </p:nvSpPr>
            <p:spPr>
              <a:xfrm>
                <a:off x="2792045" y="1249762"/>
                <a:ext cx="618249" cy="618249"/>
              </a:xfrm>
              <a:prstGeom prst="ellipse">
                <a:avLst/>
              </a:prstGeom>
              <a:solidFill>
                <a:srgbClr val="FB6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89" name="组合 88"/>
            <p:cNvGrpSpPr/>
            <p:nvPr/>
          </p:nvGrpSpPr>
          <p:grpSpPr>
            <a:xfrm>
              <a:off x="2793476" y="2438106"/>
              <a:ext cx="184824" cy="276813"/>
              <a:chOff x="3212624" y="1881308"/>
              <a:chExt cx="436569" cy="653854"/>
            </a:xfrm>
            <a:solidFill>
              <a:schemeClr val="bg1"/>
            </a:solidFill>
          </p:grpSpPr>
          <p:sp>
            <p:nvSpPr>
              <p:cNvPr id="90" name="Freeform 256"/>
              <p:cNvSpPr>
                <a:spLocks noEditPoints="1"/>
              </p:cNvSpPr>
              <p:nvPr/>
            </p:nvSpPr>
            <p:spPr bwMode="auto">
              <a:xfrm>
                <a:off x="3339398" y="1881308"/>
                <a:ext cx="228706" cy="230705"/>
              </a:xfrm>
              <a:custGeom>
                <a:avLst/>
                <a:gdLst>
                  <a:gd name="T0" fmla="*/ 170 w 339"/>
                  <a:gd name="T1" fmla="*/ 342 h 342"/>
                  <a:gd name="T2" fmla="*/ 339 w 339"/>
                  <a:gd name="T3" fmla="*/ 171 h 342"/>
                  <a:gd name="T4" fmla="*/ 170 w 339"/>
                  <a:gd name="T5" fmla="*/ 0 h 342"/>
                  <a:gd name="T6" fmla="*/ 0 w 339"/>
                  <a:gd name="T7" fmla="*/ 171 h 342"/>
                  <a:gd name="T8" fmla="*/ 170 w 339"/>
                  <a:gd name="T9" fmla="*/ 342 h 342"/>
                  <a:gd name="T10" fmla="*/ 170 w 339"/>
                  <a:gd name="T11" fmla="*/ 41 h 342"/>
                  <a:gd name="T12" fmla="*/ 298 w 339"/>
                  <a:gd name="T13" fmla="*/ 171 h 342"/>
                  <a:gd name="T14" fmla="*/ 170 w 339"/>
                  <a:gd name="T15" fmla="*/ 301 h 342"/>
                  <a:gd name="T16" fmla="*/ 41 w 339"/>
                  <a:gd name="T17" fmla="*/ 171 h 342"/>
                  <a:gd name="T18" fmla="*/ 170 w 339"/>
                  <a:gd name="T19" fmla="*/ 41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 h="342">
                    <a:moveTo>
                      <a:pt x="170" y="342"/>
                    </a:moveTo>
                    <a:cubicBezTo>
                      <a:pt x="263" y="342"/>
                      <a:pt x="339" y="265"/>
                      <a:pt x="339" y="171"/>
                    </a:cubicBezTo>
                    <a:cubicBezTo>
                      <a:pt x="339" y="77"/>
                      <a:pt x="263" y="0"/>
                      <a:pt x="170" y="0"/>
                    </a:cubicBezTo>
                    <a:cubicBezTo>
                      <a:pt x="76" y="0"/>
                      <a:pt x="0" y="77"/>
                      <a:pt x="0" y="171"/>
                    </a:cubicBezTo>
                    <a:cubicBezTo>
                      <a:pt x="0" y="265"/>
                      <a:pt x="76" y="342"/>
                      <a:pt x="170" y="342"/>
                    </a:cubicBezTo>
                    <a:close/>
                    <a:moveTo>
                      <a:pt x="170" y="41"/>
                    </a:moveTo>
                    <a:cubicBezTo>
                      <a:pt x="241" y="41"/>
                      <a:pt x="298" y="99"/>
                      <a:pt x="298" y="171"/>
                    </a:cubicBezTo>
                    <a:cubicBezTo>
                      <a:pt x="298" y="243"/>
                      <a:pt x="241" y="301"/>
                      <a:pt x="170" y="301"/>
                    </a:cubicBezTo>
                    <a:cubicBezTo>
                      <a:pt x="99" y="301"/>
                      <a:pt x="41" y="243"/>
                      <a:pt x="41" y="171"/>
                    </a:cubicBezTo>
                    <a:cubicBezTo>
                      <a:pt x="41" y="99"/>
                      <a:pt x="99" y="41"/>
                      <a:pt x="170"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91" name="Freeform 257"/>
              <p:cNvSpPr/>
              <p:nvPr/>
            </p:nvSpPr>
            <p:spPr bwMode="auto">
              <a:xfrm>
                <a:off x="3417632" y="1933845"/>
                <a:ext cx="68812" cy="125631"/>
              </a:xfrm>
              <a:custGeom>
                <a:avLst/>
                <a:gdLst>
                  <a:gd name="T0" fmla="*/ 45 w 102"/>
                  <a:gd name="T1" fmla="*/ 138 h 186"/>
                  <a:gd name="T2" fmla="*/ 7 w 102"/>
                  <a:gd name="T3" fmla="*/ 128 h 186"/>
                  <a:gd name="T4" fmla="*/ 0 w 102"/>
                  <a:gd name="T5" fmla="*/ 155 h 186"/>
                  <a:gd name="T6" fmla="*/ 39 w 102"/>
                  <a:gd name="T7" fmla="*/ 165 h 186"/>
                  <a:gd name="T8" fmla="*/ 39 w 102"/>
                  <a:gd name="T9" fmla="*/ 186 h 186"/>
                  <a:gd name="T10" fmla="*/ 62 w 102"/>
                  <a:gd name="T11" fmla="*/ 186 h 186"/>
                  <a:gd name="T12" fmla="*/ 62 w 102"/>
                  <a:gd name="T13" fmla="*/ 163 h 186"/>
                  <a:gd name="T14" fmla="*/ 102 w 102"/>
                  <a:gd name="T15" fmla="*/ 121 h 186"/>
                  <a:gd name="T16" fmla="*/ 64 w 102"/>
                  <a:gd name="T17" fmla="*/ 78 h 186"/>
                  <a:gd name="T18" fmla="*/ 37 w 102"/>
                  <a:gd name="T19" fmla="*/ 59 h 186"/>
                  <a:gd name="T20" fmla="*/ 56 w 102"/>
                  <a:gd name="T21" fmla="*/ 46 h 186"/>
                  <a:gd name="T22" fmla="*/ 89 w 102"/>
                  <a:gd name="T23" fmla="*/ 54 h 186"/>
                  <a:gd name="T24" fmla="*/ 96 w 102"/>
                  <a:gd name="T25" fmla="*/ 28 h 186"/>
                  <a:gd name="T26" fmla="*/ 63 w 102"/>
                  <a:gd name="T27" fmla="*/ 20 h 186"/>
                  <a:gd name="T28" fmla="*/ 63 w 102"/>
                  <a:gd name="T29" fmla="*/ 0 h 186"/>
                  <a:gd name="T30" fmla="*/ 40 w 102"/>
                  <a:gd name="T31" fmla="*/ 0 h 186"/>
                  <a:gd name="T32" fmla="*/ 40 w 102"/>
                  <a:gd name="T33" fmla="*/ 22 h 186"/>
                  <a:gd name="T34" fmla="*/ 2 w 102"/>
                  <a:gd name="T35" fmla="*/ 62 h 186"/>
                  <a:gd name="T36" fmla="*/ 43 w 102"/>
                  <a:gd name="T37" fmla="*/ 104 h 186"/>
                  <a:gd name="T38" fmla="*/ 67 w 102"/>
                  <a:gd name="T39" fmla="*/ 124 h 186"/>
                  <a:gd name="T40" fmla="*/ 45 w 102"/>
                  <a:gd name="T41" fmla="*/ 13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186">
                    <a:moveTo>
                      <a:pt x="45" y="138"/>
                    </a:moveTo>
                    <a:cubicBezTo>
                      <a:pt x="30" y="138"/>
                      <a:pt x="17" y="133"/>
                      <a:pt x="7" y="128"/>
                    </a:cubicBezTo>
                    <a:cubicBezTo>
                      <a:pt x="0" y="155"/>
                      <a:pt x="0" y="155"/>
                      <a:pt x="0" y="155"/>
                    </a:cubicBezTo>
                    <a:cubicBezTo>
                      <a:pt x="9" y="160"/>
                      <a:pt x="24" y="164"/>
                      <a:pt x="39" y="165"/>
                    </a:cubicBezTo>
                    <a:cubicBezTo>
                      <a:pt x="39" y="186"/>
                      <a:pt x="39" y="186"/>
                      <a:pt x="39" y="186"/>
                    </a:cubicBezTo>
                    <a:cubicBezTo>
                      <a:pt x="62" y="186"/>
                      <a:pt x="62" y="186"/>
                      <a:pt x="62" y="186"/>
                    </a:cubicBezTo>
                    <a:cubicBezTo>
                      <a:pt x="62" y="163"/>
                      <a:pt x="62" y="163"/>
                      <a:pt x="62" y="163"/>
                    </a:cubicBezTo>
                    <a:cubicBezTo>
                      <a:pt x="88" y="158"/>
                      <a:pt x="102" y="141"/>
                      <a:pt x="102" y="121"/>
                    </a:cubicBezTo>
                    <a:cubicBezTo>
                      <a:pt x="102" y="100"/>
                      <a:pt x="91" y="88"/>
                      <a:pt x="64" y="78"/>
                    </a:cubicBezTo>
                    <a:cubicBezTo>
                      <a:pt x="45" y="71"/>
                      <a:pt x="37" y="66"/>
                      <a:pt x="37" y="59"/>
                    </a:cubicBezTo>
                    <a:cubicBezTo>
                      <a:pt x="37" y="52"/>
                      <a:pt x="41" y="46"/>
                      <a:pt x="56" y="46"/>
                    </a:cubicBezTo>
                    <a:cubicBezTo>
                      <a:pt x="73" y="46"/>
                      <a:pt x="83" y="51"/>
                      <a:pt x="89" y="54"/>
                    </a:cubicBezTo>
                    <a:cubicBezTo>
                      <a:pt x="96" y="28"/>
                      <a:pt x="96" y="28"/>
                      <a:pt x="96" y="28"/>
                    </a:cubicBezTo>
                    <a:cubicBezTo>
                      <a:pt x="88" y="24"/>
                      <a:pt x="78" y="21"/>
                      <a:pt x="63" y="20"/>
                    </a:cubicBezTo>
                    <a:cubicBezTo>
                      <a:pt x="63" y="0"/>
                      <a:pt x="63" y="0"/>
                      <a:pt x="63" y="0"/>
                    </a:cubicBezTo>
                    <a:cubicBezTo>
                      <a:pt x="40" y="0"/>
                      <a:pt x="40" y="0"/>
                      <a:pt x="40" y="0"/>
                    </a:cubicBezTo>
                    <a:cubicBezTo>
                      <a:pt x="40" y="22"/>
                      <a:pt x="40" y="22"/>
                      <a:pt x="40" y="22"/>
                    </a:cubicBezTo>
                    <a:cubicBezTo>
                      <a:pt x="16" y="26"/>
                      <a:pt x="2" y="42"/>
                      <a:pt x="2" y="62"/>
                    </a:cubicBezTo>
                    <a:cubicBezTo>
                      <a:pt x="2" y="85"/>
                      <a:pt x="18" y="96"/>
                      <a:pt x="43" y="104"/>
                    </a:cubicBezTo>
                    <a:cubicBezTo>
                      <a:pt x="60" y="110"/>
                      <a:pt x="67" y="115"/>
                      <a:pt x="67" y="124"/>
                    </a:cubicBezTo>
                    <a:cubicBezTo>
                      <a:pt x="67" y="133"/>
                      <a:pt x="58" y="138"/>
                      <a:pt x="45"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92" name="Freeform 258"/>
              <p:cNvSpPr>
                <a:spLocks noEditPoints="1"/>
              </p:cNvSpPr>
              <p:nvPr/>
            </p:nvSpPr>
            <p:spPr bwMode="auto">
              <a:xfrm>
                <a:off x="3242890" y="2068898"/>
                <a:ext cx="139051" cy="140193"/>
              </a:xfrm>
              <a:custGeom>
                <a:avLst/>
                <a:gdLst>
                  <a:gd name="T0" fmla="*/ 103 w 206"/>
                  <a:gd name="T1" fmla="*/ 208 h 208"/>
                  <a:gd name="T2" fmla="*/ 206 w 206"/>
                  <a:gd name="T3" fmla="*/ 104 h 208"/>
                  <a:gd name="T4" fmla="*/ 103 w 206"/>
                  <a:gd name="T5" fmla="*/ 0 h 208"/>
                  <a:gd name="T6" fmla="*/ 0 w 206"/>
                  <a:gd name="T7" fmla="*/ 104 h 208"/>
                  <a:gd name="T8" fmla="*/ 103 w 206"/>
                  <a:gd name="T9" fmla="*/ 208 h 208"/>
                  <a:gd name="T10" fmla="*/ 103 w 206"/>
                  <a:gd name="T11" fmla="*/ 25 h 208"/>
                  <a:gd name="T12" fmla="*/ 181 w 206"/>
                  <a:gd name="T13" fmla="*/ 104 h 208"/>
                  <a:gd name="T14" fmla="*/ 103 w 206"/>
                  <a:gd name="T15" fmla="*/ 183 h 208"/>
                  <a:gd name="T16" fmla="*/ 24 w 206"/>
                  <a:gd name="T17" fmla="*/ 104 h 208"/>
                  <a:gd name="T18" fmla="*/ 103 w 206"/>
                  <a:gd name="T19" fmla="*/ 25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8">
                    <a:moveTo>
                      <a:pt x="103" y="208"/>
                    </a:moveTo>
                    <a:cubicBezTo>
                      <a:pt x="160" y="208"/>
                      <a:pt x="206" y="161"/>
                      <a:pt x="206" y="104"/>
                    </a:cubicBezTo>
                    <a:cubicBezTo>
                      <a:pt x="206" y="46"/>
                      <a:pt x="160" y="0"/>
                      <a:pt x="103" y="0"/>
                    </a:cubicBezTo>
                    <a:cubicBezTo>
                      <a:pt x="46" y="0"/>
                      <a:pt x="0" y="46"/>
                      <a:pt x="0" y="104"/>
                    </a:cubicBezTo>
                    <a:cubicBezTo>
                      <a:pt x="0" y="161"/>
                      <a:pt x="46" y="208"/>
                      <a:pt x="103" y="208"/>
                    </a:cubicBezTo>
                    <a:close/>
                    <a:moveTo>
                      <a:pt x="103" y="25"/>
                    </a:moveTo>
                    <a:cubicBezTo>
                      <a:pt x="146" y="25"/>
                      <a:pt x="181" y="60"/>
                      <a:pt x="181" y="104"/>
                    </a:cubicBezTo>
                    <a:cubicBezTo>
                      <a:pt x="181" y="147"/>
                      <a:pt x="146" y="183"/>
                      <a:pt x="103" y="183"/>
                    </a:cubicBezTo>
                    <a:cubicBezTo>
                      <a:pt x="60" y="183"/>
                      <a:pt x="24" y="147"/>
                      <a:pt x="24" y="104"/>
                    </a:cubicBezTo>
                    <a:cubicBezTo>
                      <a:pt x="24" y="60"/>
                      <a:pt x="60" y="25"/>
                      <a:pt x="10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93" name="Freeform 259"/>
              <p:cNvSpPr/>
              <p:nvPr/>
            </p:nvSpPr>
            <p:spPr bwMode="auto">
              <a:xfrm>
                <a:off x="3290288" y="2100592"/>
                <a:ext cx="41687" cy="76807"/>
              </a:xfrm>
              <a:custGeom>
                <a:avLst/>
                <a:gdLst>
                  <a:gd name="T0" fmla="*/ 28 w 62"/>
                  <a:gd name="T1" fmla="*/ 84 h 114"/>
                  <a:gd name="T2" fmla="*/ 4 w 62"/>
                  <a:gd name="T3" fmla="*/ 78 h 114"/>
                  <a:gd name="T4" fmla="*/ 0 w 62"/>
                  <a:gd name="T5" fmla="*/ 94 h 114"/>
                  <a:gd name="T6" fmla="*/ 24 w 62"/>
                  <a:gd name="T7" fmla="*/ 100 h 114"/>
                  <a:gd name="T8" fmla="*/ 24 w 62"/>
                  <a:gd name="T9" fmla="*/ 114 h 114"/>
                  <a:gd name="T10" fmla="*/ 38 w 62"/>
                  <a:gd name="T11" fmla="*/ 114 h 114"/>
                  <a:gd name="T12" fmla="*/ 38 w 62"/>
                  <a:gd name="T13" fmla="*/ 99 h 114"/>
                  <a:gd name="T14" fmla="*/ 62 w 62"/>
                  <a:gd name="T15" fmla="*/ 74 h 114"/>
                  <a:gd name="T16" fmla="*/ 39 w 62"/>
                  <a:gd name="T17" fmla="*/ 48 h 114"/>
                  <a:gd name="T18" fmla="*/ 22 w 62"/>
                  <a:gd name="T19" fmla="*/ 36 h 114"/>
                  <a:gd name="T20" fmla="*/ 34 w 62"/>
                  <a:gd name="T21" fmla="*/ 28 h 114"/>
                  <a:gd name="T22" fmla="*/ 54 w 62"/>
                  <a:gd name="T23" fmla="*/ 33 h 114"/>
                  <a:gd name="T24" fmla="*/ 59 w 62"/>
                  <a:gd name="T25" fmla="*/ 17 h 114"/>
                  <a:gd name="T26" fmla="*/ 38 w 62"/>
                  <a:gd name="T27" fmla="*/ 12 h 114"/>
                  <a:gd name="T28" fmla="*/ 38 w 62"/>
                  <a:gd name="T29" fmla="*/ 0 h 114"/>
                  <a:gd name="T30" fmla="*/ 25 w 62"/>
                  <a:gd name="T31" fmla="*/ 0 h 114"/>
                  <a:gd name="T32" fmla="*/ 25 w 62"/>
                  <a:gd name="T33" fmla="*/ 13 h 114"/>
                  <a:gd name="T34" fmla="*/ 1 w 62"/>
                  <a:gd name="T35" fmla="*/ 38 h 114"/>
                  <a:gd name="T36" fmla="*/ 26 w 62"/>
                  <a:gd name="T37" fmla="*/ 64 h 114"/>
                  <a:gd name="T38" fmla="*/ 41 w 62"/>
                  <a:gd name="T39" fmla="*/ 76 h 114"/>
                  <a:gd name="T40" fmla="*/ 28 w 62"/>
                  <a:gd name="T41" fmla="*/ 8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114">
                    <a:moveTo>
                      <a:pt x="28" y="84"/>
                    </a:moveTo>
                    <a:cubicBezTo>
                      <a:pt x="19" y="84"/>
                      <a:pt x="10" y="81"/>
                      <a:pt x="4" y="78"/>
                    </a:cubicBezTo>
                    <a:cubicBezTo>
                      <a:pt x="0" y="94"/>
                      <a:pt x="0" y="94"/>
                      <a:pt x="0" y="94"/>
                    </a:cubicBezTo>
                    <a:cubicBezTo>
                      <a:pt x="6" y="97"/>
                      <a:pt x="15" y="100"/>
                      <a:pt x="24" y="100"/>
                    </a:cubicBezTo>
                    <a:cubicBezTo>
                      <a:pt x="24" y="114"/>
                      <a:pt x="24" y="114"/>
                      <a:pt x="24" y="114"/>
                    </a:cubicBezTo>
                    <a:cubicBezTo>
                      <a:pt x="38" y="114"/>
                      <a:pt x="38" y="114"/>
                      <a:pt x="38" y="114"/>
                    </a:cubicBezTo>
                    <a:cubicBezTo>
                      <a:pt x="38" y="99"/>
                      <a:pt x="38" y="99"/>
                      <a:pt x="38" y="99"/>
                    </a:cubicBezTo>
                    <a:cubicBezTo>
                      <a:pt x="54" y="97"/>
                      <a:pt x="62" y="86"/>
                      <a:pt x="62" y="74"/>
                    </a:cubicBezTo>
                    <a:cubicBezTo>
                      <a:pt x="62" y="61"/>
                      <a:pt x="56" y="53"/>
                      <a:pt x="39" y="48"/>
                    </a:cubicBezTo>
                    <a:cubicBezTo>
                      <a:pt x="27" y="43"/>
                      <a:pt x="22" y="40"/>
                      <a:pt x="22" y="36"/>
                    </a:cubicBezTo>
                    <a:cubicBezTo>
                      <a:pt x="22" y="32"/>
                      <a:pt x="25" y="28"/>
                      <a:pt x="34" y="28"/>
                    </a:cubicBezTo>
                    <a:cubicBezTo>
                      <a:pt x="44" y="28"/>
                      <a:pt x="51" y="31"/>
                      <a:pt x="54" y="33"/>
                    </a:cubicBezTo>
                    <a:cubicBezTo>
                      <a:pt x="59" y="17"/>
                      <a:pt x="59" y="17"/>
                      <a:pt x="59" y="17"/>
                    </a:cubicBezTo>
                    <a:cubicBezTo>
                      <a:pt x="54" y="15"/>
                      <a:pt x="47" y="13"/>
                      <a:pt x="38" y="12"/>
                    </a:cubicBezTo>
                    <a:cubicBezTo>
                      <a:pt x="38" y="0"/>
                      <a:pt x="38" y="0"/>
                      <a:pt x="38" y="0"/>
                    </a:cubicBezTo>
                    <a:cubicBezTo>
                      <a:pt x="25" y="0"/>
                      <a:pt x="25" y="0"/>
                      <a:pt x="25" y="0"/>
                    </a:cubicBezTo>
                    <a:cubicBezTo>
                      <a:pt x="25" y="13"/>
                      <a:pt x="25" y="13"/>
                      <a:pt x="25" y="13"/>
                    </a:cubicBezTo>
                    <a:cubicBezTo>
                      <a:pt x="10" y="16"/>
                      <a:pt x="1" y="26"/>
                      <a:pt x="1" y="38"/>
                    </a:cubicBezTo>
                    <a:cubicBezTo>
                      <a:pt x="1" y="52"/>
                      <a:pt x="11" y="58"/>
                      <a:pt x="26" y="64"/>
                    </a:cubicBezTo>
                    <a:cubicBezTo>
                      <a:pt x="37" y="67"/>
                      <a:pt x="41" y="70"/>
                      <a:pt x="41" y="76"/>
                    </a:cubicBezTo>
                    <a:cubicBezTo>
                      <a:pt x="41" y="81"/>
                      <a:pt x="36" y="84"/>
                      <a:pt x="28"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94" name="Freeform 260"/>
              <p:cNvSpPr/>
              <p:nvPr/>
            </p:nvSpPr>
            <p:spPr bwMode="auto">
              <a:xfrm>
                <a:off x="3430481" y="2157982"/>
                <a:ext cx="41972" cy="76235"/>
              </a:xfrm>
              <a:custGeom>
                <a:avLst/>
                <a:gdLst>
                  <a:gd name="T0" fmla="*/ 37 w 62"/>
                  <a:gd name="T1" fmla="*/ 113 h 113"/>
                  <a:gd name="T2" fmla="*/ 37 w 62"/>
                  <a:gd name="T3" fmla="*/ 99 h 113"/>
                  <a:gd name="T4" fmla="*/ 62 w 62"/>
                  <a:gd name="T5" fmla="*/ 73 h 113"/>
                  <a:gd name="T6" fmla="*/ 39 w 62"/>
                  <a:gd name="T7" fmla="*/ 47 h 113"/>
                  <a:gd name="T8" fmla="*/ 22 w 62"/>
                  <a:gd name="T9" fmla="*/ 35 h 113"/>
                  <a:gd name="T10" fmla="*/ 34 w 62"/>
                  <a:gd name="T11" fmla="*/ 27 h 113"/>
                  <a:gd name="T12" fmla="*/ 54 w 62"/>
                  <a:gd name="T13" fmla="*/ 32 h 113"/>
                  <a:gd name="T14" fmla="*/ 58 w 62"/>
                  <a:gd name="T15" fmla="*/ 16 h 113"/>
                  <a:gd name="T16" fmla="*/ 38 w 62"/>
                  <a:gd name="T17" fmla="*/ 12 h 113"/>
                  <a:gd name="T18" fmla="*/ 38 w 62"/>
                  <a:gd name="T19" fmla="*/ 0 h 113"/>
                  <a:gd name="T20" fmla="*/ 24 w 62"/>
                  <a:gd name="T21" fmla="*/ 0 h 113"/>
                  <a:gd name="T22" fmla="*/ 24 w 62"/>
                  <a:gd name="T23" fmla="*/ 13 h 113"/>
                  <a:gd name="T24" fmla="*/ 1 w 62"/>
                  <a:gd name="T25" fmla="*/ 37 h 113"/>
                  <a:gd name="T26" fmla="*/ 26 w 62"/>
                  <a:gd name="T27" fmla="*/ 63 h 113"/>
                  <a:gd name="T28" fmla="*/ 40 w 62"/>
                  <a:gd name="T29" fmla="*/ 75 h 113"/>
                  <a:gd name="T30" fmla="*/ 27 w 62"/>
                  <a:gd name="T31" fmla="*/ 84 h 113"/>
                  <a:gd name="T32" fmla="*/ 4 w 62"/>
                  <a:gd name="T33" fmla="*/ 77 h 113"/>
                  <a:gd name="T34" fmla="*/ 0 w 62"/>
                  <a:gd name="T35" fmla="*/ 94 h 113"/>
                  <a:gd name="T36" fmla="*/ 23 w 62"/>
                  <a:gd name="T37" fmla="*/ 100 h 113"/>
                  <a:gd name="T38" fmla="*/ 23 w 62"/>
                  <a:gd name="T39" fmla="*/ 113 h 113"/>
                  <a:gd name="T40" fmla="*/ 37 w 62"/>
                  <a:gd name="T41"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113">
                    <a:moveTo>
                      <a:pt x="37" y="113"/>
                    </a:moveTo>
                    <a:cubicBezTo>
                      <a:pt x="37" y="99"/>
                      <a:pt x="37" y="99"/>
                      <a:pt x="37" y="99"/>
                    </a:cubicBezTo>
                    <a:cubicBezTo>
                      <a:pt x="53" y="96"/>
                      <a:pt x="62" y="85"/>
                      <a:pt x="62" y="73"/>
                    </a:cubicBezTo>
                    <a:cubicBezTo>
                      <a:pt x="62" y="60"/>
                      <a:pt x="55" y="53"/>
                      <a:pt x="39" y="47"/>
                    </a:cubicBezTo>
                    <a:cubicBezTo>
                      <a:pt x="27" y="43"/>
                      <a:pt x="22" y="40"/>
                      <a:pt x="22" y="35"/>
                    </a:cubicBezTo>
                    <a:cubicBezTo>
                      <a:pt x="22" y="31"/>
                      <a:pt x="25" y="27"/>
                      <a:pt x="34" y="27"/>
                    </a:cubicBezTo>
                    <a:cubicBezTo>
                      <a:pt x="44" y="27"/>
                      <a:pt x="50" y="30"/>
                      <a:pt x="54" y="32"/>
                    </a:cubicBezTo>
                    <a:cubicBezTo>
                      <a:pt x="58" y="16"/>
                      <a:pt x="58" y="16"/>
                      <a:pt x="58" y="16"/>
                    </a:cubicBezTo>
                    <a:cubicBezTo>
                      <a:pt x="53" y="14"/>
                      <a:pt x="47" y="12"/>
                      <a:pt x="38" y="12"/>
                    </a:cubicBezTo>
                    <a:cubicBezTo>
                      <a:pt x="38" y="0"/>
                      <a:pt x="38" y="0"/>
                      <a:pt x="38" y="0"/>
                    </a:cubicBezTo>
                    <a:cubicBezTo>
                      <a:pt x="24" y="0"/>
                      <a:pt x="24" y="0"/>
                      <a:pt x="24" y="0"/>
                    </a:cubicBezTo>
                    <a:cubicBezTo>
                      <a:pt x="24" y="13"/>
                      <a:pt x="24" y="13"/>
                      <a:pt x="24" y="13"/>
                    </a:cubicBezTo>
                    <a:cubicBezTo>
                      <a:pt x="9" y="16"/>
                      <a:pt x="1" y="25"/>
                      <a:pt x="1" y="37"/>
                    </a:cubicBezTo>
                    <a:cubicBezTo>
                      <a:pt x="1" y="51"/>
                      <a:pt x="11" y="58"/>
                      <a:pt x="26" y="63"/>
                    </a:cubicBezTo>
                    <a:cubicBezTo>
                      <a:pt x="36" y="66"/>
                      <a:pt x="40" y="70"/>
                      <a:pt x="40" y="75"/>
                    </a:cubicBezTo>
                    <a:cubicBezTo>
                      <a:pt x="40" y="80"/>
                      <a:pt x="35" y="84"/>
                      <a:pt x="27" y="84"/>
                    </a:cubicBezTo>
                    <a:cubicBezTo>
                      <a:pt x="18" y="84"/>
                      <a:pt x="10" y="81"/>
                      <a:pt x="4" y="77"/>
                    </a:cubicBezTo>
                    <a:cubicBezTo>
                      <a:pt x="0" y="94"/>
                      <a:pt x="0" y="94"/>
                      <a:pt x="0" y="94"/>
                    </a:cubicBezTo>
                    <a:cubicBezTo>
                      <a:pt x="5" y="97"/>
                      <a:pt x="14" y="99"/>
                      <a:pt x="23" y="100"/>
                    </a:cubicBezTo>
                    <a:cubicBezTo>
                      <a:pt x="23" y="113"/>
                      <a:pt x="23" y="113"/>
                      <a:pt x="23" y="113"/>
                    </a:cubicBezTo>
                    <a:lnTo>
                      <a:pt x="37"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95" name="Freeform 261"/>
              <p:cNvSpPr>
                <a:spLocks noEditPoints="1"/>
              </p:cNvSpPr>
              <p:nvPr/>
            </p:nvSpPr>
            <p:spPr bwMode="auto">
              <a:xfrm>
                <a:off x="3520136" y="2077464"/>
                <a:ext cx="95937" cy="96508"/>
              </a:xfrm>
              <a:custGeom>
                <a:avLst/>
                <a:gdLst>
                  <a:gd name="T0" fmla="*/ 0 w 142"/>
                  <a:gd name="T1" fmla="*/ 71 h 143"/>
                  <a:gd name="T2" fmla="*/ 71 w 142"/>
                  <a:gd name="T3" fmla="*/ 143 h 143"/>
                  <a:gd name="T4" fmla="*/ 142 w 142"/>
                  <a:gd name="T5" fmla="*/ 71 h 143"/>
                  <a:gd name="T6" fmla="*/ 71 w 142"/>
                  <a:gd name="T7" fmla="*/ 0 h 143"/>
                  <a:gd name="T8" fmla="*/ 0 w 142"/>
                  <a:gd name="T9" fmla="*/ 71 h 143"/>
                  <a:gd name="T10" fmla="*/ 125 w 142"/>
                  <a:gd name="T11" fmla="*/ 71 h 143"/>
                  <a:gd name="T12" fmla="*/ 71 w 142"/>
                  <a:gd name="T13" fmla="*/ 126 h 143"/>
                  <a:gd name="T14" fmla="*/ 17 w 142"/>
                  <a:gd name="T15" fmla="*/ 71 h 143"/>
                  <a:gd name="T16" fmla="*/ 71 w 142"/>
                  <a:gd name="T17" fmla="*/ 17 h 143"/>
                  <a:gd name="T18" fmla="*/ 125 w 142"/>
                  <a:gd name="T19"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43">
                    <a:moveTo>
                      <a:pt x="0" y="71"/>
                    </a:moveTo>
                    <a:cubicBezTo>
                      <a:pt x="0" y="111"/>
                      <a:pt x="32" y="143"/>
                      <a:pt x="71" y="143"/>
                    </a:cubicBezTo>
                    <a:cubicBezTo>
                      <a:pt x="110" y="143"/>
                      <a:pt x="142" y="111"/>
                      <a:pt x="142" y="71"/>
                    </a:cubicBezTo>
                    <a:cubicBezTo>
                      <a:pt x="142" y="32"/>
                      <a:pt x="110" y="0"/>
                      <a:pt x="71" y="0"/>
                    </a:cubicBezTo>
                    <a:cubicBezTo>
                      <a:pt x="32" y="0"/>
                      <a:pt x="0" y="32"/>
                      <a:pt x="0" y="71"/>
                    </a:cubicBezTo>
                    <a:close/>
                    <a:moveTo>
                      <a:pt x="125" y="71"/>
                    </a:moveTo>
                    <a:cubicBezTo>
                      <a:pt x="125" y="101"/>
                      <a:pt x="101" y="126"/>
                      <a:pt x="71" y="126"/>
                    </a:cubicBezTo>
                    <a:cubicBezTo>
                      <a:pt x="41" y="126"/>
                      <a:pt x="17" y="101"/>
                      <a:pt x="17" y="71"/>
                    </a:cubicBezTo>
                    <a:cubicBezTo>
                      <a:pt x="17" y="41"/>
                      <a:pt x="41" y="17"/>
                      <a:pt x="71" y="17"/>
                    </a:cubicBezTo>
                    <a:cubicBezTo>
                      <a:pt x="101" y="17"/>
                      <a:pt x="125" y="41"/>
                      <a:pt x="125"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96" name="Freeform 262"/>
              <p:cNvSpPr/>
              <p:nvPr/>
            </p:nvSpPr>
            <p:spPr bwMode="auto">
              <a:xfrm>
                <a:off x="3553257" y="2099164"/>
                <a:ext cx="28267" cy="52537"/>
              </a:xfrm>
              <a:custGeom>
                <a:avLst/>
                <a:gdLst>
                  <a:gd name="T0" fmla="*/ 16 w 42"/>
                  <a:gd name="T1" fmla="*/ 0 h 78"/>
                  <a:gd name="T2" fmla="*/ 16 w 42"/>
                  <a:gd name="T3" fmla="*/ 9 h 78"/>
                  <a:gd name="T4" fmla="*/ 0 w 42"/>
                  <a:gd name="T5" fmla="*/ 26 h 78"/>
                  <a:gd name="T6" fmla="*/ 17 w 42"/>
                  <a:gd name="T7" fmla="*/ 44 h 78"/>
                  <a:gd name="T8" fmla="*/ 28 w 42"/>
                  <a:gd name="T9" fmla="*/ 52 h 78"/>
                  <a:gd name="T10" fmla="*/ 18 w 42"/>
                  <a:gd name="T11" fmla="*/ 58 h 78"/>
                  <a:gd name="T12" fmla="*/ 3 w 42"/>
                  <a:gd name="T13" fmla="*/ 54 h 78"/>
                  <a:gd name="T14" fmla="*/ 0 w 42"/>
                  <a:gd name="T15" fmla="*/ 65 h 78"/>
                  <a:gd name="T16" fmla="*/ 16 w 42"/>
                  <a:gd name="T17" fmla="*/ 69 h 78"/>
                  <a:gd name="T18" fmla="*/ 16 w 42"/>
                  <a:gd name="T19" fmla="*/ 78 h 78"/>
                  <a:gd name="T20" fmla="*/ 25 w 42"/>
                  <a:gd name="T21" fmla="*/ 78 h 78"/>
                  <a:gd name="T22" fmla="*/ 25 w 42"/>
                  <a:gd name="T23" fmla="*/ 69 h 78"/>
                  <a:gd name="T24" fmla="*/ 42 w 42"/>
                  <a:gd name="T25" fmla="*/ 51 h 78"/>
                  <a:gd name="T26" fmla="*/ 26 w 42"/>
                  <a:gd name="T27" fmla="*/ 33 h 78"/>
                  <a:gd name="T28" fmla="*/ 15 w 42"/>
                  <a:gd name="T29" fmla="*/ 25 h 78"/>
                  <a:gd name="T30" fmla="*/ 23 w 42"/>
                  <a:gd name="T31" fmla="*/ 19 h 78"/>
                  <a:gd name="T32" fmla="*/ 37 w 42"/>
                  <a:gd name="T33" fmla="*/ 23 h 78"/>
                  <a:gd name="T34" fmla="*/ 40 w 42"/>
                  <a:gd name="T35" fmla="*/ 12 h 78"/>
                  <a:gd name="T36" fmla="*/ 26 w 42"/>
                  <a:gd name="T37" fmla="*/ 9 h 78"/>
                  <a:gd name="T38" fmla="*/ 26 w 42"/>
                  <a:gd name="T39" fmla="*/ 0 h 78"/>
                  <a:gd name="T40" fmla="*/ 16 w 42"/>
                  <a:gd name="T4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78">
                    <a:moveTo>
                      <a:pt x="16" y="0"/>
                    </a:moveTo>
                    <a:cubicBezTo>
                      <a:pt x="16" y="9"/>
                      <a:pt x="16" y="9"/>
                      <a:pt x="16" y="9"/>
                    </a:cubicBezTo>
                    <a:cubicBezTo>
                      <a:pt x="6" y="11"/>
                      <a:pt x="0" y="18"/>
                      <a:pt x="0" y="26"/>
                    </a:cubicBezTo>
                    <a:cubicBezTo>
                      <a:pt x="0" y="36"/>
                      <a:pt x="7" y="40"/>
                      <a:pt x="17" y="44"/>
                    </a:cubicBezTo>
                    <a:cubicBezTo>
                      <a:pt x="25" y="46"/>
                      <a:pt x="28" y="49"/>
                      <a:pt x="28" y="52"/>
                    </a:cubicBezTo>
                    <a:cubicBezTo>
                      <a:pt x="28" y="56"/>
                      <a:pt x="24" y="58"/>
                      <a:pt x="18" y="58"/>
                    </a:cubicBezTo>
                    <a:cubicBezTo>
                      <a:pt x="12" y="58"/>
                      <a:pt x="7" y="56"/>
                      <a:pt x="3" y="54"/>
                    </a:cubicBezTo>
                    <a:cubicBezTo>
                      <a:pt x="0" y="65"/>
                      <a:pt x="0" y="65"/>
                      <a:pt x="0" y="65"/>
                    </a:cubicBezTo>
                    <a:cubicBezTo>
                      <a:pt x="3" y="67"/>
                      <a:pt x="10" y="69"/>
                      <a:pt x="16" y="69"/>
                    </a:cubicBezTo>
                    <a:cubicBezTo>
                      <a:pt x="16" y="78"/>
                      <a:pt x="16" y="78"/>
                      <a:pt x="16" y="78"/>
                    </a:cubicBezTo>
                    <a:cubicBezTo>
                      <a:pt x="25" y="78"/>
                      <a:pt x="25" y="78"/>
                      <a:pt x="25" y="78"/>
                    </a:cubicBezTo>
                    <a:cubicBezTo>
                      <a:pt x="25" y="69"/>
                      <a:pt x="25" y="69"/>
                      <a:pt x="25" y="69"/>
                    </a:cubicBezTo>
                    <a:cubicBezTo>
                      <a:pt x="36" y="67"/>
                      <a:pt x="42" y="59"/>
                      <a:pt x="42" y="51"/>
                    </a:cubicBezTo>
                    <a:cubicBezTo>
                      <a:pt x="42" y="42"/>
                      <a:pt x="38" y="37"/>
                      <a:pt x="26" y="33"/>
                    </a:cubicBezTo>
                    <a:cubicBezTo>
                      <a:pt x="18" y="30"/>
                      <a:pt x="15" y="28"/>
                      <a:pt x="15" y="25"/>
                    </a:cubicBezTo>
                    <a:cubicBezTo>
                      <a:pt x="15" y="22"/>
                      <a:pt x="17" y="19"/>
                      <a:pt x="23" y="19"/>
                    </a:cubicBezTo>
                    <a:cubicBezTo>
                      <a:pt x="30" y="19"/>
                      <a:pt x="34" y="22"/>
                      <a:pt x="37" y="23"/>
                    </a:cubicBezTo>
                    <a:cubicBezTo>
                      <a:pt x="40" y="12"/>
                      <a:pt x="40" y="12"/>
                      <a:pt x="40" y="12"/>
                    </a:cubicBezTo>
                    <a:cubicBezTo>
                      <a:pt x="36" y="10"/>
                      <a:pt x="32" y="9"/>
                      <a:pt x="26" y="9"/>
                    </a:cubicBezTo>
                    <a:cubicBezTo>
                      <a:pt x="26" y="0"/>
                      <a:pt x="26" y="0"/>
                      <a:pt x="26" y="0"/>
                    </a:cubicBezTo>
                    <a:lnTo>
                      <a:pt x="1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97" name="Freeform 263"/>
              <p:cNvSpPr/>
              <p:nvPr/>
            </p:nvSpPr>
            <p:spPr bwMode="auto">
              <a:xfrm>
                <a:off x="3382512" y="2125432"/>
                <a:ext cx="139051" cy="107929"/>
              </a:xfrm>
              <a:custGeom>
                <a:avLst/>
                <a:gdLst>
                  <a:gd name="T0" fmla="*/ 190 w 206"/>
                  <a:gd name="T1" fmla="*/ 160 h 160"/>
                  <a:gd name="T2" fmla="*/ 206 w 206"/>
                  <a:gd name="T3" fmla="*/ 104 h 160"/>
                  <a:gd name="T4" fmla="*/ 103 w 206"/>
                  <a:gd name="T5" fmla="*/ 0 h 160"/>
                  <a:gd name="T6" fmla="*/ 0 w 206"/>
                  <a:gd name="T7" fmla="*/ 104 h 160"/>
                  <a:gd name="T8" fmla="*/ 17 w 206"/>
                  <a:gd name="T9" fmla="*/ 160 h 160"/>
                  <a:gd name="T10" fmla="*/ 48 w 206"/>
                  <a:gd name="T11" fmla="*/ 160 h 160"/>
                  <a:gd name="T12" fmla="*/ 25 w 206"/>
                  <a:gd name="T13" fmla="*/ 104 h 160"/>
                  <a:gd name="T14" fmla="*/ 103 w 206"/>
                  <a:gd name="T15" fmla="*/ 25 h 160"/>
                  <a:gd name="T16" fmla="*/ 182 w 206"/>
                  <a:gd name="T17" fmla="*/ 104 h 160"/>
                  <a:gd name="T18" fmla="*/ 158 w 206"/>
                  <a:gd name="T19" fmla="*/ 160 h 160"/>
                  <a:gd name="T20" fmla="*/ 190 w 206"/>
                  <a:gd name="T21"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160">
                    <a:moveTo>
                      <a:pt x="190" y="160"/>
                    </a:moveTo>
                    <a:cubicBezTo>
                      <a:pt x="200" y="144"/>
                      <a:pt x="206" y="125"/>
                      <a:pt x="206" y="104"/>
                    </a:cubicBezTo>
                    <a:cubicBezTo>
                      <a:pt x="206" y="47"/>
                      <a:pt x="160" y="0"/>
                      <a:pt x="103" y="0"/>
                    </a:cubicBezTo>
                    <a:cubicBezTo>
                      <a:pt x="46" y="0"/>
                      <a:pt x="0" y="47"/>
                      <a:pt x="0" y="104"/>
                    </a:cubicBezTo>
                    <a:cubicBezTo>
                      <a:pt x="0" y="125"/>
                      <a:pt x="6" y="144"/>
                      <a:pt x="17" y="160"/>
                    </a:cubicBezTo>
                    <a:cubicBezTo>
                      <a:pt x="48" y="160"/>
                      <a:pt x="48" y="160"/>
                      <a:pt x="48" y="160"/>
                    </a:cubicBezTo>
                    <a:cubicBezTo>
                      <a:pt x="34" y="146"/>
                      <a:pt x="25" y="126"/>
                      <a:pt x="25" y="104"/>
                    </a:cubicBezTo>
                    <a:cubicBezTo>
                      <a:pt x="25" y="60"/>
                      <a:pt x="60" y="25"/>
                      <a:pt x="103" y="25"/>
                    </a:cubicBezTo>
                    <a:cubicBezTo>
                      <a:pt x="146" y="25"/>
                      <a:pt x="182" y="60"/>
                      <a:pt x="182" y="104"/>
                    </a:cubicBezTo>
                    <a:cubicBezTo>
                      <a:pt x="182" y="126"/>
                      <a:pt x="173" y="146"/>
                      <a:pt x="158" y="160"/>
                    </a:cubicBezTo>
                    <a:lnTo>
                      <a:pt x="19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98" name="Freeform 264"/>
              <p:cNvSpPr>
                <a:spLocks noEditPoints="1"/>
              </p:cNvSpPr>
              <p:nvPr/>
            </p:nvSpPr>
            <p:spPr bwMode="auto">
              <a:xfrm>
                <a:off x="3212624" y="2239643"/>
                <a:ext cx="436569" cy="47112"/>
              </a:xfrm>
              <a:custGeom>
                <a:avLst/>
                <a:gdLst>
                  <a:gd name="T0" fmla="*/ 608 w 647"/>
                  <a:gd name="T1" fmla="*/ 0 h 70"/>
                  <a:gd name="T2" fmla="*/ 39 w 647"/>
                  <a:gd name="T3" fmla="*/ 0 h 70"/>
                  <a:gd name="T4" fmla="*/ 0 w 647"/>
                  <a:gd name="T5" fmla="*/ 18 h 70"/>
                  <a:gd name="T6" fmla="*/ 0 w 647"/>
                  <a:gd name="T7" fmla="*/ 51 h 70"/>
                  <a:gd name="T8" fmla="*/ 39 w 647"/>
                  <a:gd name="T9" fmla="*/ 70 h 70"/>
                  <a:gd name="T10" fmla="*/ 608 w 647"/>
                  <a:gd name="T11" fmla="*/ 70 h 70"/>
                  <a:gd name="T12" fmla="*/ 647 w 647"/>
                  <a:gd name="T13" fmla="*/ 51 h 70"/>
                  <a:gd name="T14" fmla="*/ 647 w 647"/>
                  <a:gd name="T15" fmla="*/ 18 h 70"/>
                  <a:gd name="T16" fmla="*/ 608 w 647"/>
                  <a:gd name="T17" fmla="*/ 0 h 70"/>
                  <a:gd name="T18" fmla="*/ 84 w 647"/>
                  <a:gd name="T19" fmla="*/ 56 h 70"/>
                  <a:gd name="T20" fmla="*/ 39 w 647"/>
                  <a:gd name="T21" fmla="*/ 56 h 70"/>
                  <a:gd name="T22" fmla="*/ 30 w 647"/>
                  <a:gd name="T23" fmla="*/ 51 h 70"/>
                  <a:gd name="T24" fmla="*/ 30 w 647"/>
                  <a:gd name="T25" fmla="*/ 18 h 70"/>
                  <a:gd name="T26" fmla="*/ 39 w 647"/>
                  <a:gd name="T27" fmla="*/ 14 h 70"/>
                  <a:gd name="T28" fmla="*/ 84 w 647"/>
                  <a:gd name="T29" fmla="*/ 14 h 70"/>
                  <a:gd name="T30" fmla="*/ 75 w 647"/>
                  <a:gd name="T31" fmla="*/ 18 h 70"/>
                  <a:gd name="T32" fmla="*/ 75 w 647"/>
                  <a:gd name="T33" fmla="*/ 51 h 70"/>
                  <a:gd name="T34" fmla="*/ 84 w 647"/>
                  <a:gd name="T35" fmla="*/ 5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7" h="70">
                    <a:moveTo>
                      <a:pt x="608" y="0"/>
                    </a:moveTo>
                    <a:cubicBezTo>
                      <a:pt x="39" y="0"/>
                      <a:pt x="39" y="0"/>
                      <a:pt x="39" y="0"/>
                    </a:cubicBezTo>
                    <a:cubicBezTo>
                      <a:pt x="18" y="0"/>
                      <a:pt x="0" y="9"/>
                      <a:pt x="0" y="18"/>
                    </a:cubicBezTo>
                    <a:cubicBezTo>
                      <a:pt x="0" y="51"/>
                      <a:pt x="0" y="51"/>
                      <a:pt x="0" y="51"/>
                    </a:cubicBezTo>
                    <a:cubicBezTo>
                      <a:pt x="0" y="61"/>
                      <a:pt x="18" y="70"/>
                      <a:pt x="39" y="70"/>
                    </a:cubicBezTo>
                    <a:cubicBezTo>
                      <a:pt x="608" y="70"/>
                      <a:pt x="608" y="70"/>
                      <a:pt x="608" y="70"/>
                    </a:cubicBezTo>
                    <a:cubicBezTo>
                      <a:pt x="630" y="70"/>
                      <a:pt x="647" y="61"/>
                      <a:pt x="647" y="51"/>
                    </a:cubicBezTo>
                    <a:cubicBezTo>
                      <a:pt x="647" y="18"/>
                      <a:pt x="647" y="18"/>
                      <a:pt x="647" y="18"/>
                    </a:cubicBezTo>
                    <a:cubicBezTo>
                      <a:pt x="647" y="9"/>
                      <a:pt x="630" y="0"/>
                      <a:pt x="608" y="0"/>
                    </a:cubicBezTo>
                    <a:close/>
                    <a:moveTo>
                      <a:pt x="84" y="56"/>
                    </a:moveTo>
                    <a:cubicBezTo>
                      <a:pt x="39" y="56"/>
                      <a:pt x="39" y="56"/>
                      <a:pt x="39" y="56"/>
                    </a:cubicBezTo>
                    <a:cubicBezTo>
                      <a:pt x="34" y="56"/>
                      <a:pt x="30" y="54"/>
                      <a:pt x="30" y="51"/>
                    </a:cubicBezTo>
                    <a:cubicBezTo>
                      <a:pt x="30" y="18"/>
                      <a:pt x="30" y="18"/>
                      <a:pt x="30" y="18"/>
                    </a:cubicBezTo>
                    <a:cubicBezTo>
                      <a:pt x="30" y="16"/>
                      <a:pt x="34" y="14"/>
                      <a:pt x="39" y="14"/>
                    </a:cubicBezTo>
                    <a:cubicBezTo>
                      <a:pt x="84" y="14"/>
                      <a:pt x="84" y="14"/>
                      <a:pt x="84" y="14"/>
                    </a:cubicBezTo>
                    <a:cubicBezTo>
                      <a:pt x="79" y="14"/>
                      <a:pt x="75" y="16"/>
                      <a:pt x="75" y="18"/>
                    </a:cubicBezTo>
                    <a:cubicBezTo>
                      <a:pt x="75" y="51"/>
                      <a:pt x="75" y="51"/>
                      <a:pt x="75" y="51"/>
                    </a:cubicBezTo>
                    <a:cubicBezTo>
                      <a:pt x="75" y="54"/>
                      <a:pt x="79" y="56"/>
                      <a:pt x="84"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99" name="Freeform 265"/>
              <p:cNvSpPr>
                <a:spLocks noEditPoints="1"/>
              </p:cNvSpPr>
              <p:nvPr/>
            </p:nvSpPr>
            <p:spPr bwMode="auto">
              <a:xfrm>
                <a:off x="3234896" y="2294749"/>
                <a:ext cx="400593" cy="240413"/>
              </a:xfrm>
              <a:custGeom>
                <a:avLst/>
                <a:gdLst>
                  <a:gd name="T0" fmla="*/ 0 w 594"/>
                  <a:gd name="T1" fmla="*/ 297 h 356"/>
                  <a:gd name="T2" fmla="*/ 59 w 594"/>
                  <a:gd name="T3" fmla="*/ 356 h 356"/>
                  <a:gd name="T4" fmla="*/ 534 w 594"/>
                  <a:gd name="T5" fmla="*/ 356 h 356"/>
                  <a:gd name="T6" fmla="*/ 594 w 594"/>
                  <a:gd name="T7" fmla="*/ 297 h 356"/>
                  <a:gd name="T8" fmla="*/ 594 w 594"/>
                  <a:gd name="T9" fmla="*/ 0 h 356"/>
                  <a:gd name="T10" fmla="*/ 0 w 594"/>
                  <a:gd name="T11" fmla="*/ 0 h 356"/>
                  <a:gd name="T12" fmla="*/ 0 w 594"/>
                  <a:gd name="T13" fmla="*/ 297 h 356"/>
                  <a:gd name="T14" fmla="*/ 35 w 594"/>
                  <a:gd name="T15" fmla="*/ 35 h 356"/>
                  <a:gd name="T16" fmla="*/ 70 w 594"/>
                  <a:gd name="T17" fmla="*/ 35 h 356"/>
                  <a:gd name="T18" fmla="*/ 70 w 594"/>
                  <a:gd name="T19" fmla="*/ 297 h 356"/>
                  <a:gd name="T20" fmla="*/ 94 w 594"/>
                  <a:gd name="T21" fmla="*/ 321 h 356"/>
                  <a:gd name="T22" fmla="*/ 59 w 594"/>
                  <a:gd name="T23" fmla="*/ 321 h 356"/>
                  <a:gd name="T24" fmla="*/ 35 w 594"/>
                  <a:gd name="T25" fmla="*/ 297 h 356"/>
                  <a:gd name="T26" fmla="*/ 35 w 594"/>
                  <a:gd name="T27" fmla="*/ 3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4" h="356">
                    <a:moveTo>
                      <a:pt x="0" y="297"/>
                    </a:moveTo>
                    <a:cubicBezTo>
                      <a:pt x="0" y="330"/>
                      <a:pt x="27" y="356"/>
                      <a:pt x="59" y="356"/>
                    </a:cubicBezTo>
                    <a:cubicBezTo>
                      <a:pt x="534" y="356"/>
                      <a:pt x="534" y="356"/>
                      <a:pt x="534" y="356"/>
                    </a:cubicBezTo>
                    <a:cubicBezTo>
                      <a:pt x="567" y="356"/>
                      <a:pt x="594" y="330"/>
                      <a:pt x="594" y="297"/>
                    </a:cubicBezTo>
                    <a:cubicBezTo>
                      <a:pt x="594" y="0"/>
                      <a:pt x="594" y="0"/>
                      <a:pt x="594" y="0"/>
                    </a:cubicBezTo>
                    <a:cubicBezTo>
                      <a:pt x="0" y="0"/>
                      <a:pt x="0" y="0"/>
                      <a:pt x="0" y="0"/>
                    </a:cubicBezTo>
                    <a:lnTo>
                      <a:pt x="0" y="297"/>
                    </a:lnTo>
                    <a:close/>
                    <a:moveTo>
                      <a:pt x="35" y="35"/>
                    </a:moveTo>
                    <a:cubicBezTo>
                      <a:pt x="70" y="35"/>
                      <a:pt x="70" y="35"/>
                      <a:pt x="70" y="35"/>
                    </a:cubicBezTo>
                    <a:cubicBezTo>
                      <a:pt x="70" y="297"/>
                      <a:pt x="70" y="297"/>
                      <a:pt x="70" y="297"/>
                    </a:cubicBezTo>
                    <a:cubicBezTo>
                      <a:pt x="70" y="310"/>
                      <a:pt x="81" y="321"/>
                      <a:pt x="94" y="321"/>
                    </a:cubicBezTo>
                    <a:cubicBezTo>
                      <a:pt x="59" y="321"/>
                      <a:pt x="59" y="321"/>
                      <a:pt x="59" y="321"/>
                    </a:cubicBezTo>
                    <a:cubicBezTo>
                      <a:pt x="46" y="321"/>
                      <a:pt x="35" y="310"/>
                      <a:pt x="35" y="297"/>
                    </a:cubicBezTo>
                    <a:lnTo>
                      <a:pt x="3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grpSp>
      </p:grpSp>
      <p:grpSp>
        <p:nvGrpSpPr>
          <p:cNvPr id="104" name="组合 103"/>
          <p:cNvGrpSpPr/>
          <p:nvPr/>
        </p:nvGrpSpPr>
        <p:grpSpPr>
          <a:xfrm>
            <a:off x="7809160" y="3042492"/>
            <a:ext cx="909907" cy="910236"/>
            <a:chOff x="5857632" y="2214665"/>
            <a:chExt cx="682519" cy="682519"/>
          </a:xfrm>
        </p:grpSpPr>
        <p:grpSp>
          <p:nvGrpSpPr>
            <p:cNvPr id="105" name="组合 104"/>
            <p:cNvGrpSpPr/>
            <p:nvPr/>
          </p:nvGrpSpPr>
          <p:grpSpPr>
            <a:xfrm>
              <a:off x="5857632" y="2214665"/>
              <a:ext cx="682519" cy="682519"/>
              <a:chOff x="2646157" y="1103874"/>
              <a:chExt cx="910025" cy="910025"/>
            </a:xfrm>
          </p:grpSpPr>
          <p:grpSp>
            <p:nvGrpSpPr>
              <p:cNvPr id="112" name="组合 111"/>
              <p:cNvGrpSpPr/>
              <p:nvPr/>
            </p:nvGrpSpPr>
            <p:grpSpPr>
              <a:xfrm>
                <a:off x="2646157" y="1103874"/>
                <a:ext cx="910025" cy="910025"/>
                <a:chOff x="1236675" y="2423160"/>
                <a:chExt cx="1950720" cy="1950720"/>
              </a:xfrm>
            </p:grpSpPr>
            <p:sp>
              <p:nvSpPr>
                <p:cNvPr id="114" name="椭圆 113"/>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115" name="椭圆 114"/>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113" name="椭圆 112"/>
              <p:cNvSpPr/>
              <p:nvPr/>
            </p:nvSpPr>
            <p:spPr>
              <a:xfrm>
                <a:off x="2792045" y="1249762"/>
                <a:ext cx="618249" cy="618249"/>
              </a:xfrm>
              <a:prstGeom prst="ellipse">
                <a:avLst/>
              </a:prstGeom>
              <a:solidFill>
                <a:srgbClr val="FB6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106" name="组合 105"/>
            <p:cNvGrpSpPr/>
            <p:nvPr/>
          </p:nvGrpSpPr>
          <p:grpSpPr>
            <a:xfrm>
              <a:off x="6074185" y="2429210"/>
              <a:ext cx="271856" cy="256505"/>
              <a:chOff x="3098700" y="5569159"/>
              <a:chExt cx="642147" cy="605886"/>
            </a:xfrm>
            <a:solidFill>
              <a:schemeClr val="bg1"/>
            </a:solidFill>
          </p:grpSpPr>
          <p:sp>
            <p:nvSpPr>
              <p:cNvPr id="107" name="Freeform 349"/>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08" name="Freeform 350"/>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09"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10"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11"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grpSp>
      </p:grpSp>
      <p:grpSp>
        <p:nvGrpSpPr>
          <p:cNvPr id="116" name="组合 115"/>
          <p:cNvGrpSpPr/>
          <p:nvPr/>
        </p:nvGrpSpPr>
        <p:grpSpPr>
          <a:xfrm>
            <a:off x="3394660" y="4926348"/>
            <a:ext cx="909907" cy="910236"/>
            <a:chOff x="2546326" y="3627230"/>
            <a:chExt cx="682519" cy="682519"/>
          </a:xfrm>
        </p:grpSpPr>
        <p:grpSp>
          <p:nvGrpSpPr>
            <p:cNvPr id="117" name="组合 116"/>
            <p:cNvGrpSpPr/>
            <p:nvPr/>
          </p:nvGrpSpPr>
          <p:grpSpPr>
            <a:xfrm>
              <a:off x="2546326" y="3627230"/>
              <a:ext cx="682519" cy="682519"/>
              <a:chOff x="2646157" y="1103874"/>
              <a:chExt cx="910025" cy="910025"/>
            </a:xfrm>
          </p:grpSpPr>
          <p:grpSp>
            <p:nvGrpSpPr>
              <p:cNvPr id="123" name="组合 122"/>
              <p:cNvGrpSpPr/>
              <p:nvPr/>
            </p:nvGrpSpPr>
            <p:grpSpPr>
              <a:xfrm>
                <a:off x="2646157" y="1103874"/>
                <a:ext cx="910025" cy="910025"/>
                <a:chOff x="1236675" y="2423160"/>
                <a:chExt cx="1950720" cy="1950720"/>
              </a:xfrm>
            </p:grpSpPr>
            <p:sp>
              <p:nvSpPr>
                <p:cNvPr id="125" name="椭圆 124"/>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126" name="椭圆 125"/>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124" name="椭圆 123"/>
              <p:cNvSpPr/>
              <p:nvPr/>
            </p:nvSpPr>
            <p:spPr>
              <a:xfrm>
                <a:off x="2792045" y="1249762"/>
                <a:ext cx="618249" cy="618249"/>
              </a:xfrm>
              <a:prstGeom prst="ellipse">
                <a:avLst/>
              </a:prstGeom>
              <a:solidFill>
                <a:srgbClr val="F3913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118" name="组合 117"/>
            <p:cNvGrpSpPr/>
            <p:nvPr/>
          </p:nvGrpSpPr>
          <p:grpSpPr>
            <a:xfrm>
              <a:off x="2804965" y="3858589"/>
              <a:ext cx="218996" cy="245723"/>
              <a:chOff x="3199776" y="780891"/>
              <a:chExt cx="470261" cy="527652"/>
            </a:xfrm>
            <a:solidFill>
              <a:schemeClr val="bg1"/>
            </a:solidFill>
          </p:grpSpPr>
          <p:sp>
            <p:nvSpPr>
              <p:cNvPr id="119" name="Freeform 433"/>
              <p:cNvSpPr>
                <a:spLocks noEditPoints="1"/>
              </p:cNvSpPr>
              <p:nvPr/>
            </p:nvSpPr>
            <p:spPr bwMode="auto">
              <a:xfrm>
                <a:off x="3262591" y="927080"/>
                <a:ext cx="64814" cy="65671"/>
              </a:xfrm>
              <a:custGeom>
                <a:avLst/>
                <a:gdLst>
                  <a:gd name="T0" fmla="*/ 96 w 96"/>
                  <a:gd name="T1" fmla="*/ 48 h 97"/>
                  <a:gd name="T2" fmla="*/ 48 w 96"/>
                  <a:gd name="T3" fmla="*/ 0 h 97"/>
                  <a:gd name="T4" fmla="*/ 0 w 96"/>
                  <a:gd name="T5" fmla="*/ 48 h 97"/>
                  <a:gd name="T6" fmla="*/ 48 w 96"/>
                  <a:gd name="T7" fmla="*/ 97 h 97"/>
                  <a:gd name="T8" fmla="*/ 96 w 96"/>
                  <a:gd name="T9" fmla="*/ 48 h 97"/>
                  <a:gd name="T10" fmla="*/ 28 w 96"/>
                  <a:gd name="T11" fmla="*/ 71 h 97"/>
                  <a:gd name="T12" fmla="*/ 31 w 96"/>
                  <a:gd name="T13" fmla="*/ 61 h 97"/>
                  <a:gd name="T14" fmla="*/ 45 w 96"/>
                  <a:gd name="T15" fmla="*/ 65 h 97"/>
                  <a:gd name="T16" fmla="*/ 53 w 96"/>
                  <a:gd name="T17" fmla="*/ 60 h 97"/>
                  <a:gd name="T18" fmla="*/ 44 w 96"/>
                  <a:gd name="T19" fmla="*/ 52 h 97"/>
                  <a:gd name="T20" fmla="*/ 29 w 96"/>
                  <a:gd name="T21" fmla="*/ 37 h 97"/>
                  <a:gd name="T22" fmla="*/ 43 w 96"/>
                  <a:gd name="T23" fmla="*/ 21 h 97"/>
                  <a:gd name="T24" fmla="*/ 43 w 96"/>
                  <a:gd name="T25" fmla="*/ 13 h 97"/>
                  <a:gd name="T26" fmla="*/ 52 w 96"/>
                  <a:gd name="T27" fmla="*/ 13 h 97"/>
                  <a:gd name="T28" fmla="*/ 52 w 96"/>
                  <a:gd name="T29" fmla="*/ 21 h 97"/>
                  <a:gd name="T30" fmla="*/ 64 w 96"/>
                  <a:gd name="T31" fmla="*/ 24 h 97"/>
                  <a:gd name="T32" fmla="*/ 62 w 96"/>
                  <a:gd name="T33" fmla="*/ 33 h 97"/>
                  <a:gd name="T34" fmla="*/ 49 w 96"/>
                  <a:gd name="T35" fmla="*/ 30 h 97"/>
                  <a:gd name="T36" fmla="*/ 42 w 96"/>
                  <a:gd name="T37" fmla="*/ 35 h 97"/>
                  <a:gd name="T38" fmla="*/ 52 w 96"/>
                  <a:gd name="T39" fmla="*/ 42 h 97"/>
                  <a:gd name="T40" fmla="*/ 66 w 96"/>
                  <a:gd name="T41" fmla="*/ 58 h 97"/>
                  <a:gd name="T42" fmla="*/ 51 w 96"/>
                  <a:gd name="T43" fmla="*/ 74 h 97"/>
                  <a:gd name="T44" fmla="*/ 51 w 96"/>
                  <a:gd name="T45" fmla="*/ 83 h 97"/>
                  <a:gd name="T46" fmla="*/ 43 w 96"/>
                  <a:gd name="T47" fmla="*/ 83 h 97"/>
                  <a:gd name="T48" fmla="*/ 43 w 96"/>
                  <a:gd name="T49" fmla="*/ 75 h 97"/>
                  <a:gd name="T50" fmla="*/ 28 w 96"/>
                  <a:gd name="T51" fmla="*/ 7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97">
                    <a:moveTo>
                      <a:pt x="96" y="48"/>
                    </a:moveTo>
                    <a:cubicBezTo>
                      <a:pt x="96" y="21"/>
                      <a:pt x="75" y="0"/>
                      <a:pt x="48" y="0"/>
                    </a:cubicBezTo>
                    <a:cubicBezTo>
                      <a:pt x="22" y="0"/>
                      <a:pt x="0" y="21"/>
                      <a:pt x="0" y="48"/>
                    </a:cubicBezTo>
                    <a:cubicBezTo>
                      <a:pt x="0" y="75"/>
                      <a:pt x="22" y="97"/>
                      <a:pt x="48" y="97"/>
                    </a:cubicBezTo>
                    <a:cubicBezTo>
                      <a:pt x="75" y="97"/>
                      <a:pt x="96" y="75"/>
                      <a:pt x="96" y="48"/>
                    </a:cubicBezTo>
                    <a:close/>
                    <a:moveTo>
                      <a:pt x="28" y="71"/>
                    </a:moveTo>
                    <a:cubicBezTo>
                      <a:pt x="31" y="61"/>
                      <a:pt x="31" y="61"/>
                      <a:pt x="31" y="61"/>
                    </a:cubicBezTo>
                    <a:cubicBezTo>
                      <a:pt x="34" y="63"/>
                      <a:pt x="39" y="65"/>
                      <a:pt x="45" y="65"/>
                    </a:cubicBezTo>
                    <a:cubicBezTo>
                      <a:pt x="50" y="65"/>
                      <a:pt x="53" y="63"/>
                      <a:pt x="53" y="60"/>
                    </a:cubicBezTo>
                    <a:cubicBezTo>
                      <a:pt x="53" y="56"/>
                      <a:pt x="51" y="54"/>
                      <a:pt x="44" y="52"/>
                    </a:cubicBezTo>
                    <a:cubicBezTo>
                      <a:pt x="35" y="49"/>
                      <a:pt x="29" y="45"/>
                      <a:pt x="29" y="37"/>
                    </a:cubicBezTo>
                    <a:cubicBezTo>
                      <a:pt x="29" y="29"/>
                      <a:pt x="34" y="23"/>
                      <a:pt x="43" y="21"/>
                    </a:cubicBezTo>
                    <a:cubicBezTo>
                      <a:pt x="43" y="13"/>
                      <a:pt x="43" y="13"/>
                      <a:pt x="43" y="13"/>
                    </a:cubicBezTo>
                    <a:cubicBezTo>
                      <a:pt x="52" y="13"/>
                      <a:pt x="52" y="13"/>
                      <a:pt x="52" y="13"/>
                    </a:cubicBezTo>
                    <a:cubicBezTo>
                      <a:pt x="52" y="21"/>
                      <a:pt x="52" y="21"/>
                      <a:pt x="52" y="21"/>
                    </a:cubicBezTo>
                    <a:cubicBezTo>
                      <a:pt x="57" y="21"/>
                      <a:pt x="61" y="22"/>
                      <a:pt x="64" y="24"/>
                    </a:cubicBezTo>
                    <a:cubicBezTo>
                      <a:pt x="62" y="33"/>
                      <a:pt x="62" y="33"/>
                      <a:pt x="62" y="33"/>
                    </a:cubicBezTo>
                    <a:cubicBezTo>
                      <a:pt x="59" y="32"/>
                      <a:pt x="55" y="30"/>
                      <a:pt x="49" y="30"/>
                    </a:cubicBezTo>
                    <a:cubicBezTo>
                      <a:pt x="44" y="30"/>
                      <a:pt x="42" y="33"/>
                      <a:pt x="42" y="35"/>
                    </a:cubicBezTo>
                    <a:cubicBezTo>
                      <a:pt x="42" y="38"/>
                      <a:pt x="45" y="40"/>
                      <a:pt x="52" y="42"/>
                    </a:cubicBezTo>
                    <a:cubicBezTo>
                      <a:pt x="62" y="46"/>
                      <a:pt x="66" y="51"/>
                      <a:pt x="66" y="58"/>
                    </a:cubicBezTo>
                    <a:cubicBezTo>
                      <a:pt x="66" y="66"/>
                      <a:pt x="61" y="73"/>
                      <a:pt x="51" y="74"/>
                    </a:cubicBezTo>
                    <a:cubicBezTo>
                      <a:pt x="51" y="83"/>
                      <a:pt x="51" y="83"/>
                      <a:pt x="51" y="83"/>
                    </a:cubicBezTo>
                    <a:cubicBezTo>
                      <a:pt x="43" y="83"/>
                      <a:pt x="43" y="83"/>
                      <a:pt x="43" y="83"/>
                    </a:cubicBezTo>
                    <a:cubicBezTo>
                      <a:pt x="43" y="75"/>
                      <a:pt x="43" y="75"/>
                      <a:pt x="43" y="75"/>
                    </a:cubicBezTo>
                    <a:cubicBezTo>
                      <a:pt x="37" y="75"/>
                      <a:pt x="32" y="73"/>
                      <a:pt x="28"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20" name="Freeform 434"/>
              <p:cNvSpPr>
                <a:spLocks noEditPoints="1"/>
              </p:cNvSpPr>
              <p:nvPr/>
            </p:nvSpPr>
            <p:spPr bwMode="auto">
              <a:xfrm>
                <a:off x="3367094" y="867120"/>
                <a:ext cx="140479" cy="141621"/>
              </a:xfrm>
              <a:custGeom>
                <a:avLst/>
                <a:gdLst>
                  <a:gd name="T0" fmla="*/ 104 w 208"/>
                  <a:gd name="T1" fmla="*/ 0 h 210"/>
                  <a:gd name="T2" fmla="*/ 0 w 208"/>
                  <a:gd name="T3" fmla="*/ 105 h 210"/>
                  <a:gd name="T4" fmla="*/ 104 w 208"/>
                  <a:gd name="T5" fmla="*/ 210 h 210"/>
                  <a:gd name="T6" fmla="*/ 208 w 208"/>
                  <a:gd name="T7" fmla="*/ 105 h 210"/>
                  <a:gd name="T8" fmla="*/ 104 w 208"/>
                  <a:gd name="T9" fmla="*/ 0 h 210"/>
                  <a:gd name="T10" fmla="*/ 111 w 208"/>
                  <a:gd name="T11" fmla="*/ 161 h 210"/>
                  <a:gd name="T12" fmla="*/ 111 w 208"/>
                  <a:gd name="T13" fmla="*/ 180 h 210"/>
                  <a:gd name="T14" fmla="*/ 92 w 208"/>
                  <a:gd name="T15" fmla="*/ 180 h 210"/>
                  <a:gd name="T16" fmla="*/ 92 w 208"/>
                  <a:gd name="T17" fmla="*/ 163 h 210"/>
                  <a:gd name="T18" fmla="*/ 61 w 208"/>
                  <a:gd name="T19" fmla="*/ 155 h 210"/>
                  <a:gd name="T20" fmla="*/ 66 w 208"/>
                  <a:gd name="T21" fmla="*/ 133 h 210"/>
                  <a:gd name="T22" fmla="*/ 97 w 208"/>
                  <a:gd name="T23" fmla="*/ 141 h 210"/>
                  <a:gd name="T24" fmla="*/ 115 w 208"/>
                  <a:gd name="T25" fmla="*/ 130 h 210"/>
                  <a:gd name="T26" fmla="*/ 95 w 208"/>
                  <a:gd name="T27" fmla="*/ 114 h 210"/>
                  <a:gd name="T28" fmla="*/ 62 w 208"/>
                  <a:gd name="T29" fmla="*/ 80 h 210"/>
                  <a:gd name="T30" fmla="*/ 93 w 208"/>
                  <a:gd name="T31" fmla="*/ 47 h 210"/>
                  <a:gd name="T32" fmla="*/ 93 w 208"/>
                  <a:gd name="T33" fmla="*/ 30 h 210"/>
                  <a:gd name="T34" fmla="*/ 111 w 208"/>
                  <a:gd name="T35" fmla="*/ 30 h 210"/>
                  <a:gd name="T36" fmla="*/ 111 w 208"/>
                  <a:gd name="T37" fmla="*/ 46 h 210"/>
                  <a:gd name="T38" fmla="*/ 138 w 208"/>
                  <a:gd name="T39" fmla="*/ 52 h 210"/>
                  <a:gd name="T40" fmla="*/ 133 w 208"/>
                  <a:gd name="T41" fmla="*/ 73 h 210"/>
                  <a:gd name="T42" fmla="*/ 106 w 208"/>
                  <a:gd name="T43" fmla="*/ 66 h 210"/>
                  <a:gd name="T44" fmla="*/ 90 w 208"/>
                  <a:gd name="T45" fmla="*/ 77 h 210"/>
                  <a:gd name="T46" fmla="*/ 113 w 208"/>
                  <a:gd name="T47" fmla="*/ 93 h 210"/>
                  <a:gd name="T48" fmla="*/ 143 w 208"/>
                  <a:gd name="T49" fmla="*/ 127 h 210"/>
                  <a:gd name="T50" fmla="*/ 111 w 208"/>
                  <a:gd name="T51" fmla="*/ 16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210">
                    <a:moveTo>
                      <a:pt x="104" y="0"/>
                    </a:moveTo>
                    <a:cubicBezTo>
                      <a:pt x="47" y="0"/>
                      <a:pt x="0" y="47"/>
                      <a:pt x="0" y="105"/>
                    </a:cubicBezTo>
                    <a:cubicBezTo>
                      <a:pt x="0" y="163"/>
                      <a:pt x="47" y="210"/>
                      <a:pt x="104" y="210"/>
                    </a:cubicBezTo>
                    <a:cubicBezTo>
                      <a:pt x="162" y="210"/>
                      <a:pt x="208" y="163"/>
                      <a:pt x="208" y="105"/>
                    </a:cubicBezTo>
                    <a:cubicBezTo>
                      <a:pt x="208" y="47"/>
                      <a:pt x="162" y="0"/>
                      <a:pt x="104" y="0"/>
                    </a:cubicBezTo>
                    <a:close/>
                    <a:moveTo>
                      <a:pt x="111" y="161"/>
                    </a:moveTo>
                    <a:cubicBezTo>
                      <a:pt x="111" y="180"/>
                      <a:pt x="111" y="180"/>
                      <a:pt x="111" y="180"/>
                    </a:cubicBezTo>
                    <a:cubicBezTo>
                      <a:pt x="92" y="180"/>
                      <a:pt x="92" y="180"/>
                      <a:pt x="92" y="180"/>
                    </a:cubicBezTo>
                    <a:cubicBezTo>
                      <a:pt x="92" y="163"/>
                      <a:pt x="92" y="163"/>
                      <a:pt x="92" y="163"/>
                    </a:cubicBezTo>
                    <a:cubicBezTo>
                      <a:pt x="80" y="162"/>
                      <a:pt x="68" y="159"/>
                      <a:pt x="61" y="155"/>
                    </a:cubicBezTo>
                    <a:cubicBezTo>
                      <a:pt x="66" y="133"/>
                      <a:pt x="66" y="133"/>
                      <a:pt x="66" y="133"/>
                    </a:cubicBezTo>
                    <a:cubicBezTo>
                      <a:pt x="74" y="138"/>
                      <a:pt x="85" y="141"/>
                      <a:pt x="97" y="141"/>
                    </a:cubicBezTo>
                    <a:cubicBezTo>
                      <a:pt x="108" y="141"/>
                      <a:pt x="115" y="137"/>
                      <a:pt x="115" y="130"/>
                    </a:cubicBezTo>
                    <a:cubicBezTo>
                      <a:pt x="115" y="123"/>
                      <a:pt x="109" y="118"/>
                      <a:pt x="95" y="114"/>
                    </a:cubicBezTo>
                    <a:cubicBezTo>
                      <a:pt x="76" y="107"/>
                      <a:pt x="62" y="98"/>
                      <a:pt x="62" y="80"/>
                    </a:cubicBezTo>
                    <a:cubicBezTo>
                      <a:pt x="62" y="64"/>
                      <a:pt x="74" y="51"/>
                      <a:pt x="93" y="47"/>
                    </a:cubicBezTo>
                    <a:cubicBezTo>
                      <a:pt x="93" y="30"/>
                      <a:pt x="93" y="30"/>
                      <a:pt x="93" y="30"/>
                    </a:cubicBezTo>
                    <a:cubicBezTo>
                      <a:pt x="111" y="30"/>
                      <a:pt x="111" y="30"/>
                      <a:pt x="111" y="30"/>
                    </a:cubicBezTo>
                    <a:cubicBezTo>
                      <a:pt x="111" y="46"/>
                      <a:pt x="111" y="46"/>
                      <a:pt x="111" y="46"/>
                    </a:cubicBezTo>
                    <a:cubicBezTo>
                      <a:pt x="124" y="46"/>
                      <a:pt x="132" y="49"/>
                      <a:pt x="138" y="52"/>
                    </a:cubicBezTo>
                    <a:cubicBezTo>
                      <a:pt x="133" y="73"/>
                      <a:pt x="133" y="73"/>
                      <a:pt x="133" y="73"/>
                    </a:cubicBezTo>
                    <a:cubicBezTo>
                      <a:pt x="128" y="71"/>
                      <a:pt x="120" y="66"/>
                      <a:pt x="106" y="66"/>
                    </a:cubicBezTo>
                    <a:cubicBezTo>
                      <a:pt x="94" y="66"/>
                      <a:pt x="90" y="72"/>
                      <a:pt x="90" y="77"/>
                    </a:cubicBezTo>
                    <a:cubicBezTo>
                      <a:pt x="90" y="83"/>
                      <a:pt x="97" y="87"/>
                      <a:pt x="113" y="93"/>
                    </a:cubicBezTo>
                    <a:cubicBezTo>
                      <a:pt x="135" y="100"/>
                      <a:pt x="143" y="111"/>
                      <a:pt x="143" y="127"/>
                    </a:cubicBezTo>
                    <a:cubicBezTo>
                      <a:pt x="143" y="144"/>
                      <a:pt x="132" y="158"/>
                      <a:pt x="111"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21" name="Freeform 435"/>
              <p:cNvSpPr>
                <a:spLocks noEditPoints="1"/>
              </p:cNvSpPr>
              <p:nvPr/>
            </p:nvSpPr>
            <p:spPr bwMode="auto">
              <a:xfrm>
                <a:off x="3282007" y="1022446"/>
                <a:ext cx="89941" cy="91083"/>
              </a:xfrm>
              <a:custGeom>
                <a:avLst/>
                <a:gdLst>
                  <a:gd name="T0" fmla="*/ 67 w 133"/>
                  <a:gd name="T1" fmla="*/ 0 h 135"/>
                  <a:gd name="T2" fmla="*/ 0 w 133"/>
                  <a:gd name="T3" fmla="*/ 68 h 135"/>
                  <a:gd name="T4" fmla="*/ 67 w 133"/>
                  <a:gd name="T5" fmla="*/ 135 h 135"/>
                  <a:gd name="T6" fmla="*/ 133 w 133"/>
                  <a:gd name="T7" fmla="*/ 68 h 135"/>
                  <a:gd name="T8" fmla="*/ 67 w 133"/>
                  <a:gd name="T9" fmla="*/ 0 h 135"/>
                  <a:gd name="T10" fmla="*/ 71 w 133"/>
                  <a:gd name="T11" fmla="*/ 104 h 135"/>
                  <a:gd name="T12" fmla="*/ 71 w 133"/>
                  <a:gd name="T13" fmla="*/ 116 h 135"/>
                  <a:gd name="T14" fmla="*/ 59 w 133"/>
                  <a:gd name="T15" fmla="*/ 116 h 135"/>
                  <a:gd name="T16" fmla="*/ 59 w 133"/>
                  <a:gd name="T17" fmla="*/ 105 h 135"/>
                  <a:gd name="T18" fmla="*/ 39 w 133"/>
                  <a:gd name="T19" fmla="*/ 100 h 135"/>
                  <a:gd name="T20" fmla="*/ 43 w 133"/>
                  <a:gd name="T21" fmla="*/ 86 h 135"/>
                  <a:gd name="T22" fmla="*/ 62 w 133"/>
                  <a:gd name="T23" fmla="*/ 91 h 135"/>
                  <a:gd name="T24" fmla="*/ 74 w 133"/>
                  <a:gd name="T25" fmla="*/ 84 h 135"/>
                  <a:gd name="T26" fmla="*/ 61 w 133"/>
                  <a:gd name="T27" fmla="*/ 73 h 135"/>
                  <a:gd name="T28" fmla="*/ 40 w 133"/>
                  <a:gd name="T29" fmla="*/ 52 h 135"/>
                  <a:gd name="T30" fmla="*/ 60 w 133"/>
                  <a:gd name="T31" fmla="*/ 31 h 135"/>
                  <a:gd name="T32" fmla="*/ 60 w 133"/>
                  <a:gd name="T33" fmla="*/ 20 h 135"/>
                  <a:gd name="T34" fmla="*/ 72 w 133"/>
                  <a:gd name="T35" fmla="*/ 20 h 135"/>
                  <a:gd name="T36" fmla="*/ 72 w 133"/>
                  <a:gd name="T37" fmla="*/ 30 h 135"/>
                  <a:gd name="T38" fmla="*/ 89 w 133"/>
                  <a:gd name="T39" fmla="*/ 34 h 135"/>
                  <a:gd name="T40" fmla="*/ 85 w 133"/>
                  <a:gd name="T41" fmla="*/ 47 h 135"/>
                  <a:gd name="T42" fmla="*/ 68 w 133"/>
                  <a:gd name="T43" fmla="*/ 43 h 135"/>
                  <a:gd name="T44" fmla="*/ 58 w 133"/>
                  <a:gd name="T45" fmla="*/ 50 h 135"/>
                  <a:gd name="T46" fmla="*/ 72 w 133"/>
                  <a:gd name="T47" fmla="*/ 60 h 135"/>
                  <a:gd name="T48" fmla="*/ 92 w 133"/>
                  <a:gd name="T49" fmla="*/ 82 h 135"/>
                  <a:gd name="T50" fmla="*/ 71 w 133"/>
                  <a:gd name="T5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5">
                    <a:moveTo>
                      <a:pt x="67" y="0"/>
                    </a:moveTo>
                    <a:cubicBezTo>
                      <a:pt x="30" y="0"/>
                      <a:pt x="0" y="31"/>
                      <a:pt x="0" y="68"/>
                    </a:cubicBezTo>
                    <a:cubicBezTo>
                      <a:pt x="0" y="105"/>
                      <a:pt x="30" y="135"/>
                      <a:pt x="67" y="135"/>
                    </a:cubicBezTo>
                    <a:cubicBezTo>
                      <a:pt x="104" y="135"/>
                      <a:pt x="133" y="105"/>
                      <a:pt x="133" y="68"/>
                    </a:cubicBezTo>
                    <a:cubicBezTo>
                      <a:pt x="133" y="31"/>
                      <a:pt x="104" y="0"/>
                      <a:pt x="67" y="0"/>
                    </a:cubicBezTo>
                    <a:close/>
                    <a:moveTo>
                      <a:pt x="71" y="104"/>
                    </a:moveTo>
                    <a:cubicBezTo>
                      <a:pt x="71" y="116"/>
                      <a:pt x="71" y="116"/>
                      <a:pt x="71" y="116"/>
                    </a:cubicBezTo>
                    <a:cubicBezTo>
                      <a:pt x="59" y="116"/>
                      <a:pt x="59" y="116"/>
                      <a:pt x="59" y="116"/>
                    </a:cubicBezTo>
                    <a:cubicBezTo>
                      <a:pt x="59" y="105"/>
                      <a:pt x="59" y="105"/>
                      <a:pt x="59" y="105"/>
                    </a:cubicBezTo>
                    <a:cubicBezTo>
                      <a:pt x="51" y="104"/>
                      <a:pt x="44" y="102"/>
                      <a:pt x="39" y="100"/>
                    </a:cubicBezTo>
                    <a:cubicBezTo>
                      <a:pt x="43" y="86"/>
                      <a:pt x="43" y="86"/>
                      <a:pt x="43" y="86"/>
                    </a:cubicBezTo>
                    <a:cubicBezTo>
                      <a:pt x="48" y="88"/>
                      <a:pt x="55" y="91"/>
                      <a:pt x="62" y="91"/>
                    </a:cubicBezTo>
                    <a:cubicBezTo>
                      <a:pt x="69" y="91"/>
                      <a:pt x="74" y="88"/>
                      <a:pt x="74" y="84"/>
                    </a:cubicBezTo>
                    <a:cubicBezTo>
                      <a:pt x="74" y="79"/>
                      <a:pt x="70" y="76"/>
                      <a:pt x="61" y="73"/>
                    </a:cubicBezTo>
                    <a:cubicBezTo>
                      <a:pt x="49" y="69"/>
                      <a:pt x="40" y="63"/>
                      <a:pt x="40" y="52"/>
                    </a:cubicBezTo>
                    <a:cubicBezTo>
                      <a:pt x="40" y="41"/>
                      <a:pt x="47" y="33"/>
                      <a:pt x="60" y="31"/>
                    </a:cubicBezTo>
                    <a:cubicBezTo>
                      <a:pt x="60" y="20"/>
                      <a:pt x="60" y="20"/>
                      <a:pt x="60" y="20"/>
                    </a:cubicBezTo>
                    <a:cubicBezTo>
                      <a:pt x="72" y="20"/>
                      <a:pt x="72" y="20"/>
                      <a:pt x="72" y="20"/>
                    </a:cubicBezTo>
                    <a:cubicBezTo>
                      <a:pt x="72" y="30"/>
                      <a:pt x="72" y="30"/>
                      <a:pt x="72" y="30"/>
                    </a:cubicBezTo>
                    <a:cubicBezTo>
                      <a:pt x="79" y="30"/>
                      <a:pt x="85" y="32"/>
                      <a:pt x="89" y="34"/>
                    </a:cubicBezTo>
                    <a:cubicBezTo>
                      <a:pt x="85" y="47"/>
                      <a:pt x="85" y="47"/>
                      <a:pt x="85" y="47"/>
                    </a:cubicBezTo>
                    <a:cubicBezTo>
                      <a:pt x="82" y="46"/>
                      <a:pt x="77" y="43"/>
                      <a:pt x="68" y="43"/>
                    </a:cubicBezTo>
                    <a:cubicBezTo>
                      <a:pt x="61" y="43"/>
                      <a:pt x="58" y="46"/>
                      <a:pt x="58" y="50"/>
                    </a:cubicBezTo>
                    <a:cubicBezTo>
                      <a:pt x="58" y="54"/>
                      <a:pt x="62" y="56"/>
                      <a:pt x="72" y="60"/>
                    </a:cubicBezTo>
                    <a:cubicBezTo>
                      <a:pt x="86" y="65"/>
                      <a:pt x="92" y="71"/>
                      <a:pt x="92" y="82"/>
                    </a:cubicBezTo>
                    <a:cubicBezTo>
                      <a:pt x="92" y="93"/>
                      <a:pt x="85" y="101"/>
                      <a:pt x="71"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22" name="Freeform 436"/>
              <p:cNvSpPr>
                <a:spLocks noEditPoints="1"/>
              </p:cNvSpPr>
              <p:nvPr/>
            </p:nvSpPr>
            <p:spPr bwMode="auto">
              <a:xfrm>
                <a:off x="3199776" y="780891"/>
                <a:ext cx="470261" cy="527652"/>
              </a:xfrm>
              <a:custGeom>
                <a:avLst/>
                <a:gdLst>
                  <a:gd name="T0" fmla="*/ 652 w 697"/>
                  <a:gd name="T1" fmla="*/ 426 h 782"/>
                  <a:gd name="T2" fmla="*/ 601 w 697"/>
                  <a:gd name="T3" fmla="*/ 366 h 782"/>
                  <a:gd name="T4" fmla="*/ 603 w 697"/>
                  <a:gd name="T5" fmla="*/ 267 h 782"/>
                  <a:gd name="T6" fmla="*/ 585 w 697"/>
                  <a:gd name="T7" fmla="*/ 182 h 782"/>
                  <a:gd name="T8" fmla="*/ 509 w 697"/>
                  <a:gd name="T9" fmla="*/ 80 h 782"/>
                  <a:gd name="T10" fmla="*/ 298 w 697"/>
                  <a:gd name="T11" fmla="*/ 0 h 782"/>
                  <a:gd name="T12" fmla="*/ 0 w 697"/>
                  <a:gd name="T13" fmla="*/ 273 h 782"/>
                  <a:gd name="T14" fmla="*/ 2 w 697"/>
                  <a:gd name="T15" fmla="*/ 302 h 782"/>
                  <a:gd name="T16" fmla="*/ 82 w 697"/>
                  <a:gd name="T17" fmla="*/ 533 h 782"/>
                  <a:gd name="T18" fmla="*/ 0 w 697"/>
                  <a:gd name="T19" fmla="*/ 781 h 782"/>
                  <a:gd name="T20" fmla="*/ 362 w 697"/>
                  <a:gd name="T21" fmla="*/ 782 h 782"/>
                  <a:gd name="T22" fmla="*/ 433 w 697"/>
                  <a:gd name="T23" fmla="*/ 674 h 782"/>
                  <a:gd name="T24" fmla="*/ 545 w 697"/>
                  <a:gd name="T25" fmla="*/ 675 h 782"/>
                  <a:gd name="T26" fmla="*/ 563 w 697"/>
                  <a:gd name="T27" fmla="*/ 673 h 782"/>
                  <a:gd name="T28" fmla="*/ 564 w 697"/>
                  <a:gd name="T29" fmla="*/ 673 h 782"/>
                  <a:gd name="T30" fmla="*/ 564 w 697"/>
                  <a:gd name="T31" fmla="*/ 673 h 782"/>
                  <a:gd name="T32" fmla="*/ 571 w 697"/>
                  <a:gd name="T33" fmla="*/ 601 h 782"/>
                  <a:gd name="T34" fmla="*/ 595 w 697"/>
                  <a:gd name="T35" fmla="*/ 577 h 782"/>
                  <a:gd name="T36" fmla="*/ 595 w 697"/>
                  <a:gd name="T37" fmla="*/ 575 h 782"/>
                  <a:gd name="T38" fmla="*/ 561 w 697"/>
                  <a:gd name="T39" fmla="*/ 554 h 782"/>
                  <a:gd name="T40" fmla="*/ 570 w 697"/>
                  <a:gd name="T41" fmla="*/ 554 h 782"/>
                  <a:gd name="T42" fmla="*/ 598 w 697"/>
                  <a:gd name="T43" fmla="*/ 536 h 782"/>
                  <a:gd name="T44" fmla="*/ 598 w 697"/>
                  <a:gd name="T45" fmla="*/ 535 h 782"/>
                  <a:gd name="T46" fmla="*/ 595 w 697"/>
                  <a:gd name="T47" fmla="*/ 527 h 782"/>
                  <a:gd name="T48" fmla="*/ 611 w 697"/>
                  <a:gd name="T49" fmla="*/ 461 h 782"/>
                  <a:gd name="T50" fmla="*/ 652 w 697"/>
                  <a:gd name="T51" fmla="*/ 426 h 782"/>
                  <a:gd name="T52" fmla="*/ 78 w 697"/>
                  <a:gd name="T53" fmla="*/ 265 h 782"/>
                  <a:gd name="T54" fmla="*/ 141 w 697"/>
                  <a:gd name="T55" fmla="*/ 201 h 782"/>
                  <a:gd name="T56" fmla="*/ 205 w 697"/>
                  <a:gd name="T57" fmla="*/ 265 h 782"/>
                  <a:gd name="T58" fmla="*/ 141 w 697"/>
                  <a:gd name="T59" fmla="*/ 329 h 782"/>
                  <a:gd name="T60" fmla="*/ 78 w 697"/>
                  <a:gd name="T61" fmla="*/ 265 h 782"/>
                  <a:gd name="T62" fmla="*/ 189 w 697"/>
                  <a:gd name="T63" fmla="*/ 514 h 782"/>
                  <a:gd name="T64" fmla="*/ 101 w 697"/>
                  <a:gd name="T65" fmla="*/ 426 h 782"/>
                  <a:gd name="T66" fmla="*/ 189 w 697"/>
                  <a:gd name="T67" fmla="*/ 337 h 782"/>
                  <a:gd name="T68" fmla="*/ 276 w 697"/>
                  <a:gd name="T69" fmla="*/ 426 h 782"/>
                  <a:gd name="T70" fmla="*/ 189 w 697"/>
                  <a:gd name="T71" fmla="*/ 514 h 782"/>
                  <a:gd name="T72" fmla="*/ 352 w 697"/>
                  <a:gd name="T73" fmla="*/ 371 h 782"/>
                  <a:gd name="T74" fmla="*/ 215 w 697"/>
                  <a:gd name="T75" fmla="*/ 233 h 782"/>
                  <a:gd name="T76" fmla="*/ 352 w 697"/>
                  <a:gd name="T77" fmla="*/ 95 h 782"/>
                  <a:gd name="T78" fmla="*/ 489 w 697"/>
                  <a:gd name="T79" fmla="*/ 233 h 782"/>
                  <a:gd name="T80" fmla="*/ 352 w 697"/>
                  <a:gd name="T81" fmla="*/ 37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7" h="782">
                    <a:moveTo>
                      <a:pt x="652" y="426"/>
                    </a:moveTo>
                    <a:cubicBezTo>
                      <a:pt x="636" y="408"/>
                      <a:pt x="611" y="388"/>
                      <a:pt x="601" y="366"/>
                    </a:cubicBezTo>
                    <a:cubicBezTo>
                      <a:pt x="587" y="333"/>
                      <a:pt x="603" y="301"/>
                      <a:pt x="603" y="267"/>
                    </a:cubicBezTo>
                    <a:cubicBezTo>
                      <a:pt x="602" y="240"/>
                      <a:pt x="594" y="207"/>
                      <a:pt x="585" y="182"/>
                    </a:cubicBezTo>
                    <a:cubicBezTo>
                      <a:pt x="570" y="141"/>
                      <a:pt x="543" y="107"/>
                      <a:pt x="509" y="80"/>
                    </a:cubicBezTo>
                    <a:cubicBezTo>
                      <a:pt x="456" y="31"/>
                      <a:pt x="381" y="0"/>
                      <a:pt x="298" y="0"/>
                    </a:cubicBezTo>
                    <a:cubicBezTo>
                      <a:pt x="133" y="0"/>
                      <a:pt x="0" y="122"/>
                      <a:pt x="0" y="273"/>
                    </a:cubicBezTo>
                    <a:cubicBezTo>
                      <a:pt x="0" y="283"/>
                      <a:pt x="1" y="293"/>
                      <a:pt x="2" y="302"/>
                    </a:cubicBezTo>
                    <a:cubicBezTo>
                      <a:pt x="3" y="368"/>
                      <a:pt x="23" y="446"/>
                      <a:pt x="82" y="533"/>
                    </a:cubicBezTo>
                    <a:cubicBezTo>
                      <a:pt x="82" y="533"/>
                      <a:pt x="164" y="697"/>
                      <a:pt x="0" y="781"/>
                    </a:cubicBezTo>
                    <a:cubicBezTo>
                      <a:pt x="362" y="782"/>
                      <a:pt x="362" y="782"/>
                      <a:pt x="362" y="782"/>
                    </a:cubicBezTo>
                    <a:cubicBezTo>
                      <a:pt x="362" y="782"/>
                      <a:pt x="389" y="674"/>
                      <a:pt x="433" y="674"/>
                    </a:cubicBezTo>
                    <a:cubicBezTo>
                      <a:pt x="470" y="674"/>
                      <a:pt x="508" y="677"/>
                      <a:pt x="545" y="675"/>
                    </a:cubicBezTo>
                    <a:cubicBezTo>
                      <a:pt x="553" y="676"/>
                      <a:pt x="558" y="675"/>
                      <a:pt x="563" y="673"/>
                    </a:cubicBezTo>
                    <a:cubicBezTo>
                      <a:pt x="564" y="673"/>
                      <a:pt x="564" y="673"/>
                      <a:pt x="564" y="673"/>
                    </a:cubicBezTo>
                    <a:cubicBezTo>
                      <a:pt x="564" y="673"/>
                      <a:pt x="564" y="673"/>
                      <a:pt x="564" y="673"/>
                    </a:cubicBezTo>
                    <a:cubicBezTo>
                      <a:pt x="589" y="660"/>
                      <a:pt x="571" y="601"/>
                      <a:pt x="571" y="601"/>
                    </a:cubicBezTo>
                    <a:cubicBezTo>
                      <a:pt x="586" y="595"/>
                      <a:pt x="595" y="585"/>
                      <a:pt x="595" y="577"/>
                    </a:cubicBezTo>
                    <a:cubicBezTo>
                      <a:pt x="595" y="575"/>
                      <a:pt x="595" y="575"/>
                      <a:pt x="595" y="575"/>
                    </a:cubicBezTo>
                    <a:cubicBezTo>
                      <a:pt x="595" y="565"/>
                      <a:pt x="581" y="557"/>
                      <a:pt x="561" y="554"/>
                    </a:cubicBezTo>
                    <a:cubicBezTo>
                      <a:pt x="570" y="554"/>
                      <a:pt x="570" y="554"/>
                      <a:pt x="570" y="554"/>
                    </a:cubicBezTo>
                    <a:cubicBezTo>
                      <a:pt x="585" y="554"/>
                      <a:pt x="598" y="546"/>
                      <a:pt x="598" y="536"/>
                    </a:cubicBezTo>
                    <a:cubicBezTo>
                      <a:pt x="598" y="535"/>
                      <a:pt x="598" y="535"/>
                      <a:pt x="598" y="535"/>
                    </a:cubicBezTo>
                    <a:cubicBezTo>
                      <a:pt x="598" y="532"/>
                      <a:pt x="597" y="529"/>
                      <a:pt x="595" y="527"/>
                    </a:cubicBezTo>
                    <a:cubicBezTo>
                      <a:pt x="598" y="514"/>
                      <a:pt x="609" y="461"/>
                      <a:pt x="611" y="461"/>
                    </a:cubicBezTo>
                    <a:cubicBezTo>
                      <a:pt x="697" y="457"/>
                      <a:pt x="652" y="426"/>
                      <a:pt x="652" y="426"/>
                    </a:cubicBezTo>
                    <a:close/>
                    <a:moveTo>
                      <a:pt x="78" y="265"/>
                    </a:moveTo>
                    <a:cubicBezTo>
                      <a:pt x="78" y="230"/>
                      <a:pt x="106" y="201"/>
                      <a:pt x="141" y="201"/>
                    </a:cubicBezTo>
                    <a:cubicBezTo>
                      <a:pt x="176" y="201"/>
                      <a:pt x="205" y="230"/>
                      <a:pt x="205" y="265"/>
                    </a:cubicBezTo>
                    <a:cubicBezTo>
                      <a:pt x="205" y="300"/>
                      <a:pt x="176" y="329"/>
                      <a:pt x="141" y="329"/>
                    </a:cubicBezTo>
                    <a:cubicBezTo>
                      <a:pt x="106" y="329"/>
                      <a:pt x="78" y="300"/>
                      <a:pt x="78" y="265"/>
                    </a:cubicBezTo>
                    <a:close/>
                    <a:moveTo>
                      <a:pt x="189" y="514"/>
                    </a:moveTo>
                    <a:cubicBezTo>
                      <a:pt x="141" y="514"/>
                      <a:pt x="101" y="474"/>
                      <a:pt x="101" y="426"/>
                    </a:cubicBezTo>
                    <a:cubicBezTo>
                      <a:pt x="101" y="377"/>
                      <a:pt x="141" y="337"/>
                      <a:pt x="189" y="337"/>
                    </a:cubicBezTo>
                    <a:cubicBezTo>
                      <a:pt x="237" y="337"/>
                      <a:pt x="276" y="377"/>
                      <a:pt x="276" y="426"/>
                    </a:cubicBezTo>
                    <a:cubicBezTo>
                      <a:pt x="276" y="474"/>
                      <a:pt x="237" y="514"/>
                      <a:pt x="189" y="514"/>
                    </a:cubicBezTo>
                    <a:close/>
                    <a:moveTo>
                      <a:pt x="352" y="371"/>
                    </a:moveTo>
                    <a:cubicBezTo>
                      <a:pt x="276" y="371"/>
                      <a:pt x="215" y="309"/>
                      <a:pt x="215" y="233"/>
                    </a:cubicBezTo>
                    <a:cubicBezTo>
                      <a:pt x="215" y="157"/>
                      <a:pt x="276" y="95"/>
                      <a:pt x="352" y="95"/>
                    </a:cubicBezTo>
                    <a:cubicBezTo>
                      <a:pt x="428" y="95"/>
                      <a:pt x="489" y="157"/>
                      <a:pt x="489" y="233"/>
                    </a:cubicBezTo>
                    <a:cubicBezTo>
                      <a:pt x="489" y="309"/>
                      <a:pt x="428" y="371"/>
                      <a:pt x="352" y="3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grpSp>
      </p:grpSp>
      <p:grpSp>
        <p:nvGrpSpPr>
          <p:cNvPr id="127" name="组合 126"/>
          <p:cNvGrpSpPr/>
          <p:nvPr/>
        </p:nvGrpSpPr>
        <p:grpSpPr>
          <a:xfrm>
            <a:off x="7809160" y="4926348"/>
            <a:ext cx="909907" cy="910236"/>
            <a:chOff x="5857632" y="3627230"/>
            <a:chExt cx="682519" cy="682519"/>
          </a:xfrm>
        </p:grpSpPr>
        <p:grpSp>
          <p:nvGrpSpPr>
            <p:cNvPr id="128" name="组合 127"/>
            <p:cNvGrpSpPr/>
            <p:nvPr/>
          </p:nvGrpSpPr>
          <p:grpSpPr>
            <a:xfrm>
              <a:off x="5857632" y="3627230"/>
              <a:ext cx="682519" cy="682519"/>
              <a:chOff x="2646157" y="1103874"/>
              <a:chExt cx="910025" cy="910025"/>
            </a:xfrm>
          </p:grpSpPr>
          <p:grpSp>
            <p:nvGrpSpPr>
              <p:cNvPr id="159" name="组合 158"/>
              <p:cNvGrpSpPr/>
              <p:nvPr/>
            </p:nvGrpSpPr>
            <p:grpSpPr>
              <a:xfrm>
                <a:off x="2646157" y="1103874"/>
                <a:ext cx="910025" cy="910025"/>
                <a:chOff x="1236675" y="2423160"/>
                <a:chExt cx="1950720" cy="1950720"/>
              </a:xfrm>
            </p:grpSpPr>
            <p:sp>
              <p:nvSpPr>
                <p:cNvPr id="161" name="椭圆 160"/>
                <p:cNvSpPr/>
                <p:nvPr/>
              </p:nvSpPr>
              <p:spPr>
                <a:xfrm>
                  <a:off x="1236675" y="2423160"/>
                  <a:ext cx="1950720" cy="1950720"/>
                </a:xfrm>
                <a:prstGeom prst="ellipse">
                  <a:avLst/>
                </a:prstGeom>
                <a:solidFill>
                  <a:schemeClr val="bg1"/>
                </a:solidFill>
                <a:ln>
                  <a:noFill/>
                </a:ln>
                <a:effectLst>
                  <a:outerShdw dist="762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162" name="椭圆 161"/>
                <p:cNvSpPr/>
                <p:nvPr/>
              </p:nvSpPr>
              <p:spPr>
                <a:xfrm>
                  <a:off x="1426863" y="2613348"/>
                  <a:ext cx="1570349" cy="157034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sp>
            <p:nvSpPr>
              <p:cNvPr id="160" name="椭圆 159"/>
              <p:cNvSpPr/>
              <p:nvPr/>
            </p:nvSpPr>
            <p:spPr>
              <a:xfrm>
                <a:off x="2792045" y="1249762"/>
                <a:ext cx="618249" cy="618249"/>
              </a:xfrm>
              <a:prstGeom prst="ellipse">
                <a:avLst/>
              </a:prstGeom>
              <a:solidFill>
                <a:srgbClr val="F3913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grpSp>
        <p:grpSp>
          <p:nvGrpSpPr>
            <p:cNvPr id="129" name="组合 128"/>
            <p:cNvGrpSpPr/>
            <p:nvPr/>
          </p:nvGrpSpPr>
          <p:grpSpPr>
            <a:xfrm>
              <a:off x="6046201" y="3891638"/>
              <a:ext cx="327824" cy="179625"/>
              <a:chOff x="3085851" y="4418205"/>
              <a:chExt cx="774347" cy="424290"/>
            </a:xfrm>
            <a:solidFill>
              <a:schemeClr val="bg1"/>
            </a:solidFill>
          </p:grpSpPr>
          <p:sp>
            <p:nvSpPr>
              <p:cNvPr id="130" name="Freeform 439"/>
              <p:cNvSpPr/>
              <p:nvPr/>
            </p:nvSpPr>
            <p:spPr bwMode="auto">
              <a:xfrm>
                <a:off x="3676890" y="4518139"/>
                <a:ext cx="183308" cy="97650"/>
              </a:xfrm>
              <a:custGeom>
                <a:avLst/>
                <a:gdLst>
                  <a:gd name="T0" fmla="*/ 272 w 272"/>
                  <a:gd name="T1" fmla="*/ 71 h 145"/>
                  <a:gd name="T2" fmla="*/ 179 w 272"/>
                  <a:gd name="T3" fmla="*/ 0 h 145"/>
                  <a:gd name="T4" fmla="*/ 179 w 272"/>
                  <a:gd name="T5" fmla="*/ 51 h 145"/>
                  <a:gd name="T6" fmla="*/ 0 w 272"/>
                  <a:gd name="T7" fmla="*/ 51 h 145"/>
                  <a:gd name="T8" fmla="*/ 12 w 272"/>
                  <a:gd name="T9" fmla="*/ 94 h 145"/>
                  <a:gd name="T10" fmla="*/ 179 w 272"/>
                  <a:gd name="T11" fmla="*/ 94 h 145"/>
                  <a:gd name="T12" fmla="*/ 179 w 272"/>
                  <a:gd name="T13" fmla="*/ 145 h 145"/>
                  <a:gd name="T14" fmla="*/ 272 w 272"/>
                  <a:gd name="T15" fmla="*/ 71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145">
                    <a:moveTo>
                      <a:pt x="272" y="71"/>
                    </a:moveTo>
                    <a:cubicBezTo>
                      <a:pt x="179" y="0"/>
                      <a:pt x="179" y="0"/>
                      <a:pt x="179" y="0"/>
                    </a:cubicBezTo>
                    <a:cubicBezTo>
                      <a:pt x="179" y="51"/>
                      <a:pt x="179" y="51"/>
                      <a:pt x="179" y="51"/>
                    </a:cubicBezTo>
                    <a:cubicBezTo>
                      <a:pt x="0" y="51"/>
                      <a:pt x="0" y="51"/>
                      <a:pt x="0" y="51"/>
                    </a:cubicBezTo>
                    <a:cubicBezTo>
                      <a:pt x="5" y="65"/>
                      <a:pt x="9" y="79"/>
                      <a:pt x="12" y="94"/>
                    </a:cubicBezTo>
                    <a:cubicBezTo>
                      <a:pt x="179" y="94"/>
                      <a:pt x="179" y="94"/>
                      <a:pt x="179" y="94"/>
                    </a:cubicBezTo>
                    <a:cubicBezTo>
                      <a:pt x="179" y="145"/>
                      <a:pt x="179" y="145"/>
                      <a:pt x="179" y="145"/>
                    </a:cubicBezTo>
                    <a:lnTo>
                      <a:pt x="272"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31" name="Freeform 440"/>
              <p:cNvSpPr>
                <a:spLocks noEditPoints="1"/>
              </p:cNvSpPr>
              <p:nvPr/>
            </p:nvSpPr>
            <p:spPr bwMode="auto">
              <a:xfrm>
                <a:off x="3286005" y="4423630"/>
                <a:ext cx="393455" cy="396024"/>
              </a:xfrm>
              <a:custGeom>
                <a:avLst/>
                <a:gdLst>
                  <a:gd name="T0" fmla="*/ 291 w 583"/>
                  <a:gd name="T1" fmla="*/ 0 h 587"/>
                  <a:gd name="T2" fmla="*/ 0 w 583"/>
                  <a:gd name="T3" fmla="*/ 294 h 587"/>
                  <a:gd name="T4" fmla="*/ 291 w 583"/>
                  <a:gd name="T5" fmla="*/ 587 h 587"/>
                  <a:gd name="T6" fmla="*/ 583 w 583"/>
                  <a:gd name="T7" fmla="*/ 294 h 587"/>
                  <a:gd name="T8" fmla="*/ 291 w 583"/>
                  <a:gd name="T9" fmla="*/ 0 h 587"/>
                  <a:gd name="T10" fmla="*/ 291 w 583"/>
                  <a:gd name="T11" fmla="*/ 517 h 587"/>
                  <a:gd name="T12" fmla="*/ 70 w 583"/>
                  <a:gd name="T13" fmla="*/ 294 h 587"/>
                  <a:gd name="T14" fmla="*/ 291 w 583"/>
                  <a:gd name="T15" fmla="*/ 70 h 587"/>
                  <a:gd name="T16" fmla="*/ 513 w 583"/>
                  <a:gd name="T17" fmla="*/ 294 h 587"/>
                  <a:gd name="T18" fmla="*/ 291 w 583"/>
                  <a:gd name="T19" fmla="*/ 517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3" h="587">
                    <a:moveTo>
                      <a:pt x="291" y="0"/>
                    </a:moveTo>
                    <a:cubicBezTo>
                      <a:pt x="130" y="0"/>
                      <a:pt x="0" y="132"/>
                      <a:pt x="0" y="294"/>
                    </a:cubicBezTo>
                    <a:cubicBezTo>
                      <a:pt x="0" y="456"/>
                      <a:pt x="130" y="587"/>
                      <a:pt x="291" y="587"/>
                    </a:cubicBezTo>
                    <a:cubicBezTo>
                      <a:pt x="452" y="587"/>
                      <a:pt x="583" y="456"/>
                      <a:pt x="583" y="294"/>
                    </a:cubicBezTo>
                    <a:cubicBezTo>
                      <a:pt x="583" y="132"/>
                      <a:pt x="452" y="0"/>
                      <a:pt x="291" y="0"/>
                    </a:cubicBezTo>
                    <a:close/>
                    <a:moveTo>
                      <a:pt x="291" y="517"/>
                    </a:moveTo>
                    <a:cubicBezTo>
                      <a:pt x="169" y="517"/>
                      <a:pt x="70" y="417"/>
                      <a:pt x="70" y="294"/>
                    </a:cubicBezTo>
                    <a:cubicBezTo>
                      <a:pt x="70" y="170"/>
                      <a:pt x="169" y="70"/>
                      <a:pt x="291" y="70"/>
                    </a:cubicBezTo>
                    <a:cubicBezTo>
                      <a:pt x="413" y="70"/>
                      <a:pt x="513" y="170"/>
                      <a:pt x="513" y="294"/>
                    </a:cubicBezTo>
                    <a:cubicBezTo>
                      <a:pt x="513" y="417"/>
                      <a:pt x="413" y="517"/>
                      <a:pt x="291" y="5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32" name="Freeform 441"/>
              <p:cNvSpPr/>
              <p:nvPr/>
            </p:nvSpPr>
            <p:spPr bwMode="auto">
              <a:xfrm>
                <a:off x="3367094" y="4553829"/>
                <a:ext cx="147046" cy="100505"/>
              </a:xfrm>
              <a:custGeom>
                <a:avLst/>
                <a:gdLst>
                  <a:gd name="T0" fmla="*/ 185 w 218"/>
                  <a:gd name="T1" fmla="*/ 54 h 149"/>
                  <a:gd name="T2" fmla="*/ 185 w 218"/>
                  <a:gd name="T3" fmla="*/ 14 h 149"/>
                  <a:gd name="T4" fmla="*/ 171 w 218"/>
                  <a:gd name="T5" fmla="*/ 0 h 149"/>
                  <a:gd name="T6" fmla="*/ 157 w 218"/>
                  <a:gd name="T7" fmla="*/ 14 h 149"/>
                  <a:gd name="T8" fmla="*/ 157 w 218"/>
                  <a:gd name="T9" fmla="*/ 54 h 149"/>
                  <a:gd name="T10" fmla="*/ 126 w 218"/>
                  <a:gd name="T11" fmla="*/ 91 h 149"/>
                  <a:gd name="T12" fmla="*/ 10 w 218"/>
                  <a:gd name="T13" fmla="*/ 102 h 149"/>
                  <a:gd name="T14" fmla="*/ 1 w 218"/>
                  <a:gd name="T15" fmla="*/ 114 h 149"/>
                  <a:gd name="T16" fmla="*/ 12 w 218"/>
                  <a:gd name="T17" fmla="*/ 123 h 149"/>
                  <a:gd name="T18" fmla="*/ 126 w 218"/>
                  <a:gd name="T19" fmla="*/ 112 h 149"/>
                  <a:gd name="T20" fmla="*/ 171 w 218"/>
                  <a:gd name="T21" fmla="*/ 149 h 149"/>
                  <a:gd name="T22" fmla="*/ 218 w 218"/>
                  <a:gd name="T23" fmla="*/ 101 h 149"/>
                  <a:gd name="T24" fmla="*/ 185 w 218"/>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149">
                    <a:moveTo>
                      <a:pt x="185" y="54"/>
                    </a:moveTo>
                    <a:cubicBezTo>
                      <a:pt x="185" y="14"/>
                      <a:pt x="185" y="14"/>
                      <a:pt x="185" y="14"/>
                    </a:cubicBezTo>
                    <a:cubicBezTo>
                      <a:pt x="185" y="6"/>
                      <a:pt x="179" y="0"/>
                      <a:pt x="171" y="0"/>
                    </a:cubicBezTo>
                    <a:cubicBezTo>
                      <a:pt x="163" y="0"/>
                      <a:pt x="157" y="6"/>
                      <a:pt x="157" y="14"/>
                    </a:cubicBezTo>
                    <a:cubicBezTo>
                      <a:pt x="157" y="54"/>
                      <a:pt x="157" y="54"/>
                      <a:pt x="157" y="54"/>
                    </a:cubicBezTo>
                    <a:cubicBezTo>
                      <a:pt x="141" y="60"/>
                      <a:pt x="129" y="74"/>
                      <a:pt x="126" y="91"/>
                    </a:cubicBezTo>
                    <a:cubicBezTo>
                      <a:pt x="10" y="102"/>
                      <a:pt x="10" y="102"/>
                      <a:pt x="10" y="102"/>
                    </a:cubicBezTo>
                    <a:cubicBezTo>
                      <a:pt x="5" y="103"/>
                      <a:pt x="0" y="108"/>
                      <a:pt x="1" y="114"/>
                    </a:cubicBezTo>
                    <a:cubicBezTo>
                      <a:pt x="1" y="120"/>
                      <a:pt x="7" y="124"/>
                      <a:pt x="12" y="123"/>
                    </a:cubicBezTo>
                    <a:cubicBezTo>
                      <a:pt x="126" y="112"/>
                      <a:pt x="126" y="112"/>
                      <a:pt x="126" y="112"/>
                    </a:cubicBezTo>
                    <a:cubicBezTo>
                      <a:pt x="131" y="133"/>
                      <a:pt x="149" y="149"/>
                      <a:pt x="171" y="149"/>
                    </a:cubicBezTo>
                    <a:cubicBezTo>
                      <a:pt x="197" y="149"/>
                      <a:pt x="218" y="127"/>
                      <a:pt x="218" y="101"/>
                    </a:cubicBezTo>
                    <a:cubicBezTo>
                      <a:pt x="218" y="79"/>
                      <a:pt x="204" y="61"/>
                      <a:pt x="18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33" name="Freeform 442"/>
              <p:cNvSpPr/>
              <p:nvPr/>
            </p:nvSpPr>
            <p:spPr bwMode="auto">
              <a:xfrm>
                <a:off x="3458748" y="4489015"/>
                <a:ext cx="13705" cy="39117"/>
              </a:xfrm>
              <a:custGeom>
                <a:avLst/>
                <a:gdLst>
                  <a:gd name="T0" fmla="*/ 29 w 48"/>
                  <a:gd name="T1" fmla="*/ 17 h 137"/>
                  <a:gd name="T2" fmla="*/ 29 w 48"/>
                  <a:gd name="T3" fmla="*/ 17 h 137"/>
                  <a:gd name="T4" fmla="*/ 29 w 48"/>
                  <a:gd name="T5" fmla="*/ 137 h 137"/>
                  <a:gd name="T6" fmla="*/ 48 w 48"/>
                  <a:gd name="T7" fmla="*/ 137 h 137"/>
                  <a:gd name="T8" fmla="*/ 48 w 48"/>
                  <a:gd name="T9" fmla="*/ 0 h 137"/>
                  <a:gd name="T10" fmla="*/ 31 w 48"/>
                  <a:gd name="T11" fmla="*/ 0 h 137"/>
                  <a:gd name="T12" fmla="*/ 0 w 48"/>
                  <a:gd name="T13" fmla="*/ 17 h 137"/>
                  <a:gd name="T14" fmla="*/ 5 w 48"/>
                  <a:gd name="T15" fmla="*/ 31 h 137"/>
                  <a:gd name="T16" fmla="*/ 29 w 48"/>
                  <a:gd name="T17" fmla="*/ 1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37">
                    <a:moveTo>
                      <a:pt x="29" y="17"/>
                    </a:moveTo>
                    <a:lnTo>
                      <a:pt x="29" y="17"/>
                    </a:lnTo>
                    <a:lnTo>
                      <a:pt x="29" y="137"/>
                    </a:lnTo>
                    <a:lnTo>
                      <a:pt x="48" y="137"/>
                    </a:lnTo>
                    <a:lnTo>
                      <a:pt x="48" y="0"/>
                    </a:lnTo>
                    <a:lnTo>
                      <a:pt x="31" y="0"/>
                    </a:lnTo>
                    <a:lnTo>
                      <a:pt x="0" y="17"/>
                    </a:lnTo>
                    <a:lnTo>
                      <a:pt x="5" y="31"/>
                    </a:lnTo>
                    <a:lnTo>
                      <a:pt x="2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34" name="Freeform 443"/>
              <p:cNvSpPr/>
              <p:nvPr/>
            </p:nvSpPr>
            <p:spPr bwMode="auto">
              <a:xfrm>
                <a:off x="3476450" y="4488444"/>
                <a:ext cx="24841" cy="39688"/>
              </a:xfrm>
              <a:custGeom>
                <a:avLst/>
                <a:gdLst>
                  <a:gd name="T0" fmla="*/ 37 w 37"/>
                  <a:gd name="T1" fmla="*/ 52 h 59"/>
                  <a:gd name="T2" fmla="*/ 11 w 37"/>
                  <a:gd name="T3" fmla="*/ 52 h 59"/>
                  <a:gd name="T4" fmla="*/ 11 w 37"/>
                  <a:gd name="T5" fmla="*/ 52 h 59"/>
                  <a:gd name="T6" fmla="*/ 16 w 37"/>
                  <a:gd name="T7" fmla="*/ 48 h 59"/>
                  <a:gd name="T8" fmla="*/ 36 w 37"/>
                  <a:gd name="T9" fmla="*/ 17 h 59"/>
                  <a:gd name="T10" fmla="*/ 18 w 37"/>
                  <a:gd name="T11" fmla="*/ 0 h 59"/>
                  <a:gd name="T12" fmla="*/ 2 w 37"/>
                  <a:gd name="T13" fmla="*/ 6 h 59"/>
                  <a:gd name="T14" fmla="*/ 4 w 37"/>
                  <a:gd name="T15" fmla="*/ 11 h 59"/>
                  <a:gd name="T16" fmla="*/ 17 w 37"/>
                  <a:gd name="T17" fmla="*/ 7 h 59"/>
                  <a:gd name="T18" fmla="*/ 28 w 37"/>
                  <a:gd name="T19" fmla="*/ 18 h 59"/>
                  <a:gd name="T20" fmla="*/ 7 w 37"/>
                  <a:gd name="T21" fmla="*/ 48 h 59"/>
                  <a:gd name="T22" fmla="*/ 0 w 37"/>
                  <a:gd name="T23" fmla="*/ 54 h 59"/>
                  <a:gd name="T24" fmla="*/ 0 w 37"/>
                  <a:gd name="T25" fmla="*/ 59 h 59"/>
                  <a:gd name="T26" fmla="*/ 37 w 37"/>
                  <a:gd name="T27" fmla="*/ 59 h 59"/>
                  <a:gd name="T28" fmla="*/ 37 w 37"/>
                  <a:gd name="T29"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59">
                    <a:moveTo>
                      <a:pt x="37" y="52"/>
                    </a:moveTo>
                    <a:cubicBezTo>
                      <a:pt x="11" y="52"/>
                      <a:pt x="11" y="52"/>
                      <a:pt x="11" y="52"/>
                    </a:cubicBezTo>
                    <a:cubicBezTo>
                      <a:pt x="11" y="52"/>
                      <a:pt x="11" y="52"/>
                      <a:pt x="11" y="52"/>
                    </a:cubicBezTo>
                    <a:cubicBezTo>
                      <a:pt x="16" y="48"/>
                      <a:pt x="16" y="48"/>
                      <a:pt x="16" y="48"/>
                    </a:cubicBezTo>
                    <a:cubicBezTo>
                      <a:pt x="28" y="36"/>
                      <a:pt x="36" y="27"/>
                      <a:pt x="36" y="17"/>
                    </a:cubicBezTo>
                    <a:cubicBezTo>
                      <a:pt x="36" y="9"/>
                      <a:pt x="31" y="0"/>
                      <a:pt x="18" y="0"/>
                    </a:cubicBezTo>
                    <a:cubicBezTo>
                      <a:pt x="12" y="0"/>
                      <a:pt x="6" y="3"/>
                      <a:pt x="2" y="6"/>
                    </a:cubicBezTo>
                    <a:cubicBezTo>
                      <a:pt x="4" y="11"/>
                      <a:pt x="4" y="11"/>
                      <a:pt x="4" y="11"/>
                    </a:cubicBezTo>
                    <a:cubicBezTo>
                      <a:pt x="7" y="9"/>
                      <a:pt x="11" y="7"/>
                      <a:pt x="17" y="7"/>
                    </a:cubicBezTo>
                    <a:cubicBezTo>
                      <a:pt x="25" y="7"/>
                      <a:pt x="28" y="12"/>
                      <a:pt x="28" y="18"/>
                    </a:cubicBezTo>
                    <a:cubicBezTo>
                      <a:pt x="28" y="26"/>
                      <a:pt x="21" y="34"/>
                      <a:pt x="7" y="48"/>
                    </a:cubicBezTo>
                    <a:cubicBezTo>
                      <a:pt x="0" y="54"/>
                      <a:pt x="0" y="54"/>
                      <a:pt x="0" y="54"/>
                    </a:cubicBezTo>
                    <a:cubicBezTo>
                      <a:pt x="0" y="59"/>
                      <a:pt x="0" y="59"/>
                      <a:pt x="0" y="59"/>
                    </a:cubicBezTo>
                    <a:cubicBezTo>
                      <a:pt x="37" y="59"/>
                      <a:pt x="37" y="59"/>
                      <a:pt x="37" y="59"/>
                    </a:cubicBezTo>
                    <a:lnTo>
                      <a:pt x="37"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35" name="Freeform 444"/>
              <p:cNvSpPr/>
              <p:nvPr/>
            </p:nvSpPr>
            <p:spPr bwMode="auto">
              <a:xfrm>
                <a:off x="3590375" y="4605795"/>
                <a:ext cx="24270" cy="39688"/>
              </a:xfrm>
              <a:custGeom>
                <a:avLst/>
                <a:gdLst>
                  <a:gd name="T0" fmla="*/ 36 w 36"/>
                  <a:gd name="T1" fmla="*/ 42 h 59"/>
                  <a:gd name="T2" fmla="*/ 23 w 36"/>
                  <a:gd name="T3" fmla="*/ 27 h 59"/>
                  <a:gd name="T4" fmla="*/ 23 w 36"/>
                  <a:gd name="T5" fmla="*/ 27 h 59"/>
                  <a:gd name="T6" fmla="*/ 34 w 36"/>
                  <a:gd name="T7" fmla="*/ 14 h 59"/>
                  <a:gd name="T8" fmla="*/ 17 w 36"/>
                  <a:gd name="T9" fmla="*/ 0 h 59"/>
                  <a:gd name="T10" fmla="*/ 2 w 36"/>
                  <a:gd name="T11" fmla="*/ 4 h 59"/>
                  <a:gd name="T12" fmla="*/ 4 w 36"/>
                  <a:gd name="T13" fmla="*/ 10 h 59"/>
                  <a:gd name="T14" fmla="*/ 16 w 36"/>
                  <a:gd name="T15" fmla="*/ 6 h 59"/>
                  <a:gd name="T16" fmla="*/ 26 w 36"/>
                  <a:gd name="T17" fmla="*/ 15 h 59"/>
                  <a:gd name="T18" fmla="*/ 13 w 36"/>
                  <a:gd name="T19" fmla="*/ 25 h 59"/>
                  <a:gd name="T20" fmla="*/ 9 w 36"/>
                  <a:gd name="T21" fmla="*/ 25 h 59"/>
                  <a:gd name="T22" fmla="*/ 9 w 36"/>
                  <a:gd name="T23" fmla="*/ 31 h 59"/>
                  <a:gd name="T24" fmla="*/ 13 w 36"/>
                  <a:gd name="T25" fmla="*/ 31 h 59"/>
                  <a:gd name="T26" fmla="*/ 28 w 36"/>
                  <a:gd name="T27" fmla="*/ 42 h 59"/>
                  <a:gd name="T28" fmla="*/ 15 w 36"/>
                  <a:gd name="T29" fmla="*/ 53 h 59"/>
                  <a:gd name="T30" fmla="*/ 2 w 36"/>
                  <a:gd name="T31" fmla="*/ 50 h 59"/>
                  <a:gd name="T32" fmla="*/ 0 w 36"/>
                  <a:gd name="T33" fmla="*/ 56 h 59"/>
                  <a:gd name="T34" fmla="*/ 15 w 36"/>
                  <a:gd name="T35" fmla="*/ 59 h 59"/>
                  <a:gd name="T36" fmla="*/ 36 w 36"/>
                  <a:gd name="T37" fmla="*/ 4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59">
                    <a:moveTo>
                      <a:pt x="36" y="42"/>
                    </a:moveTo>
                    <a:cubicBezTo>
                      <a:pt x="36" y="34"/>
                      <a:pt x="30" y="29"/>
                      <a:pt x="23" y="27"/>
                    </a:cubicBezTo>
                    <a:cubicBezTo>
                      <a:pt x="23" y="27"/>
                      <a:pt x="23" y="27"/>
                      <a:pt x="23" y="27"/>
                    </a:cubicBezTo>
                    <a:cubicBezTo>
                      <a:pt x="30" y="25"/>
                      <a:pt x="34" y="20"/>
                      <a:pt x="34" y="14"/>
                    </a:cubicBezTo>
                    <a:cubicBezTo>
                      <a:pt x="34" y="7"/>
                      <a:pt x="29" y="0"/>
                      <a:pt x="17" y="0"/>
                    </a:cubicBezTo>
                    <a:cubicBezTo>
                      <a:pt x="11" y="0"/>
                      <a:pt x="5" y="2"/>
                      <a:pt x="2" y="4"/>
                    </a:cubicBezTo>
                    <a:cubicBezTo>
                      <a:pt x="4" y="10"/>
                      <a:pt x="4" y="10"/>
                      <a:pt x="4" y="10"/>
                    </a:cubicBezTo>
                    <a:cubicBezTo>
                      <a:pt x="7" y="8"/>
                      <a:pt x="11" y="6"/>
                      <a:pt x="16" y="6"/>
                    </a:cubicBezTo>
                    <a:cubicBezTo>
                      <a:pt x="23" y="6"/>
                      <a:pt x="26" y="10"/>
                      <a:pt x="26" y="15"/>
                    </a:cubicBezTo>
                    <a:cubicBezTo>
                      <a:pt x="26" y="22"/>
                      <a:pt x="19" y="25"/>
                      <a:pt x="13" y="25"/>
                    </a:cubicBezTo>
                    <a:cubicBezTo>
                      <a:pt x="9" y="25"/>
                      <a:pt x="9" y="25"/>
                      <a:pt x="9" y="25"/>
                    </a:cubicBezTo>
                    <a:cubicBezTo>
                      <a:pt x="9" y="31"/>
                      <a:pt x="9" y="31"/>
                      <a:pt x="9" y="31"/>
                    </a:cubicBezTo>
                    <a:cubicBezTo>
                      <a:pt x="13" y="31"/>
                      <a:pt x="13" y="31"/>
                      <a:pt x="13" y="31"/>
                    </a:cubicBezTo>
                    <a:cubicBezTo>
                      <a:pt x="21" y="31"/>
                      <a:pt x="28" y="34"/>
                      <a:pt x="28" y="42"/>
                    </a:cubicBezTo>
                    <a:cubicBezTo>
                      <a:pt x="28" y="47"/>
                      <a:pt x="25" y="53"/>
                      <a:pt x="15" y="53"/>
                    </a:cubicBezTo>
                    <a:cubicBezTo>
                      <a:pt x="10" y="53"/>
                      <a:pt x="5" y="51"/>
                      <a:pt x="2" y="50"/>
                    </a:cubicBezTo>
                    <a:cubicBezTo>
                      <a:pt x="0" y="56"/>
                      <a:pt x="0" y="56"/>
                      <a:pt x="0" y="56"/>
                    </a:cubicBezTo>
                    <a:cubicBezTo>
                      <a:pt x="3" y="57"/>
                      <a:pt x="9" y="59"/>
                      <a:pt x="15" y="59"/>
                    </a:cubicBezTo>
                    <a:cubicBezTo>
                      <a:pt x="29" y="59"/>
                      <a:pt x="36" y="51"/>
                      <a:pt x="3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36" name="Freeform 445"/>
              <p:cNvSpPr>
                <a:spLocks noEditPoints="1"/>
              </p:cNvSpPr>
              <p:nvPr/>
            </p:nvSpPr>
            <p:spPr bwMode="auto">
              <a:xfrm>
                <a:off x="3469027" y="4710869"/>
                <a:ext cx="26839" cy="40545"/>
              </a:xfrm>
              <a:custGeom>
                <a:avLst/>
                <a:gdLst>
                  <a:gd name="T0" fmla="*/ 23 w 40"/>
                  <a:gd name="T1" fmla="*/ 21 h 60"/>
                  <a:gd name="T2" fmla="*/ 9 w 40"/>
                  <a:gd name="T3" fmla="*/ 28 h 60"/>
                  <a:gd name="T4" fmla="*/ 8 w 40"/>
                  <a:gd name="T5" fmla="*/ 28 h 60"/>
                  <a:gd name="T6" fmla="*/ 28 w 40"/>
                  <a:gd name="T7" fmla="*/ 7 h 60"/>
                  <a:gd name="T8" fmla="*/ 34 w 40"/>
                  <a:gd name="T9" fmla="*/ 7 h 60"/>
                  <a:gd name="T10" fmla="*/ 34 w 40"/>
                  <a:gd name="T11" fmla="*/ 0 h 60"/>
                  <a:gd name="T12" fmla="*/ 29 w 40"/>
                  <a:gd name="T13" fmla="*/ 1 h 60"/>
                  <a:gd name="T14" fmla="*/ 10 w 40"/>
                  <a:gd name="T15" fmla="*/ 9 h 60"/>
                  <a:gd name="T16" fmla="*/ 0 w 40"/>
                  <a:gd name="T17" fmla="*/ 35 h 60"/>
                  <a:gd name="T18" fmla="*/ 21 w 40"/>
                  <a:gd name="T19" fmla="*/ 60 h 60"/>
                  <a:gd name="T20" fmla="*/ 40 w 40"/>
                  <a:gd name="T21" fmla="*/ 39 h 60"/>
                  <a:gd name="T22" fmla="*/ 23 w 40"/>
                  <a:gd name="T23" fmla="*/ 21 h 60"/>
                  <a:gd name="T24" fmla="*/ 21 w 40"/>
                  <a:gd name="T25" fmla="*/ 54 h 60"/>
                  <a:gd name="T26" fmla="*/ 8 w 40"/>
                  <a:gd name="T27" fmla="*/ 37 h 60"/>
                  <a:gd name="T28" fmla="*/ 9 w 40"/>
                  <a:gd name="T29" fmla="*/ 34 h 60"/>
                  <a:gd name="T30" fmla="*/ 20 w 40"/>
                  <a:gd name="T31" fmla="*/ 27 h 60"/>
                  <a:gd name="T32" fmla="*/ 32 w 40"/>
                  <a:gd name="T33" fmla="*/ 40 h 60"/>
                  <a:gd name="T34" fmla="*/ 21 w 40"/>
                  <a:gd name="T35" fmla="*/ 5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60">
                    <a:moveTo>
                      <a:pt x="23" y="21"/>
                    </a:moveTo>
                    <a:cubicBezTo>
                      <a:pt x="16" y="21"/>
                      <a:pt x="11" y="24"/>
                      <a:pt x="9" y="28"/>
                    </a:cubicBezTo>
                    <a:cubicBezTo>
                      <a:pt x="8" y="28"/>
                      <a:pt x="8" y="28"/>
                      <a:pt x="8" y="28"/>
                    </a:cubicBezTo>
                    <a:cubicBezTo>
                      <a:pt x="10" y="18"/>
                      <a:pt x="16" y="9"/>
                      <a:pt x="28" y="7"/>
                    </a:cubicBezTo>
                    <a:cubicBezTo>
                      <a:pt x="31" y="7"/>
                      <a:pt x="33" y="7"/>
                      <a:pt x="34" y="7"/>
                    </a:cubicBezTo>
                    <a:cubicBezTo>
                      <a:pt x="34" y="0"/>
                      <a:pt x="34" y="0"/>
                      <a:pt x="34" y="0"/>
                    </a:cubicBezTo>
                    <a:cubicBezTo>
                      <a:pt x="33" y="0"/>
                      <a:pt x="31" y="1"/>
                      <a:pt x="29" y="1"/>
                    </a:cubicBezTo>
                    <a:cubicBezTo>
                      <a:pt x="21" y="2"/>
                      <a:pt x="15" y="5"/>
                      <a:pt x="10" y="9"/>
                    </a:cubicBezTo>
                    <a:cubicBezTo>
                      <a:pt x="5" y="15"/>
                      <a:pt x="0" y="24"/>
                      <a:pt x="0" y="35"/>
                    </a:cubicBezTo>
                    <a:cubicBezTo>
                      <a:pt x="0" y="50"/>
                      <a:pt x="9" y="60"/>
                      <a:pt x="21" y="60"/>
                    </a:cubicBezTo>
                    <a:cubicBezTo>
                      <a:pt x="33" y="60"/>
                      <a:pt x="40" y="50"/>
                      <a:pt x="40" y="39"/>
                    </a:cubicBezTo>
                    <a:cubicBezTo>
                      <a:pt x="40" y="28"/>
                      <a:pt x="33" y="21"/>
                      <a:pt x="23" y="21"/>
                    </a:cubicBezTo>
                    <a:close/>
                    <a:moveTo>
                      <a:pt x="21" y="54"/>
                    </a:moveTo>
                    <a:cubicBezTo>
                      <a:pt x="13" y="54"/>
                      <a:pt x="8" y="47"/>
                      <a:pt x="8" y="37"/>
                    </a:cubicBezTo>
                    <a:cubicBezTo>
                      <a:pt x="8" y="36"/>
                      <a:pt x="9" y="35"/>
                      <a:pt x="9" y="34"/>
                    </a:cubicBezTo>
                    <a:cubicBezTo>
                      <a:pt x="11" y="30"/>
                      <a:pt x="15" y="27"/>
                      <a:pt x="20" y="27"/>
                    </a:cubicBezTo>
                    <a:cubicBezTo>
                      <a:pt x="27" y="27"/>
                      <a:pt x="32" y="32"/>
                      <a:pt x="32" y="40"/>
                    </a:cubicBezTo>
                    <a:cubicBezTo>
                      <a:pt x="32" y="48"/>
                      <a:pt x="28" y="54"/>
                      <a:pt x="21"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37" name="Freeform 446"/>
              <p:cNvSpPr>
                <a:spLocks noEditPoints="1"/>
              </p:cNvSpPr>
              <p:nvPr/>
            </p:nvSpPr>
            <p:spPr bwMode="auto">
              <a:xfrm>
                <a:off x="3339398" y="4606366"/>
                <a:ext cx="25697" cy="39974"/>
              </a:xfrm>
              <a:custGeom>
                <a:avLst/>
                <a:gdLst>
                  <a:gd name="T0" fmla="*/ 19 w 38"/>
                  <a:gd name="T1" fmla="*/ 0 h 59"/>
                  <a:gd name="T2" fmla="*/ 0 w 38"/>
                  <a:gd name="T3" fmla="*/ 20 h 59"/>
                  <a:gd name="T4" fmla="*/ 17 w 38"/>
                  <a:gd name="T5" fmla="*/ 38 h 59"/>
                  <a:gd name="T6" fmla="*/ 30 w 38"/>
                  <a:gd name="T7" fmla="*/ 32 h 59"/>
                  <a:gd name="T8" fmla="*/ 30 w 38"/>
                  <a:gd name="T9" fmla="*/ 32 h 59"/>
                  <a:gd name="T10" fmla="*/ 23 w 38"/>
                  <a:gd name="T11" fmla="*/ 47 h 59"/>
                  <a:gd name="T12" fmla="*/ 11 w 38"/>
                  <a:gd name="T13" fmla="*/ 53 h 59"/>
                  <a:gd name="T14" fmla="*/ 5 w 38"/>
                  <a:gd name="T15" fmla="*/ 53 h 59"/>
                  <a:gd name="T16" fmla="*/ 5 w 38"/>
                  <a:gd name="T17" fmla="*/ 59 h 59"/>
                  <a:gd name="T18" fmla="*/ 12 w 38"/>
                  <a:gd name="T19" fmla="*/ 59 h 59"/>
                  <a:gd name="T20" fmla="*/ 28 w 38"/>
                  <a:gd name="T21" fmla="*/ 51 h 59"/>
                  <a:gd name="T22" fmla="*/ 38 w 38"/>
                  <a:gd name="T23" fmla="*/ 24 h 59"/>
                  <a:gd name="T24" fmla="*/ 19 w 38"/>
                  <a:gd name="T25" fmla="*/ 0 h 59"/>
                  <a:gd name="T26" fmla="*/ 30 w 38"/>
                  <a:gd name="T27" fmla="*/ 26 h 59"/>
                  <a:gd name="T28" fmla="*/ 18 w 38"/>
                  <a:gd name="T29" fmla="*/ 32 h 59"/>
                  <a:gd name="T30" fmla="*/ 7 w 38"/>
                  <a:gd name="T31" fmla="*/ 20 h 59"/>
                  <a:gd name="T32" fmla="*/ 19 w 38"/>
                  <a:gd name="T33" fmla="*/ 6 h 59"/>
                  <a:gd name="T34" fmla="*/ 30 w 38"/>
                  <a:gd name="T35" fmla="*/ 23 h 59"/>
                  <a:gd name="T36" fmla="*/ 30 w 38"/>
                  <a:gd name="T37"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59">
                    <a:moveTo>
                      <a:pt x="19" y="0"/>
                    </a:moveTo>
                    <a:cubicBezTo>
                      <a:pt x="8" y="0"/>
                      <a:pt x="0" y="10"/>
                      <a:pt x="0" y="20"/>
                    </a:cubicBezTo>
                    <a:cubicBezTo>
                      <a:pt x="0" y="30"/>
                      <a:pt x="6" y="38"/>
                      <a:pt x="17" y="38"/>
                    </a:cubicBezTo>
                    <a:cubicBezTo>
                      <a:pt x="22" y="38"/>
                      <a:pt x="27" y="36"/>
                      <a:pt x="30" y="32"/>
                    </a:cubicBezTo>
                    <a:cubicBezTo>
                      <a:pt x="30" y="32"/>
                      <a:pt x="30" y="32"/>
                      <a:pt x="30" y="32"/>
                    </a:cubicBezTo>
                    <a:cubicBezTo>
                      <a:pt x="29" y="39"/>
                      <a:pt x="27" y="44"/>
                      <a:pt x="23" y="47"/>
                    </a:cubicBezTo>
                    <a:cubicBezTo>
                      <a:pt x="20" y="50"/>
                      <a:pt x="15" y="52"/>
                      <a:pt x="11" y="53"/>
                    </a:cubicBezTo>
                    <a:cubicBezTo>
                      <a:pt x="8" y="53"/>
                      <a:pt x="6" y="53"/>
                      <a:pt x="5" y="53"/>
                    </a:cubicBezTo>
                    <a:cubicBezTo>
                      <a:pt x="5" y="59"/>
                      <a:pt x="5" y="59"/>
                      <a:pt x="5" y="59"/>
                    </a:cubicBezTo>
                    <a:cubicBezTo>
                      <a:pt x="6" y="59"/>
                      <a:pt x="9" y="59"/>
                      <a:pt x="12" y="59"/>
                    </a:cubicBezTo>
                    <a:cubicBezTo>
                      <a:pt x="18" y="58"/>
                      <a:pt x="24" y="56"/>
                      <a:pt x="28" y="51"/>
                    </a:cubicBezTo>
                    <a:cubicBezTo>
                      <a:pt x="34" y="46"/>
                      <a:pt x="38" y="37"/>
                      <a:pt x="38" y="24"/>
                    </a:cubicBezTo>
                    <a:cubicBezTo>
                      <a:pt x="38" y="9"/>
                      <a:pt x="31" y="0"/>
                      <a:pt x="19" y="0"/>
                    </a:cubicBezTo>
                    <a:close/>
                    <a:moveTo>
                      <a:pt x="30" y="26"/>
                    </a:moveTo>
                    <a:cubicBezTo>
                      <a:pt x="28" y="30"/>
                      <a:pt x="24" y="32"/>
                      <a:pt x="18" y="32"/>
                    </a:cubicBezTo>
                    <a:cubicBezTo>
                      <a:pt x="12" y="32"/>
                      <a:pt x="7" y="27"/>
                      <a:pt x="7" y="20"/>
                    </a:cubicBezTo>
                    <a:cubicBezTo>
                      <a:pt x="7" y="12"/>
                      <a:pt x="12" y="6"/>
                      <a:pt x="19" y="6"/>
                    </a:cubicBezTo>
                    <a:cubicBezTo>
                      <a:pt x="27" y="6"/>
                      <a:pt x="30" y="13"/>
                      <a:pt x="30" y="23"/>
                    </a:cubicBezTo>
                    <a:cubicBezTo>
                      <a:pt x="30" y="25"/>
                      <a:pt x="30" y="25"/>
                      <a:pt x="30"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38" name="Oval 447"/>
              <p:cNvSpPr>
                <a:spLocks noChangeArrowheads="1"/>
              </p:cNvSpPr>
              <p:nvPr/>
            </p:nvSpPr>
            <p:spPr bwMode="auto">
              <a:xfrm>
                <a:off x="3388794" y="4539553"/>
                <a:ext cx="18845" cy="18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39" name="Oval 448"/>
              <p:cNvSpPr>
                <a:spLocks noChangeArrowheads="1"/>
              </p:cNvSpPr>
              <p:nvPr/>
            </p:nvSpPr>
            <p:spPr bwMode="auto">
              <a:xfrm>
                <a:off x="3552686" y="4539553"/>
                <a:ext cx="19416" cy="18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0" name="Oval 449"/>
              <p:cNvSpPr>
                <a:spLocks noChangeArrowheads="1"/>
              </p:cNvSpPr>
              <p:nvPr/>
            </p:nvSpPr>
            <p:spPr bwMode="auto">
              <a:xfrm>
                <a:off x="3552686" y="4695450"/>
                <a:ext cx="19416" cy="1770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1" name="Freeform 450"/>
              <p:cNvSpPr/>
              <p:nvPr/>
            </p:nvSpPr>
            <p:spPr bwMode="auto">
              <a:xfrm>
                <a:off x="3085851" y="4650337"/>
                <a:ext cx="211860" cy="97650"/>
              </a:xfrm>
              <a:custGeom>
                <a:avLst/>
                <a:gdLst>
                  <a:gd name="T0" fmla="*/ 92 w 314"/>
                  <a:gd name="T1" fmla="*/ 51 h 145"/>
                  <a:gd name="T2" fmla="*/ 92 w 314"/>
                  <a:gd name="T3" fmla="*/ 0 h 145"/>
                  <a:gd name="T4" fmla="*/ 0 w 314"/>
                  <a:gd name="T5" fmla="*/ 71 h 145"/>
                  <a:gd name="T6" fmla="*/ 92 w 314"/>
                  <a:gd name="T7" fmla="*/ 145 h 145"/>
                  <a:gd name="T8" fmla="*/ 92 w 314"/>
                  <a:gd name="T9" fmla="*/ 94 h 145"/>
                  <a:gd name="T10" fmla="*/ 314 w 314"/>
                  <a:gd name="T11" fmla="*/ 94 h 145"/>
                  <a:gd name="T12" fmla="*/ 297 w 314"/>
                  <a:gd name="T13" fmla="*/ 51 h 145"/>
                  <a:gd name="T14" fmla="*/ 92 w 314"/>
                  <a:gd name="T15" fmla="*/ 51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145">
                    <a:moveTo>
                      <a:pt x="92" y="51"/>
                    </a:moveTo>
                    <a:cubicBezTo>
                      <a:pt x="92" y="0"/>
                      <a:pt x="92" y="0"/>
                      <a:pt x="92" y="0"/>
                    </a:cubicBezTo>
                    <a:cubicBezTo>
                      <a:pt x="0" y="71"/>
                      <a:pt x="0" y="71"/>
                      <a:pt x="0" y="71"/>
                    </a:cubicBezTo>
                    <a:cubicBezTo>
                      <a:pt x="92" y="145"/>
                      <a:pt x="92" y="145"/>
                      <a:pt x="92" y="145"/>
                    </a:cubicBezTo>
                    <a:cubicBezTo>
                      <a:pt x="92" y="94"/>
                      <a:pt x="92" y="94"/>
                      <a:pt x="92" y="94"/>
                    </a:cubicBezTo>
                    <a:cubicBezTo>
                      <a:pt x="314" y="94"/>
                      <a:pt x="314" y="94"/>
                      <a:pt x="314" y="94"/>
                    </a:cubicBezTo>
                    <a:cubicBezTo>
                      <a:pt x="308" y="80"/>
                      <a:pt x="302" y="66"/>
                      <a:pt x="297" y="51"/>
                    </a:cubicBezTo>
                    <a:lnTo>
                      <a:pt x="92"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2" name="Oval 451"/>
              <p:cNvSpPr>
                <a:spLocks noChangeArrowheads="1"/>
              </p:cNvSpPr>
              <p:nvPr/>
            </p:nvSpPr>
            <p:spPr bwMode="auto">
              <a:xfrm>
                <a:off x="3388794" y="4696021"/>
                <a:ext cx="18845" cy="1770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3" name="Freeform 452"/>
              <p:cNvSpPr/>
              <p:nvPr/>
            </p:nvSpPr>
            <p:spPr bwMode="auto">
              <a:xfrm>
                <a:off x="3698304" y="4718292"/>
                <a:ext cx="35120" cy="60246"/>
              </a:xfrm>
              <a:custGeom>
                <a:avLst/>
                <a:gdLst>
                  <a:gd name="T0" fmla="*/ 0 w 52"/>
                  <a:gd name="T1" fmla="*/ 0 h 89"/>
                  <a:gd name="T2" fmla="*/ 0 w 52"/>
                  <a:gd name="T3" fmla="*/ 78 h 89"/>
                  <a:gd name="T4" fmla="*/ 26 w 52"/>
                  <a:gd name="T5" fmla="*/ 89 h 89"/>
                  <a:gd name="T6" fmla="*/ 52 w 52"/>
                  <a:gd name="T7" fmla="*/ 78 h 89"/>
                  <a:gd name="T8" fmla="*/ 52 w 52"/>
                  <a:gd name="T9" fmla="*/ 0 h 89"/>
                  <a:gd name="T10" fmla="*/ 26 w 52"/>
                  <a:gd name="T11" fmla="*/ 6 h 89"/>
                  <a:gd name="T12" fmla="*/ 0 w 52"/>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52" h="89">
                    <a:moveTo>
                      <a:pt x="0" y="0"/>
                    </a:moveTo>
                    <a:cubicBezTo>
                      <a:pt x="0" y="78"/>
                      <a:pt x="0" y="78"/>
                      <a:pt x="0" y="78"/>
                    </a:cubicBezTo>
                    <a:cubicBezTo>
                      <a:pt x="0" y="84"/>
                      <a:pt x="11" y="89"/>
                      <a:pt x="26" y="89"/>
                    </a:cubicBezTo>
                    <a:cubicBezTo>
                      <a:pt x="40" y="89"/>
                      <a:pt x="52" y="84"/>
                      <a:pt x="52" y="78"/>
                    </a:cubicBezTo>
                    <a:cubicBezTo>
                      <a:pt x="52" y="0"/>
                      <a:pt x="52" y="0"/>
                      <a:pt x="52" y="0"/>
                    </a:cubicBezTo>
                    <a:cubicBezTo>
                      <a:pt x="46" y="4"/>
                      <a:pt x="35" y="6"/>
                      <a:pt x="26" y="6"/>
                    </a:cubicBezTo>
                    <a:cubicBezTo>
                      <a:pt x="16" y="6"/>
                      <a:pt x="5"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4" name="Oval 453"/>
              <p:cNvSpPr>
                <a:spLocks noChangeArrowheads="1"/>
              </p:cNvSpPr>
              <p:nvPr/>
            </p:nvSpPr>
            <p:spPr bwMode="auto">
              <a:xfrm>
                <a:off x="3698304" y="4704873"/>
                <a:ext cx="35120" cy="1427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5" name="Freeform 454"/>
              <p:cNvSpPr/>
              <p:nvPr/>
            </p:nvSpPr>
            <p:spPr bwMode="auto">
              <a:xfrm>
                <a:off x="3748271" y="4695450"/>
                <a:ext cx="35120" cy="83088"/>
              </a:xfrm>
              <a:custGeom>
                <a:avLst/>
                <a:gdLst>
                  <a:gd name="T0" fmla="*/ 0 w 52"/>
                  <a:gd name="T1" fmla="*/ 0 h 123"/>
                  <a:gd name="T2" fmla="*/ 0 w 52"/>
                  <a:gd name="T3" fmla="*/ 110 h 123"/>
                  <a:gd name="T4" fmla="*/ 0 w 52"/>
                  <a:gd name="T5" fmla="*/ 112 h 123"/>
                  <a:gd name="T6" fmla="*/ 26 w 52"/>
                  <a:gd name="T7" fmla="*/ 123 h 123"/>
                  <a:gd name="T8" fmla="*/ 52 w 52"/>
                  <a:gd name="T9" fmla="*/ 112 h 123"/>
                  <a:gd name="T10" fmla="*/ 52 w 52"/>
                  <a:gd name="T11" fmla="*/ 112 h 123"/>
                  <a:gd name="T12" fmla="*/ 52 w 52"/>
                  <a:gd name="T13" fmla="*/ 0 h 123"/>
                  <a:gd name="T14" fmla="*/ 26 w 52"/>
                  <a:gd name="T15" fmla="*/ 6 h 123"/>
                  <a:gd name="T16" fmla="*/ 0 w 52"/>
                  <a:gd name="T1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23">
                    <a:moveTo>
                      <a:pt x="0" y="0"/>
                    </a:moveTo>
                    <a:cubicBezTo>
                      <a:pt x="0" y="110"/>
                      <a:pt x="0" y="110"/>
                      <a:pt x="0" y="110"/>
                    </a:cubicBezTo>
                    <a:cubicBezTo>
                      <a:pt x="0" y="111"/>
                      <a:pt x="0" y="111"/>
                      <a:pt x="0" y="112"/>
                    </a:cubicBezTo>
                    <a:cubicBezTo>
                      <a:pt x="0" y="118"/>
                      <a:pt x="11" y="123"/>
                      <a:pt x="26" y="123"/>
                    </a:cubicBezTo>
                    <a:cubicBezTo>
                      <a:pt x="40" y="123"/>
                      <a:pt x="52" y="118"/>
                      <a:pt x="52" y="112"/>
                    </a:cubicBezTo>
                    <a:cubicBezTo>
                      <a:pt x="52" y="112"/>
                      <a:pt x="52" y="112"/>
                      <a:pt x="52" y="112"/>
                    </a:cubicBezTo>
                    <a:cubicBezTo>
                      <a:pt x="52" y="0"/>
                      <a:pt x="52" y="0"/>
                      <a:pt x="52" y="0"/>
                    </a:cubicBezTo>
                    <a:cubicBezTo>
                      <a:pt x="46" y="4"/>
                      <a:pt x="36" y="6"/>
                      <a:pt x="26" y="6"/>
                    </a:cubicBezTo>
                    <a:cubicBezTo>
                      <a:pt x="16" y="6"/>
                      <a:pt x="6"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6" name="Oval 455"/>
              <p:cNvSpPr>
                <a:spLocks noChangeArrowheads="1"/>
              </p:cNvSpPr>
              <p:nvPr/>
            </p:nvSpPr>
            <p:spPr bwMode="auto">
              <a:xfrm>
                <a:off x="3748271" y="4682030"/>
                <a:ext cx="35120" cy="139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7" name="Freeform 456"/>
              <p:cNvSpPr/>
              <p:nvPr/>
            </p:nvSpPr>
            <p:spPr bwMode="auto">
              <a:xfrm>
                <a:off x="3797667" y="4644912"/>
                <a:ext cx="35691" cy="133626"/>
              </a:xfrm>
              <a:custGeom>
                <a:avLst/>
                <a:gdLst>
                  <a:gd name="T0" fmla="*/ 0 w 53"/>
                  <a:gd name="T1" fmla="*/ 0 h 198"/>
                  <a:gd name="T2" fmla="*/ 0 w 53"/>
                  <a:gd name="T3" fmla="*/ 187 h 198"/>
                  <a:gd name="T4" fmla="*/ 26 w 53"/>
                  <a:gd name="T5" fmla="*/ 198 h 198"/>
                  <a:gd name="T6" fmla="*/ 53 w 53"/>
                  <a:gd name="T7" fmla="*/ 187 h 198"/>
                  <a:gd name="T8" fmla="*/ 53 w 53"/>
                  <a:gd name="T9" fmla="*/ 0 h 198"/>
                  <a:gd name="T10" fmla="*/ 26 w 53"/>
                  <a:gd name="T11" fmla="*/ 7 h 198"/>
                  <a:gd name="T12" fmla="*/ 0 w 53"/>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53" h="198">
                    <a:moveTo>
                      <a:pt x="0" y="0"/>
                    </a:moveTo>
                    <a:cubicBezTo>
                      <a:pt x="0" y="187"/>
                      <a:pt x="0" y="187"/>
                      <a:pt x="0" y="187"/>
                    </a:cubicBezTo>
                    <a:cubicBezTo>
                      <a:pt x="0" y="193"/>
                      <a:pt x="12" y="198"/>
                      <a:pt x="26" y="198"/>
                    </a:cubicBezTo>
                    <a:cubicBezTo>
                      <a:pt x="41" y="198"/>
                      <a:pt x="53" y="193"/>
                      <a:pt x="53" y="187"/>
                    </a:cubicBezTo>
                    <a:cubicBezTo>
                      <a:pt x="53" y="0"/>
                      <a:pt x="53" y="0"/>
                      <a:pt x="53" y="0"/>
                    </a:cubicBezTo>
                    <a:cubicBezTo>
                      <a:pt x="47" y="5"/>
                      <a:pt x="36" y="7"/>
                      <a:pt x="26" y="7"/>
                    </a:cubicBezTo>
                    <a:cubicBezTo>
                      <a:pt x="17" y="7"/>
                      <a:pt x="6"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8" name="Oval 457"/>
              <p:cNvSpPr>
                <a:spLocks noChangeArrowheads="1"/>
              </p:cNvSpPr>
              <p:nvPr/>
            </p:nvSpPr>
            <p:spPr bwMode="auto">
              <a:xfrm>
                <a:off x="3797667" y="4631492"/>
                <a:ext cx="35691" cy="1484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49" name="Freeform 458"/>
              <p:cNvSpPr/>
              <p:nvPr/>
            </p:nvSpPr>
            <p:spPr bwMode="auto">
              <a:xfrm>
                <a:off x="3222047" y="4588093"/>
                <a:ext cx="35120" cy="60246"/>
              </a:xfrm>
              <a:custGeom>
                <a:avLst/>
                <a:gdLst>
                  <a:gd name="T0" fmla="*/ 26 w 52"/>
                  <a:gd name="T1" fmla="*/ 89 h 89"/>
                  <a:gd name="T2" fmla="*/ 52 w 52"/>
                  <a:gd name="T3" fmla="*/ 78 h 89"/>
                  <a:gd name="T4" fmla="*/ 52 w 52"/>
                  <a:gd name="T5" fmla="*/ 0 h 89"/>
                  <a:gd name="T6" fmla="*/ 26 w 52"/>
                  <a:gd name="T7" fmla="*/ 6 h 89"/>
                  <a:gd name="T8" fmla="*/ 0 w 52"/>
                  <a:gd name="T9" fmla="*/ 0 h 89"/>
                  <a:gd name="T10" fmla="*/ 0 w 52"/>
                  <a:gd name="T11" fmla="*/ 78 h 89"/>
                  <a:gd name="T12" fmla="*/ 26 w 52"/>
                  <a:gd name="T13" fmla="*/ 89 h 89"/>
                </a:gdLst>
                <a:ahLst/>
                <a:cxnLst>
                  <a:cxn ang="0">
                    <a:pos x="T0" y="T1"/>
                  </a:cxn>
                  <a:cxn ang="0">
                    <a:pos x="T2" y="T3"/>
                  </a:cxn>
                  <a:cxn ang="0">
                    <a:pos x="T4" y="T5"/>
                  </a:cxn>
                  <a:cxn ang="0">
                    <a:pos x="T6" y="T7"/>
                  </a:cxn>
                  <a:cxn ang="0">
                    <a:pos x="T8" y="T9"/>
                  </a:cxn>
                  <a:cxn ang="0">
                    <a:pos x="T10" y="T11"/>
                  </a:cxn>
                  <a:cxn ang="0">
                    <a:pos x="T12" y="T13"/>
                  </a:cxn>
                </a:cxnLst>
                <a:rect l="0" t="0" r="r" b="b"/>
                <a:pathLst>
                  <a:path w="52" h="89">
                    <a:moveTo>
                      <a:pt x="26" y="89"/>
                    </a:moveTo>
                    <a:cubicBezTo>
                      <a:pt x="40" y="89"/>
                      <a:pt x="52" y="84"/>
                      <a:pt x="52" y="78"/>
                    </a:cubicBezTo>
                    <a:cubicBezTo>
                      <a:pt x="52" y="0"/>
                      <a:pt x="52" y="0"/>
                      <a:pt x="52" y="0"/>
                    </a:cubicBezTo>
                    <a:cubicBezTo>
                      <a:pt x="46" y="4"/>
                      <a:pt x="36" y="6"/>
                      <a:pt x="26" y="6"/>
                    </a:cubicBezTo>
                    <a:cubicBezTo>
                      <a:pt x="16" y="6"/>
                      <a:pt x="6" y="4"/>
                      <a:pt x="0" y="0"/>
                    </a:cubicBezTo>
                    <a:cubicBezTo>
                      <a:pt x="0" y="78"/>
                      <a:pt x="0" y="78"/>
                      <a:pt x="0" y="78"/>
                    </a:cubicBezTo>
                    <a:cubicBezTo>
                      <a:pt x="0" y="84"/>
                      <a:pt x="11" y="89"/>
                      <a:pt x="26"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50" name="Oval 459"/>
              <p:cNvSpPr>
                <a:spLocks noChangeArrowheads="1"/>
              </p:cNvSpPr>
              <p:nvPr/>
            </p:nvSpPr>
            <p:spPr bwMode="auto">
              <a:xfrm>
                <a:off x="3222047" y="4574673"/>
                <a:ext cx="35120" cy="1427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51" name="Freeform 460"/>
              <p:cNvSpPr/>
              <p:nvPr/>
            </p:nvSpPr>
            <p:spPr bwMode="auto">
              <a:xfrm>
                <a:off x="3171509" y="4565250"/>
                <a:ext cx="35691" cy="83088"/>
              </a:xfrm>
              <a:custGeom>
                <a:avLst/>
                <a:gdLst>
                  <a:gd name="T0" fmla="*/ 26 w 53"/>
                  <a:gd name="T1" fmla="*/ 123 h 123"/>
                  <a:gd name="T2" fmla="*/ 53 w 53"/>
                  <a:gd name="T3" fmla="*/ 112 h 123"/>
                  <a:gd name="T4" fmla="*/ 52 w 53"/>
                  <a:gd name="T5" fmla="*/ 110 h 123"/>
                  <a:gd name="T6" fmla="*/ 52 w 53"/>
                  <a:gd name="T7" fmla="*/ 0 h 123"/>
                  <a:gd name="T8" fmla="*/ 26 w 53"/>
                  <a:gd name="T9" fmla="*/ 6 h 123"/>
                  <a:gd name="T10" fmla="*/ 0 w 53"/>
                  <a:gd name="T11" fmla="*/ 0 h 123"/>
                  <a:gd name="T12" fmla="*/ 0 w 53"/>
                  <a:gd name="T13" fmla="*/ 112 h 123"/>
                  <a:gd name="T14" fmla="*/ 0 w 53"/>
                  <a:gd name="T15" fmla="*/ 112 h 123"/>
                  <a:gd name="T16" fmla="*/ 26 w 53"/>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123">
                    <a:moveTo>
                      <a:pt x="26" y="123"/>
                    </a:moveTo>
                    <a:cubicBezTo>
                      <a:pt x="41" y="123"/>
                      <a:pt x="53" y="118"/>
                      <a:pt x="53" y="112"/>
                    </a:cubicBezTo>
                    <a:cubicBezTo>
                      <a:pt x="53" y="111"/>
                      <a:pt x="52" y="111"/>
                      <a:pt x="52" y="110"/>
                    </a:cubicBezTo>
                    <a:cubicBezTo>
                      <a:pt x="52" y="0"/>
                      <a:pt x="52" y="0"/>
                      <a:pt x="52" y="0"/>
                    </a:cubicBezTo>
                    <a:cubicBezTo>
                      <a:pt x="46" y="4"/>
                      <a:pt x="36" y="6"/>
                      <a:pt x="26" y="6"/>
                    </a:cubicBezTo>
                    <a:cubicBezTo>
                      <a:pt x="16" y="6"/>
                      <a:pt x="6" y="4"/>
                      <a:pt x="0" y="0"/>
                    </a:cubicBezTo>
                    <a:cubicBezTo>
                      <a:pt x="0" y="112"/>
                      <a:pt x="0" y="112"/>
                      <a:pt x="0" y="112"/>
                    </a:cubicBezTo>
                    <a:cubicBezTo>
                      <a:pt x="0" y="112"/>
                      <a:pt x="0" y="112"/>
                      <a:pt x="0" y="112"/>
                    </a:cubicBezTo>
                    <a:cubicBezTo>
                      <a:pt x="0" y="118"/>
                      <a:pt x="12" y="123"/>
                      <a:pt x="26"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52" name="Oval 461"/>
              <p:cNvSpPr>
                <a:spLocks noChangeArrowheads="1"/>
              </p:cNvSpPr>
              <p:nvPr/>
            </p:nvSpPr>
            <p:spPr bwMode="auto">
              <a:xfrm>
                <a:off x="3171509" y="4551831"/>
                <a:ext cx="35120" cy="139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53" name="Freeform 462"/>
              <p:cNvSpPr/>
              <p:nvPr/>
            </p:nvSpPr>
            <p:spPr bwMode="auto">
              <a:xfrm>
                <a:off x="3122113" y="4514712"/>
                <a:ext cx="35120" cy="133626"/>
              </a:xfrm>
              <a:custGeom>
                <a:avLst/>
                <a:gdLst>
                  <a:gd name="T0" fmla="*/ 26 w 52"/>
                  <a:gd name="T1" fmla="*/ 198 h 198"/>
                  <a:gd name="T2" fmla="*/ 52 w 52"/>
                  <a:gd name="T3" fmla="*/ 187 h 198"/>
                  <a:gd name="T4" fmla="*/ 52 w 52"/>
                  <a:gd name="T5" fmla="*/ 0 h 198"/>
                  <a:gd name="T6" fmla="*/ 26 w 52"/>
                  <a:gd name="T7" fmla="*/ 7 h 198"/>
                  <a:gd name="T8" fmla="*/ 0 w 52"/>
                  <a:gd name="T9" fmla="*/ 0 h 198"/>
                  <a:gd name="T10" fmla="*/ 0 w 52"/>
                  <a:gd name="T11" fmla="*/ 187 h 198"/>
                  <a:gd name="T12" fmla="*/ 26 w 52"/>
                  <a:gd name="T13" fmla="*/ 198 h 198"/>
                </a:gdLst>
                <a:ahLst/>
                <a:cxnLst>
                  <a:cxn ang="0">
                    <a:pos x="T0" y="T1"/>
                  </a:cxn>
                  <a:cxn ang="0">
                    <a:pos x="T2" y="T3"/>
                  </a:cxn>
                  <a:cxn ang="0">
                    <a:pos x="T4" y="T5"/>
                  </a:cxn>
                  <a:cxn ang="0">
                    <a:pos x="T6" y="T7"/>
                  </a:cxn>
                  <a:cxn ang="0">
                    <a:pos x="T8" y="T9"/>
                  </a:cxn>
                  <a:cxn ang="0">
                    <a:pos x="T10" y="T11"/>
                  </a:cxn>
                  <a:cxn ang="0">
                    <a:pos x="T12" y="T13"/>
                  </a:cxn>
                </a:cxnLst>
                <a:rect l="0" t="0" r="r" b="b"/>
                <a:pathLst>
                  <a:path w="52" h="198">
                    <a:moveTo>
                      <a:pt x="26" y="198"/>
                    </a:moveTo>
                    <a:cubicBezTo>
                      <a:pt x="40" y="198"/>
                      <a:pt x="52" y="193"/>
                      <a:pt x="52" y="187"/>
                    </a:cubicBezTo>
                    <a:cubicBezTo>
                      <a:pt x="52" y="0"/>
                      <a:pt x="52" y="0"/>
                      <a:pt x="52" y="0"/>
                    </a:cubicBezTo>
                    <a:cubicBezTo>
                      <a:pt x="46" y="5"/>
                      <a:pt x="36" y="7"/>
                      <a:pt x="26" y="7"/>
                    </a:cubicBezTo>
                    <a:cubicBezTo>
                      <a:pt x="16" y="7"/>
                      <a:pt x="6" y="5"/>
                      <a:pt x="0" y="0"/>
                    </a:cubicBezTo>
                    <a:cubicBezTo>
                      <a:pt x="0" y="187"/>
                      <a:pt x="0" y="187"/>
                      <a:pt x="0" y="187"/>
                    </a:cubicBezTo>
                    <a:cubicBezTo>
                      <a:pt x="0" y="193"/>
                      <a:pt x="11" y="198"/>
                      <a:pt x="26" y="1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54" name="Oval 463"/>
              <p:cNvSpPr>
                <a:spLocks noChangeArrowheads="1"/>
              </p:cNvSpPr>
              <p:nvPr/>
            </p:nvSpPr>
            <p:spPr bwMode="auto">
              <a:xfrm>
                <a:off x="3122113" y="4501293"/>
                <a:ext cx="35120" cy="1484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55" name="Freeform 464"/>
              <p:cNvSpPr>
                <a:spLocks noEditPoints="1"/>
              </p:cNvSpPr>
              <p:nvPr/>
            </p:nvSpPr>
            <p:spPr bwMode="auto">
              <a:xfrm>
                <a:off x="3156661" y="4726572"/>
                <a:ext cx="115352" cy="115923"/>
              </a:xfrm>
              <a:custGeom>
                <a:avLst/>
                <a:gdLst>
                  <a:gd name="T0" fmla="*/ 85 w 171"/>
                  <a:gd name="T1" fmla="*/ 0 h 172"/>
                  <a:gd name="T2" fmla="*/ 0 w 171"/>
                  <a:gd name="T3" fmla="*/ 86 h 172"/>
                  <a:gd name="T4" fmla="*/ 85 w 171"/>
                  <a:gd name="T5" fmla="*/ 172 h 172"/>
                  <a:gd name="T6" fmla="*/ 171 w 171"/>
                  <a:gd name="T7" fmla="*/ 86 h 172"/>
                  <a:gd name="T8" fmla="*/ 85 w 171"/>
                  <a:gd name="T9" fmla="*/ 0 h 172"/>
                  <a:gd name="T10" fmla="*/ 85 w 171"/>
                  <a:gd name="T11" fmla="*/ 151 h 172"/>
                  <a:gd name="T12" fmla="*/ 21 w 171"/>
                  <a:gd name="T13" fmla="*/ 86 h 172"/>
                  <a:gd name="T14" fmla="*/ 85 w 171"/>
                  <a:gd name="T15" fmla="*/ 21 h 172"/>
                  <a:gd name="T16" fmla="*/ 150 w 171"/>
                  <a:gd name="T17" fmla="*/ 86 h 172"/>
                  <a:gd name="T18" fmla="*/ 85 w 171"/>
                  <a:gd name="T19" fmla="*/ 15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72">
                    <a:moveTo>
                      <a:pt x="85" y="0"/>
                    </a:moveTo>
                    <a:cubicBezTo>
                      <a:pt x="38" y="0"/>
                      <a:pt x="0" y="39"/>
                      <a:pt x="0" y="86"/>
                    </a:cubicBezTo>
                    <a:cubicBezTo>
                      <a:pt x="0" y="133"/>
                      <a:pt x="38" y="172"/>
                      <a:pt x="85" y="172"/>
                    </a:cubicBezTo>
                    <a:cubicBezTo>
                      <a:pt x="132" y="172"/>
                      <a:pt x="171" y="133"/>
                      <a:pt x="171" y="86"/>
                    </a:cubicBezTo>
                    <a:cubicBezTo>
                      <a:pt x="171" y="39"/>
                      <a:pt x="132" y="0"/>
                      <a:pt x="85" y="0"/>
                    </a:cubicBezTo>
                    <a:close/>
                    <a:moveTo>
                      <a:pt x="85" y="151"/>
                    </a:moveTo>
                    <a:cubicBezTo>
                      <a:pt x="50" y="151"/>
                      <a:pt x="21" y="122"/>
                      <a:pt x="21" y="86"/>
                    </a:cubicBezTo>
                    <a:cubicBezTo>
                      <a:pt x="21" y="50"/>
                      <a:pt x="50" y="21"/>
                      <a:pt x="85" y="21"/>
                    </a:cubicBezTo>
                    <a:cubicBezTo>
                      <a:pt x="121" y="21"/>
                      <a:pt x="150" y="50"/>
                      <a:pt x="150" y="86"/>
                    </a:cubicBezTo>
                    <a:cubicBezTo>
                      <a:pt x="150" y="122"/>
                      <a:pt x="121" y="151"/>
                      <a:pt x="85"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56" name="Freeform 465"/>
              <p:cNvSpPr/>
              <p:nvPr/>
            </p:nvSpPr>
            <p:spPr bwMode="auto">
              <a:xfrm>
                <a:off x="3196349" y="4752841"/>
                <a:ext cx="34549" cy="63387"/>
              </a:xfrm>
              <a:custGeom>
                <a:avLst/>
                <a:gdLst>
                  <a:gd name="T0" fmla="*/ 32 w 51"/>
                  <a:gd name="T1" fmla="*/ 39 h 94"/>
                  <a:gd name="T2" fmla="*/ 18 w 51"/>
                  <a:gd name="T3" fmla="*/ 30 h 94"/>
                  <a:gd name="T4" fmla="*/ 28 w 51"/>
                  <a:gd name="T5" fmla="*/ 23 h 94"/>
                  <a:gd name="T6" fmla="*/ 44 w 51"/>
                  <a:gd name="T7" fmla="*/ 27 h 94"/>
                  <a:gd name="T8" fmla="*/ 48 w 51"/>
                  <a:gd name="T9" fmla="*/ 14 h 94"/>
                  <a:gd name="T10" fmla="*/ 31 w 51"/>
                  <a:gd name="T11" fmla="*/ 10 h 94"/>
                  <a:gd name="T12" fmla="*/ 31 w 51"/>
                  <a:gd name="T13" fmla="*/ 0 h 94"/>
                  <a:gd name="T14" fmla="*/ 20 w 51"/>
                  <a:gd name="T15" fmla="*/ 0 h 94"/>
                  <a:gd name="T16" fmla="*/ 20 w 51"/>
                  <a:gd name="T17" fmla="*/ 11 h 94"/>
                  <a:gd name="T18" fmla="*/ 0 w 51"/>
                  <a:gd name="T19" fmla="*/ 32 h 94"/>
                  <a:gd name="T20" fmla="*/ 21 w 51"/>
                  <a:gd name="T21" fmla="*/ 53 h 94"/>
                  <a:gd name="T22" fmla="*/ 33 w 51"/>
                  <a:gd name="T23" fmla="*/ 62 h 94"/>
                  <a:gd name="T24" fmla="*/ 22 w 51"/>
                  <a:gd name="T25" fmla="*/ 70 h 94"/>
                  <a:gd name="T26" fmla="*/ 3 w 51"/>
                  <a:gd name="T27" fmla="*/ 65 h 94"/>
                  <a:gd name="T28" fmla="*/ 0 w 51"/>
                  <a:gd name="T29" fmla="*/ 78 h 94"/>
                  <a:gd name="T30" fmla="*/ 19 w 51"/>
                  <a:gd name="T31" fmla="*/ 83 h 94"/>
                  <a:gd name="T32" fmla="*/ 19 w 51"/>
                  <a:gd name="T33" fmla="*/ 94 h 94"/>
                  <a:gd name="T34" fmla="*/ 30 w 51"/>
                  <a:gd name="T35" fmla="*/ 94 h 94"/>
                  <a:gd name="T36" fmla="*/ 30 w 51"/>
                  <a:gd name="T37" fmla="*/ 82 h 94"/>
                  <a:gd name="T38" fmla="*/ 51 w 51"/>
                  <a:gd name="T39" fmla="*/ 61 h 94"/>
                  <a:gd name="T40" fmla="*/ 32 w 51"/>
                  <a:gd name="T41"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94">
                    <a:moveTo>
                      <a:pt x="32" y="39"/>
                    </a:moveTo>
                    <a:cubicBezTo>
                      <a:pt x="22" y="36"/>
                      <a:pt x="18" y="33"/>
                      <a:pt x="18" y="30"/>
                    </a:cubicBezTo>
                    <a:cubicBezTo>
                      <a:pt x="18" y="26"/>
                      <a:pt x="20" y="23"/>
                      <a:pt x="28" y="23"/>
                    </a:cubicBezTo>
                    <a:cubicBezTo>
                      <a:pt x="36" y="23"/>
                      <a:pt x="41" y="26"/>
                      <a:pt x="44" y="27"/>
                    </a:cubicBezTo>
                    <a:cubicBezTo>
                      <a:pt x="48" y="14"/>
                      <a:pt x="48" y="14"/>
                      <a:pt x="48" y="14"/>
                    </a:cubicBezTo>
                    <a:cubicBezTo>
                      <a:pt x="44" y="12"/>
                      <a:pt x="38" y="11"/>
                      <a:pt x="31" y="10"/>
                    </a:cubicBezTo>
                    <a:cubicBezTo>
                      <a:pt x="31" y="0"/>
                      <a:pt x="31" y="0"/>
                      <a:pt x="31" y="0"/>
                    </a:cubicBezTo>
                    <a:cubicBezTo>
                      <a:pt x="20" y="0"/>
                      <a:pt x="20" y="0"/>
                      <a:pt x="20" y="0"/>
                    </a:cubicBezTo>
                    <a:cubicBezTo>
                      <a:pt x="20" y="11"/>
                      <a:pt x="20" y="11"/>
                      <a:pt x="20" y="11"/>
                    </a:cubicBezTo>
                    <a:cubicBezTo>
                      <a:pt x="7" y="13"/>
                      <a:pt x="0" y="21"/>
                      <a:pt x="0" y="32"/>
                    </a:cubicBezTo>
                    <a:cubicBezTo>
                      <a:pt x="0" y="43"/>
                      <a:pt x="9" y="48"/>
                      <a:pt x="21" y="53"/>
                    </a:cubicBezTo>
                    <a:cubicBezTo>
                      <a:pt x="30" y="55"/>
                      <a:pt x="33" y="58"/>
                      <a:pt x="33" y="62"/>
                    </a:cubicBezTo>
                    <a:cubicBezTo>
                      <a:pt x="33" y="67"/>
                      <a:pt x="29" y="70"/>
                      <a:pt x="22" y="70"/>
                    </a:cubicBezTo>
                    <a:cubicBezTo>
                      <a:pt x="15" y="70"/>
                      <a:pt x="8" y="67"/>
                      <a:pt x="3" y="65"/>
                    </a:cubicBezTo>
                    <a:cubicBezTo>
                      <a:pt x="0" y="78"/>
                      <a:pt x="0" y="78"/>
                      <a:pt x="0" y="78"/>
                    </a:cubicBezTo>
                    <a:cubicBezTo>
                      <a:pt x="4" y="80"/>
                      <a:pt x="11" y="83"/>
                      <a:pt x="19" y="83"/>
                    </a:cubicBezTo>
                    <a:cubicBezTo>
                      <a:pt x="19" y="94"/>
                      <a:pt x="19" y="94"/>
                      <a:pt x="19" y="94"/>
                    </a:cubicBezTo>
                    <a:cubicBezTo>
                      <a:pt x="30" y="94"/>
                      <a:pt x="30" y="94"/>
                      <a:pt x="30" y="94"/>
                    </a:cubicBezTo>
                    <a:cubicBezTo>
                      <a:pt x="30" y="82"/>
                      <a:pt x="30" y="82"/>
                      <a:pt x="30" y="82"/>
                    </a:cubicBezTo>
                    <a:cubicBezTo>
                      <a:pt x="44" y="80"/>
                      <a:pt x="51" y="71"/>
                      <a:pt x="51" y="61"/>
                    </a:cubicBezTo>
                    <a:cubicBezTo>
                      <a:pt x="51" y="50"/>
                      <a:pt x="45" y="44"/>
                      <a:pt x="3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57" name="Freeform 466"/>
              <p:cNvSpPr>
                <a:spLocks noEditPoints="1"/>
              </p:cNvSpPr>
              <p:nvPr/>
            </p:nvSpPr>
            <p:spPr bwMode="auto">
              <a:xfrm>
                <a:off x="3679459" y="4418205"/>
                <a:ext cx="115352" cy="115352"/>
              </a:xfrm>
              <a:custGeom>
                <a:avLst/>
                <a:gdLst>
                  <a:gd name="T0" fmla="*/ 85 w 171"/>
                  <a:gd name="T1" fmla="*/ 171 h 171"/>
                  <a:gd name="T2" fmla="*/ 171 w 171"/>
                  <a:gd name="T3" fmla="*/ 85 h 171"/>
                  <a:gd name="T4" fmla="*/ 85 w 171"/>
                  <a:gd name="T5" fmla="*/ 0 h 171"/>
                  <a:gd name="T6" fmla="*/ 0 w 171"/>
                  <a:gd name="T7" fmla="*/ 85 h 171"/>
                  <a:gd name="T8" fmla="*/ 85 w 171"/>
                  <a:gd name="T9" fmla="*/ 171 h 171"/>
                  <a:gd name="T10" fmla="*/ 85 w 171"/>
                  <a:gd name="T11" fmla="*/ 20 h 171"/>
                  <a:gd name="T12" fmla="*/ 150 w 171"/>
                  <a:gd name="T13" fmla="*/ 85 h 171"/>
                  <a:gd name="T14" fmla="*/ 85 w 171"/>
                  <a:gd name="T15" fmla="*/ 151 h 171"/>
                  <a:gd name="T16" fmla="*/ 21 w 171"/>
                  <a:gd name="T17" fmla="*/ 85 h 171"/>
                  <a:gd name="T18" fmla="*/ 85 w 171"/>
                  <a:gd name="T19" fmla="*/ 2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71">
                    <a:moveTo>
                      <a:pt x="85" y="171"/>
                    </a:moveTo>
                    <a:cubicBezTo>
                      <a:pt x="132" y="171"/>
                      <a:pt x="171" y="133"/>
                      <a:pt x="171" y="85"/>
                    </a:cubicBezTo>
                    <a:cubicBezTo>
                      <a:pt x="171" y="38"/>
                      <a:pt x="132" y="0"/>
                      <a:pt x="85" y="0"/>
                    </a:cubicBezTo>
                    <a:cubicBezTo>
                      <a:pt x="38" y="0"/>
                      <a:pt x="0" y="38"/>
                      <a:pt x="0" y="85"/>
                    </a:cubicBezTo>
                    <a:cubicBezTo>
                      <a:pt x="0" y="133"/>
                      <a:pt x="38" y="171"/>
                      <a:pt x="85" y="171"/>
                    </a:cubicBezTo>
                    <a:close/>
                    <a:moveTo>
                      <a:pt x="85" y="20"/>
                    </a:moveTo>
                    <a:cubicBezTo>
                      <a:pt x="121" y="20"/>
                      <a:pt x="150" y="49"/>
                      <a:pt x="150" y="85"/>
                    </a:cubicBezTo>
                    <a:cubicBezTo>
                      <a:pt x="150" y="121"/>
                      <a:pt x="121" y="151"/>
                      <a:pt x="85" y="151"/>
                    </a:cubicBezTo>
                    <a:cubicBezTo>
                      <a:pt x="50" y="151"/>
                      <a:pt x="21" y="121"/>
                      <a:pt x="21" y="85"/>
                    </a:cubicBezTo>
                    <a:cubicBezTo>
                      <a:pt x="21" y="49"/>
                      <a:pt x="50" y="20"/>
                      <a:pt x="8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sp>
            <p:nvSpPr>
              <p:cNvPr id="158" name="Freeform 467"/>
              <p:cNvSpPr/>
              <p:nvPr/>
            </p:nvSpPr>
            <p:spPr bwMode="auto">
              <a:xfrm>
                <a:off x="3711153" y="4447043"/>
                <a:ext cx="41116" cy="58247"/>
              </a:xfrm>
              <a:custGeom>
                <a:avLst/>
                <a:gdLst>
                  <a:gd name="T0" fmla="*/ 50 w 61"/>
                  <a:gd name="T1" fmla="*/ 86 h 86"/>
                  <a:gd name="T2" fmla="*/ 59 w 61"/>
                  <a:gd name="T3" fmla="*/ 85 h 86"/>
                  <a:gd name="T4" fmla="*/ 61 w 61"/>
                  <a:gd name="T5" fmla="*/ 85 h 86"/>
                  <a:gd name="T6" fmla="*/ 61 w 61"/>
                  <a:gd name="T7" fmla="*/ 68 h 86"/>
                  <a:gd name="T8" fmla="*/ 57 w 61"/>
                  <a:gd name="T9" fmla="*/ 69 h 86"/>
                  <a:gd name="T10" fmla="*/ 50 w 61"/>
                  <a:gd name="T11" fmla="*/ 70 h 86"/>
                  <a:gd name="T12" fmla="*/ 26 w 61"/>
                  <a:gd name="T13" fmla="*/ 56 h 86"/>
                  <a:gd name="T14" fmla="*/ 37 w 61"/>
                  <a:gd name="T15" fmla="*/ 56 h 86"/>
                  <a:gd name="T16" fmla="*/ 37 w 61"/>
                  <a:gd name="T17" fmla="*/ 46 h 86"/>
                  <a:gd name="T18" fmla="*/ 23 w 61"/>
                  <a:gd name="T19" fmla="*/ 46 h 86"/>
                  <a:gd name="T20" fmla="*/ 23 w 61"/>
                  <a:gd name="T21" fmla="*/ 43 h 86"/>
                  <a:gd name="T22" fmla="*/ 23 w 61"/>
                  <a:gd name="T23" fmla="*/ 42 h 86"/>
                  <a:gd name="T24" fmla="*/ 37 w 61"/>
                  <a:gd name="T25" fmla="*/ 42 h 86"/>
                  <a:gd name="T26" fmla="*/ 37 w 61"/>
                  <a:gd name="T27" fmla="*/ 33 h 86"/>
                  <a:gd name="T28" fmla="*/ 25 w 61"/>
                  <a:gd name="T29" fmla="*/ 33 h 86"/>
                  <a:gd name="T30" fmla="*/ 50 w 61"/>
                  <a:gd name="T31" fmla="*/ 16 h 86"/>
                  <a:gd name="T32" fmla="*/ 57 w 61"/>
                  <a:gd name="T33" fmla="*/ 17 h 86"/>
                  <a:gd name="T34" fmla="*/ 61 w 61"/>
                  <a:gd name="T35" fmla="*/ 18 h 86"/>
                  <a:gd name="T36" fmla="*/ 61 w 61"/>
                  <a:gd name="T37" fmla="*/ 1 h 86"/>
                  <a:gd name="T38" fmla="*/ 59 w 61"/>
                  <a:gd name="T39" fmla="*/ 1 h 86"/>
                  <a:gd name="T40" fmla="*/ 50 w 61"/>
                  <a:gd name="T41" fmla="*/ 0 h 86"/>
                  <a:gd name="T42" fmla="*/ 8 w 61"/>
                  <a:gd name="T43" fmla="*/ 33 h 86"/>
                  <a:gd name="T44" fmla="*/ 0 w 61"/>
                  <a:gd name="T45" fmla="*/ 33 h 86"/>
                  <a:gd name="T46" fmla="*/ 0 w 61"/>
                  <a:gd name="T47" fmla="*/ 42 h 86"/>
                  <a:gd name="T48" fmla="*/ 6 w 61"/>
                  <a:gd name="T49" fmla="*/ 42 h 86"/>
                  <a:gd name="T50" fmla="*/ 6 w 61"/>
                  <a:gd name="T51" fmla="*/ 43 h 86"/>
                  <a:gd name="T52" fmla="*/ 6 w 61"/>
                  <a:gd name="T53" fmla="*/ 46 h 86"/>
                  <a:gd name="T54" fmla="*/ 0 w 61"/>
                  <a:gd name="T55" fmla="*/ 46 h 86"/>
                  <a:gd name="T56" fmla="*/ 0 w 61"/>
                  <a:gd name="T57" fmla="*/ 56 h 86"/>
                  <a:gd name="T58" fmla="*/ 8 w 61"/>
                  <a:gd name="T59" fmla="*/ 56 h 86"/>
                  <a:gd name="T60" fmla="*/ 50 w 61"/>
                  <a:gd name="T6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 h="86">
                    <a:moveTo>
                      <a:pt x="50" y="86"/>
                    </a:moveTo>
                    <a:cubicBezTo>
                      <a:pt x="53" y="86"/>
                      <a:pt x="56" y="86"/>
                      <a:pt x="59" y="85"/>
                    </a:cubicBezTo>
                    <a:cubicBezTo>
                      <a:pt x="61" y="85"/>
                      <a:pt x="61" y="85"/>
                      <a:pt x="61" y="85"/>
                    </a:cubicBezTo>
                    <a:cubicBezTo>
                      <a:pt x="61" y="68"/>
                      <a:pt x="61" y="68"/>
                      <a:pt x="61" y="68"/>
                    </a:cubicBezTo>
                    <a:cubicBezTo>
                      <a:pt x="57" y="69"/>
                      <a:pt x="57" y="69"/>
                      <a:pt x="57" y="69"/>
                    </a:cubicBezTo>
                    <a:cubicBezTo>
                      <a:pt x="55" y="69"/>
                      <a:pt x="52" y="70"/>
                      <a:pt x="50" y="70"/>
                    </a:cubicBezTo>
                    <a:cubicBezTo>
                      <a:pt x="40" y="70"/>
                      <a:pt x="31" y="64"/>
                      <a:pt x="26" y="56"/>
                    </a:cubicBezTo>
                    <a:cubicBezTo>
                      <a:pt x="37" y="56"/>
                      <a:pt x="37" y="56"/>
                      <a:pt x="37" y="56"/>
                    </a:cubicBezTo>
                    <a:cubicBezTo>
                      <a:pt x="37" y="46"/>
                      <a:pt x="37" y="46"/>
                      <a:pt x="37" y="46"/>
                    </a:cubicBezTo>
                    <a:cubicBezTo>
                      <a:pt x="23" y="46"/>
                      <a:pt x="23" y="46"/>
                      <a:pt x="23" y="46"/>
                    </a:cubicBezTo>
                    <a:cubicBezTo>
                      <a:pt x="23" y="45"/>
                      <a:pt x="23" y="44"/>
                      <a:pt x="23" y="43"/>
                    </a:cubicBezTo>
                    <a:cubicBezTo>
                      <a:pt x="23" y="42"/>
                      <a:pt x="23" y="42"/>
                      <a:pt x="23" y="42"/>
                    </a:cubicBezTo>
                    <a:cubicBezTo>
                      <a:pt x="37" y="42"/>
                      <a:pt x="37" y="42"/>
                      <a:pt x="37" y="42"/>
                    </a:cubicBezTo>
                    <a:cubicBezTo>
                      <a:pt x="37" y="33"/>
                      <a:pt x="37" y="33"/>
                      <a:pt x="37" y="33"/>
                    </a:cubicBezTo>
                    <a:cubicBezTo>
                      <a:pt x="25" y="33"/>
                      <a:pt x="25" y="33"/>
                      <a:pt x="25" y="33"/>
                    </a:cubicBezTo>
                    <a:cubicBezTo>
                      <a:pt x="29" y="23"/>
                      <a:pt x="39" y="16"/>
                      <a:pt x="50" y="16"/>
                    </a:cubicBezTo>
                    <a:cubicBezTo>
                      <a:pt x="52" y="16"/>
                      <a:pt x="55" y="16"/>
                      <a:pt x="57" y="17"/>
                    </a:cubicBezTo>
                    <a:cubicBezTo>
                      <a:pt x="61" y="18"/>
                      <a:pt x="61" y="18"/>
                      <a:pt x="61" y="18"/>
                    </a:cubicBezTo>
                    <a:cubicBezTo>
                      <a:pt x="61" y="1"/>
                      <a:pt x="61" y="1"/>
                      <a:pt x="61" y="1"/>
                    </a:cubicBezTo>
                    <a:cubicBezTo>
                      <a:pt x="59" y="1"/>
                      <a:pt x="59" y="1"/>
                      <a:pt x="59" y="1"/>
                    </a:cubicBezTo>
                    <a:cubicBezTo>
                      <a:pt x="56" y="0"/>
                      <a:pt x="53" y="0"/>
                      <a:pt x="50" y="0"/>
                    </a:cubicBezTo>
                    <a:cubicBezTo>
                      <a:pt x="29" y="0"/>
                      <a:pt x="12" y="14"/>
                      <a:pt x="8" y="33"/>
                    </a:cubicBezTo>
                    <a:cubicBezTo>
                      <a:pt x="0" y="33"/>
                      <a:pt x="0" y="33"/>
                      <a:pt x="0" y="33"/>
                    </a:cubicBezTo>
                    <a:cubicBezTo>
                      <a:pt x="0" y="42"/>
                      <a:pt x="0" y="42"/>
                      <a:pt x="0" y="42"/>
                    </a:cubicBezTo>
                    <a:cubicBezTo>
                      <a:pt x="6" y="42"/>
                      <a:pt x="6" y="42"/>
                      <a:pt x="6" y="42"/>
                    </a:cubicBezTo>
                    <a:cubicBezTo>
                      <a:pt x="6" y="43"/>
                      <a:pt x="6" y="43"/>
                      <a:pt x="6" y="43"/>
                    </a:cubicBezTo>
                    <a:cubicBezTo>
                      <a:pt x="6" y="44"/>
                      <a:pt x="6" y="45"/>
                      <a:pt x="6" y="46"/>
                    </a:cubicBezTo>
                    <a:cubicBezTo>
                      <a:pt x="0" y="46"/>
                      <a:pt x="0" y="46"/>
                      <a:pt x="0" y="46"/>
                    </a:cubicBezTo>
                    <a:cubicBezTo>
                      <a:pt x="0" y="56"/>
                      <a:pt x="0" y="56"/>
                      <a:pt x="0" y="56"/>
                    </a:cubicBezTo>
                    <a:cubicBezTo>
                      <a:pt x="8" y="56"/>
                      <a:pt x="8" y="56"/>
                      <a:pt x="8" y="56"/>
                    </a:cubicBezTo>
                    <a:cubicBezTo>
                      <a:pt x="14" y="73"/>
                      <a:pt x="30" y="86"/>
                      <a:pt x="5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400">
                  <a:solidFill>
                    <a:srgbClr val="000000"/>
                  </a:solidFill>
                  <a:cs typeface="+mn-ea"/>
                </a:endParaRPr>
              </a:p>
            </p:txBody>
          </p:sp>
        </p:grpSp>
      </p:grpSp>
      <p:grpSp>
        <p:nvGrpSpPr>
          <p:cNvPr id="163" name="组合 162"/>
          <p:cNvGrpSpPr/>
          <p:nvPr/>
        </p:nvGrpSpPr>
        <p:grpSpPr>
          <a:xfrm>
            <a:off x="961059" y="1229212"/>
            <a:ext cx="2406044" cy="1050421"/>
            <a:chOff x="986174" y="1726438"/>
            <a:chExt cx="2406357" cy="1050177"/>
          </a:xfrm>
        </p:grpSpPr>
        <p:sp>
          <p:nvSpPr>
            <p:cNvPr id="164" name="文本框 195"/>
            <p:cNvSpPr txBox="1"/>
            <p:nvPr/>
          </p:nvSpPr>
          <p:spPr bwMode="auto">
            <a:xfrm flipH="1">
              <a:off x="986174" y="2075047"/>
              <a:ext cx="2406357" cy="701568"/>
            </a:xfrm>
            <a:prstGeom prst="rect">
              <a:avLst/>
            </a:prstGeom>
            <a:noFill/>
          </p:spPr>
          <p:txBody>
            <a:bodyPr wrap="square">
              <a:spAutoFit/>
            </a:bodyPr>
            <a:lstStyle/>
            <a:p>
              <a:pPr algn="r">
                <a:lnSpc>
                  <a:spcPct val="110000"/>
                </a:lnSpc>
                <a:defRPr/>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点击输入具体内容点击输入具体内容点击输入具体内容点击输入具体内容</a:t>
              </a:r>
              <a:endParaRPr lang="zh-CN" altLang="en-US" sz="1200" dirty="0">
                <a:solidFill>
                  <a:schemeClr val="bg1"/>
                </a:solidFill>
                <a:latin typeface="微软雅黑" panose="020B0503020204020204" pitchFamily="34" charset="-122"/>
                <a:ea typeface="微软雅黑" panose="020B0503020204020204" pitchFamily="34" charset="-122"/>
                <a:cs typeface="+mn-ea"/>
              </a:endParaRPr>
            </a:p>
          </p:txBody>
        </p:sp>
        <p:sp>
          <p:nvSpPr>
            <p:cNvPr id="165" name="文本框 196"/>
            <p:cNvSpPr txBox="1"/>
            <p:nvPr/>
          </p:nvSpPr>
          <p:spPr bwMode="auto">
            <a:xfrm flipH="1">
              <a:off x="1469734" y="1726438"/>
              <a:ext cx="1922797" cy="400017"/>
            </a:xfrm>
            <a:prstGeom prst="rect">
              <a:avLst/>
            </a:prstGeom>
            <a:noFill/>
          </p:spPr>
          <p:txBody>
            <a:bodyPr>
              <a:spAutoFit/>
            </a:bodyPr>
            <a:lstStyle/>
            <a:p>
              <a:pPr algn="r">
                <a:defRPr/>
              </a:pPr>
              <a:r>
                <a:rPr lang="zh-CN" altLang="en-US" sz="2000" dirty="0">
                  <a:solidFill>
                    <a:srgbClr val="56CA93"/>
                  </a:solidFill>
                  <a:latin typeface="微软雅黑" panose="020B0503020204020204" pitchFamily="34" charset="-122"/>
                  <a:ea typeface="微软雅黑" panose="020B0503020204020204" pitchFamily="34" charset="-122"/>
                  <a:cs typeface="+mn-ea"/>
                </a:rPr>
                <a:t>在此添加标题</a:t>
              </a:r>
              <a:endParaRPr lang="zh-CN" altLang="en-US" sz="2000" dirty="0">
                <a:solidFill>
                  <a:srgbClr val="56CA93"/>
                </a:solidFill>
                <a:latin typeface="微软雅黑" panose="020B0503020204020204" pitchFamily="34" charset="-122"/>
                <a:ea typeface="微软雅黑" panose="020B0503020204020204" pitchFamily="34" charset="-122"/>
                <a:cs typeface="+mn-ea"/>
              </a:endParaRPr>
            </a:p>
          </p:txBody>
        </p:sp>
      </p:grpSp>
      <p:grpSp>
        <p:nvGrpSpPr>
          <p:cNvPr id="166" name="组合 165"/>
          <p:cNvGrpSpPr/>
          <p:nvPr/>
        </p:nvGrpSpPr>
        <p:grpSpPr>
          <a:xfrm>
            <a:off x="961059" y="3083954"/>
            <a:ext cx="2406044" cy="1050421"/>
            <a:chOff x="986174" y="1726438"/>
            <a:chExt cx="2406357" cy="1050177"/>
          </a:xfrm>
        </p:grpSpPr>
        <p:sp>
          <p:nvSpPr>
            <p:cNvPr id="167" name="文本框 198"/>
            <p:cNvSpPr txBox="1"/>
            <p:nvPr/>
          </p:nvSpPr>
          <p:spPr bwMode="auto">
            <a:xfrm flipH="1">
              <a:off x="986174" y="2075047"/>
              <a:ext cx="2406357" cy="701568"/>
            </a:xfrm>
            <a:prstGeom prst="rect">
              <a:avLst/>
            </a:prstGeom>
            <a:noFill/>
          </p:spPr>
          <p:txBody>
            <a:bodyPr wrap="square">
              <a:spAutoFit/>
            </a:bodyPr>
            <a:lstStyle/>
            <a:p>
              <a:pPr algn="r">
                <a:lnSpc>
                  <a:spcPct val="110000"/>
                </a:lnSpc>
                <a:defRPr/>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点击输入具体内容点击输入具体内容点击输入具体内容点击输入具体内容</a:t>
              </a:r>
              <a:endParaRPr lang="zh-CN" altLang="en-US" sz="1200" dirty="0">
                <a:solidFill>
                  <a:schemeClr val="bg1"/>
                </a:solidFill>
                <a:latin typeface="微软雅黑" panose="020B0503020204020204" pitchFamily="34" charset="-122"/>
                <a:ea typeface="微软雅黑" panose="020B0503020204020204" pitchFamily="34" charset="-122"/>
                <a:cs typeface="+mn-ea"/>
              </a:endParaRPr>
            </a:p>
          </p:txBody>
        </p:sp>
        <p:sp>
          <p:nvSpPr>
            <p:cNvPr id="168" name="文本框 199"/>
            <p:cNvSpPr txBox="1"/>
            <p:nvPr/>
          </p:nvSpPr>
          <p:spPr bwMode="auto">
            <a:xfrm flipH="1">
              <a:off x="1469734" y="1726438"/>
              <a:ext cx="1922797" cy="400017"/>
            </a:xfrm>
            <a:prstGeom prst="rect">
              <a:avLst/>
            </a:prstGeom>
            <a:noFill/>
          </p:spPr>
          <p:txBody>
            <a:bodyPr>
              <a:spAutoFit/>
            </a:bodyPr>
            <a:lstStyle/>
            <a:p>
              <a:pPr algn="r">
                <a:defRPr/>
              </a:pPr>
              <a:r>
                <a:rPr lang="zh-CN" altLang="en-US" sz="2000" dirty="0">
                  <a:solidFill>
                    <a:srgbClr val="FB6060"/>
                  </a:solidFill>
                  <a:latin typeface="微软雅黑" panose="020B0503020204020204" pitchFamily="34" charset="-122"/>
                  <a:ea typeface="微软雅黑" panose="020B0503020204020204" pitchFamily="34" charset="-122"/>
                  <a:cs typeface="+mn-ea"/>
                </a:rPr>
                <a:t>在此添加标题</a:t>
              </a:r>
              <a:endParaRPr lang="zh-CN" altLang="en-US" sz="2000" dirty="0">
                <a:solidFill>
                  <a:srgbClr val="FB6060"/>
                </a:solidFill>
                <a:latin typeface="微软雅黑" panose="020B0503020204020204" pitchFamily="34" charset="-122"/>
                <a:ea typeface="微软雅黑" panose="020B0503020204020204" pitchFamily="34" charset="-122"/>
                <a:cs typeface="+mn-ea"/>
              </a:endParaRPr>
            </a:p>
          </p:txBody>
        </p:sp>
      </p:grpSp>
      <p:grpSp>
        <p:nvGrpSpPr>
          <p:cNvPr id="169" name="组合 168"/>
          <p:cNvGrpSpPr/>
          <p:nvPr/>
        </p:nvGrpSpPr>
        <p:grpSpPr>
          <a:xfrm>
            <a:off x="961059" y="4989179"/>
            <a:ext cx="2406044" cy="1050421"/>
            <a:chOff x="986174" y="1726438"/>
            <a:chExt cx="2406357" cy="1050177"/>
          </a:xfrm>
        </p:grpSpPr>
        <p:sp>
          <p:nvSpPr>
            <p:cNvPr id="170" name="文本框 201"/>
            <p:cNvSpPr txBox="1"/>
            <p:nvPr/>
          </p:nvSpPr>
          <p:spPr bwMode="auto">
            <a:xfrm flipH="1">
              <a:off x="986174" y="2075047"/>
              <a:ext cx="2406357" cy="701568"/>
            </a:xfrm>
            <a:prstGeom prst="rect">
              <a:avLst/>
            </a:prstGeom>
            <a:noFill/>
          </p:spPr>
          <p:txBody>
            <a:bodyPr wrap="square">
              <a:spAutoFit/>
            </a:bodyPr>
            <a:lstStyle/>
            <a:p>
              <a:pPr algn="r">
                <a:lnSpc>
                  <a:spcPct val="110000"/>
                </a:lnSpc>
                <a:defRPr/>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点击输入具体内容点击输入具体内容点击输入具体内容点击输入具体内容</a:t>
              </a:r>
              <a:endParaRPr lang="zh-CN" altLang="en-US" sz="1200" dirty="0">
                <a:solidFill>
                  <a:schemeClr val="bg1"/>
                </a:solidFill>
                <a:latin typeface="微软雅黑" panose="020B0503020204020204" pitchFamily="34" charset="-122"/>
                <a:ea typeface="微软雅黑" panose="020B0503020204020204" pitchFamily="34" charset="-122"/>
                <a:cs typeface="+mn-ea"/>
              </a:endParaRPr>
            </a:p>
          </p:txBody>
        </p:sp>
        <p:sp>
          <p:nvSpPr>
            <p:cNvPr id="171" name="文本框 202"/>
            <p:cNvSpPr txBox="1"/>
            <p:nvPr/>
          </p:nvSpPr>
          <p:spPr bwMode="auto">
            <a:xfrm flipH="1">
              <a:off x="1469734" y="1726438"/>
              <a:ext cx="1922797" cy="400017"/>
            </a:xfrm>
            <a:prstGeom prst="rect">
              <a:avLst/>
            </a:prstGeom>
            <a:noFill/>
          </p:spPr>
          <p:txBody>
            <a:bodyPr>
              <a:spAutoFit/>
            </a:bodyPr>
            <a:lstStyle/>
            <a:p>
              <a:pPr algn="r">
                <a:defRPr/>
              </a:pPr>
              <a:r>
                <a:rPr lang="zh-CN" altLang="en-US" sz="2000" dirty="0">
                  <a:solidFill>
                    <a:srgbClr val="F3913F"/>
                  </a:solidFill>
                  <a:latin typeface="微软雅黑" panose="020B0503020204020204" pitchFamily="34" charset="-122"/>
                  <a:ea typeface="微软雅黑" panose="020B0503020204020204" pitchFamily="34" charset="-122"/>
                  <a:cs typeface="+mn-ea"/>
                </a:rPr>
                <a:t>在此添加标题</a:t>
              </a:r>
              <a:endParaRPr lang="zh-CN" altLang="en-US" sz="2000" dirty="0">
                <a:solidFill>
                  <a:srgbClr val="F3913F"/>
                </a:solidFill>
                <a:latin typeface="微软雅黑" panose="020B0503020204020204" pitchFamily="34" charset="-122"/>
                <a:ea typeface="微软雅黑" panose="020B0503020204020204" pitchFamily="34" charset="-122"/>
                <a:cs typeface="+mn-ea"/>
              </a:endParaRPr>
            </a:p>
          </p:txBody>
        </p:sp>
      </p:grpSp>
      <p:grpSp>
        <p:nvGrpSpPr>
          <p:cNvPr id="172" name="组合 171"/>
          <p:cNvGrpSpPr/>
          <p:nvPr/>
        </p:nvGrpSpPr>
        <p:grpSpPr>
          <a:xfrm>
            <a:off x="8823311" y="1229212"/>
            <a:ext cx="2406044" cy="1050421"/>
            <a:chOff x="8824460" y="1140028"/>
            <a:chExt cx="2406357" cy="1050177"/>
          </a:xfrm>
        </p:grpSpPr>
        <p:sp>
          <p:nvSpPr>
            <p:cNvPr id="173" name="文本框 204"/>
            <p:cNvSpPr txBox="1"/>
            <p:nvPr/>
          </p:nvSpPr>
          <p:spPr bwMode="auto">
            <a:xfrm flipH="1">
              <a:off x="8824460" y="1488637"/>
              <a:ext cx="2406357" cy="701568"/>
            </a:xfrm>
            <a:prstGeom prst="rect">
              <a:avLst/>
            </a:prstGeom>
            <a:noFill/>
          </p:spPr>
          <p:txBody>
            <a:bodyPr wrap="square">
              <a:spAutoFit/>
            </a:bodyPr>
            <a:lstStyle/>
            <a:p>
              <a:pPr>
                <a:lnSpc>
                  <a:spcPct val="110000"/>
                </a:lnSpc>
                <a:defRPr/>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点击输入具体内容点击输入具体内容点击输入具体内容点击输入具体内容</a:t>
              </a:r>
              <a:endParaRPr lang="zh-CN" altLang="en-US" sz="1200" dirty="0">
                <a:solidFill>
                  <a:schemeClr val="bg1"/>
                </a:solidFill>
                <a:latin typeface="微软雅黑" panose="020B0503020204020204" pitchFamily="34" charset="-122"/>
                <a:ea typeface="微软雅黑" panose="020B0503020204020204" pitchFamily="34" charset="-122"/>
                <a:cs typeface="+mn-ea"/>
              </a:endParaRPr>
            </a:p>
          </p:txBody>
        </p:sp>
        <p:sp>
          <p:nvSpPr>
            <p:cNvPr id="174" name="文本框 205"/>
            <p:cNvSpPr txBox="1"/>
            <p:nvPr/>
          </p:nvSpPr>
          <p:spPr bwMode="auto">
            <a:xfrm flipH="1">
              <a:off x="8824460" y="1140028"/>
              <a:ext cx="1922797" cy="400017"/>
            </a:xfrm>
            <a:prstGeom prst="rect">
              <a:avLst/>
            </a:prstGeom>
            <a:noFill/>
          </p:spPr>
          <p:txBody>
            <a:bodyPr>
              <a:spAutoFit/>
            </a:bodyPr>
            <a:lstStyle/>
            <a:p>
              <a:pPr>
                <a:defRPr/>
              </a:pPr>
              <a:r>
                <a:rPr lang="zh-CN" altLang="en-US" sz="2000" dirty="0">
                  <a:solidFill>
                    <a:srgbClr val="56CA93"/>
                  </a:solidFill>
                  <a:latin typeface="微软雅黑" panose="020B0503020204020204" pitchFamily="34" charset="-122"/>
                  <a:ea typeface="微软雅黑" panose="020B0503020204020204" pitchFamily="34" charset="-122"/>
                  <a:cs typeface="+mn-ea"/>
                </a:rPr>
                <a:t>在此添加标题</a:t>
              </a:r>
              <a:endParaRPr lang="zh-CN" altLang="en-US" sz="2000" dirty="0">
                <a:solidFill>
                  <a:srgbClr val="56CA93"/>
                </a:solidFill>
                <a:latin typeface="微软雅黑" panose="020B0503020204020204" pitchFamily="34" charset="-122"/>
                <a:ea typeface="微软雅黑" panose="020B0503020204020204" pitchFamily="34" charset="-122"/>
                <a:cs typeface="+mn-ea"/>
              </a:endParaRPr>
            </a:p>
          </p:txBody>
        </p:sp>
      </p:grpSp>
      <p:sp>
        <p:nvSpPr>
          <p:cNvPr id="175" name="文本框 206"/>
          <p:cNvSpPr txBox="1"/>
          <p:nvPr/>
        </p:nvSpPr>
        <p:spPr bwMode="auto">
          <a:xfrm flipH="1">
            <a:off x="8823311" y="3432644"/>
            <a:ext cx="2406044" cy="732678"/>
          </a:xfrm>
          <a:prstGeom prst="rect">
            <a:avLst/>
          </a:prstGeom>
          <a:noFill/>
        </p:spPr>
        <p:txBody>
          <a:bodyPr wrap="square" lIns="121917" tIns="60958" rIns="121917" bIns="60958">
            <a:spAutoFit/>
          </a:bodyPr>
          <a:lstStyle/>
          <a:p>
            <a:pPr>
              <a:lnSpc>
                <a:spcPct val="110000"/>
              </a:lnSpc>
              <a:defRPr/>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点击输入具体内容点击输入具体内容点击输入具体内容点击输入具体内容</a:t>
            </a:r>
            <a:endParaRPr lang="zh-CN" altLang="en-US" sz="1200" dirty="0">
              <a:solidFill>
                <a:schemeClr val="bg1"/>
              </a:solidFill>
              <a:latin typeface="微软雅黑" panose="020B0503020204020204" pitchFamily="34" charset="-122"/>
              <a:ea typeface="微软雅黑" panose="020B0503020204020204" pitchFamily="34" charset="-122"/>
              <a:cs typeface="+mn-ea"/>
            </a:endParaRPr>
          </a:p>
        </p:txBody>
      </p:sp>
      <p:sp>
        <p:nvSpPr>
          <p:cNvPr id="176" name="文本框 207"/>
          <p:cNvSpPr txBox="1"/>
          <p:nvPr/>
        </p:nvSpPr>
        <p:spPr bwMode="auto">
          <a:xfrm flipH="1">
            <a:off x="8823311" y="3083955"/>
            <a:ext cx="1922547" cy="430986"/>
          </a:xfrm>
          <a:prstGeom prst="rect">
            <a:avLst/>
          </a:prstGeom>
          <a:noFill/>
        </p:spPr>
        <p:txBody>
          <a:bodyPr lIns="121917" tIns="60958" rIns="121917" bIns="60958">
            <a:spAutoFit/>
          </a:bodyPr>
          <a:lstStyle/>
          <a:p>
            <a:pPr>
              <a:defRPr/>
            </a:pPr>
            <a:r>
              <a:rPr lang="zh-CN" altLang="en-US" sz="2000" dirty="0">
                <a:solidFill>
                  <a:srgbClr val="FB6060"/>
                </a:solidFill>
                <a:latin typeface="微软雅黑" panose="020B0503020204020204" pitchFamily="34" charset="-122"/>
                <a:ea typeface="微软雅黑" panose="020B0503020204020204" pitchFamily="34" charset="-122"/>
                <a:cs typeface="+mn-ea"/>
              </a:rPr>
              <a:t>在此添加标题</a:t>
            </a:r>
            <a:endParaRPr lang="zh-CN" altLang="en-US" sz="2000" dirty="0">
              <a:solidFill>
                <a:srgbClr val="FB6060"/>
              </a:solidFill>
              <a:latin typeface="微软雅黑" panose="020B0503020204020204" pitchFamily="34" charset="-122"/>
              <a:ea typeface="微软雅黑" panose="020B0503020204020204" pitchFamily="34" charset="-122"/>
              <a:cs typeface="+mn-ea"/>
            </a:endParaRPr>
          </a:p>
        </p:txBody>
      </p:sp>
      <p:sp>
        <p:nvSpPr>
          <p:cNvPr id="177" name="文本框 208"/>
          <p:cNvSpPr txBox="1"/>
          <p:nvPr/>
        </p:nvSpPr>
        <p:spPr bwMode="auto">
          <a:xfrm flipH="1">
            <a:off x="8823311" y="5337870"/>
            <a:ext cx="2406044" cy="732678"/>
          </a:xfrm>
          <a:prstGeom prst="rect">
            <a:avLst/>
          </a:prstGeom>
          <a:noFill/>
        </p:spPr>
        <p:txBody>
          <a:bodyPr wrap="square" lIns="121917" tIns="60958" rIns="121917" bIns="60958">
            <a:spAutoFit/>
          </a:bodyPr>
          <a:lstStyle/>
          <a:p>
            <a:pPr>
              <a:lnSpc>
                <a:spcPct val="110000"/>
              </a:lnSpc>
              <a:defRPr/>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点击输入具体内容点击输入具体内容点击输入具体内容点击输入具体内容</a:t>
            </a:r>
            <a:endParaRPr lang="zh-CN" altLang="en-US" sz="1200" dirty="0">
              <a:solidFill>
                <a:schemeClr val="bg1"/>
              </a:solidFill>
              <a:latin typeface="微软雅黑" panose="020B0503020204020204" pitchFamily="34" charset="-122"/>
              <a:ea typeface="微软雅黑" panose="020B0503020204020204" pitchFamily="34" charset="-122"/>
              <a:cs typeface="+mn-ea"/>
            </a:endParaRPr>
          </a:p>
        </p:txBody>
      </p:sp>
      <p:sp>
        <p:nvSpPr>
          <p:cNvPr id="178" name="文本框 209"/>
          <p:cNvSpPr txBox="1"/>
          <p:nvPr/>
        </p:nvSpPr>
        <p:spPr bwMode="auto">
          <a:xfrm flipH="1">
            <a:off x="8823311" y="4989180"/>
            <a:ext cx="1922547" cy="430986"/>
          </a:xfrm>
          <a:prstGeom prst="rect">
            <a:avLst/>
          </a:prstGeom>
          <a:noFill/>
        </p:spPr>
        <p:txBody>
          <a:bodyPr lIns="121917" tIns="60958" rIns="121917" bIns="60958">
            <a:spAutoFit/>
          </a:bodyPr>
          <a:lstStyle/>
          <a:p>
            <a:pPr>
              <a:defRPr/>
            </a:pPr>
            <a:r>
              <a:rPr lang="zh-CN" altLang="en-US" sz="2000" dirty="0">
                <a:solidFill>
                  <a:srgbClr val="F3913F"/>
                </a:solidFill>
                <a:latin typeface="微软雅黑" panose="020B0503020204020204" pitchFamily="34" charset="-122"/>
                <a:ea typeface="微软雅黑" panose="020B0503020204020204" pitchFamily="34" charset="-122"/>
                <a:cs typeface="+mn-ea"/>
              </a:rPr>
              <a:t>在此添加标题</a:t>
            </a:r>
            <a:endParaRPr lang="zh-CN" altLang="en-US" sz="2000" dirty="0">
              <a:solidFill>
                <a:srgbClr val="F3913F"/>
              </a:solidFill>
              <a:latin typeface="微软雅黑" panose="020B0503020204020204" pitchFamily="34" charset="-122"/>
              <a:ea typeface="微软雅黑" panose="020B0503020204020204" pitchFamily="34" charset="-122"/>
              <a:cs typeface="+mn-ea"/>
            </a:endParaRPr>
          </a:p>
        </p:txBody>
      </p:sp>
      <p:sp>
        <p:nvSpPr>
          <p:cNvPr id="179" name="TextBox 178"/>
          <p:cNvSpPr txBox="1"/>
          <p:nvPr/>
        </p:nvSpPr>
        <p:spPr>
          <a:xfrm>
            <a:off x="368658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教学过程</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课前准备</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500"/>
                                        <p:tgtEl>
                                          <p:spTgt spid="179"/>
                                        </p:tgtEl>
                                      </p:cBhvr>
                                    </p:animEffect>
                                    <p:anim calcmode="lin" valueType="num">
                                      <p:cBhvr>
                                        <p:cTn id="8" dur="500" fill="hold"/>
                                        <p:tgtEl>
                                          <p:spTgt spid="179"/>
                                        </p:tgtEl>
                                        <p:attrNameLst>
                                          <p:attrName>ppt_x</p:attrName>
                                        </p:attrNameLst>
                                      </p:cBhvr>
                                      <p:tavLst>
                                        <p:tav tm="0">
                                          <p:val>
                                            <p:strVal val="#ppt_x"/>
                                          </p:val>
                                        </p:tav>
                                        <p:tav tm="100000">
                                          <p:val>
                                            <p:strVal val="#ppt_x"/>
                                          </p:val>
                                        </p:tav>
                                      </p:tavLst>
                                    </p:anim>
                                    <p:anim calcmode="lin" valueType="num">
                                      <p:cBhvr>
                                        <p:cTn id="9" dur="500" fill="hold"/>
                                        <p:tgtEl>
                                          <p:spTgt spid="17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ppt_w</p:attrName>
                                        </p:attrNameLst>
                                      </p:cBhvr>
                                      <p:tavLst>
                                        <p:tav tm="0">
                                          <p:val>
                                            <p:fltVal val="0"/>
                                          </p:val>
                                        </p:tav>
                                        <p:tav tm="100000">
                                          <p:val>
                                            <p:strVal val="#ppt_w"/>
                                          </p:val>
                                        </p:tav>
                                      </p:tavLst>
                                    </p:anim>
                                    <p:anim calcmode="lin" valueType="num">
                                      <p:cBhvr>
                                        <p:cTn id="15" dur="500" fill="hold"/>
                                        <p:tgtEl>
                                          <p:spTgt spid="43"/>
                                        </p:tgtEl>
                                        <p:attrNameLst>
                                          <p:attrName>ppt_h</p:attrName>
                                        </p:attrNameLst>
                                      </p:cBhvr>
                                      <p:tavLst>
                                        <p:tav tm="0">
                                          <p:val>
                                            <p:fltVal val="0"/>
                                          </p:val>
                                        </p:tav>
                                        <p:tav tm="100000">
                                          <p:val>
                                            <p:strVal val="#ppt_h"/>
                                          </p:val>
                                        </p:tav>
                                      </p:tavLst>
                                    </p:anim>
                                    <p:animEffect transition="in" filter="fade">
                                      <p:cBhvr>
                                        <p:cTn id="16" dur="500"/>
                                        <p:tgtEl>
                                          <p:spTgt spid="43"/>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par>
                                <p:cTn id="22" presetID="53" presetClass="entr" presetSubtype="16"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500"/>
                                        <p:tgtEl>
                                          <p:spTgt spid="51"/>
                                        </p:tgtEl>
                                      </p:cBhvr>
                                    </p:animEffect>
                                  </p:childTnLst>
                                </p:cTn>
                              </p:par>
                              <p:par>
                                <p:cTn id="31" presetID="22" presetClass="entr" presetSubtype="2"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right)">
                                      <p:cBhvr>
                                        <p:cTn id="33" dur="500"/>
                                        <p:tgtEl>
                                          <p:spTgt spid="4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50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par>
                                <p:cTn id="39" presetID="10" presetClass="entr" presetSubtype="0" fill="hold" nodeType="withEffect">
                                  <p:stCondLst>
                                    <p:cond delay="500"/>
                                  </p:stCondLst>
                                  <p:childTnLst>
                                    <p:set>
                                      <p:cBhvr>
                                        <p:cTn id="40" dur="1" fill="hold">
                                          <p:stCondLst>
                                            <p:cond delay="0"/>
                                          </p:stCondLst>
                                        </p:cTn>
                                        <p:tgtEl>
                                          <p:spTgt spid="87"/>
                                        </p:tgtEl>
                                        <p:attrNameLst>
                                          <p:attrName>style.visibility</p:attrName>
                                        </p:attrNameLst>
                                      </p:cBhvr>
                                      <p:to>
                                        <p:strVal val="visible"/>
                                      </p:to>
                                    </p:set>
                                    <p:animEffect transition="in" filter="fade">
                                      <p:cBhvr>
                                        <p:cTn id="41" dur="500"/>
                                        <p:tgtEl>
                                          <p:spTgt spid="87"/>
                                        </p:tgtEl>
                                      </p:cBhvr>
                                    </p:animEffect>
                                  </p:childTnLst>
                                </p:cTn>
                              </p:par>
                              <p:par>
                                <p:cTn id="42" presetID="10" presetClass="entr" presetSubtype="0" fill="hold" nodeType="withEffect">
                                  <p:stCondLst>
                                    <p:cond delay="500"/>
                                  </p:stCondLst>
                                  <p:childTnLst>
                                    <p:set>
                                      <p:cBhvr>
                                        <p:cTn id="43" dur="1" fill="hold">
                                          <p:stCondLst>
                                            <p:cond delay="0"/>
                                          </p:stCondLst>
                                        </p:cTn>
                                        <p:tgtEl>
                                          <p:spTgt spid="116"/>
                                        </p:tgtEl>
                                        <p:attrNameLst>
                                          <p:attrName>style.visibility</p:attrName>
                                        </p:attrNameLst>
                                      </p:cBhvr>
                                      <p:to>
                                        <p:strVal val="visible"/>
                                      </p:to>
                                    </p:set>
                                    <p:animEffect transition="in" filter="fade">
                                      <p:cBhvr>
                                        <p:cTn id="44" dur="500"/>
                                        <p:tgtEl>
                                          <p:spTgt spid="116"/>
                                        </p:tgtEl>
                                      </p:cBhvr>
                                    </p:animEffect>
                                  </p:childTnLst>
                                </p:cTn>
                              </p:par>
                              <p:par>
                                <p:cTn id="45" presetID="10" presetClass="entr" presetSubtype="0" fill="hold" nodeType="withEffect">
                                  <p:stCondLst>
                                    <p:cond delay="500"/>
                                  </p:stCondLst>
                                  <p:childTnLst>
                                    <p:set>
                                      <p:cBhvr>
                                        <p:cTn id="46" dur="1" fill="hold">
                                          <p:stCondLst>
                                            <p:cond delay="0"/>
                                          </p:stCondLst>
                                        </p:cTn>
                                        <p:tgtEl>
                                          <p:spTgt spid="127"/>
                                        </p:tgtEl>
                                        <p:attrNameLst>
                                          <p:attrName>style.visibility</p:attrName>
                                        </p:attrNameLst>
                                      </p:cBhvr>
                                      <p:to>
                                        <p:strVal val="visible"/>
                                      </p:to>
                                    </p:set>
                                    <p:animEffect transition="in" filter="fade">
                                      <p:cBhvr>
                                        <p:cTn id="47" dur="500"/>
                                        <p:tgtEl>
                                          <p:spTgt spid="127"/>
                                        </p:tgtEl>
                                      </p:cBhvr>
                                    </p:animEffect>
                                  </p:childTnLst>
                                </p:cTn>
                              </p:par>
                              <p:par>
                                <p:cTn id="48" presetID="10" presetClass="entr" presetSubtype="0" fill="hold" nodeType="withEffect">
                                  <p:stCondLst>
                                    <p:cond delay="500"/>
                                  </p:stCondLst>
                                  <p:childTnLst>
                                    <p:set>
                                      <p:cBhvr>
                                        <p:cTn id="49" dur="1" fill="hold">
                                          <p:stCondLst>
                                            <p:cond delay="0"/>
                                          </p:stCondLst>
                                        </p:cTn>
                                        <p:tgtEl>
                                          <p:spTgt spid="104"/>
                                        </p:tgtEl>
                                        <p:attrNameLst>
                                          <p:attrName>style.visibility</p:attrName>
                                        </p:attrNameLst>
                                      </p:cBhvr>
                                      <p:to>
                                        <p:strVal val="visible"/>
                                      </p:to>
                                    </p:set>
                                    <p:animEffect transition="in" filter="fade">
                                      <p:cBhvr>
                                        <p:cTn id="50" dur="500"/>
                                        <p:tgtEl>
                                          <p:spTgt spid="104"/>
                                        </p:tgtEl>
                                      </p:cBhvr>
                                    </p:animEffect>
                                  </p:childTnLst>
                                </p:cTn>
                              </p:par>
                              <p:par>
                                <p:cTn id="51" presetID="10" presetClass="entr" presetSubtype="0" fill="hold" nodeType="withEffect">
                                  <p:stCondLst>
                                    <p:cond delay="500"/>
                                  </p:stCondLst>
                                  <p:childTnLst>
                                    <p:set>
                                      <p:cBhvr>
                                        <p:cTn id="52" dur="1" fill="hold">
                                          <p:stCondLst>
                                            <p:cond delay="0"/>
                                          </p:stCondLst>
                                        </p:cTn>
                                        <p:tgtEl>
                                          <p:spTgt spid="70"/>
                                        </p:tgtEl>
                                        <p:attrNameLst>
                                          <p:attrName>style.visibility</p:attrName>
                                        </p:attrNameLst>
                                      </p:cBhvr>
                                      <p:to>
                                        <p:strVal val="visible"/>
                                      </p:to>
                                    </p:set>
                                    <p:animEffect transition="in" filter="fade">
                                      <p:cBhvr>
                                        <p:cTn id="53" dur="500"/>
                                        <p:tgtEl>
                                          <p:spTgt spid="70"/>
                                        </p:tgtEl>
                                      </p:cBhvr>
                                    </p:animEffect>
                                  </p:childTnLst>
                                </p:cTn>
                              </p:par>
                              <p:par>
                                <p:cTn id="54" presetID="0" presetClass="path" presetSubtype="0" accel="50000" decel="50000" fill="hold" nodeType="withEffect">
                                  <p:stCondLst>
                                    <p:cond delay="0"/>
                                  </p:stCondLst>
                                  <p:childTnLst>
                                    <p:animMotion origin="layout" path="M -0.12292 0.64599 L -0.12292 0.6463 C -0.12153 0.64105 -0.11997 0.63611 -0.11875 0.63118 C -0.11372 0.60679 -0.11962 0.62377 -0.11459 0.61081 C -0.11424 0.60834 -0.11407 0.60556 -0.11355 0.6034 C -0.11302 0.60062 -0.11181 0.59846 -0.11146 0.59599 C -0.11077 0.5892 -0.11112 0.5821 -0.11042 0.57562 C -0.11042 0.57346 -0.1099 0.57161 -0.10938 0.57007 C -0.10799 0.56266 -0.10643 0.55741 -0.10521 0.5497 C -0.10296 0.53272 -0.10556 0.54445 -0.10313 0.52932 C -0.10174 0.51914 -0.10139 0.51883 -0.09896 0.51081 C -0.09862 0.50649 -0.09844 0.50186 -0.09792 0.49784 C -0.08855 0.38889 -0.06007 0.32253 -0.03021 0.19414 C -0.02952 0.19074 -0.0283 0.18766 -0.02709 0.18488 C -0.02535 0.17932 -0.02431 0.17716 -0.02188 0.17192 C -0.02153 0.17007 -0.02118 0.16821 -0.02084 0.16636 C -0.02049 0.16389 -0.02032 0.16111 -0.0198 0.15895 C -0.01927 0.15618 -0.01841 0.15402 -0.01771 0.15155 C -0.01737 0.14908 -0.01719 0.1463 -0.01667 0.14414 C -0.0165 0.14198 -0.01598 0.14044 -0.01563 0.13858 C -0.01528 0.13611 -0.01511 0.13334 -0.01459 0.13118 C -0.01407 0.12716 -0.0132 0.12377 -0.0125 0.12007 C -0.01007 0.10247 -0.01181 0.10957 -0.00834 0.09784 C -0.00799 0.08334 -0.00816 0.06328 -0.00625 0.04784 C -0.00608 0.04568 -0.00556 0.04414 -0.00521 0.04229 C -0.00469 0.03303 -0.00434 0.02655 -0.00313 0.01821 C -0.00296 0.01605 -0.00243 0.01451 -0.00209 0.01266 C -0.00035 -0.0003 -0.00226 0.0071 4.16667E-6 -0.0003 L 4.16667E-6 -3.7037E-6 " pathEditMode="relative" rAng="0" ptsTypes="AAAAAAAAAAAAAAAAAAAAAAAAAAAAA">
                                      <p:cBhvr>
                                        <p:cTn id="55" dur="2000" fill="hold"/>
                                        <p:tgtEl>
                                          <p:spTgt spid="57"/>
                                        </p:tgtEl>
                                        <p:attrNameLst>
                                          <p:attrName>ppt_x</p:attrName>
                                          <p:attrName>ppt_y</p:attrName>
                                        </p:attrNameLst>
                                      </p:cBhvr>
                                      <p:rCtr x="6146" y="-32315"/>
                                    </p:animMotion>
                                  </p:childTnLst>
                                </p:cTn>
                              </p:par>
                              <p:par>
                                <p:cTn id="56" presetID="0" presetClass="path" presetSubtype="0" accel="50000" decel="50000" fill="hold" nodeType="withEffect">
                                  <p:stCondLst>
                                    <p:cond delay="250"/>
                                  </p:stCondLst>
                                  <p:childTnLst>
                                    <p:animMotion origin="layout" path="M -0.12292 0.64598 L -0.12292 0.64629 C -0.12153 0.64105 -0.11997 0.63611 -0.11875 0.63117 C -0.11372 0.60679 -0.11962 0.62376 -0.11459 0.6108 C -0.11424 0.60833 -0.11407 0.60555 -0.11355 0.60339 C -0.11302 0.60061 -0.11181 0.59845 -0.11146 0.59598 C -0.11077 0.58919 -0.11112 0.5821 -0.11042 0.57561 C -0.11042 0.57345 -0.1099 0.5716 -0.10938 0.57006 C -0.10799 0.56265 -0.10643 0.5574 -0.10521 0.54969 C -0.10296 0.53271 -0.10556 0.54444 -0.10313 0.52932 C -0.10174 0.51913 -0.10139 0.51882 -0.09896 0.5108 C -0.09862 0.50648 -0.09844 0.50185 -0.09792 0.49784 C -0.08855 0.38889 -0.06007 0.32253 -0.03021 0.19413 C -0.02952 0.19074 -0.0283 0.18765 -0.02709 0.18487 C -0.02535 0.17932 -0.02431 0.17716 -0.02188 0.17191 C -0.02153 0.17006 -0.02118 0.16821 -0.02084 0.16635 C -0.02049 0.16389 -0.02032 0.16111 -0.0198 0.15895 C -0.01927 0.15617 -0.01841 0.15401 -0.01771 0.15154 C -0.01737 0.14907 -0.01719 0.14629 -0.01667 0.14413 C -0.0165 0.14197 -0.01598 0.14043 -0.01563 0.13858 C -0.01528 0.13611 -0.01511 0.13333 -0.01459 0.13117 C -0.01407 0.12716 -0.0132 0.12376 -0.0125 0.12006 C -0.01007 0.10247 -0.01181 0.10956 -0.00834 0.09784 C -0.00799 0.08333 -0.00816 0.06327 -0.00625 0.04784 C -0.00608 0.04568 -0.00556 0.04413 -0.00521 0.04228 C -0.00469 0.03302 -0.00434 0.02654 -0.00313 0.01821 C -0.00296 0.01605 -0.00243 0.0145 -0.00209 0.01265 C -0.00035 -0.00031 -0.00226 0.0071 4.16667E-6 -0.00031 L 4.16667E-6 3.20988E-6 " pathEditMode="relative" rAng="0" ptsTypes="AAAAAAAAAAAAAAAAAAAAAAAAAAAAA">
                                      <p:cBhvr>
                                        <p:cTn id="57" dur="2000" fill="hold"/>
                                        <p:tgtEl>
                                          <p:spTgt spid="87"/>
                                        </p:tgtEl>
                                        <p:attrNameLst>
                                          <p:attrName>ppt_x</p:attrName>
                                          <p:attrName>ppt_y</p:attrName>
                                        </p:attrNameLst>
                                      </p:cBhvr>
                                      <p:rCtr x="6146" y="-32315"/>
                                    </p:animMotion>
                                  </p:childTnLst>
                                </p:cTn>
                              </p:par>
                              <p:par>
                                <p:cTn id="58" presetID="0" presetClass="path" presetSubtype="0" accel="50000" decel="50000" fill="hold" nodeType="withEffect">
                                  <p:stCondLst>
                                    <p:cond delay="0"/>
                                  </p:stCondLst>
                                  <p:childTnLst>
                                    <p:animMotion origin="layout" path="M -0.12292 0.64599 L -0.12292 0.64629 C -0.12153 0.64105 -0.11997 0.63611 -0.11875 0.63117 C -0.11372 0.60679 -0.11962 0.62376 -0.11459 0.6108 C -0.11424 0.60833 -0.11407 0.60555 -0.11355 0.60339 C -0.11302 0.60062 -0.11181 0.59845 -0.11146 0.59599 C -0.11077 0.5892 -0.11112 0.5821 -0.11042 0.57562 C -0.11042 0.57345 -0.1099 0.5716 -0.10938 0.57006 C -0.10799 0.56265 -0.10643 0.55741 -0.10521 0.54969 C -0.10296 0.53271 -0.10556 0.54444 -0.10313 0.52932 C -0.10174 0.51913 -0.10139 0.51883 -0.09896 0.5108 C -0.09862 0.50648 -0.09844 0.50185 -0.09792 0.49784 C -0.08855 0.38889 -0.06007 0.32253 -0.03021 0.19413 C -0.02952 0.19074 -0.0283 0.18765 -0.02709 0.18487 C -0.02535 0.17932 -0.02431 0.17716 -0.02188 0.17191 C -0.02153 0.17006 -0.02118 0.16821 -0.02084 0.16636 C -0.02049 0.16389 -0.02032 0.16111 -0.0198 0.15895 C -0.01927 0.15617 -0.01841 0.15401 -0.01771 0.15154 C -0.01737 0.14907 -0.01719 0.14629 -0.01667 0.14413 C -0.0165 0.14197 -0.01598 0.14043 -0.01563 0.13858 C -0.01528 0.13611 -0.01511 0.13333 -0.01459 0.13117 C -0.01407 0.12716 -0.0132 0.12376 -0.0125 0.12006 C -0.01007 0.10247 -0.01181 0.10957 -0.00834 0.09784 C -0.00799 0.08333 -0.00816 0.06327 -0.00625 0.04784 C -0.00608 0.04568 -0.00556 0.04413 -0.00521 0.04228 C -0.00469 0.03302 -0.00434 0.02654 -0.00313 0.01821 C -0.00296 0.01605 -0.00243 0.0145 -0.00209 0.01265 C -0.00035 -0.00031 -0.00226 0.0071 4.16667E-6 -0.00031 L 4.16667E-6 1.85185E-6 " pathEditMode="relative" rAng="0" ptsTypes="AAAAAAAAAAAAAAAAAAAAAAAAAAAAA">
                                      <p:cBhvr>
                                        <p:cTn id="59" dur="2000" fill="hold"/>
                                        <p:tgtEl>
                                          <p:spTgt spid="116"/>
                                        </p:tgtEl>
                                        <p:attrNameLst>
                                          <p:attrName>ppt_x</p:attrName>
                                          <p:attrName>ppt_y</p:attrName>
                                        </p:attrNameLst>
                                      </p:cBhvr>
                                      <p:rCtr x="6146" y="-32315"/>
                                    </p:animMotion>
                                  </p:childTnLst>
                                </p:cTn>
                              </p:par>
                              <p:par>
                                <p:cTn id="60" presetID="0" presetClass="path" presetSubtype="0" accel="50000" decel="50000" fill="hold" nodeType="withEffect">
                                  <p:stCondLst>
                                    <p:cond delay="250"/>
                                  </p:stCondLst>
                                  <p:childTnLst>
                                    <p:animMotion origin="layout" path="M -0.12292 0.64599 L -0.12292 0.64629 C -0.12153 0.64105 -0.11997 0.63611 -0.11875 0.63117 C -0.11372 0.60679 -0.11962 0.62376 -0.11458 0.6108 C -0.11424 0.60833 -0.11406 0.60555 -0.11354 0.60339 C -0.11302 0.60062 -0.11181 0.59845 -0.11146 0.59599 C -0.11077 0.5892 -0.11111 0.5821 -0.11042 0.57562 C -0.11042 0.57345 -0.1099 0.5716 -0.10938 0.57006 C -0.10799 0.56265 -0.10642 0.55741 -0.10521 0.54969 C -0.10295 0.53271 -0.10556 0.54444 -0.10313 0.52932 C -0.10174 0.51913 -0.10139 0.51883 -0.09896 0.5108 C -0.09861 0.50648 -0.09844 0.50185 -0.09792 0.49784 C -0.08854 0.38889 -0.06007 0.32253 -0.03021 0.19413 C -0.02952 0.19074 -0.0283 0.18765 -0.02708 0.18487 C -0.02535 0.17932 -0.02431 0.17716 -0.02188 0.17191 C -0.02153 0.17006 -0.02118 0.16821 -0.02083 0.16636 C -0.02049 0.16389 -0.02031 0.16111 -0.01979 0.15895 C -0.01927 0.15617 -0.0184 0.15401 -0.01771 0.15154 C -0.01736 0.14907 -0.01719 0.14629 -0.01667 0.14413 C -0.01649 0.14197 -0.01597 0.14043 -0.01563 0.13858 C -0.01528 0.13611 -0.01511 0.13333 -0.01458 0.13117 C -0.01406 0.12716 -0.0132 0.12376 -0.0125 0.12006 C -0.01007 0.10247 -0.01181 0.10957 -0.00833 0.09784 C -0.00799 0.08333 -0.00816 0.06327 -0.00625 0.04784 C -0.00608 0.04568 -0.00556 0.04413 -0.00521 0.04228 C -0.00469 0.03302 -0.00434 0.02654 -0.00313 0.01821 C -0.00295 0.01605 -0.00243 0.0145 -0.00208 0.01265 C -0.00035 -0.00031 -0.00226 0.0071 1.38889E-6 -0.00031 L 1.38889E-6 1.85185E-6 " pathEditMode="relative" rAng="0" ptsTypes="AAAAAAAAAAAAAAAAAAAAAAAAAAAAA">
                                      <p:cBhvr>
                                        <p:cTn id="61" dur="2000" fill="hold"/>
                                        <p:tgtEl>
                                          <p:spTgt spid="127"/>
                                        </p:tgtEl>
                                        <p:attrNameLst>
                                          <p:attrName>ppt_x</p:attrName>
                                          <p:attrName>ppt_y</p:attrName>
                                        </p:attrNameLst>
                                      </p:cBhvr>
                                      <p:rCtr x="6146" y="-32315"/>
                                    </p:animMotion>
                                  </p:childTnLst>
                                </p:cTn>
                              </p:par>
                              <p:par>
                                <p:cTn id="62" presetID="0" presetClass="path" presetSubtype="0" accel="50000" decel="50000" fill="hold" nodeType="withEffect">
                                  <p:stCondLst>
                                    <p:cond delay="0"/>
                                  </p:stCondLst>
                                  <p:childTnLst>
                                    <p:animMotion origin="layout" path="M -0.12292 0.64598 L -0.12292 0.64629 C -0.12153 0.64105 -0.11997 0.63611 -0.11875 0.63117 C -0.11372 0.60679 -0.11962 0.62376 -0.11458 0.6108 C -0.11424 0.60833 -0.11406 0.60555 -0.11354 0.60339 C -0.11302 0.60061 -0.11181 0.59845 -0.11146 0.59598 C -0.11077 0.58919 -0.11111 0.5821 -0.11042 0.57561 C -0.11042 0.57345 -0.1099 0.5716 -0.10938 0.57006 C -0.10799 0.56265 -0.10642 0.5574 -0.10521 0.54969 C -0.10295 0.53271 -0.10556 0.54444 -0.10313 0.52932 C -0.10174 0.51913 -0.10139 0.51882 -0.09896 0.5108 C -0.09861 0.50648 -0.09844 0.50185 -0.09792 0.49784 C -0.08854 0.38889 -0.06007 0.32253 -0.03021 0.19413 C -0.02952 0.19074 -0.0283 0.18765 -0.02708 0.18487 C -0.02535 0.17932 -0.02431 0.17716 -0.02188 0.17191 C -0.02153 0.17006 -0.02118 0.16821 -0.02083 0.16635 C -0.02049 0.16389 -0.02031 0.16111 -0.01979 0.15895 C -0.01927 0.15617 -0.0184 0.15401 -0.01771 0.15154 C -0.01736 0.14907 -0.01719 0.14629 -0.01667 0.14413 C -0.01649 0.14197 -0.01597 0.14043 -0.01563 0.13858 C -0.01528 0.13611 -0.01511 0.13333 -0.01458 0.13117 C -0.01406 0.12716 -0.0132 0.12376 -0.0125 0.12006 C -0.01007 0.10247 -0.01181 0.10956 -0.00833 0.09784 C -0.00799 0.08333 -0.00816 0.06327 -0.00625 0.04784 C -0.00608 0.04568 -0.00556 0.04413 -0.00521 0.04228 C -0.00469 0.03302 -0.00434 0.02654 -0.00313 0.01821 C -0.00295 0.01605 -0.00243 0.0145 -0.00208 0.01265 C -0.00035 -0.00031 -0.00226 0.0071 1.38889E-6 -0.00031 L 1.38889E-6 3.20988E-6 " pathEditMode="relative" rAng="0" ptsTypes="AAAAAAAAAAAAAAAAAAAAAAAAAAAAA">
                                      <p:cBhvr>
                                        <p:cTn id="63" dur="2000" fill="hold"/>
                                        <p:tgtEl>
                                          <p:spTgt spid="104"/>
                                        </p:tgtEl>
                                        <p:attrNameLst>
                                          <p:attrName>ppt_x</p:attrName>
                                          <p:attrName>ppt_y</p:attrName>
                                        </p:attrNameLst>
                                      </p:cBhvr>
                                      <p:rCtr x="6146" y="-32315"/>
                                    </p:animMotion>
                                  </p:childTnLst>
                                </p:cTn>
                              </p:par>
                              <p:par>
                                <p:cTn id="64" presetID="0" presetClass="path" presetSubtype="0" accel="50000" decel="50000" fill="hold" nodeType="withEffect">
                                  <p:stCondLst>
                                    <p:cond delay="250"/>
                                  </p:stCondLst>
                                  <p:childTnLst>
                                    <p:animMotion origin="layout" path="M -0.12292 0.64599 L -0.12292 0.6463 C -0.12153 0.64105 -0.11997 0.63611 -0.11875 0.63118 C -0.11372 0.60679 -0.11962 0.62377 -0.11458 0.61081 C -0.11424 0.60834 -0.11406 0.60556 -0.11354 0.6034 C -0.11302 0.60062 -0.11181 0.59846 -0.11146 0.59599 C -0.11077 0.5892 -0.11111 0.5821 -0.11042 0.57562 C -0.11042 0.57346 -0.1099 0.57161 -0.10938 0.57007 C -0.10799 0.56266 -0.10642 0.55741 -0.10521 0.5497 C -0.10295 0.53272 -0.10556 0.54445 -0.10313 0.52932 C -0.10174 0.51914 -0.10139 0.51883 -0.09896 0.51081 C -0.09861 0.50649 -0.09844 0.50186 -0.09792 0.49784 C -0.08854 0.38889 -0.06007 0.32253 -0.03021 0.19414 C -0.02952 0.19074 -0.0283 0.18766 -0.02708 0.18488 C -0.02535 0.17932 -0.02431 0.17716 -0.02188 0.17192 C -0.02153 0.17007 -0.02118 0.16821 -0.02083 0.16636 C -0.02049 0.16389 -0.02031 0.16111 -0.01979 0.15895 C -0.01927 0.15618 -0.0184 0.15402 -0.01771 0.15155 C -0.01736 0.14908 -0.01719 0.1463 -0.01667 0.14414 C -0.01649 0.14198 -0.01597 0.14044 -0.01563 0.13858 C -0.01528 0.13611 -0.01511 0.13334 -0.01458 0.13118 C -0.01406 0.12716 -0.0132 0.12377 -0.0125 0.12007 C -0.01007 0.10247 -0.01181 0.10957 -0.00833 0.09784 C -0.00799 0.08334 -0.00816 0.06328 -0.00625 0.04784 C -0.00608 0.04568 -0.00556 0.04414 -0.00521 0.04229 C -0.00469 0.03303 -0.00434 0.02655 -0.00313 0.01821 C -0.00295 0.01605 -0.00243 0.01451 -0.00208 0.01266 C -0.00035 -0.0003 -0.00226 0.0071 1.38889E-6 -0.0003 L 1.38889E-6 -3.7037E-6 " pathEditMode="relative" rAng="0" ptsTypes="AAAAAAAAAAAAAAAAAAAAAAAAAAAAA">
                                      <p:cBhvr>
                                        <p:cTn id="65" dur="2000" fill="hold"/>
                                        <p:tgtEl>
                                          <p:spTgt spid="70"/>
                                        </p:tgtEl>
                                        <p:attrNameLst>
                                          <p:attrName>ppt_x</p:attrName>
                                          <p:attrName>ppt_y</p:attrName>
                                        </p:attrNameLst>
                                      </p:cBhvr>
                                      <p:rCtr x="6146" y="-32315"/>
                                    </p:animMotion>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69"/>
                                        </p:tgtEl>
                                        <p:attrNameLst>
                                          <p:attrName>style.visibility</p:attrName>
                                        </p:attrNameLst>
                                      </p:cBhvr>
                                      <p:to>
                                        <p:strVal val="visible"/>
                                      </p:to>
                                    </p:set>
                                    <p:animEffect transition="in" filter="fade">
                                      <p:cBhvr>
                                        <p:cTn id="70" dur="1000"/>
                                        <p:tgtEl>
                                          <p:spTgt spid="169"/>
                                        </p:tgtEl>
                                      </p:cBhvr>
                                    </p:animEffect>
                                    <p:anim calcmode="lin" valueType="num">
                                      <p:cBhvr>
                                        <p:cTn id="71" dur="1000" fill="hold"/>
                                        <p:tgtEl>
                                          <p:spTgt spid="169"/>
                                        </p:tgtEl>
                                        <p:attrNameLst>
                                          <p:attrName>ppt_x</p:attrName>
                                        </p:attrNameLst>
                                      </p:cBhvr>
                                      <p:tavLst>
                                        <p:tav tm="0">
                                          <p:val>
                                            <p:strVal val="#ppt_x"/>
                                          </p:val>
                                        </p:tav>
                                        <p:tav tm="100000">
                                          <p:val>
                                            <p:strVal val="#ppt_x"/>
                                          </p:val>
                                        </p:tav>
                                      </p:tavLst>
                                    </p:anim>
                                    <p:anim calcmode="lin" valueType="num">
                                      <p:cBhvr>
                                        <p:cTn id="72" dur="1000" fill="hold"/>
                                        <p:tgtEl>
                                          <p:spTgt spid="169"/>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66"/>
                                        </p:tgtEl>
                                        <p:attrNameLst>
                                          <p:attrName>style.visibility</p:attrName>
                                        </p:attrNameLst>
                                      </p:cBhvr>
                                      <p:to>
                                        <p:strVal val="visible"/>
                                      </p:to>
                                    </p:set>
                                    <p:animEffect transition="in" filter="fade">
                                      <p:cBhvr>
                                        <p:cTn id="75" dur="1000"/>
                                        <p:tgtEl>
                                          <p:spTgt spid="166"/>
                                        </p:tgtEl>
                                      </p:cBhvr>
                                    </p:animEffect>
                                    <p:anim calcmode="lin" valueType="num">
                                      <p:cBhvr>
                                        <p:cTn id="76" dur="1000" fill="hold"/>
                                        <p:tgtEl>
                                          <p:spTgt spid="166"/>
                                        </p:tgtEl>
                                        <p:attrNameLst>
                                          <p:attrName>ppt_x</p:attrName>
                                        </p:attrNameLst>
                                      </p:cBhvr>
                                      <p:tavLst>
                                        <p:tav tm="0">
                                          <p:val>
                                            <p:strVal val="#ppt_x"/>
                                          </p:val>
                                        </p:tav>
                                        <p:tav tm="100000">
                                          <p:val>
                                            <p:strVal val="#ppt_x"/>
                                          </p:val>
                                        </p:tav>
                                      </p:tavLst>
                                    </p:anim>
                                    <p:anim calcmode="lin" valueType="num">
                                      <p:cBhvr>
                                        <p:cTn id="77" dur="1000" fill="hold"/>
                                        <p:tgtEl>
                                          <p:spTgt spid="166"/>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163"/>
                                        </p:tgtEl>
                                        <p:attrNameLst>
                                          <p:attrName>style.visibility</p:attrName>
                                        </p:attrNameLst>
                                      </p:cBhvr>
                                      <p:to>
                                        <p:strVal val="visible"/>
                                      </p:to>
                                    </p:set>
                                    <p:animEffect transition="in" filter="fade">
                                      <p:cBhvr>
                                        <p:cTn id="80" dur="1000"/>
                                        <p:tgtEl>
                                          <p:spTgt spid="163"/>
                                        </p:tgtEl>
                                      </p:cBhvr>
                                    </p:animEffect>
                                    <p:anim calcmode="lin" valueType="num">
                                      <p:cBhvr>
                                        <p:cTn id="81" dur="1000" fill="hold"/>
                                        <p:tgtEl>
                                          <p:spTgt spid="163"/>
                                        </p:tgtEl>
                                        <p:attrNameLst>
                                          <p:attrName>ppt_x</p:attrName>
                                        </p:attrNameLst>
                                      </p:cBhvr>
                                      <p:tavLst>
                                        <p:tav tm="0">
                                          <p:val>
                                            <p:strVal val="#ppt_x"/>
                                          </p:val>
                                        </p:tav>
                                        <p:tav tm="100000">
                                          <p:val>
                                            <p:strVal val="#ppt_x"/>
                                          </p:val>
                                        </p:tav>
                                      </p:tavLst>
                                    </p:anim>
                                    <p:anim calcmode="lin" valueType="num">
                                      <p:cBhvr>
                                        <p:cTn id="82" dur="1000" fill="hold"/>
                                        <p:tgtEl>
                                          <p:spTgt spid="163"/>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172"/>
                                        </p:tgtEl>
                                        <p:attrNameLst>
                                          <p:attrName>style.visibility</p:attrName>
                                        </p:attrNameLst>
                                      </p:cBhvr>
                                      <p:to>
                                        <p:strVal val="visible"/>
                                      </p:to>
                                    </p:set>
                                    <p:animEffect transition="in" filter="fade">
                                      <p:cBhvr>
                                        <p:cTn id="85" dur="1000"/>
                                        <p:tgtEl>
                                          <p:spTgt spid="172"/>
                                        </p:tgtEl>
                                      </p:cBhvr>
                                    </p:animEffect>
                                    <p:anim calcmode="lin" valueType="num">
                                      <p:cBhvr>
                                        <p:cTn id="86" dur="1000" fill="hold"/>
                                        <p:tgtEl>
                                          <p:spTgt spid="172"/>
                                        </p:tgtEl>
                                        <p:attrNameLst>
                                          <p:attrName>ppt_x</p:attrName>
                                        </p:attrNameLst>
                                      </p:cBhvr>
                                      <p:tavLst>
                                        <p:tav tm="0">
                                          <p:val>
                                            <p:strVal val="#ppt_x"/>
                                          </p:val>
                                        </p:tav>
                                        <p:tav tm="100000">
                                          <p:val>
                                            <p:strVal val="#ppt_x"/>
                                          </p:val>
                                        </p:tav>
                                      </p:tavLst>
                                    </p:anim>
                                    <p:anim calcmode="lin" valueType="num">
                                      <p:cBhvr>
                                        <p:cTn id="87" dur="1000" fill="hold"/>
                                        <p:tgtEl>
                                          <p:spTgt spid="172"/>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76"/>
                                        </p:tgtEl>
                                        <p:attrNameLst>
                                          <p:attrName>style.visibility</p:attrName>
                                        </p:attrNameLst>
                                      </p:cBhvr>
                                      <p:to>
                                        <p:strVal val="visible"/>
                                      </p:to>
                                    </p:set>
                                    <p:animEffect transition="in" filter="fade">
                                      <p:cBhvr>
                                        <p:cTn id="90" dur="1000"/>
                                        <p:tgtEl>
                                          <p:spTgt spid="176"/>
                                        </p:tgtEl>
                                      </p:cBhvr>
                                    </p:animEffect>
                                    <p:anim calcmode="lin" valueType="num">
                                      <p:cBhvr>
                                        <p:cTn id="91" dur="1000" fill="hold"/>
                                        <p:tgtEl>
                                          <p:spTgt spid="176"/>
                                        </p:tgtEl>
                                        <p:attrNameLst>
                                          <p:attrName>ppt_x</p:attrName>
                                        </p:attrNameLst>
                                      </p:cBhvr>
                                      <p:tavLst>
                                        <p:tav tm="0">
                                          <p:val>
                                            <p:strVal val="#ppt_x"/>
                                          </p:val>
                                        </p:tav>
                                        <p:tav tm="100000">
                                          <p:val>
                                            <p:strVal val="#ppt_x"/>
                                          </p:val>
                                        </p:tav>
                                      </p:tavLst>
                                    </p:anim>
                                    <p:anim calcmode="lin" valueType="num">
                                      <p:cBhvr>
                                        <p:cTn id="92" dur="1000" fill="hold"/>
                                        <p:tgtEl>
                                          <p:spTgt spid="176"/>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78"/>
                                        </p:tgtEl>
                                        <p:attrNameLst>
                                          <p:attrName>style.visibility</p:attrName>
                                        </p:attrNameLst>
                                      </p:cBhvr>
                                      <p:to>
                                        <p:strVal val="visible"/>
                                      </p:to>
                                    </p:set>
                                    <p:animEffect transition="in" filter="fade">
                                      <p:cBhvr>
                                        <p:cTn id="95" dur="1000"/>
                                        <p:tgtEl>
                                          <p:spTgt spid="178"/>
                                        </p:tgtEl>
                                      </p:cBhvr>
                                    </p:animEffect>
                                    <p:anim calcmode="lin" valueType="num">
                                      <p:cBhvr>
                                        <p:cTn id="96" dur="1000" fill="hold"/>
                                        <p:tgtEl>
                                          <p:spTgt spid="178"/>
                                        </p:tgtEl>
                                        <p:attrNameLst>
                                          <p:attrName>ppt_x</p:attrName>
                                        </p:attrNameLst>
                                      </p:cBhvr>
                                      <p:tavLst>
                                        <p:tav tm="0">
                                          <p:val>
                                            <p:strVal val="#ppt_x"/>
                                          </p:val>
                                        </p:tav>
                                        <p:tav tm="100000">
                                          <p:val>
                                            <p:strVal val="#ppt_x"/>
                                          </p:val>
                                        </p:tav>
                                      </p:tavLst>
                                    </p:anim>
                                    <p:anim calcmode="lin" valueType="num">
                                      <p:cBhvr>
                                        <p:cTn id="97" dur="1000" fill="hold"/>
                                        <p:tgtEl>
                                          <p:spTgt spid="17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75"/>
                                        </p:tgtEl>
                                        <p:attrNameLst>
                                          <p:attrName>style.visibility</p:attrName>
                                        </p:attrNameLst>
                                      </p:cBhvr>
                                      <p:to>
                                        <p:strVal val="visible"/>
                                      </p:to>
                                    </p:set>
                                    <p:animEffect transition="in" filter="fade">
                                      <p:cBhvr>
                                        <p:cTn id="100" dur="1000"/>
                                        <p:tgtEl>
                                          <p:spTgt spid="175"/>
                                        </p:tgtEl>
                                      </p:cBhvr>
                                    </p:animEffect>
                                    <p:anim calcmode="lin" valueType="num">
                                      <p:cBhvr>
                                        <p:cTn id="101" dur="1000" fill="hold"/>
                                        <p:tgtEl>
                                          <p:spTgt spid="175"/>
                                        </p:tgtEl>
                                        <p:attrNameLst>
                                          <p:attrName>ppt_x</p:attrName>
                                        </p:attrNameLst>
                                      </p:cBhvr>
                                      <p:tavLst>
                                        <p:tav tm="0">
                                          <p:val>
                                            <p:strVal val="#ppt_x"/>
                                          </p:val>
                                        </p:tav>
                                        <p:tav tm="100000">
                                          <p:val>
                                            <p:strVal val="#ppt_x"/>
                                          </p:val>
                                        </p:tav>
                                      </p:tavLst>
                                    </p:anim>
                                    <p:anim calcmode="lin" valueType="num">
                                      <p:cBhvr>
                                        <p:cTn id="102" dur="1000" fill="hold"/>
                                        <p:tgtEl>
                                          <p:spTgt spid="175"/>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77"/>
                                        </p:tgtEl>
                                        <p:attrNameLst>
                                          <p:attrName>style.visibility</p:attrName>
                                        </p:attrNameLst>
                                      </p:cBhvr>
                                      <p:to>
                                        <p:strVal val="visible"/>
                                      </p:to>
                                    </p:set>
                                    <p:animEffect transition="in" filter="fade">
                                      <p:cBhvr>
                                        <p:cTn id="105" dur="1000"/>
                                        <p:tgtEl>
                                          <p:spTgt spid="177"/>
                                        </p:tgtEl>
                                      </p:cBhvr>
                                    </p:animEffect>
                                    <p:anim calcmode="lin" valueType="num">
                                      <p:cBhvr>
                                        <p:cTn id="106" dur="1000" fill="hold"/>
                                        <p:tgtEl>
                                          <p:spTgt spid="177"/>
                                        </p:tgtEl>
                                        <p:attrNameLst>
                                          <p:attrName>ppt_x</p:attrName>
                                        </p:attrNameLst>
                                      </p:cBhvr>
                                      <p:tavLst>
                                        <p:tav tm="0">
                                          <p:val>
                                            <p:strVal val="#ppt_x"/>
                                          </p:val>
                                        </p:tav>
                                        <p:tav tm="100000">
                                          <p:val>
                                            <p:strVal val="#ppt_x"/>
                                          </p:val>
                                        </p:tav>
                                      </p:tavLst>
                                    </p:anim>
                                    <p:anim calcmode="lin" valueType="num">
                                      <p:cBhvr>
                                        <p:cTn id="107" dur="1000" fill="hold"/>
                                        <p:tgtEl>
                                          <p:spTgt spid="1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175" grpId="0"/>
      <p:bldP spid="176" grpId="0"/>
      <p:bldP spid="177" grpId="0"/>
      <p:bldP spid="178" grpId="0"/>
      <p:bldP spid="17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683768"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教学过程</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课后提升</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945750" y="1125004"/>
            <a:ext cx="10373920" cy="948654"/>
          </a:xfrm>
          <a:prstGeom prst="rect">
            <a:avLst/>
          </a:prstGeom>
          <a:noFill/>
        </p:spPr>
        <p:txBody>
          <a:bodyPr wrap="square" lIns="121917" tIns="60958" rIns="121917" bIns="60958" rtlCol="0">
            <a:spAutoFit/>
          </a:bodyPr>
          <a:lstStyle/>
          <a:p>
            <a:pPr>
              <a:lnSpc>
                <a:spcPct val="150000"/>
              </a:lnSpc>
            </a:pPr>
            <a:r>
              <a:rPr lang="zh-CN" altLang="en-US" sz="1900" dirty="0">
                <a:solidFill>
                  <a:schemeClr val="bg1"/>
                </a:solidFill>
                <a:latin typeface="微软雅黑" panose="020B0503020204020204" pitchFamily="34" charset="-122"/>
                <a:ea typeface="微软雅黑" panose="020B0503020204020204" pitchFamily="34" charset="-122"/>
                <a:cs typeface="+mn-ea"/>
              </a:rPr>
              <a:t>请您添加文字内容，内容详尽简要清晰足够表达标题，准确无误。添加文字内容，内容详尽简要清晰。请您添加文字内容，内容详尽简要清晰足够表达标题，准确无误。</a:t>
            </a:r>
            <a:endParaRPr lang="en-US" altLang="zh-CN" sz="1900" dirty="0">
              <a:solidFill>
                <a:schemeClr val="bg1"/>
              </a:solidFill>
              <a:latin typeface="微软雅黑" panose="020B0503020204020204" pitchFamily="34" charset="-122"/>
              <a:ea typeface="微软雅黑" panose="020B0503020204020204" pitchFamily="34" charset="-122"/>
              <a:cs typeface="+mn-ea"/>
            </a:endParaRPr>
          </a:p>
        </p:txBody>
      </p:sp>
      <p:sp>
        <p:nvSpPr>
          <p:cNvPr id="7" name="Freeform 29"/>
          <p:cNvSpPr>
            <a:spLocks noChangeAspect="1" noEditPoints="1"/>
          </p:cNvSpPr>
          <p:nvPr/>
        </p:nvSpPr>
        <p:spPr bwMode="auto">
          <a:xfrm>
            <a:off x="5739530" y="3524115"/>
            <a:ext cx="721799" cy="648150"/>
          </a:xfrm>
          <a:custGeom>
            <a:avLst/>
            <a:gdLst>
              <a:gd name="T0" fmla="*/ 124 w 254"/>
              <a:gd name="T1" fmla="*/ 162 h 228"/>
              <a:gd name="T2" fmla="*/ 105 w 254"/>
              <a:gd name="T3" fmla="*/ 162 h 228"/>
              <a:gd name="T4" fmla="*/ 105 w 254"/>
              <a:gd name="T5" fmla="*/ 178 h 228"/>
              <a:gd name="T6" fmla="*/ 124 w 254"/>
              <a:gd name="T7" fmla="*/ 178 h 228"/>
              <a:gd name="T8" fmla="*/ 124 w 254"/>
              <a:gd name="T9" fmla="*/ 162 h 228"/>
              <a:gd name="T10" fmla="*/ 43 w 254"/>
              <a:gd name="T11" fmla="*/ 109 h 228"/>
              <a:gd name="T12" fmla="*/ 129 w 254"/>
              <a:gd name="T13" fmla="*/ 26 h 228"/>
              <a:gd name="T14" fmla="*/ 212 w 254"/>
              <a:gd name="T15" fmla="*/ 109 h 228"/>
              <a:gd name="T16" fmla="*/ 55 w 254"/>
              <a:gd name="T17" fmla="*/ 109 h 228"/>
              <a:gd name="T18" fmla="*/ 43 w 254"/>
              <a:gd name="T19" fmla="*/ 109 h 228"/>
              <a:gd name="T20" fmla="*/ 129 w 254"/>
              <a:gd name="T21" fmla="*/ 0 h 228"/>
              <a:gd name="T22" fmla="*/ 121 w 254"/>
              <a:gd name="T23" fmla="*/ 7 h 228"/>
              <a:gd name="T24" fmla="*/ 15 w 254"/>
              <a:gd name="T25" fmla="*/ 112 h 228"/>
              <a:gd name="T26" fmla="*/ 0 w 254"/>
              <a:gd name="T27" fmla="*/ 128 h 228"/>
              <a:gd name="T28" fmla="*/ 53 w 254"/>
              <a:gd name="T29" fmla="*/ 128 h 228"/>
              <a:gd name="T30" fmla="*/ 53 w 254"/>
              <a:gd name="T31" fmla="*/ 228 h 228"/>
              <a:gd name="T32" fmla="*/ 69 w 254"/>
              <a:gd name="T33" fmla="*/ 228 h 228"/>
              <a:gd name="T34" fmla="*/ 69 w 254"/>
              <a:gd name="T35" fmla="*/ 128 h 228"/>
              <a:gd name="T36" fmla="*/ 181 w 254"/>
              <a:gd name="T37" fmla="*/ 128 h 228"/>
              <a:gd name="T38" fmla="*/ 181 w 254"/>
              <a:gd name="T39" fmla="*/ 228 h 228"/>
              <a:gd name="T40" fmla="*/ 197 w 254"/>
              <a:gd name="T41" fmla="*/ 228 h 228"/>
              <a:gd name="T42" fmla="*/ 197 w 254"/>
              <a:gd name="T43" fmla="*/ 128 h 228"/>
              <a:gd name="T44" fmla="*/ 254 w 254"/>
              <a:gd name="T45" fmla="*/ 128 h 228"/>
              <a:gd name="T46" fmla="*/ 240 w 254"/>
              <a:gd name="T47" fmla="*/ 112 h 228"/>
              <a:gd name="T48" fmla="*/ 242 w 254"/>
              <a:gd name="T49" fmla="*/ 109 h 228"/>
              <a:gd name="T50" fmla="*/ 240 w 254"/>
              <a:gd name="T51" fmla="*/ 112 h 228"/>
              <a:gd name="T52" fmla="*/ 133 w 254"/>
              <a:gd name="T53" fmla="*/ 7 h 228"/>
              <a:gd name="T54" fmla="*/ 129 w 254"/>
              <a:gd name="T5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chemeClr val="bg1"/>
          </a:solidFill>
          <a:ln w="12700">
            <a:solidFill>
              <a:schemeClr val="tx1">
                <a:lumMod val="75000"/>
                <a:lumOff val="25000"/>
              </a:schemeClr>
            </a:solidFill>
          </a:ln>
          <a:effectLst>
            <a:innerShdw blurRad="63500" dist="50800" dir="13500000">
              <a:prstClr val="black">
                <a:alpha val="50000"/>
              </a:prstClr>
            </a:innerShdw>
          </a:effectLst>
        </p:spPr>
        <p:txBody>
          <a:bodyPr vert="horz" wrap="square" lIns="91438" tIns="45719" rIns="91438" bIns="45719" numCol="1" anchor="t" anchorCtr="0" compatLnSpc="1"/>
          <a:lstStyle/>
          <a:p>
            <a:endParaRPr lang="zh-CN" altLang="en-US" sz="1400">
              <a:latin typeface="微软雅黑" panose="020B0503020204020204" pitchFamily="34" charset="-122"/>
              <a:ea typeface="微软雅黑" panose="020B0503020204020204" pitchFamily="34" charset="-122"/>
              <a:cs typeface="+mn-ea"/>
            </a:endParaRPr>
          </a:p>
        </p:txBody>
      </p:sp>
      <p:grpSp>
        <p:nvGrpSpPr>
          <p:cNvPr id="8" name="组合 7"/>
          <p:cNvGrpSpPr/>
          <p:nvPr/>
        </p:nvGrpSpPr>
        <p:grpSpPr>
          <a:xfrm>
            <a:off x="4358929" y="2668577"/>
            <a:ext cx="3513348" cy="3516797"/>
            <a:chOff x="3250572" y="1618201"/>
            <a:chExt cx="2635354" cy="2636987"/>
          </a:xfrm>
          <a:solidFill>
            <a:srgbClr val="0070C0"/>
          </a:solidFill>
        </p:grpSpPr>
        <p:sp>
          <p:nvSpPr>
            <p:cNvPr id="9" name="Freeform 29"/>
            <p:cNvSpPr/>
            <p:nvPr/>
          </p:nvSpPr>
          <p:spPr bwMode="auto">
            <a:xfrm>
              <a:off x="3250572" y="2935993"/>
              <a:ext cx="1319188" cy="1319195"/>
            </a:xfrm>
            <a:custGeom>
              <a:avLst/>
              <a:gdLst>
                <a:gd name="T0" fmla="*/ 168 w 1187"/>
                <a:gd name="T1" fmla="*/ 0 h 1187"/>
                <a:gd name="T2" fmla="*/ 0 w 1187"/>
                <a:gd name="T3" fmla="*/ 0 h 1187"/>
                <a:gd name="T4" fmla="*/ 1187 w 1187"/>
                <a:gd name="T5" fmla="*/ 1187 h 1187"/>
                <a:gd name="T6" fmla="*/ 1187 w 1187"/>
                <a:gd name="T7" fmla="*/ 1019 h 1187"/>
                <a:gd name="T8" fmla="*/ 168 w 1187"/>
                <a:gd name="T9" fmla="*/ 0 h 1187"/>
              </a:gdLst>
              <a:ahLst/>
              <a:cxnLst>
                <a:cxn ang="0">
                  <a:pos x="T0" y="T1"/>
                </a:cxn>
                <a:cxn ang="0">
                  <a:pos x="T2" y="T3"/>
                </a:cxn>
                <a:cxn ang="0">
                  <a:pos x="T4" y="T5"/>
                </a:cxn>
                <a:cxn ang="0">
                  <a:pos x="T6" y="T7"/>
                </a:cxn>
                <a:cxn ang="0">
                  <a:pos x="T8" y="T9"/>
                </a:cxn>
              </a:cxnLst>
              <a:rect l="0" t="0" r="r" b="b"/>
              <a:pathLst>
                <a:path w="1187" h="1187">
                  <a:moveTo>
                    <a:pt x="168" y="0"/>
                  </a:moveTo>
                  <a:cubicBezTo>
                    <a:pt x="0" y="0"/>
                    <a:pt x="0" y="0"/>
                    <a:pt x="0" y="0"/>
                  </a:cubicBezTo>
                  <a:cubicBezTo>
                    <a:pt x="0" y="656"/>
                    <a:pt x="531" y="1187"/>
                    <a:pt x="1187" y="1187"/>
                  </a:cubicBezTo>
                  <a:cubicBezTo>
                    <a:pt x="1187" y="1019"/>
                    <a:pt x="1187" y="1019"/>
                    <a:pt x="1187" y="1019"/>
                  </a:cubicBezTo>
                  <a:cubicBezTo>
                    <a:pt x="624" y="1019"/>
                    <a:pt x="168" y="563"/>
                    <a:pt x="168" y="0"/>
                  </a:cubicBezTo>
                  <a:close/>
                </a:path>
              </a:pathLst>
            </a:custGeom>
            <a:solidFill>
              <a:srgbClr val="0194A3"/>
            </a:solidFill>
            <a:ln>
              <a:noFill/>
            </a:ln>
            <a:effectLst>
              <a:innerShdw blurRad="165100" dist="114300" dir="10800000">
                <a:prstClr val="black">
                  <a:alpha val="50000"/>
                </a:prstClr>
              </a:innerShdw>
            </a:effectLst>
          </p:spPr>
          <p:txBody>
            <a:bodyPr vert="horz" wrap="square" lIns="68580" tIns="34290" rIns="68580" bIns="34290" numCol="1" anchor="t" anchorCtr="0" compatLnSpc="1"/>
            <a:lstStyle/>
            <a:p>
              <a:endParaRPr lang="zh-CN" altLang="en-US" sz="1400">
                <a:latin typeface="微软雅黑" panose="020B0503020204020204" pitchFamily="34" charset="-122"/>
                <a:ea typeface="微软雅黑" panose="020B0503020204020204" pitchFamily="34" charset="-122"/>
                <a:cs typeface="+mn-ea"/>
              </a:endParaRPr>
            </a:p>
          </p:txBody>
        </p:sp>
        <p:sp>
          <p:nvSpPr>
            <p:cNvPr id="10" name="Freeform 30"/>
            <p:cNvSpPr/>
            <p:nvPr/>
          </p:nvSpPr>
          <p:spPr bwMode="auto">
            <a:xfrm>
              <a:off x="4566738" y="1618201"/>
              <a:ext cx="1319188" cy="1319195"/>
            </a:xfrm>
            <a:custGeom>
              <a:avLst/>
              <a:gdLst>
                <a:gd name="T0" fmla="*/ 1019 w 1187"/>
                <a:gd name="T1" fmla="*/ 1187 h 1187"/>
                <a:gd name="T2" fmla="*/ 1187 w 1187"/>
                <a:gd name="T3" fmla="*/ 1187 h 1187"/>
                <a:gd name="T4" fmla="*/ 0 w 1187"/>
                <a:gd name="T5" fmla="*/ 0 h 1187"/>
                <a:gd name="T6" fmla="*/ 0 w 1187"/>
                <a:gd name="T7" fmla="*/ 168 h 1187"/>
                <a:gd name="T8" fmla="*/ 1019 w 1187"/>
                <a:gd name="T9" fmla="*/ 1187 h 1187"/>
              </a:gdLst>
              <a:ahLst/>
              <a:cxnLst>
                <a:cxn ang="0">
                  <a:pos x="T0" y="T1"/>
                </a:cxn>
                <a:cxn ang="0">
                  <a:pos x="T2" y="T3"/>
                </a:cxn>
                <a:cxn ang="0">
                  <a:pos x="T4" y="T5"/>
                </a:cxn>
                <a:cxn ang="0">
                  <a:pos x="T6" y="T7"/>
                </a:cxn>
                <a:cxn ang="0">
                  <a:pos x="T8" y="T9"/>
                </a:cxn>
              </a:cxnLst>
              <a:rect l="0" t="0" r="r" b="b"/>
              <a:pathLst>
                <a:path w="1187" h="1187">
                  <a:moveTo>
                    <a:pt x="1019" y="1187"/>
                  </a:moveTo>
                  <a:cubicBezTo>
                    <a:pt x="1187" y="1187"/>
                    <a:pt x="1187" y="1187"/>
                    <a:pt x="1187" y="1187"/>
                  </a:cubicBezTo>
                  <a:cubicBezTo>
                    <a:pt x="1187" y="531"/>
                    <a:pt x="656" y="0"/>
                    <a:pt x="0" y="0"/>
                  </a:cubicBezTo>
                  <a:cubicBezTo>
                    <a:pt x="0" y="168"/>
                    <a:pt x="0" y="168"/>
                    <a:pt x="0" y="168"/>
                  </a:cubicBezTo>
                  <a:cubicBezTo>
                    <a:pt x="563" y="168"/>
                    <a:pt x="1019" y="624"/>
                    <a:pt x="1019" y="1187"/>
                  </a:cubicBezTo>
                  <a:close/>
                </a:path>
              </a:pathLst>
            </a:custGeom>
            <a:solidFill>
              <a:srgbClr val="0194A3"/>
            </a:solidFill>
            <a:ln>
              <a:noFill/>
            </a:ln>
            <a:effectLst>
              <a:innerShdw blurRad="165100" dist="114300" dir="6600000">
                <a:prstClr val="black">
                  <a:alpha val="50000"/>
                </a:prstClr>
              </a:innerShdw>
            </a:effectLst>
          </p:spPr>
          <p:txBody>
            <a:bodyPr vert="horz" wrap="square" lIns="68580" tIns="34290" rIns="68580" bIns="34290" numCol="1" anchor="t" anchorCtr="0" compatLnSpc="1"/>
            <a:lstStyle/>
            <a:p>
              <a:endParaRPr lang="zh-CN" altLang="en-US" sz="1400">
                <a:latin typeface="微软雅黑" panose="020B0503020204020204" pitchFamily="34" charset="-122"/>
                <a:ea typeface="微软雅黑" panose="020B0503020204020204" pitchFamily="34" charset="-122"/>
                <a:cs typeface="+mn-ea"/>
              </a:endParaRPr>
            </a:p>
          </p:txBody>
        </p:sp>
        <p:sp>
          <p:nvSpPr>
            <p:cNvPr id="11" name="Freeform 40"/>
            <p:cNvSpPr/>
            <p:nvPr/>
          </p:nvSpPr>
          <p:spPr bwMode="auto">
            <a:xfrm>
              <a:off x="3250572" y="1618201"/>
              <a:ext cx="1319188" cy="1319195"/>
            </a:xfrm>
            <a:custGeom>
              <a:avLst/>
              <a:gdLst>
                <a:gd name="T0" fmla="*/ 1187 w 1187"/>
                <a:gd name="T1" fmla="*/ 168 h 1187"/>
                <a:gd name="T2" fmla="*/ 1187 w 1187"/>
                <a:gd name="T3" fmla="*/ 0 h 1187"/>
                <a:gd name="T4" fmla="*/ 0 w 1187"/>
                <a:gd name="T5" fmla="*/ 1187 h 1187"/>
                <a:gd name="T6" fmla="*/ 168 w 1187"/>
                <a:gd name="T7" fmla="*/ 1187 h 1187"/>
                <a:gd name="T8" fmla="*/ 1187 w 1187"/>
                <a:gd name="T9" fmla="*/ 168 h 1187"/>
              </a:gdLst>
              <a:ahLst/>
              <a:cxnLst>
                <a:cxn ang="0">
                  <a:pos x="T0" y="T1"/>
                </a:cxn>
                <a:cxn ang="0">
                  <a:pos x="T2" y="T3"/>
                </a:cxn>
                <a:cxn ang="0">
                  <a:pos x="T4" y="T5"/>
                </a:cxn>
                <a:cxn ang="0">
                  <a:pos x="T6" y="T7"/>
                </a:cxn>
                <a:cxn ang="0">
                  <a:pos x="T8" y="T9"/>
                </a:cxn>
              </a:cxnLst>
              <a:rect l="0" t="0" r="r" b="b"/>
              <a:pathLst>
                <a:path w="1187" h="1187">
                  <a:moveTo>
                    <a:pt x="1187" y="168"/>
                  </a:moveTo>
                  <a:cubicBezTo>
                    <a:pt x="1187" y="0"/>
                    <a:pt x="1187" y="0"/>
                    <a:pt x="1187" y="0"/>
                  </a:cubicBezTo>
                  <a:cubicBezTo>
                    <a:pt x="531" y="0"/>
                    <a:pt x="0" y="531"/>
                    <a:pt x="0" y="1187"/>
                  </a:cubicBezTo>
                  <a:cubicBezTo>
                    <a:pt x="168" y="1187"/>
                    <a:pt x="168" y="1187"/>
                    <a:pt x="168" y="1187"/>
                  </a:cubicBezTo>
                  <a:cubicBezTo>
                    <a:pt x="168" y="624"/>
                    <a:pt x="624" y="168"/>
                    <a:pt x="1187" y="168"/>
                  </a:cubicBezTo>
                  <a:close/>
                </a:path>
              </a:pathLst>
            </a:custGeom>
            <a:solidFill>
              <a:srgbClr val="0194A3"/>
            </a:solidFill>
            <a:ln>
              <a:noFill/>
            </a:ln>
            <a:effectLst>
              <a:innerShdw blurRad="165100" dist="114300" dir="13500000">
                <a:prstClr val="black">
                  <a:alpha val="50000"/>
                </a:prstClr>
              </a:innerShdw>
            </a:effectLst>
          </p:spPr>
          <p:txBody>
            <a:bodyPr vert="horz" wrap="square" lIns="68580" tIns="34290" rIns="68580" bIns="34290" numCol="1" anchor="t" anchorCtr="0" compatLnSpc="1"/>
            <a:lstStyle/>
            <a:p>
              <a:endParaRPr lang="zh-CN" altLang="en-US" sz="1400">
                <a:latin typeface="微软雅黑" panose="020B0503020204020204" pitchFamily="34" charset="-122"/>
                <a:ea typeface="微软雅黑" panose="020B0503020204020204" pitchFamily="34" charset="-122"/>
                <a:cs typeface="+mn-ea"/>
              </a:endParaRPr>
            </a:p>
          </p:txBody>
        </p:sp>
        <p:sp>
          <p:nvSpPr>
            <p:cNvPr id="12" name="Freeform 43"/>
            <p:cNvSpPr/>
            <p:nvPr/>
          </p:nvSpPr>
          <p:spPr bwMode="auto">
            <a:xfrm>
              <a:off x="4566738" y="2935993"/>
              <a:ext cx="1319188" cy="1319195"/>
            </a:xfrm>
            <a:custGeom>
              <a:avLst/>
              <a:gdLst>
                <a:gd name="T0" fmla="*/ 1187 w 1187"/>
                <a:gd name="T1" fmla="*/ 0 h 1187"/>
                <a:gd name="T2" fmla="*/ 1019 w 1187"/>
                <a:gd name="T3" fmla="*/ 0 h 1187"/>
                <a:gd name="T4" fmla="*/ 0 w 1187"/>
                <a:gd name="T5" fmla="*/ 1019 h 1187"/>
                <a:gd name="T6" fmla="*/ 0 w 1187"/>
                <a:gd name="T7" fmla="*/ 1187 h 1187"/>
                <a:gd name="T8" fmla="*/ 1187 w 1187"/>
                <a:gd name="T9" fmla="*/ 0 h 1187"/>
              </a:gdLst>
              <a:ahLst/>
              <a:cxnLst>
                <a:cxn ang="0">
                  <a:pos x="T0" y="T1"/>
                </a:cxn>
                <a:cxn ang="0">
                  <a:pos x="T2" y="T3"/>
                </a:cxn>
                <a:cxn ang="0">
                  <a:pos x="T4" y="T5"/>
                </a:cxn>
                <a:cxn ang="0">
                  <a:pos x="T6" y="T7"/>
                </a:cxn>
                <a:cxn ang="0">
                  <a:pos x="T8" y="T9"/>
                </a:cxn>
              </a:cxnLst>
              <a:rect l="0" t="0" r="r" b="b"/>
              <a:pathLst>
                <a:path w="1187" h="1187">
                  <a:moveTo>
                    <a:pt x="1187" y="0"/>
                  </a:moveTo>
                  <a:cubicBezTo>
                    <a:pt x="1019" y="0"/>
                    <a:pt x="1019" y="0"/>
                    <a:pt x="1019" y="0"/>
                  </a:cubicBezTo>
                  <a:cubicBezTo>
                    <a:pt x="1019" y="563"/>
                    <a:pt x="563" y="1019"/>
                    <a:pt x="0" y="1019"/>
                  </a:cubicBezTo>
                  <a:cubicBezTo>
                    <a:pt x="0" y="1187"/>
                    <a:pt x="0" y="1187"/>
                    <a:pt x="0" y="1187"/>
                  </a:cubicBezTo>
                  <a:cubicBezTo>
                    <a:pt x="656" y="1187"/>
                    <a:pt x="1187" y="656"/>
                    <a:pt x="1187" y="0"/>
                  </a:cubicBezTo>
                  <a:close/>
                </a:path>
              </a:pathLst>
            </a:custGeom>
            <a:solidFill>
              <a:srgbClr val="0194A3"/>
            </a:solidFill>
            <a:ln>
              <a:noFill/>
            </a:ln>
            <a:effectLst>
              <a:innerShdw blurRad="165100" dist="114300" dir="13500000">
                <a:prstClr val="black">
                  <a:alpha val="50000"/>
                </a:prstClr>
              </a:innerShdw>
            </a:effectLst>
          </p:spPr>
          <p:txBody>
            <a:bodyPr vert="horz" wrap="square" lIns="68580" tIns="34290" rIns="68580" bIns="34290" numCol="1" anchor="t" anchorCtr="0" compatLnSpc="1"/>
            <a:lstStyle/>
            <a:p>
              <a:endParaRPr lang="zh-CN" altLang="en-US" sz="1400">
                <a:latin typeface="微软雅黑" panose="020B0503020204020204" pitchFamily="34" charset="-122"/>
                <a:ea typeface="微软雅黑" panose="020B0503020204020204" pitchFamily="34" charset="-122"/>
                <a:cs typeface="+mn-ea"/>
              </a:endParaRPr>
            </a:p>
          </p:txBody>
        </p:sp>
      </p:grpSp>
      <p:sp>
        <p:nvSpPr>
          <p:cNvPr id="13" name="Freeform 50"/>
          <p:cNvSpPr/>
          <p:nvPr/>
        </p:nvSpPr>
        <p:spPr bwMode="auto">
          <a:xfrm>
            <a:off x="6121791" y="2664760"/>
            <a:ext cx="1758688" cy="1759334"/>
          </a:xfrm>
          <a:custGeom>
            <a:avLst/>
            <a:gdLst>
              <a:gd name="T0" fmla="*/ 1019 w 1187"/>
              <a:gd name="T1" fmla="*/ 1187 h 1187"/>
              <a:gd name="T2" fmla="*/ 1187 w 1187"/>
              <a:gd name="T3" fmla="*/ 1187 h 1187"/>
              <a:gd name="T4" fmla="*/ 0 w 1187"/>
              <a:gd name="T5" fmla="*/ 0 h 1187"/>
              <a:gd name="T6" fmla="*/ 0 w 1187"/>
              <a:gd name="T7" fmla="*/ 168 h 1187"/>
              <a:gd name="T8" fmla="*/ 1019 w 1187"/>
              <a:gd name="T9" fmla="*/ 1187 h 1187"/>
            </a:gdLst>
            <a:ahLst/>
            <a:cxnLst>
              <a:cxn ang="0">
                <a:pos x="T0" y="T1"/>
              </a:cxn>
              <a:cxn ang="0">
                <a:pos x="T2" y="T3"/>
              </a:cxn>
              <a:cxn ang="0">
                <a:pos x="T4" y="T5"/>
              </a:cxn>
              <a:cxn ang="0">
                <a:pos x="T6" y="T7"/>
              </a:cxn>
              <a:cxn ang="0">
                <a:pos x="T8" y="T9"/>
              </a:cxn>
            </a:cxnLst>
            <a:rect l="0" t="0" r="r" b="b"/>
            <a:pathLst>
              <a:path w="1187" h="1187">
                <a:moveTo>
                  <a:pt x="1019" y="1187"/>
                </a:moveTo>
                <a:cubicBezTo>
                  <a:pt x="1187" y="1187"/>
                  <a:pt x="1187" y="1187"/>
                  <a:pt x="1187" y="1187"/>
                </a:cubicBezTo>
                <a:cubicBezTo>
                  <a:pt x="1187" y="531"/>
                  <a:pt x="656" y="0"/>
                  <a:pt x="0" y="0"/>
                </a:cubicBezTo>
                <a:cubicBezTo>
                  <a:pt x="0" y="168"/>
                  <a:pt x="0" y="168"/>
                  <a:pt x="0" y="168"/>
                </a:cubicBezTo>
                <a:cubicBezTo>
                  <a:pt x="563" y="168"/>
                  <a:pt x="1019" y="624"/>
                  <a:pt x="1019" y="1187"/>
                </a:cubicBezTo>
                <a:close/>
              </a:path>
            </a:pathLst>
          </a:custGeom>
          <a:noFill/>
          <a:ln w="15875" cap="flat">
            <a:noFill/>
            <a:prstDash val="solid"/>
            <a:miter lim="800000"/>
          </a:ln>
          <a:extLst>
            <a:ext uri="{909E8E84-426E-40DD-AFC4-6F175D3DCCD1}">
              <a14:hiddenFill xmlns:a14="http://schemas.microsoft.com/office/drawing/2010/main">
                <a:solidFill>
                  <a:srgbClr val="FFFFFF"/>
                </a:solidFill>
              </a14:hiddenFill>
            </a:ext>
          </a:extLst>
        </p:spPr>
        <p:txBody>
          <a:bodyPr vert="horz" wrap="square" lIns="91438" tIns="45719" rIns="91438" bIns="45719" numCol="1" anchor="t" anchorCtr="0" compatLnSpc="1"/>
          <a:lstStyle/>
          <a:p>
            <a:endParaRPr lang="zh-CN" altLang="en-US" sz="1400">
              <a:latin typeface="微软雅黑" panose="020B0503020204020204" pitchFamily="34" charset="-122"/>
              <a:ea typeface="微软雅黑" panose="020B0503020204020204" pitchFamily="34" charset="-122"/>
              <a:cs typeface="+mn-ea"/>
            </a:endParaRPr>
          </a:p>
        </p:txBody>
      </p:sp>
      <p:sp>
        <p:nvSpPr>
          <p:cNvPr id="15" name="文本框 33"/>
          <p:cNvSpPr txBox="1"/>
          <p:nvPr/>
        </p:nvSpPr>
        <p:spPr>
          <a:xfrm>
            <a:off x="6641486" y="2286370"/>
            <a:ext cx="1887450" cy="615696"/>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点击添加标题文字</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点击添加标题文字</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sp>
        <p:nvSpPr>
          <p:cNvPr id="17" name="文本框 34"/>
          <p:cNvSpPr txBox="1"/>
          <p:nvPr/>
        </p:nvSpPr>
        <p:spPr>
          <a:xfrm>
            <a:off x="8312262" y="4174468"/>
            <a:ext cx="1887450" cy="615696"/>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点击添加标题文字</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点击添加标题文字</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sp>
        <p:nvSpPr>
          <p:cNvPr id="18" name="文本框 35"/>
          <p:cNvSpPr txBox="1"/>
          <p:nvPr/>
        </p:nvSpPr>
        <p:spPr>
          <a:xfrm>
            <a:off x="1996723" y="4174468"/>
            <a:ext cx="1887450" cy="615696"/>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点击添加标题文字</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点击添加标题文字</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sp>
        <p:nvSpPr>
          <p:cNvPr id="19" name="文本框 36"/>
          <p:cNvSpPr txBox="1"/>
          <p:nvPr/>
        </p:nvSpPr>
        <p:spPr>
          <a:xfrm>
            <a:off x="3747387" y="6101053"/>
            <a:ext cx="1887450" cy="615696"/>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点击添加标题文字</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点击添加标题文字</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sp>
        <p:nvSpPr>
          <p:cNvPr id="20" name="文本框 37"/>
          <p:cNvSpPr txBox="1"/>
          <p:nvPr/>
        </p:nvSpPr>
        <p:spPr>
          <a:xfrm>
            <a:off x="4970618" y="4274716"/>
            <a:ext cx="2297766" cy="738835"/>
          </a:xfrm>
          <a:prstGeom prst="rect">
            <a:avLst/>
          </a:prstGeom>
          <a:noFill/>
        </p:spPr>
        <p:txBody>
          <a:bodyPr wrap="none" lIns="121917" tIns="60958" rIns="121917" bIns="60958"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cs typeface="+mn-ea"/>
              </a:rPr>
              <a:t>点击添加标题文字</a:t>
            </a:r>
            <a:endParaRPr lang="en-US" altLang="zh-CN" sz="2000" dirty="0">
              <a:solidFill>
                <a:schemeClr val="bg1"/>
              </a:solidFill>
              <a:latin typeface="微软雅黑" panose="020B0503020204020204" pitchFamily="34" charset="-122"/>
              <a:ea typeface="微软雅黑" panose="020B0503020204020204" pitchFamily="34" charset="-122"/>
              <a:cs typeface="+mn-ea"/>
            </a:endParaRPr>
          </a:p>
          <a:p>
            <a:r>
              <a:rPr lang="zh-CN" altLang="en-US" sz="2000" dirty="0">
                <a:solidFill>
                  <a:schemeClr val="bg1"/>
                </a:solidFill>
                <a:latin typeface="微软雅黑" panose="020B0503020204020204" pitchFamily="34" charset="-122"/>
                <a:ea typeface="微软雅黑" panose="020B0503020204020204" pitchFamily="34" charset="-122"/>
                <a:cs typeface="+mn-ea"/>
              </a:rPr>
              <a:t>点击添加标题文字</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grpSp>
        <p:nvGrpSpPr>
          <p:cNvPr id="21" name="组合 20"/>
          <p:cNvGrpSpPr/>
          <p:nvPr/>
        </p:nvGrpSpPr>
        <p:grpSpPr>
          <a:xfrm>
            <a:off x="5705110" y="2355091"/>
            <a:ext cx="820988" cy="821285"/>
            <a:chOff x="4260338" y="1383141"/>
            <a:chExt cx="615821" cy="615821"/>
          </a:xfrm>
        </p:grpSpPr>
        <p:sp>
          <p:nvSpPr>
            <p:cNvPr id="22" name="椭圆 21"/>
            <p:cNvSpPr/>
            <p:nvPr/>
          </p:nvSpPr>
          <p:spPr>
            <a:xfrm>
              <a:off x="4260338" y="1383141"/>
              <a:ext cx="615821" cy="615821"/>
            </a:xfrm>
            <a:prstGeom prst="ellipse">
              <a:avLst/>
            </a:prstGeom>
            <a:solidFill>
              <a:srgbClr val="6EADAA"/>
            </a:solidFill>
            <a:ln w="28575">
              <a:gradFill flip="none" rotWithShape="1">
                <a:gsLst>
                  <a:gs pos="0">
                    <a:schemeClr val="accent1">
                      <a:lumMod val="5000"/>
                      <a:lumOff val="95000"/>
                    </a:schemeClr>
                  </a:gs>
                  <a:gs pos="100000">
                    <a:schemeClr val="bg1">
                      <a:lumMod val="50000"/>
                    </a:schemeClr>
                  </a:gs>
                </a:gsLst>
                <a:lin ang="13500000" scaled="1"/>
                <a:tileRect/>
              </a:gradFill>
            </a:ln>
            <a:effectLst>
              <a:outerShdw blurRad="88900" dist="75434" dir="2700002"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cs typeface="+mn-ea"/>
              </a:endParaRPr>
            </a:p>
          </p:txBody>
        </p:sp>
        <p:sp>
          <p:nvSpPr>
            <p:cNvPr id="23" name="文本框 40"/>
            <p:cNvSpPr txBox="1"/>
            <p:nvPr/>
          </p:nvSpPr>
          <p:spPr>
            <a:xfrm>
              <a:off x="4263714" y="1443404"/>
              <a:ext cx="590623" cy="530791"/>
            </a:xfrm>
            <a:prstGeom prst="rect">
              <a:avLst/>
            </a:prstGeom>
            <a:noFill/>
            <a:ln w="28575">
              <a:noFill/>
            </a:ln>
            <a:effectLst>
              <a:outerShdw blurRad="88900" dist="75434" dir="2700000">
                <a:srgbClr val="000000">
                  <a:alpha val="23000"/>
                </a:srgbClr>
              </a:outerShdw>
            </a:effectLst>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cs typeface="+mn-ea"/>
                </a:rPr>
                <a:t>01</a:t>
              </a:r>
              <a:endParaRPr lang="zh-CN" altLang="en-US" sz="40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24" name="组合 23"/>
          <p:cNvGrpSpPr/>
          <p:nvPr/>
        </p:nvGrpSpPr>
        <p:grpSpPr>
          <a:xfrm>
            <a:off x="7428395" y="4053803"/>
            <a:ext cx="849122" cy="821285"/>
            <a:chOff x="5552969" y="2656880"/>
            <a:chExt cx="636924" cy="615821"/>
          </a:xfrm>
        </p:grpSpPr>
        <p:sp>
          <p:nvSpPr>
            <p:cNvPr id="25" name="椭圆 24"/>
            <p:cNvSpPr/>
            <p:nvPr/>
          </p:nvSpPr>
          <p:spPr>
            <a:xfrm>
              <a:off x="5552969" y="2656880"/>
              <a:ext cx="615821" cy="615821"/>
            </a:xfrm>
            <a:prstGeom prst="ellipse">
              <a:avLst/>
            </a:prstGeom>
            <a:solidFill>
              <a:srgbClr val="F3913F"/>
            </a:solidFill>
            <a:ln w="28575">
              <a:gradFill flip="none" rotWithShape="1">
                <a:gsLst>
                  <a:gs pos="0">
                    <a:schemeClr val="accent1">
                      <a:lumMod val="5000"/>
                      <a:lumOff val="95000"/>
                    </a:schemeClr>
                  </a:gs>
                  <a:gs pos="100000">
                    <a:schemeClr val="bg1">
                      <a:lumMod val="50000"/>
                    </a:schemeClr>
                  </a:gs>
                </a:gsLst>
                <a:lin ang="13500000" scaled="1"/>
                <a:tileRect/>
              </a:gradFill>
            </a:ln>
            <a:effectLst>
              <a:outerShdw blurRad="88900" dist="75434" dir="270000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cs typeface="+mn-ea"/>
              </a:endParaRPr>
            </a:p>
          </p:txBody>
        </p:sp>
        <p:sp>
          <p:nvSpPr>
            <p:cNvPr id="26" name="文本框 48"/>
            <p:cNvSpPr txBox="1"/>
            <p:nvPr/>
          </p:nvSpPr>
          <p:spPr>
            <a:xfrm>
              <a:off x="5599270" y="2699333"/>
              <a:ext cx="590623" cy="530791"/>
            </a:xfrm>
            <a:prstGeom prst="rect">
              <a:avLst/>
            </a:prstGeom>
            <a:noFill/>
            <a:ln w="28575">
              <a:noFill/>
            </a:ln>
            <a:effectLst>
              <a:outerShdw blurRad="88900" dist="75434" dir="2700000">
                <a:srgbClr val="000000">
                  <a:alpha val="23000"/>
                </a:srgbClr>
              </a:outerShdw>
            </a:effectLst>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cs typeface="+mn-ea"/>
                </a:rPr>
                <a:t>02</a:t>
              </a:r>
              <a:endParaRPr lang="zh-CN" altLang="en-US" sz="40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27" name="组合 26"/>
          <p:cNvGrpSpPr/>
          <p:nvPr/>
        </p:nvGrpSpPr>
        <p:grpSpPr>
          <a:xfrm>
            <a:off x="5705110" y="5615387"/>
            <a:ext cx="849122" cy="821285"/>
            <a:chOff x="4260338" y="3827797"/>
            <a:chExt cx="636924" cy="615821"/>
          </a:xfrm>
        </p:grpSpPr>
        <p:sp>
          <p:nvSpPr>
            <p:cNvPr id="28" name="椭圆 27"/>
            <p:cNvSpPr/>
            <p:nvPr/>
          </p:nvSpPr>
          <p:spPr>
            <a:xfrm>
              <a:off x="4260338" y="3827797"/>
              <a:ext cx="615821" cy="615821"/>
            </a:xfrm>
            <a:prstGeom prst="ellipse">
              <a:avLst/>
            </a:prstGeom>
            <a:solidFill>
              <a:srgbClr val="56CA93"/>
            </a:solidFill>
            <a:ln w="28575">
              <a:gradFill flip="none" rotWithShape="1">
                <a:gsLst>
                  <a:gs pos="0">
                    <a:schemeClr val="accent1">
                      <a:lumMod val="5000"/>
                      <a:lumOff val="95000"/>
                    </a:schemeClr>
                  </a:gs>
                  <a:gs pos="100000">
                    <a:schemeClr val="bg1">
                      <a:lumMod val="50000"/>
                    </a:schemeClr>
                  </a:gs>
                </a:gsLst>
                <a:lin ang="13500000" scaled="1"/>
                <a:tileRect/>
              </a:gradFill>
            </a:ln>
            <a:effectLst>
              <a:outerShdw blurRad="88900" dist="75434" dir="270000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cs typeface="+mn-ea"/>
              </a:endParaRPr>
            </a:p>
          </p:txBody>
        </p:sp>
        <p:sp>
          <p:nvSpPr>
            <p:cNvPr id="29" name="文本框 51"/>
            <p:cNvSpPr txBox="1"/>
            <p:nvPr/>
          </p:nvSpPr>
          <p:spPr>
            <a:xfrm>
              <a:off x="4306639" y="3870250"/>
              <a:ext cx="590623" cy="530791"/>
            </a:xfrm>
            <a:prstGeom prst="rect">
              <a:avLst/>
            </a:prstGeom>
            <a:noFill/>
            <a:ln w="28575">
              <a:noFill/>
            </a:ln>
            <a:effectLst>
              <a:outerShdw blurRad="88900" dist="75434" dir="2700000">
                <a:srgbClr val="000000">
                  <a:alpha val="23000"/>
                </a:srgbClr>
              </a:outerShdw>
            </a:effectLst>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cs typeface="+mn-ea"/>
                </a:rPr>
                <a:t>03</a:t>
              </a:r>
              <a:endParaRPr lang="zh-CN" altLang="en-US" sz="40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30" name="组合 29"/>
          <p:cNvGrpSpPr/>
          <p:nvPr/>
        </p:nvGrpSpPr>
        <p:grpSpPr>
          <a:xfrm>
            <a:off x="4004779" y="4053803"/>
            <a:ext cx="849122" cy="821285"/>
            <a:chOff x="2984924" y="2656880"/>
            <a:chExt cx="636924" cy="615821"/>
          </a:xfrm>
        </p:grpSpPr>
        <p:sp>
          <p:nvSpPr>
            <p:cNvPr id="31" name="椭圆 30"/>
            <p:cNvSpPr/>
            <p:nvPr/>
          </p:nvSpPr>
          <p:spPr>
            <a:xfrm>
              <a:off x="2984924" y="2656880"/>
              <a:ext cx="615821" cy="615821"/>
            </a:xfrm>
            <a:prstGeom prst="ellipse">
              <a:avLst/>
            </a:prstGeom>
            <a:solidFill>
              <a:srgbClr val="FB6060"/>
            </a:solidFill>
            <a:ln w="28575">
              <a:gradFill flip="none" rotWithShape="1">
                <a:gsLst>
                  <a:gs pos="0">
                    <a:schemeClr val="accent1">
                      <a:lumMod val="5000"/>
                      <a:lumOff val="95000"/>
                    </a:schemeClr>
                  </a:gs>
                  <a:gs pos="100000">
                    <a:schemeClr val="bg1">
                      <a:lumMod val="50000"/>
                    </a:schemeClr>
                  </a:gs>
                </a:gsLst>
                <a:lin ang="13500000" scaled="1"/>
                <a:tileRect/>
              </a:gradFill>
            </a:ln>
            <a:effectLst>
              <a:outerShdw blurRad="88900" dist="75434" dir="2700000" algn="tl"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cs typeface="+mn-ea"/>
              </a:endParaRPr>
            </a:p>
          </p:txBody>
        </p:sp>
        <p:sp>
          <p:nvSpPr>
            <p:cNvPr id="32" name="文本框 54"/>
            <p:cNvSpPr txBox="1"/>
            <p:nvPr/>
          </p:nvSpPr>
          <p:spPr>
            <a:xfrm>
              <a:off x="3031225" y="2699333"/>
              <a:ext cx="590623" cy="530791"/>
            </a:xfrm>
            <a:prstGeom prst="rect">
              <a:avLst/>
            </a:prstGeom>
            <a:noFill/>
            <a:ln w="28575">
              <a:noFill/>
            </a:ln>
            <a:effectLst>
              <a:outerShdw blurRad="88900" dist="75434" dir="2700000">
                <a:srgbClr val="000000">
                  <a:alpha val="23000"/>
                </a:srgbClr>
              </a:outerShdw>
            </a:effectLst>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cs typeface="+mn-ea"/>
                </a:rPr>
                <a:t>04</a:t>
              </a:r>
              <a:endParaRPr lang="zh-CN" altLang="en-US" sz="4000" dirty="0">
                <a:solidFill>
                  <a:schemeClr val="bg1"/>
                </a:solidFill>
                <a:latin typeface="微软雅黑" panose="020B0503020204020204" pitchFamily="34" charset="-122"/>
                <a:ea typeface="微软雅黑" panose="020B0503020204020204" pitchFamily="34" charset="-122"/>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prism isInverted="1" isContent="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upRight)">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1500"/>
                            </p:stCondLst>
                            <p:childTnLst>
                              <p:par>
                                <p:cTn id="26" presetID="21" presetClass="entr" presetSubtype="1"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heel(1)">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50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nodeType="withEffect">
                                  <p:stCondLst>
                                    <p:cond delay="5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nodeType="withEffect">
                                  <p:stCondLst>
                                    <p:cond delay="50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nodeType="withEffect">
                                  <p:stCondLst>
                                    <p:cond delay="50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0" presetClass="path" presetSubtype="0" accel="50000" decel="50000" fill="hold" nodeType="withEffect">
                                  <p:stCondLst>
                                    <p:cond delay="0"/>
                                  </p:stCondLst>
                                  <p:childTnLst>
                                    <p:animMotion origin="layout" path="M 0.00278 0.24661 L 0.00278 0.24692 C 0.0033 0.23828 0.00365 0.22994 0.00417 0.22192 C 0.00452 0.21852 0.00556 0.21513 0.00556 0.21204 C 0.00556 0.18025 0.00608 0.18488 0.00278 0.1676 C 0.00243 0.15525 0.00261 0.1426 0.00139 0.13056 C 0.00122 0.12686 -0.00104 0.12408 -0.00139 0.12068 C -0.00243 0.10433 -0.00208 0.08766 -0.00278 0.0713 C -0.00312 0.06112 -0.00364 0.05155 -0.00399 0.04167 C -0.00364 0.03334 -0.00347 0.025 -0.00278 0.01698 C 0.00018 -0.0108 -1.38889E-6 0.00926 -1.38889E-6 -0.0003 L -1.38889E-6 -4.07407E-6 " pathEditMode="relative" rAng="0" ptsTypes="AAAAAAAAAAAA">
                                      <p:cBhvr>
                                        <p:cTn id="44" dur="2000" fill="hold"/>
                                        <p:tgtEl>
                                          <p:spTgt spid="21"/>
                                        </p:tgtEl>
                                        <p:attrNameLst>
                                          <p:attrName>ppt_x</p:attrName>
                                          <p:attrName>ppt_y</p:attrName>
                                        </p:attrNameLst>
                                      </p:cBhvr>
                                      <p:rCtr x="-208" y="-12346"/>
                                    </p:animMotion>
                                  </p:childTnLst>
                                </p:cTn>
                              </p:par>
                              <p:par>
                                <p:cTn id="45" presetID="0" presetClass="path" presetSubtype="0" accel="50000" decel="50000" fill="hold" nodeType="withEffect">
                                  <p:stCondLst>
                                    <p:cond delay="0"/>
                                  </p:stCondLst>
                                  <p:childTnLst>
                                    <p:animMotion origin="layout" path="M -0.14028 -0.00277 L -0.14028 -0.00246 L -0.04028 -0.0003 C -0.03664 -0.0003 -0.03299 0.00217 -0.02917 0.00217 C -0.02553 0.00217 -0.02188 -4.93827E-6 -0.01806 -0.0003 C -0.01216 -0.00092 -0.00608 -0.0003 4.44444E-6 -0.0003 L 4.44444E-6 -4.93827E-6 " pathEditMode="relative" rAng="0" ptsTypes="AAAAAAA">
                                      <p:cBhvr>
                                        <p:cTn id="46" dur="2000" fill="hold"/>
                                        <p:tgtEl>
                                          <p:spTgt spid="24"/>
                                        </p:tgtEl>
                                        <p:attrNameLst>
                                          <p:attrName>ppt_x</p:attrName>
                                          <p:attrName>ppt_y</p:attrName>
                                        </p:attrNameLst>
                                      </p:cBhvr>
                                      <p:rCtr x="7014" y="247"/>
                                    </p:animMotion>
                                  </p:childTnLst>
                                </p:cTn>
                              </p:par>
                              <p:par>
                                <p:cTn id="47" presetID="0" presetClass="path" presetSubtype="0" accel="50000" decel="50000" fill="hold" nodeType="withEffect">
                                  <p:stCondLst>
                                    <p:cond delay="0"/>
                                  </p:stCondLst>
                                  <p:childTnLst>
                                    <p:animMotion origin="layout" path="M 0.00555 -0.23981 L 0.00555 -0.2395 C 0.00503 -0.21605 0.00468 -0.19228 0.00416 -0.16821 C 0.00312 -0.12623 0.00451 -0.13919 0.00139 -0.11636 L 3.88889E-6 -0.00031 L 3.88889E-6 -2.71605E-6 " pathEditMode="relative" rAng="0" ptsTypes="AAAAAA">
                                      <p:cBhvr>
                                        <p:cTn id="48" dur="2000" fill="hold"/>
                                        <p:tgtEl>
                                          <p:spTgt spid="27"/>
                                        </p:tgtEl>
                                        <p:attrNameLst>
                                          <p:attrName>ppt_x</p:attrName>
                                          <p:attrName>ppt_y</p:attrName>
                                        </p:attrNameLst>
                                      </p:cBhvr>
                                      <p:rCtr x="-278" y="11975"/>
                                    </p:animMotion>
                                  </p:childTnLst>
                                </p:cTn>
                              </p:par>
                              <p:par>
                                <p:cTn id="49" presetID="0" presetClass="path" presetSubtype="0" accel="50000" decel="50000" fill="hold" nodeType="withEffect">
                                  <p:stCondLst>
                                    <p:cond delay="0"/>
                                  </p:stCondLst>
                                  <p:childTnLst>
                                    <p:animMotion origin="layout" path="M 0.14723 -0.00524 L 0.14723 -0.00493 C 0.13785 -0.00617 0.12865 -0.00771 0.11945 -0.00771 C 0.08177 -0.00771 0.04427 -0.00709 0.00695 -0.00524 C 0.00538 -0.00524 0.004 -0.00401 0.00278 -0.00277 C 0.00174 -0.00216 0.00087 -0.00123 -2.77778E-6 -0.0003 L -2.77778E-6 -4.93827E-6 " pathEditMode="relative" rAng="0" ptsTypes="AAAAAAA">
                                      <p:cBhvr>
                                        <p:cTn id="50" dur="2000" fill="hold"/>
                                        <p:tgtEl>
                                          <p:spTgt spid="30"/>
                                        </p:tgtEl>
                                        <p:attrNameLst>
                                          <p:attrName>ppt_x</p:attrName>
                                          <p:attrName>ppt_y</p:attrName>
                                        </p:attrNameLst>
                                      </p:cBhvr>
                                      <p:rCtr x="-7361" y="123"/>
                                    </p:animMotion>
                                  </p:childTnLst>
                                </p:cTn>
                              </p:par>
                            </p:childTnLst>
                          </p:cTn>
                        </p:par>
                        <p:par>
                          <p:cTn id="51" fill="hold">
                            <p:stCondLst>
                              <p:cond delay="10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1000"/>
                                        <p:tgtEl>
                                          <p:spTgt spid="15"/>
                                        </p:tgtEl>
                                      </p:cBhvr>
                                    </p:animEffect>
                                    <p:anim calcmode="lin" valueType="num">
                                      <p:cBhvr>
                                        <p:cTn id="70" dur="1000" fill="hold"/>
                                        <p:tgtEl>
                                          <p:spTgt spid="15"/>
                                        </p:tgtEl>
                                        <p:attrNameLst>
                                          <p:attrName>ppt_x</p:attrName>
                                        </p:attrNameLst>
                                      </p:cBhvr>
                                      <p:tavLst>
                                        <p:tav tm="0">
                                          <p:val>
                                            <p:strVal val="#ppt_x"/>
                                          </p:val>
                                        </p:tav>
                                        <p:tav tm="100000">
                                          <p:val>
                                            <p:strVal val="#ppt_x"/>
                                          </p:val>
                                        </p:tav>
                                      </p:tavLst>
                                    </p:anim>
                                    <p:anim calcmode="lin" valueType="num">
                                      <p:cBhvr>
                                        <p:cTn id="7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P spid="7" grpId="0" animBg="1"/>
      <p:bldP spid="15" grpId="0"/>
      <p:bldP spid="17" grpId="0"/>
      <p:bldP spid="18" grpId="0"/>
      <p:bldP spid="19"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790950"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教学过程</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课后提升</a:t>
            </a:r>
            <a:endParaRPr lang="zh-CN" altLang="en-US" sz="2700" dirty="0">
              <a:solidFill>
                <a:srgbClr val="FB6060"/>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flipV="1">
            <a:off x="7466393" y="2514487"/>
            <a:ext cx="1010222" cy="1"/>
          </a:xfrm>
          <a:prstGeom prst="line">
            <a:avLst/>
          </a:prstGeom>
          <a:noFill/>
          <a:ln w="6350" cap="flat" cmpd="sng" algn="ctr">
            <a:solidFill>
              <a:schemeClr val="bg1"/>
            </a:solidFill>
            <a:prstDash val="solid"/>
            <a:miter lim="800000"/>
            <a:headEnd type="none"/>
            <a:tailEnd type="oval"/>
          </a:ln>
          <a:effectLst/>
        </p:spPr>
      </p:cxnSp>
      <p:cxnSp>
        <p:nvCxnSpPr>
          <p:cNvPr id="56" name="直接连接符 55"/>
          <p:cNvCxnSpPr/>
          <p:nvPr/>
        </p:nvCxnSpPr>
        <p:spPr>
          <a:xfrm flipV="1">
            <a:off x="7466393" y="5159391"/>
            <a:ext cx="1010222" cy="1"/>
          </a:xfrm>
          <a:prstGeom prst="line">
            <a:avLst/>
          </a:prstGeom>
          <a:noFill/>
          <a:ln w="6350" cap="flat" cmpd="sng" algn="ctr">
            <a:solidFill>
              <a:schemeClr val="bg1"/>
            </a:solidFill>
            <a:prstDash val="solid"/>
            <a:miter lim="800000"/>
            <a:headEnd type="none"/>
            <a:tailEnd type="oval"/>
          </a:ln>
          <a:effectLst/>
        </p:spPr>
      </p:cxnSp>
      <p:cxnSp>
        <p:nvCxnSpPr>
          <p:cNvPr id="57" name="直接连接符 56"/>
          <p:cNvCxnSpPr/>
          <p:nvPr/>
        </p:nvCxnSpPr>
        <p:spPr>
          <a:xfrm flipH="1">
            <a:off x="3671818" y="3832267"/>
            <a:ext cx="261417" cy="1"/>
          </a:xfrm>
          <a:prstGeom prst="line">
            <a:avLst/>
          </a:prstGeom>
          <a:noFill/>
          <a:ln w="6350" cap="flat" cmpd="sng" algn="ctr">
            <a:solidFill>
              <a:schemeClr val="bg1"/>
            </a:solidFill>
            <a:prstDash val="solid"/>
            <a:miter lim="800000"/>
            <a:headEnd type="none"/>
            <a:tailEnd type="oval"/>
          </a:ln>
          <a:effectLst/>
        </p:spPr>
      </p:cxnSp>
      <p:cxnSp>
        <p:nvCxnSpPr>
          <p:cNvPr id="58" name="直接连接符 57"/>
          <p:cNvCxnSpPr>
            <a:stCxn id="92" idx="2"/>
          </p:cNvCxnSpPr>
          <p:nvPr/>
        </p:nvCxnSpPr>
        <p:spPr>
          <a:xfrm flipH="1">
            <a:off x="3655247" y="2514488"/>
            <a:ext cx="1010222" cy="6756"/>
          </a:xfrm>
          <a:prstGeom prst="line">
            <a:avLst/>
          </a:prstGeom>
          <a:noFill/>
          <a:ln w="6350" cap="flat" cmpd="sng" algn="ctr">
            <a:solidFill>
              <a:schemeClr val="bg1"/>
            </a:solidFill>
            <a:prstDash val="solid"/>
            <a:miter lim="800000"/>
            <a:headEnd type="none"/>
            <a:tailEnd type="oval"/>
          </a:ln>
          <a:effectLst/>
        </p:spPr>
      </p:cxnSp>
      <p:sp>
        <p:nvSpPr>
          <p:cNvPr id="59" name="文本框 218"/>
          <p:cNvSpPr txBox="1"/>
          <p:nvPr/>
        </p:nvSpPr>
        <p:spPr>
          <a:xfrm>
            <a:off x="1684697" y="2234559"/>
            <a:ext cx="1887450" cy="615696"/>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60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0" name="文本框 219"/>
          <p:cNvSpPr txBox="1"/>
          <p:nvPr/>
        </p:nvSpPr>
        <p:spPr>
          <a:xfrm>
            <a:off x="1684697" y="3552832"/>
            <a:ext cx="1887450" cy="615696"/>
          </a:xfrm>
          <a:prstGeom prst="rect">
            <a:avLst/>
          </a:prstGeom>
          <a:noFill/>
        </p:spPr>
        <p:txBody>
          <a:bodyPr wrap="none" lIns="121917" tIns="60958" rIns="121917" bIns="60958" rtlCol="0">
            <a:spAutoFit/>
          </a:bodyPr>
          <a:lstStyle>
            <a:defPPr>
              <a:defRPr lang="zh-CN"/>
            </a:defPPr>
            <a:lvl1pPr>
              <a:defRPr>
                <a:solidFill>
                  <a:schemeClr val="tx2">
                    <a:lumMod val="65000"/>
                    <a:lumOff val="35000"/>
                  </a:schemeClr>
                </a:solidFill>
                <a:latin typeface="时尚中黑简体" panose="01010104010101010101" pitchFamily="2" charset="-122"/>
                <a:ea typeface="时尚中黑简体" panose="01010104010101010101" pitchFamily="2" charset="-122"/>
              </a:defRPr>
            </a:lvl1pPr>
          </a:lstStyle>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en-US" altLang="zh-CN" sz="1600" kern="0" dirty="0">
              <a:solidFill>
                <a:schemeClr val="bg1"/>
              </a:solidFill>
              <a:latin typeface="微软雅黑" panose="020B0503020204020204" pitchFamily="34" charset="-122"/>
              <a:ea typeface="微软雅黑" panose="020B0503020204020204" pitchFamily="34" charset="-122"/>
              <a:cs typeface="+mn-ea"/>
              <a:sym typeface="+mn-lt"/>
            </a:endParaRPr>
          </a:p>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1" name="文本框 220"/>
          <p:cNvSpPr txBox="1"/>
          <p:nvPr/>
        </p:nvSpPr>
        <p:spPr>
          <a:xfrm>
            <a:off x="1684697" y="4871106"/>
            <a:ext cx="1887450" cy="615696"/>
          </a:xfrm>
          <a:prstGeom prst="rect">
            <a:avLst/>
          </a:prstGeom>
          <a:noFill/>
        </p:spPr>
        <p:txBody>
          <a:bodyPr wrap="none" lIns="121917" tIns="60958" rIns="121917" bIns="60958" rtlCol="0">
            <a:spAutoFit/>
          </a:bodyPr>
          <a:lstStyle>
            <a:defPPr>
              <a:defRPr lang="zh-CN"/>
            </a:defPPr>
            <a:lvl1pPr>
              <a:defRPr>
                <a:solidFill>
                  <a:schemeClr val="tx2">
                    <a:lumMod val="65000"/>
                    <a:lumOff val="35000"/>
                  </a:schemeClr>
                </a:solidFill>
                <a:latin typeface="时尚中黑简体" panose="01010104010101010101" pitchFamily="2" charset="-122"/>
                <a:ea typeface="时尚中黑简体" panose="01010104010101010101" pitchFamily="2" charset="-122"/>
              </a:defRPr>
            </a:lvl1pPr>
          </a:lstStyle>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en-US" altLang="zh-CN" sz="1600" kern="0" dirty="0">
              <a:solidFill>
                <a:schemeClr val="bg1"/>
              </a:solidFill>
              <a:latin typeface="微软雅黑" panose="020B0503020204020204" pitchFamily="34" charset="-122"/>
              <a:ea typeface="微软雅黑" panose="020B0503020204020204" pitchFamily="34" charset="-122"/>
              <a:cs typeface="+mn-ea"/>
              <a:sym typeface="+mn-lt"/>
            </a:endParaRPr>
          </a:p>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2" name="文本框 221"/>
          <p:cNvSpPr txBox="1"/>
          <p:nvPr/>
        </p:nvSpPr>
        <p:spPr>
          <a:xfrm>
            <a:off x="8517979" y="2234559"/>
            <a:ext cx="1887450" cy="615696"/>
          </a:xfrm>
          <a:prstGeom prst="rect">
            <a:avLst/>
          </a:prstGeom>
          <a:noFill/>
        </p:spPr>
        <p:txBody>
          <a:bodyPr wrap="none" lIns="121917" tIns="60958" rIns="121917" bIns="60958" rtlCol="0">
            <a:spAutoFit/>
          </a:bodyPr>
          <a:lstStyle>
            <a:defPPr>
              <a:defRPr lang="zh-CN"/>
            </a:defPPr>
            <a:lvl1pPr>
              <a:defRPr>
                <a:solidFill>
                  <a:schemeClr val="tx2">
                    <a:lumMod val="65000"/>
                    <a:lumOff val="35000"/>
                  </a:schemeClr>
                </a:solidFill>
                <a:latin typeface="时尚中黑简体" panose="01010104010101010101" pitchFamily="2" charset="-122"/>
                <a:ea typeface="时尚中黑简体" panose="01010104010101010101" pitchFamily="2" charset="-122"/>
              </a:defRPr>
            </a:lvl1pPr>
          </a:lstStyle>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en-US" altLang="zh-CN" sz="1600" kern="0" dirty="0">
              <a:solidFill>
                <a:schemeClr val="bg1"/>
              </a:solidFill>
              <a:latin typeface="微软雅黑" panose="020B0503020204020204" pitchFamily="34" charset="-122"/>
              <a:ea typeface="微软雅黑" panose="020B0503020204020204" pitchFamily="34" charset="-122"/>
              <a:cs typeface="+mn-ea"/>
              <a:sym typeface="+mn-lt"/>
            </a:endParaRPr>
          </a:p>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3" name="文本框 222"/>
          <p:cNvSpPr txBox="1"/>
          <p:nvPr/>
        </p:nvSpPr>
        <p:spPr>
          <a:xfrm>
            <a:off x="8517979" y="3552832"/>
            <a:ext cx="1887450" cy="615696"/>
          </a:xfrm>
          <a:prstGeom prst="rect">
            <a:avLst/>
          </a:prstGeom>
          <a:noFill/>
        </p:spPr>
        <p:txBody>
          <a:bodyPr wrap="none" lIns="121917" tIns="60958" rIns="121917" bIns="60958" rtlCol="0">
            <a:spAutoFit/>
          </a:bodyPr>
          <a:lstStyle>
            <a:defPPr>
              <a:defRPr lang="zh-CN"/>
            </a:defPPr>
            <a:lvl1pPr>
              <a:defRPr>
                <a:solidFill>
                  <a:schemeClr val="tx2">
                    <a:lumMod val="65000"/>
                    <a:lumOff val="35000"/>
                  </a:schemeClr>
                </a:solidFill>
                <a:latin typeface="时尚中黑简体" panose="01010104010101010101" pitchFamily="2" charset="-122"/>
                <a:ea typeface="时尚中黑简体" panose="01010104010101010101" pitchFamily="2" charset="-122"/>
              </a:defRPr>
            </a:lvl1pPr>
          </a:lstStyle>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en-US" altLang="zh-CN" sz="1600" kern="0" dirty="0">
              <a:solidFill>
                <a:schemeClr val="bg1"/>
              </a:solidFill>
              <a:latin typeface="微软雅黑" panose="020B0503020204020204" pitchFamily="34" charset="-122"/>
              <a:ea typeface="微软雅黑" panose="020B0503020204020204" pitchFamily="34" charset="-122"/>
              <a:cs typeface="+mn-ea"/>
              <a:sym typeface="+mn-lt"/>
            </a:endParaRPr>
          </a:p>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4" name="文本框 223"/>
          <p:cNvSpPr txBox="1"/>
          <p:nvPr/>
        </p:nvSpPr>
        <p:spPr>
          <a:xfrm>
            <a:off x="8517979" y="4871106"/>
            <a:ext cx="1887450" cy="615696"/>
          </a:xfrm>
          <a:prstGeom prst="rect">
            <a:avLst/>
          </a:prstGeom>
          <a:noFill/>
        </p:spPr>
        <p:txBody>
          <a:bodyPr wrap="none" lIns="121917" tIns="60958" rIns="121917" bIns="60958" rtlCol="0">
            <a:spAutoFit/>
          </a:bodyPr>
          <a:lstStyle>
            <a:defPPr>
              <a:defRPr lang="zh-CN"/>
            </a:defPPr>
            <a:lvl1pPr>
              <a:defRPr>
                <a:solidFill>
                  <a:schemeClr val="tx2">
                    <a:lumMod val="65000"/>
                    <a:lumOff val="35000"/>
                  </a:schemeClr>
                </a:solidFill>
                <a:latin typeface="时尚中黑简体" panose="01010104010101010101" pitchFamily="2" charset="-122"/>
                <a:ea typeface="时尚中黑简体" panose="01010104010101010101" pitchFamily="2" charset="-122"/>
              </a:defRPr>
            </a:lvl1pPr>
          </a:lstStyle>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en-US" altLang="zh-CN" sz="1600" kern="0" dirty="0">
              <a:solidFill>
                <a:schemeClr val="bg1"/>
              </a:solidFill>
              <a:latin typeface="微软雅黑" panose="020B0503020204020204" pitchFamily="34" charset="-122"/>
              <a:ea typeface="微软雅黑" panose="020B0503020204020204" pitchFamily="34" charset="-122"/>
              <a:cs typeface="+mn-ea"/>
              <a:sym typeface="+mn-lt"/>
            </a:endParaRPr>
          </a:p>
          <a:p>
            <a:pPr defTabSz="1218565">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mn-lt"/>
              </a:rPr>
              <a:t>点击添加标题文字</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65" name="组合 64"/>
          <p:cNvGrpSpPr/>
          <p:nvPr/>
        </p:nvGrpSpPr>
        <p:grpSpPr>
          <a:xfrm>
            <a:off x="3904637" y="3165268"/>
            <a:ext cx="1334504" cy="1334986"/>
            <a:chOff x="2928859" y="2373401"/>
            <a:chExt cx="1001008" cy="1001008"/>
          </a:xfrm>
        </p:grpSpPr>
        <p:sp>
          <p:nvSpPr>
            <p:cNvPr id="66" name="椭圆 65"/>
            <p:cNvSpPr/>
            <p:nvPr/>
          </p:nvSpPr>
          <p:spPr>
            <a:xfrm>
              <a:off x="2928859" y="2373401"/>
              <a:ext cx="1001008" cy="1001008"/>
            </a:xfrm>
            <a:prstGeom prst="ellipse">
              <a:avLst/>
            </a:prstGeom>
            <a:gradFill flip="none" rotWithShape="1">
              <a:gsLst>
                <a:gs pos="0">
                  <a:srgbClr val="FFFFFF"/>
                </a:gs>
                <a:gs pos="100000">
                  <a:srgbClr val="FFFFFF">
                    <a:lumMod val="85000"/>
                  </a:srgbClr>
                </a:gs>
              </a:gsLst>
              <a:lin ang="13500000" scaled="1"/>
              <a:tileRect/>
            </a:gradFill>
            <a:ln w="15875" cap="flat" cmpd="sng" algn="ctr">
              <a:gradFill flip="none" rotWithShape="1">
                <a:gsLst>
                  <a:gs pos="0">
                    <a:srgbClr val="FFFFFF"/>
                  </a:gs>
                  <a:gs pos="100000">
                    <a:srgbClr val="FFFFFF">
                      <a:lumMod val="50000"/>
                    </a:srgbClr>
                  </a:gs>
                </a:gsLst>
                <a:lin ang="2700000" scaled="1"/>
                <a:tileRect/>
              </a:gradFill>
              <a:prstDash val="solid"/>
              <a:miter lim="800000"/>
            </a:ln>
            <a:effectLst>
              <a:outerShdw blurRad="101600" dist="38100" dir="2700000" algn="tl" rotWithShape="0">
                <a:prstClr val="black">
                  <a:alpha val="40000"/>
                </a:prstClr>
              </a:outerShdw>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7" name="椭圆 66"/>
            <p:cNvSpPr>
              <a:spLocks noChangeAspect="1"/>
            </p:cNvSpPr>
            <p:nvPr/>
          </p:nvSpPr>
          <p:spPr>
            <a:xfrm>
              <a:off x="3000421" y="2444963"/>
              <a:ext cx="857884" cy="857884"/>
            </a:xfrm>
            <a:prstGeom prst="ellipse">
              <a:avLst/>
            </a:prstGeom>
            <a:solidFill>
              <a:srgbClr val="FFFFFF"/>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8" name="椭圆 67"/>
            <p:cNvSpPr>
              <a:spLocks noChangeAspect="1"/>
            </p:cNvSpPr>
            <p:nvPr/>
          </p:nvSpPr>
          <p:spPr>
            <a:xfrm>
              <a:off x="3061698" y="2506240"/>
              <a:ext cx="735329" cy="735329"/>
            </a:xfrm>
            <a:prstGeom prst="ellipse">
              <a:avLst/>
            </a:prstGeom>
            <a:solidFill>
              <a:srgbClr val="F3913F"/>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9" name="Freeform 133"/>
            <p:cNvSpPr>
              <a:spLocks noChangeAspect="1" noEditPoints="1"/>
            </p:cNvSpPr>
            <p:nvPr/>
          </p:nvSpPr>
          <p:spPr bwMode="auto">
            <a:xfrm>
              <a:off x="3220424" y="2683713"/>
              <a:ext cx="417878" cy="380383"/>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rgbClr val="FFFFFF"/>
            </a:solidFill>
            <a:ln>
              <a:noFill/>
            </a:ln>
          </p:spPr>
          <p:txBody>
            <a:bodyPr vert="horz" wrap="square" lIns="68580" tIns="34290" rIns="68580" bIns="34290" numCol="1" anchor="t" anchorCtr="0" compatLnSpc="1"/>
            <a:lstStyle/>
            <a:p>
              <a:pPr defTabSz="1218565">
                <a:defRPr/>
              </a:pPr>
              <a:endParaRPr lang="zh-CN" altLang="en-US" sz="14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grpSp>
        <p:nvGrpSpPr>
          <p:cNvPr id="70" name="组合 69"/>
          <p:cNvGrpSpPr/>
          <p:nvPr/>
        </p:nvGrpSpPr>
        <p:grpSpPr>
          <a:xfrm>
            <a:off x="4665468" y="4483541"/>
            <a:ext cx="1334504" cy="1334986"/>
            <a:chOff x="3499557" y="3361877"/>
            <a:chExt cx="1001008" cy="1001008"/>
          </a:xfrm>
        </p:grpSpPr>
        <p:sp>
          <p:nvSpPr>
            <p:cNvPr id="71" name="椭圆 70"/>
            <p:cNvSpPr/>
            <p:nvPr/>
          </p:nvSpPr>
          <p:spPr>
            <a:xfrm>
              <a:off x="3499557" y="3361877"/>
              <a:ext cx="1001008" cy="1001008"/>
            </a:xfrm>
            <a:prstGeom prst="ellipse">
              <a:avLst/>
            </a:prstGeom>
            <a:gradFill flip="none" rotWithShape="1">
              <a:gsLst>
                <a:gs pos="0">
                  <a:srgbClr val="FFFFFF"/>
                </a:gs>
                <a:gs pos="100000">
                  <a:srgbClr val="FFFFFF">
                    <a:lumMod val="85000"/>
                  </a:srgbClr>
                </a:gs>
              </a:gsLst>
              <a:lin ang="13500000" scaled="1"/>
              <a:tileRect/>
            </a:gradFill>
            <a:ln w="15875" cap="flat" cmpd="sng" algn="ctr">
              <a:gradFill flip="none" rotWithShape="1">
                <a:gsLst>
                  <a:gs pos="0">
                    <a:srgbClr val="FFFFFF"/>
                  </a:gs>
                  <a:gs pos="100000">
                    <a:srgbClr val="FFFFFF">
                      <a:lumMod val="50000"/>
                    </a:srgbClr>
                  </a:gs>
                </a:gsLst>
                <a:lin ang="2700000" scaled="1"/>
                <a:tileRect/>
              </a:gradFill>
              <a:prstDash val="solid"/>
              <a:miter lim="800000"/>
            </a:ln>
            <a:effectLst>
              <a:outerShdw blurRad="101600" dist="38100" dir="2700000" algn="tl" rotWithShape="0">
                <a:prstClr val="black">
                  <a:alpha val="40000"/>
                </a:prstClr>
              </a:outerShdw>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72" name="椭圆 71"/>
            <p:cNvSpPr>
              <a:spLocks noChangeAspect="1"/>
            </p:cNvSpPr>
            <p:nvPr/>
          </p:nvSpPr>
          <p:spPr>
            <a:xfrm>
              <a:off x="3571118" y="3433439"/>
              <a:ext cx="857884" cy="857884"/>
            </a:xfrm>
            <a:prstGeom prst="ellipse">
              <a:avLst/>
            </a:prstGeom>
            <a:solidFill>
              <a:srgbClr val="FFFFFF"/>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73" name="椭圆 72"/>
            <p:cNvSpPr>
              <a:spLocks noChangeAspect="1"/>
            </p:cNvSpPr>
            <p:nvPr/>
          </p:nvSpPr>
          <p:spPr>
            <a:xfrm>
              <a:off x="3632395" y="3494716"/>
              <a:ext cx="735329" cy="735329"/>
            </a:xfrm>
            <a:prstGeom prst="ellipse">
              <a:avLst/>
            </a:prstGeom>
            <a:solidFill>
              <a:srgbClr val="56CA93"/>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74" name="Freeform 391"/>
            <p:cNvSpPr>
              <a:spLocks noChangeAspect="1" noEditPoints="1"/>
            </p:cNvSpPr>
            <p:nvPr/>
          </p:nvSpPr>
          <p:spPr bwMode="auto">
            <a:xfrm>
              <a:off x="3823821" y="3713416"/>
              <a:ext cx="352478" cy="297928"/>
            </a:xfrm>
            <a:custGeom>
              <a:avLst/>
              <a:gdLst>
                <a:gd name="T0" fmla="*/ 39 w 71"/>
                <a:gd name="T1" fmla="*/ 0 h 60"/>
                <a:gd name="T2" fmla="*/ 51 w 71"/>
                <a:gd name="T3" fmla="*/ 42 h 60"/>
                <a:gd name="T4" fmla="*/ 53 w 71"/>
                <a:gd name="T5" fmla="*/ 39 h 60"/>
                <a:gd name="T6" fmla="*/ 43 w 71"/>
                <a:gd name="T7" fmla="*/ 13 h 60"/>
                <a:gd name="T8" fmla="*/ 50 w 71"/>
                <a:gd name="T9" fmla="*/ 6 h 60"/>
                <a:gd name="T10" fmla="*/ 69 w 71"/>
                <a:gd name="T11" fmla="*/ 11 h 60"/>
                <a:gd name="T12" fmla="*/ 57 w 71"/>
                <a:gd name="T13" fmla="*/ 12 h 60"/>
                <a:gd name="T14" fmla="*/ 50 w 71"/>
                <a:gd name="T15" fmla="*/ 10 h 60"/>
                <a:gd name="T16" fmla="*/ 46 w 71"/>
                <a:gd name="T17" fmla="*/ 13 h 60"/>
                <a:gd name="T18" fmla="*/ 56 w 71"/>
                <a:gd name="T19" fmla="*/ 40 h 60"/>
                <a:gd name="T20" fmla="*/ 58 w 71"/>
                <a:gd name="T21" fmla="*/ 39 h 60"/>
                <a:gd name="T22" fmla="*/ 59 w 71"/>
                <a:gd name="T23" fmla="*/ 23 h 60"/>
                <a:gd name="T24" fmla="*/ 64 w 71"/>
                <a:gd name="T25" fmla="*/ 17 h 60"/>
                <a:gd name="T26" fmla="*/ 64 w 71"/>
                <a:gd name="T27" fmla="*/ 28 h 60"/>
                <a:gd name="T28" fmla="*/ 63 w 71"/>
                <a:gd name="T29" fmla="*/ 36 h 60"/>
                <a:gd name="T30" fmla="*/ 56 w 71"/>
                <a:gd name="T31" fmla="*/ 45 h 60"/>
                <a:gd name="T32" fmla="*/ 39 w 71"/>
                <a:gd name="T33" fmla="*/ 50 h 60"/>
                <a:gd name="T34" fmla="*/ 0 w 71"/>
                <a:gd name="T35" fmla="*/ 60 h 60"/>
                <a:gd name="T36" fmla="*/ 8 w 71"/>
                <a:gd name="T37" fmla="*/ 8 h 60"/>
                <a:gd name="T38" fmla="*/ 32 w 71"/>
                <a:gd name="T39" fmla="*/ 22 h 60"/>
                <a:gd name="T40" fmla="*/ 8 w 71"/>
                <a:gd name="T41" fmla="*/ 8 h 60"/>
                <a:gd name="T42" fmla="*/ 10 w 71"/>
                <a:gd name="T43" fmla="*/ 32 h 60"/>
                <a:gd name="T44" fmla="*/ 10 w 71"/>
                <a:gd name="T45" fmla="*/ 50 h 60"/>
                <a:gd name="T46" fmla="*/ 29 w 71"/>
                <a:gd name="T47" fmla="*/ 50 h 60"/>
                <a:gd name="T48" fmla="*/ 29 w 71"/>
                <a:gd name="T49" fmla="*/ 32 h 60"/>
                <a:gd name="T50" fmla="*/ 27 w 71"/>
                <a:gd name="T51" fmla="*/ 41 h 60"/>
                <a:gd name="T52" fmla="*/ 15 w 71"/>
                <a:gd name="T53" fmla="*/ 34 h 60"/>
                <a:gd name="T54" fmla="*/ 15 w 71"/>
                <a:gd name="T55" fmla="*/ 48 h 60"/>
                <a:gd name="T56" fmla="*/ 27 w 71"/>
                <a:gd name="T57" fmla="*/ 41 h 60"/>
                <a:gd name="T58" fmla="*/ 20 w 71"/>
                <a:gd name="T59" fmla="*/ 30 h 60"/>
                <a:gd name="T60" fmla="*/ 9 w 71"/>
                <a:gd name="T61" fmla="*/ 41 h 60"/>
                <a:gd name="T62" fmla="*/ 20 w 71"/>
                <a:gd name="T63" fmla="*/ 51 h 60"/>
                <a:gd name="T64" fmla="*/ 30 w 71"/>
                <a:gd name="T65" fmla="*/ 41 h 60"/>
                <a:gd name="T66" fmla="*/ 39 w 71"/>
                <a:gd name="T67" fmla="*/ 44 h 60"/>
                <a:gd name="T68" fmla="*/ 45 w 71"/>
                <a:gd name="T69"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 h="60">
                  <a:moveTo>
                    <a:pt x="0" y="0"/>
                  </a:moveTo>
                  <a:cubicBezTo>
                    <a:pt x="39" y="0"/>
                    <a:pt x="39" y="0"/>
                    <a:pt x="39" y="0"/>
                  </a:cubicBezTo>
                  <a:cubicBezTo>
                    <a:pt x="39" y="39"/>
                    <a:pt x="39" y="39"/>
                    <a:pt x="39" y="39"/>
                  </a:cubicBezTo>
                  <a:cubicBezTo>
                    <a:pt x="43" y="41"/>
                    <a:pt x="47" y="43"/>
                    <a:pt x="51" y="42"/>
                  </a:cubicBezTo>
                  <a:cubicBezTo>
                    <a:pt x="51" y="42"/>
                    <a:pt x="51" y="42"/>
                    <a:pt x="51" y="42"/>
                  </a:cubicBezTo>
                  <a:cubicBezTo>
                    <a:pt x="52" y="41"/>
                    <a:pt x="53" y="40"/>
                    <a:pt x="53" y="39"/>
                  </a:cubicBezTo>
                  <a:cubicBezTo>
                    <a:pt x="54" y="34"/>
                    <a:pt x="50" y="28"/>
                    <a:pt x="47" y="23"/>
                  </a:cubicBezTo>
                  <a:cubicBezTo>
                    <a:pt x="45" y="19"/>
                    <a:pt x="42" y="16"/>
                    <a:pt x="43" y="13"/>
                  </a:cubicBezTo>
                  <a:cubicBezTo>
                    <a:pt x="43" y="8"/>
                    <a:pt x="47" y="6"/>
                    <a:pt x="50" y="6"/>
                  </a:cubicBezTo>
                  <a:cubicBezTo>
                    <a:pt x="50" y="6"/>
                    <a:pt x="50" y="6"/>
                    <a:pt x="50" y="6"/>
                  </a:cubicBezTo>
                  <a:cubicBezTo>
                    <a:pt x="64" y="5"/>
                    <a:pt x="64" y="5"/>
                    <a:pt x="64" y="5"/>
                  </a:cubicBezTo>
                  <a:cubicBezTo>
                    <a:pt x="67" y="6"/>
                    <a:pt x="69" y="8"/>
                    <a:pt x="69" y="11"/>
                  </a:cubicBezTo>
                  <a:cubicBezTo>
                    <a:pt x="70" y="11"/>
                    <a:pt x="71" y="11"/>
                    <a:pt x="71" y="11"/>
                  </a:cubicBezTo>
                  <a:cubicBezTo>
                    <a:pt x="70" y="17"/>
                    <a:pt x="59" y="18"/>
                    <a:pt x="57" y="12"/>
                  </a:cubicBezTo>
                  <a:cubicBezTo>
                    <a:pt x="57" y="12"/>
                    <a:pt x="58" y="12"/>
                    <a:pt x="59" y="11"/>
                  </a:cubicBezTo>
                  <a:cubicBezTo>
                    <a:pt x="50" y="10"/>
                    <a:pt x="50" y="10"/>
                    <a:pt x="50" y="10"/>
                  </a:cubicBezTo>
                  <a:cubicBezTo>
                    <a:pt x="50" y="10"/>
                    <a:pt x="50" y="10"/>
                    <a:pt x="50" y="10"/>
                  </a:cubicBezTo>
                  <a:cubicBezTo>
                    <a:pt x="48" y="10"/>
                    <a:pt x="47" y="11"/>
                    <a:pt x="46" y="13"/>
                  </a:cubicBezTo>
                  <a:cubicBezTo>
                    <a:pt x="46" y="15"/>
                    <a:pt x="48" y="18"/>
                    <a:pt x="50" y="21"/>
                  </a:cubicBezTo>
                  <a:cubicBezTo>
                    <a:pt x="54" y="26"/>
                    <a:pt x="58" y="33"/>
                    <a:pt x="56" y="40"/>
                  </a:cubicBezTo>
                  <a:cubicBezTo>
                    <a:pt x="56" y="40"/>
                    <a:pt x="56" y="40"/>
                    <a:pt x="56" y="40"/>
                  </a:cubicBezTo>
                  <a:cubicBezTo>
                    <a:pt x="57" y="40"/>
                    <a:pt x="57" y="39"/>
                    <a:pt x="58" y="39"/>
                  </a:cubicBezTo>
                  <a:cubicBezTo>
                    <a:pt x="59" y="38"/>
                    <a:pt x="59" y="36"/>
                    <a:pt x="60" y="35"/>
                  </a:cubicBezTo>
                  <a:cubicBezTo>
                    <a:pt x="59" y="23"/>
                    <a:pt x="59" y="23"/>
                    <a:pt x="59" y="23"/>
                  </a:cubicBezTo>
                  <a:cubicBezTo>
                    <a:pt x="60" y="21"/>
                    <a:pt x="62" y="20"/>
                    <a:pt x="64" y="19"/>
                  </a:cubicBezTo>
                  <a:cubicBezTo>
                    <a:pt x="64" y="18"/>
                    <a:pt x="64" y="18"/>
                    <a:pt x="64" y="17"/>
                  </a:cubicBezTo>
                  <a:cubicBezTo>
                    <a:pt x="70" y="19"/>
                    <a:pt x="70" y="28"/>
                    <a:pt x="65" y="30"/>
                  </a:cubicBezTo>
                  <a:cubicBezTo>
                    <a:pt x="65" y="29"/>
                    <a:pt x="65" y="29"/>
                    <a:pt x="64" y="28"/>
                  </a:cubicBezTo>
                  <a:cubicBezTo>
                    <a:pt x="64" y="36"/>
                    <a:pt x="64" y="36"/>
                    <a:pt x="64" y="36"/>
                  </a:cubicBezTo>
                  <a:cubicBezTo>
                    <a:pt x="63" y="36"/>
                    <a:pt x="63" y="36"/>
                    <a:pt x="63" y="36"/>
                  </a:cubicBezTo>
                  <a:cubicBezTo>
                    <a:pt x="63" y="38"/>
                    <a:pt x="62" y="40"/>
                    <a:pt x="61" y="41"/>
                  </a:cubicBezTo>
                  <a:cubicBezTo>
                    <a:pt x="60" y="43"/>
                    <a:pt x="58" y="44"/>
                    <a:pt x="56" y="45"/>
                  </a:cubicBezTo>
                  <a:cubicBezTo>
                    <a:pt x="55" y="45"/>
                    <a:pt x="54" y="45"/>
                    <a:pt x="53" y="46"/>
                  </a:cubicBezTo>
                  <a:cubicBezTo>
                    <a:pt x="49" y="49"/>
                    <a:pt x="43" y="50"/>
                    <a:pt x="39" y="50"/>
                  </a:cubicBezTo>
                  <a:cubicBezTo>
                    <a:pt x="39" y="60"/>
                    <a:pt x="39" y="60"/>
                    <a:pt x="39" y="60"/>
                  </a:cubicBezTo>
                  <a:cubicBezTo>
                    <a:pt x="0" y="60"/>
                    <a:pt x="0" y="60"/>
                    <a:pt x="0" y="60"/>
                  </a:cubicBezTo>
                  <a:cubicBezTo>
                    <a:pt x="0" y="0"/>
                    <a:pt x="0" y="0"/>
                    <a:pt x="0" y="0"/>
                  </a:cubicBezTo>
                  <a:close/>
                  <a:moveTo>
                    <a:pt x="8" y="8"/>
                  </a:moveTo>
                  <a:cubicBezTo>
                    <a:pt x="8" y="22"/>
                    <a:pt x="8" y="22"/>
                    <a:pt x="8" y="22"/>
                  </a:cubicBezTo>
                  <a:cubicBezTo>
                    <a:pt x="32" y="22"/>
                    <a:pt x="32" y="22"/>
                    <a:pt x="32" y="22"/>
                  </a:cubicBezTo>
                  <a:cubicBezTo>
                    <a:pt x="32" y="8"/>
                    <a:pt x="32" y="8"/>
                    <a:pt x="32" y="8"/>
                  </a:cubicBezTo>
                  <a:cubicBezTo>
                    <a:pt x="8" y="8"/>
                    <a:pt x="8" y="8"/>
                    <a:pt x="8" y="8"/>
                  </a:cubicBezTo>
                  <a:close/>
                  <a:moveTo>
                    <a:pt x="20" y="28"/>
                  </a:moveTo>
                  <a:cubicBezTo>
                    <a:pt x="16" y="28"/>
                    <a:pt x="13" y="29"/>
                    <a:pt x="10" y="32"/>
                  </a:cubicBezTo>
                  <a:cubicBezTo>
                    <a:pt x="8" y="34"/>
                    <a:pt x="7" y="37"/>
                    <a:pt x="7" y="41"/>
                  </a:cubicBezTo>
                  <a:cubicBezTo>
                    <a:pt x="7" y="44"/>
                    <a:pt x="8" y="48"/>
                    <a:pt x="10" y="50"/>
                  </a:cubicBezTo>
                  <a:cubicBezTo>
                    <a:pt x="13" y="52"/>
                    <a:pt x="16" y="54"/>
                    <a:pt x="20" y="54"/>
                  </a:cubicBezTo>
                  <a:cubicBezTo>
                    <a:pt x="23" y="54"/>
                    <a:pt x="26" y="52"/>
                    <a:pt x="29" y="50"/>
                  </a:cubicBezTo>
                  <a:cubicBezTo>
                    <a:pt x="31" y="48"/>
                    <a:pt x="32" y="44"/>
                    <a:pt x="32" y="41"/>
                  </a:cubicBezTo>
                  <a:cubicBezTo>
                    <a:pt x="32" y="37"/>
                    <a:pt x="31" y="34"/>
                    <a:pt x="29" y="32"/>
                  </a:cubicBezTo>
                  <a:cubicBezTo>
                    <a:pt x="26" y="29"/>
                    <a:pt x="23" y="28"/>
                    <a:pt x="20" y="28"/>
                  </a:cubicBezTo>
                  <a:close/>
                  <a:moveTo>
                    <a:pt x="27" y="41"/>
                  </a:moveTo>
                  <a:cubicBezTo>
                    <a:pt x="21" y="37"/>
                    <a:pt x="21" y="37"/>
                    <a:pt x="21" y="37"/>
                  </a:cubicBezTo>
                  <a:cubicBezTo>
                    <a:pt x="15" y="34"/>
                    <a:pt x="15" y="34"/>
                    <a:pt x="15" y="34"/>
                  </a:cubicBezTo>
                  <a:cubicBezTo>
                    <a:pt x="15" y="41"/>
                    <a:pt x="15" y="41"/>
                    <a:pt x="15" y="41"/>
                  </a:cubicBezTo>
                  <a:cubicBezTo>
                    <a:pt x="15" y="48"/>
                    <a:pt x="15" y="48"/>
                    <a:pt x="15" y="48"/>
                  </a:cubicBezTo>
                  <a:cubicBezTo>
                    <a:pt x="21" y="44"/>
                    <a:pt x="21" y="44"/>
                    <a:pt x="21" y="44"/>
                  </a:cubicBezTo>
                  <a:cubicBezTo>
                    <a:pt x="27" y="41"/>
                    <a:pt x="27" y="41"/>
                    <a:pt x="27" y="41"/>
                  </a:cubicBezTo>
                  <a:close/>
                  <a:moveTo>
                    <a:pt x="27" y="33"/>
                  </a:moveTo>
                  <a:cubicBezTo>
                    <a:pt x="25" y="31"/>
                    <a:pt x="22" y="30"/>
                    <a:pt x="20" y="30"/>
                  </a:cubicBezTo>
                  <a:cubicBezTo>
                    <a:pt x="17" y="30"/>
                    <a:pt x="14" y="31"/>
                    <a:pt x="12" y="33"/>
                  </a:cubicBezTo>
                  <a:cubicBezTo>
                    <a:pt x="10" y="35"/>
                    <a:pt x="9" y="38"/>
                    <a:pt x="9" y="41"/>
                  </a:cubicBezTo>
                  <a:cubicBezTo>
                    <a:pt x="9" y="44"/>
                    <a:pt x="10" y="46"/>
                    <a:pt x="12" y="48"/>
                  </a:cubicBezTo>
                  <a:cubicBezTo>
                    <a:pt x="14" y="50"/>
                    <a:pt x="17" y="51"/>
                    <a:pt x="20" y="51"/>
                  </a:cubicBezTo>
                  <a:cubicBezTo>
                    <a:pt x="22" y="51"/>
                    <a:pt x="25" y="50"/>
                    <a:pt x="27" y="48"/>
                  </a:cubicBezTo>
                  <a:cubicBezTo>
                    <a:pt x="29" y="46"/>
                    <a:pt x="30" y="44"/>
                    <a:pt x="30" y="41"/>
                  </a:cubicBezTo>
                  <a:cubicBezTo>
                    <a:pt x="30" y="38"/>
                    <a:pt x="29" y="35"/>
                    <a:pt x="27" y="33"/>
                  </a:cubicBezTo>
                  <a:close/>
                  <a:moveTo>
                    <a:pt x="39" y="44"/>
                  </a:moveTo>
                  <a:cubicBezTo>
                    <a:pt x="39" y="46"/>
                    <a:pt x="39" y="46"/>
                    <a:pt x="39" y="46"/>
                  </a:cubicBezTo>
                  <a:cubicBezTo>
                    <a:pt x="41" y="46"/>
                    <a:pt x="43" y="46"/>
                    <a:pt x="45" y="46"/>
                  </a:cubicBezTo>
                  <a:cubicBezTo>
                    <a:pt x="43" y="45"/>
                    <a:pt x="41" y="45"/>
                    <a:pt x="39" y="44"/>
                  </a:cubicBezTo>
                  <a:close/>
                </a:path>
              </a:pathLst>
            </a:custGeom>
            <a:solidFill>
              <a:srgbClr val="FFFFFF"/>
            </a:solidFill>
            <a:ln>
              <a:noFill/>
            </a:ln>
          </p:spPr>
          <p:txBody>
            <a:bodyPr vert="horz" wrap="square" lIns="68580" tIns="34290" rIns="68580" bIns="34290" numCol="1" anchor="t" anchorCtr="0" compatLnSpc="1"/>
            <a:lstStyle/>
            <a:p>
              <a:pPr defTabSz="1218565">
                <a:defRPr/>
              </a:pPr>
              <a:endParaRPr lang="zh-CN" altLang="en-US" sz="14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grpSp>
        <p:nvGrpSpPr>
          <p:cNvPr id="75" name="组合 74"/>
          <p:cNvGrpSpPr/>
          <p:nvPr/>
        </p:nvGrpSpPr>
        <p:grpSpPr>
          <a:xfrm>
            <a:off x="6187128" y="4483541"/>
            <a:ext cx="1334504" cy="1334986"/>
            <a:chOff x="4640950" y="3361877"/>
            <a:chExt cx="1001008" cy="1001008"/>
          </a:xfrm>
        </p:grpSpPr>
        <p:sp>
          <p:nvSpPr>
            <p:cNvPr id="76" name="椭圆 75"/>
            <p:cNvSpPr/>
            <p:nvPr/>
          </p:nvSpPr>
          <p:spPr>
            <a:xfrm>
              <a:off x="4640950" y="3361877"/>
              <a:ext cx="1001008" cy="1001008"/>
            </a:xfrm>
            <a:prstGeom prst="ellipse">
              <a:avLst/>
            </a:prstGeom>
            <a:gradFill flip="none" rotWithShape="1">
              <a:gsLst>
                <a:gs pos="0">
                  <a:srgbClr val="FFFFFF"/>
                </a:gs>
                <a:gs pos="100000">
                  <a:srgbClr val="FFFFFF">
                    <a:lumMod val="85000"/>
                  </a:srgbClr>
                </a:gs>
              </a:gsLst>
              <a:lin ang="13500000" scaled="1"/>
              <a:tileRect/>
            </a:gradFill>
            <a:ln w="15875" cap="flat" cmpd="sng" algn="ctr">
              <a:gradFill flip="none" rotWithShape="1">
                <a:gsLst>
                  <a:gs pos="0">
                    <a:srgbClr val="FFFFFF"/>
                  </a:gs>
                  <a:gs pos="100000">
                    <a:srgbClr val="FFFFFF">
                      <a:lumMod val="50000"/>
                    </a:srgbClr>
                  </a:gs>
                </a:gsLst>
                <a:lin ang="2700000" scaled="1"/>
                <a:tileRect/>
              </a:gradFill>
              <a:prstDash val="solid"/>
              <a:miter lim="800000"/>
            </a:ln>
            <a:effectLst>
              <a:outerShdw blurRad="101600" dist="38100" dir="2700000" algn="tl" rotWithShape="0">
                <a:prstClr val="black">
                  <a:alpha val="40000"/>
                </a:prstClr>
              </a:outerShdw>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77" name="椭圆 76"/>
            <p:cNvSpPr>
              <a:spLocks noChangeAspect="1"/>
            </p:cNvSpPr>
            <p:nvPr/>
          </p:nvSpPr>
          <p:spPr>
            <a:xfrm>
              <a:off x="4712512" y="3433439"/>
              <a:ext cx="857884" cy="857884"/>
            </a:xfrm>
            <a:prstGeom prst="ellipse">
              <a:avLst/>
            </a:prstGeom>
            <a:solidFill>
              <a:srgbClr val="FFFFFF"/>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78" name="椭圆 77"/>
            <p:cNvSpPr>
              <a:spLocks noChangeAspect="1"/>
            </p:cNvSpPr>
            <p:nvPr/>
          </p:nvSpPr>
          <p:spPr>
            <a:xfrm>
              <a:off x="4773789" y="3494716"/>
              <a:ext cx="735329" cy="735329"/>
            </a:xfrm>
            <a:prstGeom prst="ellipse">
              <a:avLst/>
            </a:prstGeom>
            <a:solidFill>
              <a:srgbClr val="FB6060"/>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79" name="Freeform 113"/>
            <p:cNvSpPr>
              <a:spLocks noChangeAspect="1" noEditPoints="1"/>
            </p:cNvSpPr>
            <p:nvPr/>
          </p:nvSpPr>
          <p:spPr bwMode="auto">
            <a:xfrm>
              <a:off x="4942444" y="3672189"/>
              <a:ext cx="398020" cy="380383"/>
            </a:xfrm>
            <a:custGeom>
              <a:avLst/>
              <a:gdLst>
                <a:gd name="T0" fmla="*/ 19 w 67"/>
                <a:gd name="T1" fmla="*/ 16 h 64"/>
                <a:gd name="T2" fmla="*/ 22 w 67"/>
                <a:gd name="T3" fmla="*/ 19 h 64"/>
                <a:gd name="T4" fmla="*/ 36 w 67"/>
                <a:gd name="T5" fmla="*/ 38 h 64"/>
                <a:gd name="T6" fmla="*/ 29 w 67"/>
                <a:gd name="T7" fmla="*/ 32 h 64"/>
                <a:gd name="T8" fmla="*/ 62 w 67"/>
                <a:gd name="T9" fmla="*/ 25 h 64"/>
                <a:gd name="T10" fmla="*/ 65 w 67"/>
                <a:gd name="T11" fmla="*/ 30 h 64"/>
                <a:gd name="T12" fmla="*/ 63 w 67"/>
                <a:gd name="T13" fmla="*/ 48 h 64"/>
                <a:gd name="T14" fmla="*/ 63 w 67"/>
                <a:gd name="T15" fmla="*/ 61 h 64"/>
                <a:gd name="T16" fmla="*/ 56 w 67"/>
                <a:gd name="T17" fmla="*/ 64 h 64"/>
                <a:gd name="T18" fmla="*/ 47 w 67"/>
                <a:gd name="T19" fmla="*/ 56 h 64"/>
                <a:gd name="T20" fmla="*/ 33 w 67"/>
                <a:gd name="T21" fmla="*/ 61 h 64"/>
                <a:gd name="T22" fmla="*/ 26 w 67"/>
                <a:gd name="T23" fmla="*/ 64 h 64"/>
                <a:gd name="T24" fmla="*/ 17 w 67"/>
                <a:gd name="T25" fmla="*/ 55 h 64"/>
                <a:gd name="T26" fmla="*/ 19 w 67"/>
                <a:gd name="T27" fmla="*/ 48 h 64"/>
                <a:gd name="T28" fmla="*/ 22 w 67"/>
                <a:gd name="T29" fmla="*/ 46 h 64"/>
                <a:gd name="T30" fmla="*/ 0 w 67"/>
                <a:gd name="T31" fmla="*/ 23 h 64"/>
                <a:gd name="T32" fmla="*/ 37 w 67"/>
                <a:gd name="T33" fmla="*/ 0 h 64"/>
                <a:gd name="T34" fmla="*/ 32 w 67"/>
                <a:gd name="T35" fmla="*/ 11 h 64"/>
                <a:gd name="T36" fmla="*/ 54 w 67"/>
                <a:gd name="T37" fmla="*/ 11 h 64"/>
                <a:gd name="T38" fmla="*/ 48 w 67"/>
                <a:gd name="T39" fmla="*/ 0 h 64"/>
                <a:gd name="T40" fmla="*/ 29 w 67"/>
                <a:gd name="T41" fmla="*/ 42 h 64"/>
                <a:gd name="T42" fmla="*/ 33 w 67"/>
                <a:gd name="T43" fmla="*/ 48 h 64"/>
                <a:gd name="T44" fmla="*/ 36 w 67"/>
                <a:gd name="T45" fmla="*/ 49 h 64"/>
                <a:gd name="T46" fmla="*/ 29 w 67"/>
                <a:gd name="T47" fmla="*/ 42 h 64"/>
                <a:gd name="T48" fmla="*/ 51 w 67"/>
                <a:gd name="T49" fmla="*/ 42 h 64"/>
                <a:gd name="T50" fmla="*/ 54 w 67"/>
                <a:gd name="T51" fmla="*/ 46 h 64"/>
                <a:gd name="T52" fmla="*/ 47 w 67"/>
                <a:gd name="T53" fmla="*/ 42 h 64"/>
                <a:gd name="T54" fmla="*/ 40 w 67"/>
                <a:gd name="T55" fmla="*/ 49 h 64"/>
                <a:gd name="T56" fmla="*/ 47 w 67"/>
                <a:gd name="T57" fmla="*/ 42 h 64"/>
                <a:gd name="T58" fmla="*/ 47 w 67"/>
                <a:gd name="T59" fmla="*/ 38 h 64"/>
                <a:gd name="T60" fmla="*/ 40 w 67"/>
                <a:gd name="T61" fmla="*/ 32 h 64"/>
                <a:gd name="T62" fmla="*/ 51 w 67"/>
                <a:gd name="T63" fmla="*/ 38 h 64"/>
                <a:gd name="T64" fmla="*/ 57 w 67"/>
                <a:gd name="T65" fmla="*/ 32 h 64"/>
                <a:gd name="T66" fmla="*/ 51 w 67"/>
                <a:gd name="T67" fmla="*/ 38 h 64"/>
                <a:gd name="T68" fmla="*/ 56 w 67"/>
                <a:gd name="T69" fmla="*/ 51 h 64"/>
                <a:gd name="T70" fmla="*/ 53 w 67"/>
                <a:gd name="T71" fmla="*/ 52 h 64"/>
                <a:gd name="T72" fmla="*/ 53 w 67"/>
                <a:gd name="T73" fmla="*/ 58 h 64"/>
                <a:gd name="T74" fmla="*/ 59 w 67"/>
                <a:gd name="T75" fmla="*/ 58 h 64"/>
                <a:gd name="T76" fmla="*/ 59 w 67"/>
                <a:gd name="T77" fmla="*/ 52 h 64"/>
                <a:gd name="T78" fmla="*/ 26 w 67"/>
                <a:gd name="T79" fmla="*/ 51 h 64"/>
                <a:gd name="T80" fmla="*/ 23 w 67"/>
                <a:gd name="T81" fmla="*/ 52 h 64"/>
                <a:gd name="T82" fmla="*/ 23 w 67"/>
                <a:gd name="T83" fmla="*/ 58 h 64"/>
                <a:gd name="T84" fmla="*/ 29 w 67"/>
                <a:gd name="T85" fmla="*/ 58 h 64"/>
                <a:gd name="T86" fmla="*/ 29 w 67"/>
                <a:gd name="T87" fmla="*/ 5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 h="64">
                  <a:moveTo>
                    <a:pt x="0" y="16"/>
                  </a:moveTo>
                  <a:cubicBezTo>
                    <a:pt x="19" y="16"/>
                    <a:pt x="19" y="16"/>
                    <a:pt x="19" y="16"/>
                  </a:cubicBezTo>
                  <a:cubicBezTo>
                    <a:pt x="22" y="16"/>
                    <a:pt x="22" y="16"/>
                    <a:pt x="22" y="16"/>
                  </a:cubicBezTo>
                  <a:cubicBezTo>
                    <a:pt x="22" y="19"/>
                    <a:pt x="22" y="19"/>
                    <a:pt x="22" y="19"/>
                  </a:cubicBezTo>
                  <a:cubicBezTo>
                    <a:pt x="27" y="38"/>
                    <a:pt x="27" y="38"/>
                    <a:pt x="27" y="38"/>
                  </a:cubicBezTo>
                  <a:cubicBezTo>
                    <a:pt x="36" y="38"/>
                    <a:pt x="36" y="38"/>
                    <a:pt x="36" y="38"/>
                  </a:cubicBezTo>
                  <a:cubicBezTo>
                    <a:pt x="36" y="32"/>
                    <a:pt x="36" y="32"/>
                    <a:pt x="36" y="32"/>
                  </a:cubicBezTo>
                  <a:cubicBezTo>
                    <a:pt x="29" y="32"/>
                    <a:pt x="29" y="32"/>
                    <a:pt x="29" y="32"/>
                  </a:cubicBezTo>
                  <a:cubicBezTo>
                    <a:pt x="28" y="25"/>
                    <a:pt x="28" y="25"/>
                    <a:pt x="28" y="25"/>
                  </a:cubicBezTo>
                  <a:cubicBezTo>
                    <a:pt x="62" y="25"/>
                    <a:pt x="62" y="25"/>
                    <a:pt x="62" y="25"/>
                  </a:cubicBezTo>
                  <a:cubicBezTo>
                    <a:pt x="67" y="25"/>
                    <a:pt x="67" y="25"/>
                    <a:pt x="67" y="25"/>
                  </a:cubicBezTo>
                  <a:cubicBezTo>
                    <a:pt x="65" y="30"/>
                    <a:pt x="65" y="30"/>
                    <a:pt x="65" y="30"/>
                  </a:cubicBezTo>
                  <a:cubicBezTo>
                    <a:pt x="61" y="46"/>
                    <a:pt x="61" y="46"/>
                    <a:pt x="61" y="46"/>
                  </a:cubicBezTo>
                  <a:cubicBezTo>
                    <a:pt x="62" y="47"/>
                    <a:pt x="62" y="47"/>
                    <a:pt x="63" y="48"/>
                  </a:cubicBezTo>
                  <a:cubicBezTo>
                    <a:pt x="65" y="50"/>
                    <a:pt x="66" y="52"/>
                    <a:pt x="66" y="55"/>
                  </a:cubicBezTo>
                  <a:cubicBezTo>
                    <a:pt x="66" y="57"/>
                    <a:pt x="65" y="60"/>
                    <a:pt x="63" y="61"/>
                  </a:cubicBezTo>
                  <a:cubicBezTo>
                    <a:pt x="63" y="61"/>
                    <a:pt x="63" y="61"/>
                    <a:pt x="63" y="61"/>
                  </a:cubicBezTo>
                  <a:cubicBezTo>
                    <a:pt x="61" y="63"/>
                    <a:pt x="59" y="64"/>
                    <a:pt x="56" y="64"/>
                  </a:cubicBezTo>
                  <a:cubicBezTo>
                    <a:pt x="54" y="64"/>
                    <a:pt x="51" y="63"/>
                    <a:pt x="50" y="61"/>
                  </a:cubicBezTo>
                  <a:cubicBezTo>
                    <a:pt x="48" y="60"/>
                    <a:pt x="47" y="58"/>
                    <a:pt x="47" y="56"/>
                  </a:cubicBezTo>
                  <a:cubicBezTo>
                    <a:pt x="36" y="56"/>
                    <a:pt x="36" y="56"/>
                    <a:pt x="36" y="56"/>
                  </a:cubicBezTo>
                  <a:cubicBezTo>
                    <a:pt x="35" y="58"/>
                    <a:pt x="34" y="60"/>
                    <a:pt x="33" y="61"/>
                  </a:cubicBezTo>
                  <a:cubicBezTo>
                    <a:pt x="33" y="61"/>
                    <a:pt x="33" y="61"/>
                    <a:pt x="33" y="61"/>
                  </a:cubicBezTo>
                  <a:cubicBezTo>
                    <a:pt x="31" y="63"/>
                    <a:pt x="29" y="64"/>
                    <a:pt x="26" y="64"/>
                  </a:cubicBezTo>
                  <a:cubicBezTo>
                    <a:pt x="24" y="64"/>
                    <a:pt x="21" y="63"/>
                    <a:pt x="19" y="61"/>
                  </a:cubicBezTo>
                  <a:cubicBezTo>
                    <a:pt x="18" y="60"/>
                    <a:pt x="17" y="57"/>
                    <a:pt x="17" y="55"/>
                  </a:cubicBezTo>
                  <a:cubicBezTo>
                    <a:pt x="17" y="52"/>
                    <a:pt x="18" y="50"/>
                    <a:pt x="19" y="48"/>
                  </a:cubicBezTo>
                  <a:cubicBezTo>
                    <a:pt x="19" y="48"/>
                    <a:pt x="19" y="48"/>
                    <a:pt x="19" y="48"/>
                  </a:cubicBezTo>
                  <a:cubicBezTo>
                    <a:pt x="19" y="48"/>
                    <a:pt x="19" y="48"/>
                    <a:pt x="19" y="48"/>
                  </a:cubicBezTo>
                  <a:cubicBezTo>
                    <a:pt x="20" y="47"/>
                    <a:pt x="21" y="47"/>
                    <a:pt x="22" y="46"/>
                  </a:cubicBezTo>
                  <a:cubicBezTo>
                    <a:pt x="16" y="23"/>
                    <a:pt x="16" y="23"/>
                    <a:pt x="16" y="23"/>
                  </a:cubicBezTo>
                  <a:cubicBezTo>
                    <a:pt x="0" y="23"/>
                    <a:pt x="0" y="23"/>
                    <a:pt x="0" y="23"/>
                  </a:cubicBezTo>
                  <a:cubicBezTo>
                    <a:pt x="0" y="16"/>
                    <a:pt x="0" y="16"/>
                    <a:pt x="0" y="16"/>
                  </a:cubicBezTo>
                  <a:close/>
                  <a:moveTo>
                    <a:pt x="37" y="0"/>
                  </a:moveTo>
                  <a:cubicBezTo>
                    <a:pt x="37" y="11"/>
                    <a:pt x="37" y="11"/>
                    <a:pt x="37" y="11"/>
                  </a:cubicBezTo>
                  <a:cubicBezTo>
                    <a:pt x="32" y="11"/>
                    <a:pt x="32" y="11"/>
                    <a:pt x="32" y="11"/>
                  </a:cubicBezTo>
                  <a:cubicBezTo>
                    <a:pt x="43" y="22"/>
                    <a:pt x="43" y="22"/>
                    <a:pt x="43" y="22"/>
                  </a:cubicBezTo>
                  <a:cubicBezTo>
                    <a:pt x="54" y="11"/>
                    <a:pt x="54" y="11"/>
                    <a:pt x="54" y="11"/>
                  </a:cubicBezTo>
                  <a:cubicBezTo>
                    <a:pt x="48" y="11"/>
                    <a:pt x="48" y="11"/>
                    <a:pt x="48" y="11"/>
                  </a:cubicBezTo>
                  <a:cubicBezTo>
                    <a:pt x="48" y="0"/>
                    <a:pt x="48" y="0"/>
                    <a:pt x="48" y="0"/>
                  </a:cubicBezTo>
                  <a:cubicBezTo>
                    <a:pt x="37" y="0"/>
                    <a:pt x="37" y="0"/>
                    <a:pt x="37" y="0"/>
                  </a:cubicBezTo>
                  <a:close/>
                  <a:moveTo>
                    <a:pt x="29" y="42"/>
                  </a:moveTo>
                  <a:cubicBezTo>
                    <a:pt x="30" y="46"/>
                    <a:pt x="30" y="46"/>
                    <a:pt x="30" y="46"/>
                  </a:cubicBezTo>
                  <a:cubicBezTo>
                    <a:pt x="31" y="46"/>
                    <a:pt x="32" y="47"/>
                    <a:pt x="33" y="48"/>
                  </a:cubicBezTo>
                  <a:cubicBezTo>
                    <a:pt x="33" y="48"/>
                    <a:pt x="33" y="48"/>
                    <a:pt x="33" y="49"/>
                  </a:cubicBezTo>
                  <a:cubicBezTo>
                    <a:pt x="36" y="49"/>
                    <a:pt x="36" y="49"/>
                    <a:pt x="36" y="49"/>
                  </a:cubicBezTo>
                  <a:cubicBezTo>
                    <a:pt x="36" y="42"/>
                    <a:pt x="36" y="42"/>
                    <a:pt x="36" y="42"/>
                  </a:cubicBezTo>
                  <a:cubicBezTo>
                    <a:pt x="29" y="42"/>
                    <a:pt x="29" y="42"/>
                    <a:pt x="29" y="42"/>
                  </a:cubicBezTo>
                  <a:close/>
                  <a:moveTo>
                    <a:pt x="55" y="42"/>
                  </a:moveTo>
                  <a:cubicBezTo>
                    <a:pt x="51" y="42"/>
                    <a:pt x="51" y="42"/>
                    <a:pt x="51" y="42"/>
                  </a:cubicBezTo>
                  <a:cubicBezTo>
                    <a:pt x="51" y="47"/>
                    <a:pt x="51" y="47"/>
                    <a:pt x="51" y="47"/>
                  </a:cubicBezTo>
                  <a:cubicBezTo>
                    <a:pt x="52" y="46"/>
                    <a:pt x="53" y="46"/>
                    <a:pt x="54" y="46"/>
                  </a:cubicBezTo>
                  <a:cubicBezTo>
                    <a:pt x="55" y="42"/>
                    <a:pt x="55" y="42"/>
                    <a:pt x="55" y="42"/>
                  </a:cubicBezTo>
                  <a:close/>
                  <a:moveTo>
                    <a:pt x="47" y="42"/>
                  </a:moveTo>
                  <a:cubicBezTo>
                    <a:pt x="40" y="42"/>
                    <a:pt x="40" y="42"/>
                    <a:pt x="40" y="42"/>
                  </a:cubicBezTo>
                  <a:cubicBezTo>
                    <a:pt x="40" y="49"/>
                    <a:pt x="40" y="49"/>
                    <a:pt x="40" y="49"/>
                  </a:cubicBezTo>
                  <a:cubicBezTo>
                    <a:pt x="47" y="49"/>
                    <a:pt x="47" y="49"/>
                    <a:pt x="47" y="49"/>
                  </a:cubicBezTo>
                  <a:cubicBezTo>
                    <a:pt x="47" y="42"/>
                    <a:pt x="47" y="42"/>
                    <a:pt x="47" y="42"/>
                  </a:cubicBezTo>
                  <a:close/>
                  <a:moveTo>
                    <a:pt x="40" y="38"/>
                  </a:moveTo>
                  <a:cubicBezTo>
                    <a:pt x="47" y="38"/>
                    <a:pt x="47" y="38"/>
                    <a:pt x="47" y="38"/>
                  </a:cubicBezTo>
                  <a:cubicBezTo>
                    <a:pt x="47" y="32"/>
                    <a:pt x="47" y="32"/>
                    <a:pt x="47" y="32"/>
                  </a:cubicBezTo>
                  <a:cubicBezTo>
                    <a:pt x="40" y="32"/>
                    <a:pt x="40" y="32"/>
                    <a:pt x="40" y="32"/>
                  </a:cubicBezTo>
                  <a:cubicBezTo>
                    <a:pt x="40" y="38"/>
                    <a:pt x="40" y="38"/>
                    <a:pt x="40" y="38"/>
                  </a:cubicBezTo>
                  <a:close/>
                  <a:moveTo>
                    <a:pt x="51" y="38"/>
                  </a:moveTo>
                  <a:cubicBezTo>
                    <a:pt x="56" y="38"/>
                    <a:pt x="56" y="38"/>
                    <a:pt x="56" y="38"/>
                  </a:cubicBezTo>
                  <a:cubicBezTo>
                    <a:pt x="57" y="32"/>
                    <a:pt x="57" y="32"/>
                    <a:pt x="57" y="32"/>
                  </a:cubicBezTo>
                  <a:cubicBezTo>
                    <a:pt x="51" y="32"/>
                    <a:pt x="51" y="32"/>
                    <a:pt x="51" y="32"/>
                  </a:cubicBezTo>
                  <a:cubicBezTo>
                    <a:pt x="51" y="38"/>
                    <a:pt x="51" y="38"/>
                    <a:pt x="51" y="38"/>
                  </a:cubicBezTo>
                  <a:close/>
                  <a:moveTo>
                    <a:pt x="59" y="52"/>
                  </a:moveTo>
                  <a:cubicBezTo>
                    <a:pt x="59" y="51"/>
                    <a:pt x="57" y="51"/>
                    <a:pt x="56" y="51"/>
                  </a:cubicBezTo>
                  <a:cubicBezTo>
                    <a:pt x="55" y="51"/>
                    <a:pt x="54" y="51"/>
                    <a:pt x="53" y="52"/>
                  </a:cubicBezTo>
                  <a:cubicBezTo>
                    <a:pt x="53" y="52"/>
                    <a:pt x="53" y="52"/>
                    <a:pt x="53" y="52"/>
                  </a:cubicBezTo>
                  <a:cubicBezTo>
                    <a:pt x="53" y="53"/>
                    <a:pt x="52" y="54"/>
                    <a:pt x="52" y="55"/>
                  </a:cubicBezTo>
                  <a:cubicBezTo>
                    <a:pt x="52" y="56"/>
                    <a:pt x="53" y="57"/>
                    <a:pt x="53" y="58"/>
                  </a:cubicBezTo>
                  <a:cubicBezTo>
                    <a:pt x="54" y="58"/>
                    <a:pt x="55" y="59"/>
                    <a:pt x="56" y="59"/>
                  </a:cubicBezTo>
                  <a:cubicBezTo>
                    <a:pt x="57" y="59"/>
                    <a:pt x="59" y="58"/>
                    <a:pt x="59" y="58"/>
                  </a:cubicBezTo>
                  <a:cubicBezTo>
                    <a:pt x="60" y="57"/>
                    <a:pt x="60" y="56"/>
                    <a:pt x="60" y="55"/>
                  </a:cubicBezTo>
                  <a:cubicBezTo>
                    <a:pt x="60" y="54"/>
                    <a:pt x="60" y="53"/>
                    <a:pt x="59" y="52"/>
                  </a:cubicBezTo>
                  <a:close/>
                  <a:moveTo>
                    <a:pt x="29" y="52"/>
                  </a:moveTo>
                  <a:cubicBezTo>
                    <a:pt x="28" y="51"/>
                    <a:pt x="27" y="51"/>
                    <a:pt x="26" y="51"/>
                  </a:cubicBezTo>
                  <a:cubicBezTo>
                    <a:pt x="25" y="51"/>
                    <a:pt x="24" y="51"/>
                    <a:pt x="23" y="52"/>
                  </a:cubicBezTo>
                  <a:cubicBezTo>
                    <a:pt x="23" y="52"/>
                    <a:pt x="23" y="52"/>
                    <a:pt x="23" y="52"/>
                  </a:cubicBezTo>
                  <a:cubicBezTo>
                    <a:pt x="23" y="53"/>
                    <a:pt x="22" y="54"/>
                    <a:pt x="22" y="55"/>
                  </a:cubicBezTo>
                  <a:cubicBezTo>
                    <a:pt x="22" y="56"/>
                    <a:pt x="23" y="57"/>
                    <a:pt x="23" y="58"/>
                  </a:cubicBezTo>
                  <a:cubicBezTo>
                    <a:pt x="24" y="58"/>
                    <a:pt x="25" y="59"/>
                    <a:pt x="26" y="59"/>
                  </a:cubicBezTo>
                  <a:cubicBezTo>
                    <a:pt x="27" y="59"/>
                    <a:pt x="28" y="58"/>
                    <a:pt x="29" y="58"/>
                  </a:cubicBezTo>
                  <a:cubicBezTo>
                    <a:pt x="30" y="57"/>
                    <a:pt x="30" y="56"/>
                    <a:pt x="30" y="55"/>
                  </a:cubicBezTo>
                  <a:cubicBezTo>
                    <a:pt x="30" y="54"/>
                    <a:pt x="30" y="53"/>
                    <a:pt x="29" y="52"/>
                  </a:cubicBezTo>
                  <a:close/>
                </a:path>
              </a:pathLst>
            </a:custGeom>
            <a:solidFill>
              <a:srgbClr val="FFFFFF"/>
            </a:solidFill>
            <a:ln>
              <a:noFill/>
            </a:ln>
          </p:spPr>
          <p:txBody>
            <a:bodyPr vert="horz" wrap="square" lIns="68580" tIns="34290" rIns="68580" bIns="34290" numCol="1" anchor="t" anchorCtr="0" compatLnSpc="1"/>
            <a:lstStyle/>
            <a:p>
              <a:pPr defTabSz="1218565">
                <a:defRPr/>
              </a:pPr>
              <a:endParaRPr lang="zh-CN" altLang="en-US" sz="14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grpSp>
        <p:nvGrpSpPr>
          <p:cNvPr id="80" name="组合 79"/>
          <p:cNvGrpSpPr/>
          <p:nvPr/>
        </p:nvGrpSpPr>
        <p:grpSpPr>
          <a:xfrm>
            <a:off x="6947959" y="3165268"/>
            <a:ext cx="1524787" cy="1334986"/>
            <a:chOff x="5211647" y="2373401"/>
            <a:chExt cx="1143739" cy="1001008"/>
          </a:xfrm>
        </p:grpSpPr>
        <p:cxnSp>
          <p:nvCxnSpPr>
            <p:cNvPr id="81" name="直接连接符 80"/>
            <p:cNvCxnSpPr/>
            <p:nvPr/>
          </p:nvCxnSpPr>
          <p:spPr>
            <a:xfrm>
              <a:off x="6159298" y="2873534"/>
              <a:ext cx="196088" cy="1"/>
            </a:xfrm>
            <a:prstGeom prst="line">
              <a:avLst/>
            </a:prstGeom>
            <a:noFill/>
            <a:ln w="6350" cap="flat" cmpd="sng" algn="ctr">
              <a:solidFill>
                <a:schemeClr val="bg1"/>
              </a:solidFill>
              <a:prstDash val="solid"/>
              <a:miter lim="800000"/>
              <a:headEnd type="none"/>
              <a:tailEnd type="oval"/>
            </a:ln>
            <a:effectLst/>
          </p:spPr>
        </p:cxnSp>
        <p:sp>
          <p:nvSpPr>
            <p:cNvPr id="82" name="椭圆 81"/>
            <p:cNvSpPr/>
            <p:nvPr/>
          </p:nvSpPr>
          <p:spPr>
            <a:xfrm>
              <a:off x="5211647" y="2373401"/>
              <a:ext cx="1001008" cy="1001008"/>
            </a:xfrm>
            <a:prstGeom prst="ellipse">
              <a:avLst/>
            </a:prstGeom>
            <a:gradFill flip="none" rotWithShape="1">
              <a:gsLst>
                <a:gs pos="0">
                  <a:srgbClr val="FFFFFF"/>
                </a:gs>
                <a:gs pos="100000">
                  <a:srgbClr val="FFFFFF">
                    <a:lumMod val="85000"/>
                  </a:srgbClr>
                </a:gs>
              </a:gsLst>
              <a:lin ang="13500000" scaled="1"/>
              <a:tileRect/>
            </a:gradFill>
            <a:ln w="15875" cap="flat" cmpd="sng" algn="ctr">
              <a:gradFill flip="none" rotWithShape="1">
                <a:gsLst>
                  <a:gs pos="0">
                    <a:srgbClr val="FFFFFF"/>
                  </a:gs>
                  <a:gs pos="100000">
                    <a:srgbClr val="FFFFFF">
                      <a:lumMod val="50000"/>
                    </a:srgbClr>
                  </a:gs>
                </a:gsLst>
                <a:lin ang="2700000" scaled="1"/>
                <a:tileRect/>
              </a:gradFill>
              <a:prstDash val="solid"/>
              <a:miter lim="800000"/>
            </a:ln>
            <a:effectLst>
              <a:outerShdw blurRad="101600" dist="38100" dir="2700000" algn="tl" rotWithShape="0">
                <a:prstClr val="black">
                  <a:alpha val="40000"/>
                </a:prstClr>
              </a:outerShdw>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83" name="椭圆 82"/>
            <p:cNvSpPr>
              <a:spLocks noChangeAspect="1"/>
            </p:cNvSpPr>
            <p:nvPr/>
          </p:nvSpPr>
          <p:spPr>
            <a:xfrm>
              <a:off x="5283209" y="2444963"/>
              <a:ext cx="857884" cy="857884"/>
            </a:xfrm>
            <a:prstGeom prst="ellipse">
              <a:avLst/>
            </a:prstGeom>
            <a:solidFill>
              <a:srgbClr val="FFFFFF"/>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84" name="椭圆 83"/>
            <p:cNvSpPr>
              <a:spLocks noChangeAspect="1"/>
            </p:cNvSpPr>
            <p:nvPr/>
          </p:nvSpPr>
          <p:spPr>
            <a:xfrm>
              <a:off x="5344486" y="2506240"/>
              <a:ext cx="735329" cy="735329"/>
            </a:xfrm>
            <a:prstGeom prst="ellipse">
              <a:avLst/>
            </a:prstGeom>
            <a:solidFill>
              <a:srgbClr val="F3913F"/>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85" name="Freeform 122"/>
            <p:cNvSpPr>
              <a:spLocks noChangeAspect="1" noEditPoints="1"/>
            </p:cNvSpPr>
            <p:nvPr/>
          </p:nvSpPr>
          <p:spPr bwMode="auto">
            <a:xfrm>
              <a:off x="5578922" y="2710253"/>
              <a:ext cx="266458" cy="327304"/>
            </a:xfrm>
            <a:custGeom>
              <a:avLst/>
              <a:gdLst>
                <a:gd name="T0" fmla="*/ 6 w 54"/>
                <a:gd name="T1" fmla="*/ 56 h 66"/>
                <a:gd name="T2" fmla="*/ 39 w 54"/>
                <a:gd name="T3" fmla="*/ 52 h 66"/>
                <a:gd name="T4" fmla="*/ 40 w 54"/>
                <a:gd name="T5" fmla="*/ 47 h 66"/>
                <a:gd name="T6" fmla="*/ 45 w 54"/>
                <a:gd name="T7" fmla="*/ 64 h 66"/>
                <a:gd name="T8" fmla="*/ 2 w 54"/>
                <a:gd name="T9" fmla="*/ 66 h 66"/>
                <a:gd name="T10" fmla="*/ 0 w 54"/>
                <a:gd name="T11" fmla="*/ 3 h 66"/>
                <a:gd name="T12" fmla="*/ 2 w 54"/>
                <a:gd name="T13" fmla="*/ 0 h 66"/>
                <a:gd name="T14" fmla="*/ 45 w 54"/>
                <a:gd name="T15" fmla="*/ 3 h 66"/>
                <a:gd name="T16" fmla="*/ 39 w 54"/>
                <a:gd name="T17" fmla="*/ 11 h 66"/>
                <a:gd name="T18" fmla="*/ 6 w 54"/>
                <a:gd name="T19" fmla="*/ 6 h 66"/>
                <a:gd name="T20" fmla="*/ 22 w 54"/>
                <a:gd name="T21" fmla="*/ 22 h 66"/>
                <a:gd name="T22" fmla="*/ 52 w 54"/>
                <a:gd name="T23" fmla="*/ 22 h 66"/>
                <a:gd name="T24" fmla="*/ 23 w 54"/>
                <a:gd name="T25" fmla="*/ 22 h 66"/>
                <a:gd name="T26" fmla="*/ 19 w 54"/>
                <a:gd name="T27" fmla="*/ 34 h 66"/>
                <a:gd name="T28" fmla="*/ 20 w 54"/>
                <a:gd name="T29" fmla="*/ 38 h 66"/>
                <a:gd name="T30" fmla="*/ 13 w 54"/>
                <a:gd name="T31" fmla="*/ 40 h 66"/>
                <a:gd name="T32" fmla="*/ 20 w 54"/>
                <a:gd name="T33" fmla="*/ 41 h 66"/>
                <a:gd name="T34" fmla="*/ 20 w 54"/>
                <a:gd name="T35" fmla="*/ 24 h 66"/>
                <a:gd name="T36" fmla="*/ 20 w 54"/>
                <a:gd name="T37" fmla="*/ 31 h 66"/>
                <a:gd name="T38" fmla="*/ 17 w 54"/>
                <a:gd name="T39" fmla="*/ 46 h 66"/>
                <a:gd name="T40" fmla="*/ 37 w 54"/>
                <a:gd name="T41" fmla="*/ 48 h 66"/>
                <a:gd name="T42" fmla="*/ 17 w 54"/>
                <a:gd name="T43" fmla="*/ 46 h 66"/>
                <a:gd name="T44" fmla="*/ 26 w 54"/>
                <a:gd name="T45" fmla="*/ 17 h 66"/>
                <a:gd name="T46" fmla="*/ 15 w 54"/>
                <a:gd name="T47" fmla="*/ 20 h 66"/>
                <a:gd name="T48" fmla="*/ 36 w 54"/>
                <a:gd name="T49" fmla="*/ 17 h 66"/>
                <a:gd name="T50" fmla="*/ 44 w 54"/>
                <a:gd name="T51" fmla="*/ 15 h 66"/>
                <a:gd name="T52" fmla="*/ 54 w 54"/>
                <a:gd name="T53" fmla="*/ 24 h 66"/>
                <a:gd name="T54" fmla="*/ 54 w 54"/>
                <a:gd name="T55" fmla="*/ 41 h 66"/>
                <a:gd name="T56" fmla="*/ 54 w 54"/>
                <a:gd name="T57" fmla="*/ 24 h 66"/>
                <a:gd name="T58" fmla="*/ 52 w 54"/>
                <a:gd name="T59" fmla="*/ 43 h 66"/>
                <a:gd name="T60" fmla="*/ 38 w 54"/>
                <a:gd name="T61" fmla="*/ 36 h 66"/>
                <a:gd name="T62" fmla="*/ 36 w 54"/>
                <a:gd name="T63" fmla="*/ 36 h 66"/>
                <a:gd name="T64" fmla="*/ 23 w 54"/>
                <a:gd name="T65" fmla="*/ 43 h 66"/>
                <a:gd name="T66" fmla="*/ 51 w 54"/>
                <a:gd name="T67" fmla="*/ 43 h 66"/>
                <a:gd name="T68" fmla="*/ 18 w 54"/>
                <a:gd name="T69" fmla="*/ 60 h 66"/>
                <a:gd name="T70" fmla="*/ 17 w 54"/>
                <a:gd name="T71" fmla="*/ 62 h 66"/>
                <a:gd name="T72" fmla="*/ 27 w 54"/>
                <a:gd name="T73" fmla="*/ 63 h 66"/>
                <a:gd name="T74" fmla="*/ 28 w 54"/>
                <a:gd name="T75" fmla="*/ 61 h 66"/>
                <a:gd name="T76" fmla="*/ 18 w 54"/>
                <a:gd name="T77"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66">
                  <a:moveTo>
                    <a:pt x="6" y="6"/>
                  </a:moveTo>
                  <a:cubicBezTo>
                    <a:pt x="6" y="56"/>
                    <a:pt x="6" y="56"/>
                    <a:pt x="6" y="56"/>
                  </a:cubicBezTo>
                  <a:cubicBezTo>
                    <a:pt x="39" y="56"/>
                    <a:pt x="39" y="56"/>
                    <a:pt x="39" y="56"/>
                  </a:cubicBezTo>
                  <a:cubicBezTo>
                    <a:pt x="39" y="52"/>
                    <a:pt x="39" y="52"/>
                    <a:pt x="39" y="52"/>
                  </a:cubicBezTo>
                  <a:cubicBezTo>
                    <a:pt x="42" y="52"/>
                    <a:pt x="42" y="52"/>
                    <a:pt x="42" y="52"/>
                  </a:cubicBezTo>
                  <a:cubicBezTo>
                    <a:pt x="40" y="47"/>
                    <a:pt x="40" y="47"/>
                    <a:pt x="40" y="47"/>
                  </a:cubicBezTo>
                  <a:cubicBezTo>
                    <a:pt x="45" y="47"/>
                    <a:pt x="45" y="47"/>
                    <a:pt x="45" y="47"/>
                  </a:cubicBezTo>
                  <a:cubicBezTo>
                    <a:pt x="45" y="64"/>
                    <a:pt x="45" y="64"/>
                    <a:pt x="45" y="64"/>
                  </a:cubicBezTo>
                  <a:cubicBezTo>
                    <a:pt x="45" y="65"/>
                    <a:pt x="44" y="66"/>
                    <a:pt x="42" y="66"/>
                  </a:cubicBezTo>
                  <a:cubicBezTo>
                    <a:pt x="2" y="66"/>
                    <a:pt x="2" y="66"/>
                    <a:pt x="2" y="66"/>
                  </a:cubicBezTo>
                  <a:cubicBezTo>
                    <a:pt x="1" y="66"/>
                    <a:pt x="0" y="65"/>
                    <a:pt x="0" y="64"/>
                  </a:cubicBezTo>
                  <a:cubicBezTo>
                    <a:pt x="0" y="3"/>
                    <a:pt x="0" y="3"/>
                    <a:pt x="0" y="3"/>
                  </a:cubicBezTo>
                  <a:cubicBezTo>
                    <a:pt x="0" y="1"/>
                    <a:pt x="1" y="0"/>
                    <a:pt x="2" y="0"/>
                  </a:cubicBezTo>
                  <a:cubicBezTo>
                    <a:pt x="2" y="0"/>
                    <a:pt x="2" y="0"/>
                    <a:pt x="2" y="0"/>
                  </a:cubicBezTo>
                  <a:cubicBezTo>
                    <a:pt x="42" y="0"/>
                    <a:pt x="42" y="0"/>
                    <a:pt x="42" y="0"/>
                  </a:cubicBezTo>
                  <a:cubicBezTo>
                    <a:pt x="44" y="0"/>
                    <a:pt x="45" y="1"/>
                    <a:pt x="45" y="3"/>
                  </a:cubicBezTo>
                  <a:cubicBezTo>
                    <a:pt x="45" y="11"/>
                    <a:pt x="45" y="11"/>
                    <a:pt x="45" y="11"/>
                  </a:cubicBezTo>
                  <a:cubicBezTo>
                    <a:pt x="39" y="11"/>
                    <a:pt x="39" y="11"/>
                    <a:pt x="39" y="11"/>
                  </a:cubicBezTo>
                  <a:cubicBezTo>
                    <a:pt x="39" y="6"/>
                    <a:pt x="39" y="6"/>
                    <a:pt x="39" y="6"/>
                  </a:cubicBezTo>
                  <a:cubicBezTo>
                    <a:pt x="6" y="6"/>
                    <a:pt x="6" y="6"/>
                    <a:pt x="6" y="6"/>
                  </a:cubicBezTo>
                  <a:close/>
                  <a:moveTo>
                    <a:pt x="23" y="22"/>
                  </a:moveTo>
                  <a:cubicBezTo>
                    <a:pt x="23" y="22"/>
                    <a:pt x="22" y="22"/>
                    <a:pt x="22" y="22"/>
                  </a:cubicBezTo>
                  <a:cubicBezTo>
                    <a:pt x="37" y="33"/>
                    <a:pt x="37" y="33"/>
                    <a:pt x="37" y="33"/>
                  </a:cubicBezTo>
                  <a:cubicBezTo>
                    <a:pt x="52" y="22"/>
                    <a:pt x="52" y="22"/>
                    <a:pt x="52" y="22"/>
                  </a:cubicBezTo>
                  <a:cubicBezTo>
                    <a:pt x="52" y="22"/>
                    <a:pt x="52" y="22"/>
                    <a:pt x="51" y="22"/>
                  </a:cubicBezTo>
                  <a:cubicBezTo>
                    <a:pt x="23" y="22"/>
                    <a:pt x="23" y="22"/>
                    <a:pt x="23" y="22"/>
                  </a:cubicBezTo>
                  <a:close/>
                  <a:moveTo>
                    <a:pt x="18" y="31"/>
                  </a:moveTo>
                  <a:cubicBezTo>
                    <a:pt x="19" y="34"/>
                    <a:pt x="19" y="34"/>
                    <a:pt x="19" y="34"/>
                  </a:cubicBezTo>
                  <a:cubicBezTo>
                    <a:pt x="20" y="34"/>
                    <a:pt x="20" y="34"/>
                    <a:pt x="20" y="34"/>
                  </a:cubicBezTo>
                  <a:cubicBezTo>
                    <a:pt x="20" y="38"/>
                    <a:pt x="20" y="38"/>
                    <a:pt x="20" y="38"/>
                  </a:cubicBezTo>
                  <a:cubicBezTo>
                    <a:pt x="12" y="38"/>
                    <a:pt x="12" y="38"/>
                    <a:pt x="12" y="38"/>
                  </a:cubicBezTo>
                  <a:cubicBezTo>
                    <a:pt x="13" y="40"/>
                    <a:pt x="13" y="40"/>
                    <a:pt x="13" y="40"/>
                  </a:cubicBezTo>
                  <a:cubicBezTo>
                    <a:pt x="20" y="40"/>
                    <a:pt x="20" y="40"/>
                    <a:pt x="20" y="40"/>
                  </a:cubicBezTo>
                  <a:cubicBezTo>
                    <a:pt x="20" y="41"/>
                    <a:pt x="20" y="41"/>
                    <a:pt x="20" y="41"/>
                  </a:cubicBezTo>
                  <a:cubicBezTo>
                    <a:pt x="32" y="33"/>
                    <a:pt x="32" y="33"/>
                    <a:pt x="32" y="33"/>
                  </a:cubicBezTo>
                  <a:cubicBezTo>
                    <a:pt x="20" y="24"/>
                    <a:pt x="20" y="24"/>
                    <a:pt x="20" y="24"/>
                  </a:cubicBezTo>
                  <a:cubicBezTo>
                    <a:pt x="20" y="24"/>
                    <a:pt x="20" y="24"/>
                    <a:pt x="20" y="24"/>
                  </a:cubicBezTo>
                  <a:cubicBezTo>
                    <a:pt x="20" y="31"/>
                    <a:pt x="20" y="31"/>
                    <a:pt x="20" y="31"/>
                  </a:cubicBezTo>
                  <a:cubicBezTo>
                    <a:pt x="18" y="31"/>
                    <a:pt x="18" y="31"/>
                    <a:pt x="18" y="31"/>
                  </a:cubicBezTo>
                  <a:close/>
                  <a:moveTo>
                    <a:pt x="17" y="46"/>
                  </a:moveTo>
                  <a:cubicBezTo>
                    <a:pt x="18" y="48"/>
                    <a:pt x="18" y="48"/>
                    <a:pt x="18" y="48"/>
                  </a:cubicBezTo>
                  <a:cubicBezTo>
                    <a:pt x="37" y="48"/>
                    <a:pt x="37" y="48"/>
                    <a:pt x="37" y="48"/>
                  </a:cubicBezTo>
                  <a:cubicBezTo>
                    <a:pt x="36" y="46"/>
                    <a:pt x="36" y="46"/>
                    <a:pt x="36" y="46"/>
                  </a:cubicBezTo>
                  <a:cubicBezTo>
                    <a:pt x="17" y="46"/>
                    <a:pt x="17" y="46"/>
                    <a:pt x="17" y="46"/>
                  </a:cubicBezTo>
                  <a:close/>
                  <a:moveTo>
                    <a:pt x="25" y="15"/>
                  </a:moveTo>
                  <a:cubicBezTo>
                    <a:pt x="26" y="17"/>
                    <a:pt x="26" y="17"/>
                    <a:pt x="26" y="17"/>
                  </a:cubicBezTo>
                  <a:cubicBezTo>
                    <a:pt x="14" y="17"/>
                    <a:pt x="14" y="17"/>
                    <a:pt x="14" y="17"/>
                  </a:cubicBezTo>
                  <a:cubicBezTo>
                    <a:pt x="15" y="20"/>
                    <a:pt x="15" y="20"/>
                    <a:pt x="15" y="20"/>
                  </a:cubicBezTo>
                  <a:cubicBezTo>
                    <a:pt x="37" y="20"/>
                    <a:pt x="37" y="20"/>
                    <a:pt x="37" y="20"/>
                  </a:cubicBezTo>
                  <a:cubicBezTo>
                    <a:pt x="36" y="17"/>
                    <a:pt x="36" y="17"/>
                    <a:pt x="36" y="17"/>
                  </a:cubicBezTo>
                  <a:cubicBezTo>
                    <a:pt x="45" y="17"/>
                    <a:pt x="45" y="17"/>
                    <a:pt x="45" y="17"/>
                  </a:cubicBezTo>
                  <a:cubicBezTo>
                    <a:pt x="44" y="15"/>
                    <a:pt x="44" y="15"/>
                    <a:pt x="44" y="15"/>
                  </a:cubicBezTo>
                  <a:cubicBezTo>
                    <a:pt x="25" y="15"/>
                    <a:pt x="25" y="15"/>
                    <a:pt x="25" y="15"/>
                  </a:cubicBezTo>
                  <a:close/>
                  <a:moveTo>
                    <a:pt x="54" y="24"/>
                  </a:moveTo>
                  <a:cubicBezTo>
                    <a:pt x="43" y="33"/>
                    <a:pt x="43" y="33"/>
                    <a:pt x="43" y="33"/>
                  </a:cubicBezTo>
                  <a:cubicBezTo>
                    <a:pt x="54" y="41"/>
                    <a:pt x="54" y="41"/>
                    <a:pt x="54" y="41"/>
                  </a:cubicBezTo>
                  <a:cubicBezTo>
                    <a:pt x="54" y="41"/>
                    <a:pt x="54" y="40"/>
                    <a:pt x="54" y="40"/>
                  </a:cubicBezTo>
                  <a:cubicBezTo>
                    <a:pt x="54" y="24"/>
                    <a:pt x="54" y="24"/>
                    <a:pt x="54" y="24"/>
                  </a:cubicBezTo>
                  <a:cubicBezTo>
                    <a:pt x="54" y="24"/>
                    <a:pt x="54" y="24"/>
                    <a:pt x="54" y="24"/>
                  </a:cubicBezTo>
                  <a:close/>
                  <a:moveTo>
                    <a:pt x="52" y="43"/>
                  </a:moveTo>
                  <a:cubicBezTo>
                    <a:pt x="40" y="34"/>
                    <a:pt x="40" y="34"/>
                    <a:pt x="40" y="34"/>
                  </a:cubicBezTo>
                  <a:cubicBezTo>
                    <a:pt x="38" y="36"/>
                    <a:pt x="38" y="36"/>
                    <a:pt x="38" y="36"/>
                  </a:cubicBezTo>
                  <a:cubicBezTo>
                    <a:pt x="37" y="37"/>
                    <a:pt x="37" y="37"/>
                    <a:pt x="37" y="37"/>
                  </a:cubicBezTo>
                  <a:cubicBezTo>
                    <a:pt x="36" y="36"/>
                    <a:pt x="36" y="36"/>
                    <a:pt x="36" y="36"/>
                  </a:cubicBezTo>
                  <a:cubicBezTo>
                    <a:pt x="34" y="35"/>
                    <a:pt x="34" y="35"/>
                    <a:pt x="34" y="35"/>
                  </a:cubicBezTo>
                  <a:cubicBezTo>
                    <a:pt x="23" y="43"/>
                    <a:pt x="23" y="43"/>
                    <a:pt x="23" y="43"/>
                  </a:cubicBezTo>
                  <a:cubicBezTo>
                    <a:pt x="23" y="43"/>
                    <a:pt x="23" y="43"/>
                    <a:pt x="23" y="43"/>
                  </a:cubicBezTo>
                  <a:cubicBezTo>
                    <a:pt x="51" y="43"/>
                    <a:pt x="51" y="43"/>
                    <a:pt x="51" y="43"/>
                  </a:cubicBezTo>
                  <a:cubicBezTo>
                    <a:pt x="51" y="43"/>
                    <a:pt x="52" y="43"/>
                    <a:pt x="52" y="43"/>
                  </a:cubicBezTo>
                  <a:close/>
                  <a:moveTo>
                    <a:pt x="18" y="60"/>
                  </a:moveTo>
                  <a:cubicBezTo>
                    <a:pt x="17" y="60"/>
                    <a:pt x="17" y="60"/>
                    <a:pt x="17" y="61"/>
                  </a:cubicBezTo>
                  <a:cubicBezTo>
                    <a:pt x="17" y="62"/>
                    <a:pt x="17" y="62"/>
                    <a:pt x="17" y="62"/>
                  </a:cubicBezTo>
                  <a:cubicBezTo>
                    <a:pt x="17" y="62"/>
                    <a:pt x="17" y="63"/>
                    <a:pt x="18" y="63"/>
                  </a:cubicBezTo>
                  <a:cubicBezTo>
                    <a:pt x="27" y="63"/>
                    <a:pt x="27" y="63"/>
                    <a:pt x="27" y="63"/>
                  </a:cubicBezTo>
                  <a:cubicBezTo>
                    <a:pt x="27" y="63"/>
                    <a:pt x="28" y="62"/>
                    <a:pt x="28" y="62"/>
                  </a:cubicBezTo>
                  <a:cubicBezTo>
                    <a:pt x="28" y="61"/>
                    <a:pt x="28" y="61"/>
                    <a:pt x="28" y="61"/>
                  </a:cubicBezTo>
                  <a:cubicBezTo>
                    <a:pt x="28" y="60"/>
                    <a:pt x="27" y="60"/>
                    <a:pt x="27" y="60"/>
                  </a:cubicBezTo>
                  <a:lnTo>
                    <a:pt x="18" y="60"/>
                  </a:lnTo>
                  <a:close/>
                </a:path>
              </a:pathLst>
            </a:custGeom>
            <a:solidFill>
              <a:srgbClr val="FFFFFF"/>
            </a:solidFill>
            <a:ln>
              <a:noFill/>
            </a:ln>
          </p:spPr>
          <p:txBody>
            <a:bodyPr vert="horz" wrap="square" lIns="68580" tIns="34290" rIns="68580" bIns="34290" numCol="1" anchor="t" anchorCtr="0" compatLnSpc="1"/>
            <a:lstStyle/>
            <a:p>
              <a:pPr defTabSz="1218565">
                <a:defRPr/>
              </a:pPr>
              <a:endParaRPr lang="zh-CN" altLang="en-US" sz="14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grpSp>
        <p:nvGrpSpPr>
          <p:cNvPr id="86" name="组合 85"/>
          <p:cNvGrpSpPr/>
          <p:nvPr/>
        </p:nvGrpSpPr>
        <p:grpSpPr>
          <a:xfrm>
            <a:off x="6187128" y="1846994"/>
            <a:ext cx="1334504" cy="1334986"/>
            <a:chOff x="4640950" y="1384925"/>
            <a:chExt cx="1001008" cy="1001008"/>
          </a:xfrm>
        </p:grpSpPr>
        <p:sp>
          <p:nvSpPr>
            <p:cNvPr id="87" name="椭圆 86"/>
            <p:cNvSpPr/>
            <p:nvPr/>
          </p:nvSpPr>
          <p:spPr>
            <a:xfrm>
              <a:off x="4640950" y="1384925"/>
              <a:ext cx="1001008" cy="1001008"/>
            </a:xfrm>
            <a:prstGeom prst="ellipse">
              <a:avLst/>
            </a:prstGeom>
            <a:gradFill flip="none" rotWithShape="1">
              <a:gsLst>
                <a:gs pos="0">
                  <a:srgbClr val="FFFFFF"/>
                </a:gs>
                <a:gs pos="100000">
                  <a:srgbClr val="FFFFFF">
                    <a:lumMod val="85000"/>
                  </a:srgbClr>
                </a:gs>
              </a:gsLst>
              <a:lin ang="13500000" scaled="1"/>
              <a:tileRect/>
            </a:gradFill>
            <a:ln w="15875" cap="flat" cmpd="sng" algn="ctr">
              <a:gradFill flip="none" rotWithShape="1">
                <a:gsLst>
                  <a:gs pos="0">
                    <a:srgbClr val="FFFFFF"/>
                  </a:gs>
                  <a:gs pos="100000">
                    <a:srgbClr val="FFFFFF">
                      <a:lumMod val="50000"/>
                    </a:srgbClr>
                  </a:gs>
                </a:gsLst>
                <a:lin ang="2700000" scaled="1"/>
                <a:tileRect/>
              </a:gradFill>
              <a:prstDash val="solid"/>
              <a:miter lim="800000"/>
            </a:ln>
            <a:effectLst>
              <a:outerShdw blurRad="101600" dist="38100" dir="2700000" algn="tl" rotWithShape="0">
                <a:prstClr val="black">
                  <a:alpha val="40000"/>
                </a:prstClr>
              </a:outerShdw>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88" name="椭圆 87"/>
            <p:cNvSpPr>
              <a:spLocks noChangeAspect="1"/>
            </p:cNvSpPr>
            <p:nvPr/>
          </p:nvSpPr>
          <p:spPr>
            <a:xfrm>
              <a:off x="4712512" y="1456487"/>
              <a:ext cx="857884" cy="857884"/>
            </a:xfrm>
            <a:prstGeom prst="ellipse">
              <a:avLst/>
            </a:prstGeom>
            <a:solidFill>
              <a:srgbClr val="FFFFFF"/>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89" name="椭圆 88"/>
            <p:cNvSpPr>
              <a:spLocks noChangeAspect="1"/>
            </p:cNvSpPr>
            <p:nvPr/>
          </p:nvSpPr>
          <p:spPr>
            <a:xfrm>
              <a:off x="4773789" y="1517764"/>
              <a:ext cx="735329" cy="735329"/>
            </a:xfrm>
            <a:prstGeom prst="ellipse">
              <a:avLst/>
            </a:prstGeom>
            <a:solidFill>
              <a:srgbClr val="56CA93"/>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90" name="Freeform 149"/>
            <p:cNvSpPr>
              <a:spLocks noChangeAspect="1"/>
            </p:cNvSpPr>
            <p:nvPr/>
          </p:nvSpPr>
          <p:spPr bwMode="auto">
            <a:xfrm>
              <a:off x="4944558" y="1735278"/>
              <a:ext cx="393793" cy="300302"/>
            </a:xfrm>
            <a:custGeom>
              <a:avLst/>
              <a:gdLst>
                <a:gd name="T0" fmla="*/ 7 w 139"/>
                <a:gd name="T1" fmla="*/ 99 h 106"/>
                <a:gd name="T2" fmla="*/ 14 w 139"/>
                <a:gd name="T3" fmla="*/ 99 h 106"/>
                <a:gd name="T4" fmla="*/ 14 w 139"/>
                <a:gd name="T5" fmla="*/ 59 h 106"/>
                <a:gd name="T6" fmla="*/ 21 w 139"/>
                <a:gd name="T7" fmla="*/ 56 h 106"/>
                <a:gd name="T8" fmla="*/ 21 w 139"/>
                <a:gd name="T9" fmla="*/ 99 h 106"/>
                <a:gd name="T10" fmla="*/ 26 w 139"/>
                <a:gd name="T11" fmla="*/ 99 h 106"/>
                <a:gd name="T12" fmla="*/ 26 w 139"/>
                <a:gd name="T13" fmla="*/ 54 h 106"/>
                <a:gd name="T14" fmla="*/ 33 w 139"/>
                <a:gd name="T15" fmla="*/ 52 h 106"/>
                <a:gd name="T16" fmla="*/ 33 w 139"/>
                <a:gd name="T17" fmla="*/ 99 h 106"/>
                <a:gd name="T18" fmla="*/ 40 w 139"/>
                <a:gd name="T19" fmla="*/ 99 h 106"/>
                <a:gd name="T20" fmla="*/ 40 w 139"/>
                <a:gd name="T21" fmla="*/ 49 h 106"/>
                <a:gd name="T22" fmla="*/ 40 w 139"/>
                <a:gd name="T23" fmla="*/ 49 h 106"/>
                <a:gd name="T24" fmla="*/ 47 w 139"/>
                <a:gd name="T25" fmla="*/ 56 h 106"/>
                <a:gd name="T26" fmla="*/ 47 w 139"/>
                <a:gd name="T27" fmla="*/ 99 h 106"/>
                <a:gd name="T28" fmla="*/ 52 w 139"/>
                <a:gd name="T29" fmla="*/ 99 h 106"/>
                <a:gd name="T30" fmla="*/ 52 w 139"/>
                <a:gd name="T31" fmla="*/ 61 h 106"/>
                <a:gd name="T32" fmla="*/ 59 w 139"/>
                <a:gd name="T33" fmla="*/ 59 h 106"/>
                <a:gd name="T34" fmla="*/ 59 w 139"/>
                <a:gd name="T35" fmla="*/ 99 h 106"/>
                <a:gd name="T36" fmla="*/ 64 w 139"/>
                <a:gd name="T37" fmla="*/ 99 h 106"/>
                <a:gd name="T38" fmla="*/ 64 w 139"/>
                <a:gd name="T39" fmla="*/ 56 h 106"/>
                <a:gd name="T40" fmla="*/ 71 w 139"/>
                <a:gd name="T41" fmla="*/ 52 h 106"/>
                <a:gd name="T42" fmla="*/ 71 w 139"/>
                <a:gd name="T43" fmla="*/ 99 h 106"/>
                <a:gd name="T44" fmla="*/ 76 w 139"/>
                <a:gd name="T45" fmla="*/ 99 h 106"/>
                <a:gd name="T46" fmla="*/ 76 w 139"/>
                <a:gd name="T47" fmla="*/ 49 h 106"/>
                <a:gd name="T48" fmla="*/ 83 w 139"/>
                <a:gd name="T49" fmla="*/ 45 h 106"/>
                <a:gd name="T50" fmla="*/ 83 w 139"/>
                <a:gd name="T51" fmla="*/ 99 h 106"/>
                <a:gd name="T52" fmla="*/ 90 w 139"/>
                <a:gd name="T53" fmla="*/ 99 h 106"/>
                <a:gd name="T54" fmla="*/ 90 w 139"/>
                <a:gd name="T55" fmla="*/ 42 h 106"/>
                <a:gd name="T56" fmla="*/ 97 w 139"/>
                <a:gd name="T57" fmla="*/ 40 h 106"/>
                <a:gd name="T58" fmla="*/ 97 w 139"/>
                <a:gd name="T59" fmla="*/ 99 h 106"/>
                <a:gd name="T60" fmla="*/ 102 w 139"/>
                <a:gd name="T61" fmla="*/ 99 h 106"/>
                <a:gd name="T62" fmla="*/ 102 w 139"/>
                <a:gd name="T63" fmla="*/ 38 h 106"/>
                <a:gd name="T64" fmla="*/ 109 w 139"/>
                <a:gd name="T65" fmla="*/ 33 h 106"/>
                <a:gd name="T66" fmla="*/ 109 w 139"/>
                <a:gd name="T67" fmla="*/ 99 h 106"/>
                <a:gd name="T68" fmla="*/ 135 w 139"/>
                <a:gd name="T69" fmla="*/ 99 h 106"/>
                <a:gd name="T70" fmla="*/ 135 w 139"/>
                <a:gd name="T71" fmla="*/ 106 h 106"/>
                <a:gd name="T72" fmla="*/ 7 w 139"/>
                <a:gd name="T73" fmla="*/ 106 h 106"/>
                <a:gd name="T74" fmla="*/ 0 w 139"/>
                <a:gd name="T75" fmla="*/ 106 h 106"/>
                <a:gd name="T76" fmla="*/ 0 w 139"/>
                <a:gd name="T77" fmla="*/ 99 h 106"/>
                <a:gd name="T78" fmla="*/ 0 w 139"/>
                <a:gd name="T79" fmla="*/ 2 h 106"/>
                <a:gd name="T80" fmla="*/ 7 w 139"/>
                <a:gd name="T81" fmla="*/ 2 h 106"/>
                <a:gd name="T82" fmla="*/ 7 w 139"/>
                <a:gd name="T83" fmla="*/ 40 h 106"/>
                <a:gd name="T84" fmla="*/ 42 w 139"/>
                <a:gd name="T85" fmla="*/ 26 h 106"/>
                <a:gd name="T86" fmla="*/ 45 w 139"/>
                <a:gd name="T87" fmla="*/ 23 h 106"/>
                <a:gd name="T88" fmla="*/ 50 w 139"/>
                <a:gd name="T89" fmla="*/ 28 h 106"/>
                <a:gd name="T90" fmla="*/ 54 w 139"/>
                <a:gd name="T91" fmla="*/ 38 h 106"/>
                <a:gd name="T92" fmla="*/ 109 w 139"/>
                <a:gd name="T93" fmla="*/ 12 h 106"/>
                <a:gd name="T94" fmla="*/ 102 w 139"/>
                <a:gd name="T95" fmla="*/ 0 h 106"/>
                <a:gd name="T96" fmla="*/ 121 w 139"/>
                <a:gd name="T97" fmla="*/ 0 h 106"/>
                <a:gd name="T98" fmla="*/ 139 w 139"/>
                <a:gd name="T99" fmla="*/ 2 h 106"/>
                <a:gd name="T100" fmla="*/ 130 w 139"/>
                <a:gd name="T101" fmla="*/ 16 h 106"/>
                <a:gd name="T102" fmla="*/ 121 w 139"/>
                <a:gd name="T103" fmla="*/ 33 h 106"/>
                <a:gd name="T104" fmla="*/ 113 w 139"/>
                <a:gd name="T105" fmla="*/ 21 h 106"/>
                <a:gd name="T106" fmla="*/ 57 w 139"/>
                <a:gd name="T107" fmla="*/ 49 h 106"/>
                <a:gd name="T108" fmla="*/ 52 w 139"/>
                <a:gd name="T109" fmla="*/ 52 h 106"/>
                <a:gd name="T110" fmla="*/ 47 w 139"/>
                <a:gd name="T111" fmla="*/ 47 h 106"/>
                <a:gd name="T112" fmla="*/ 42 w 139"/>
                <a:gd name="T113" fmla="*/ 38 h 106"/>
                <a:gd name="T114" fmla="*/ 7 w 139"/>
                <a:gd name="T115" fmla="*/ 54 h 106"/>
                <a:gd name="T116" fmla="*/ 7 w 139"/>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 h="106">
                  <a:moveTo>
                    <a:pt x="7" y="99"/>
                  </a:moveTo>
                  <a:lnTo>
                    <a:pt x="14" y="99"/>
                  </a:lnTo>
                  <a:lnTo>
                    <a:pt x="14" y="59"/>
                  </a:lnTo>
                  <a:lnTo>
                    <a:pt x="21" y="56"/>
                  </a:lnTo>
                  <a:lnTo>
                    <a:pt x="21" y="99"/>
                  </a:lnTo>
                  <a:lnTo>
                    <a:pt x="26" y="99"/>
                  </a:lnTo>
                  <a:lnTo>
                    <a:pt x="26" y="54"/>
                  </a:lnTo>
                  <a:lnTo>
                    <a:pt x="33" y="52"/>
                  </a:lnTo>
                  <a:lnTo>
                    <a:pt x="33" y="99"/>
                  </a:lnTo>
                  <a:lnTo>
                    <a:pt x="40" y="99"/>
                  </a:lnTo>
                  <a:lnTo>
                    <a:pt x="40" y="49"/>
                  </a:lnTo>
                  <a:lnTo>
                    <a:pt x="40" y="49"/>
                  </a:lnTo>
                  <a:lnTo>
                    <a:pt x="47" y="56"/>
                  </a:lnTo>
                  <a:lnTo>
                    <a:pt x="47" y="99"/>
                  </a:lnTo>
                  <a:lnTo>
                    <a:pt x="52" y="99"/>
                  </a:lnTo>
                  <a:lnTo>
                    <a:pt x="52" y="61"/>
                  </a:lnTo>
                  <a:lnTo>
                    <a:pt x="59" y="59"/>
                  </a:lnTo>
                  <a:lnTo>
                    <a:pt x="59" y="99"/>
                  </a:lnTo>
                  <a:lnTo>
                    <a:pt x="64" y="99"/>
                  </a:lnTo>
                  <a:lnTo>
                    <a:pt x="64" y="56"/>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2" y="26"/>
                  </a:lnTo>
                  <a:lnTo>
                    <a:pt x="45" y="23"/>
                  </a:lnTo>
                  <a:lnTo>
                    <a:pt x="50" y="28"/>
                  </a:lnTo>
                  <a:lnTo>
                    <a:pt x="54" y="38"/>
                  </a:lnTo>
                  <a:lnTo>
                    <a:pt x="109" y="12"/>
                  </a:lnTo>
                  <a:lnTo>
                    <a:pt x="102" y="0"/>
                  </a:lnTo>
                  <a:lnTo>
                    <a:pt x="121" y="0"/>
                  </a:lnTo>
                  <a:lnTo>
                    <a:pt x="139" y="2"/>
                  </a:lnTo>
                  <a:lnTo>
                    <a:pt x="130" y="16"/>
                  </a:lnTo>
                  <a:lnTo>
                    <a:pt x="121" y="33"/>
                  </a:lnTo>
                  <a:lnTo>
                    <a:pt x="113" y="21"/>
                  </a:lnTo>
                  <a:lnTo>
                    <a:pt x="57" y="49"/>
                  </a:lnTo>
                  <a:lnTo>
                    <a:pt x="52" y="52"/>
                  </a:lnTo>
                  <a:lnTo>
                    <a:pt x="47" y="47"/>
                  </a:lnTo>
                  <a:lnTo>
                    <a:pt x="42" y="38"/>
                  </a:lnTo>
                  <a:lnTo>
                    <a:pt x="7" y="54"/>
                  </a:lnTo>
                  <a:lnTo>
                    <a:pt x="7" y="99"/>
                  </a:lnTo>
                  <a:close/>
                </a:path>
              </a:pathLst>
            </a:custGeom>
            <a:solidFill>
              <a:srgbClr val="FFFFFF"/>
            </a:solidFill>
            <a:ln>
              <a:noFill/>
            </a:ln>
          </p:spPr>
          <p:txBody>
            <a:bodyPr vert="horz" wrap="square" lIns="68580" tIns="34290" rIns="68580" bIns="34290" numCol="1" anchor="t" anchorCtr="0" compatLnSpc="1"/>
            <a:lstStyle/>
            <a:p>
              <a:pPr defTabSz="1218565">
                <a:defRPr/>
              </a:pPr>
              <a:endParaRPr lang="zh-CN" altLang="en-US" sz="14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grpSp>
        <p:nvGrpSpPr>
          <p:cNvPr id="91" name="组合 90"/>
          <p:cNvGrpSpPr/>
          <p:nvPr/>
        </p:nvGrpSpPr>
        <p:grpSpPr>
          <a:xfrm>
            <a:off x="4665468" y="1846994"/>
            <a:ext cx="1334504" cy="1334986"/>
            <a:chOff x="3499557" y="1384925"/>
            <a:chExt cx="1001008" cy="1001008"/>
          </a:xfrm>
        </p:grpSpPr>
        <p:sp>
          <p:nvSpPr>
            <p:cNvPr id="92" name="椭圆 91"/>
            <p:cNvSpPr/>
            <p:nvPr/>
          </p:nvSpPr>
          <p:spPr>
            <a:xfrm>
              <a:off x="3499557" y="1384925"/>
              <a:ext cx="1001008" cy="1001008"/>
            </a:xfrm>
            <a:prstGeom prst="ellipse">
              <a:avLst/>
            </a:prstGeom>
            <a:gradFill flip="none" rotWithShape="1">
              <a:gsLst>
                <a:gs pos="0">
                  <a:srgbClr val="FFFFFF"/>
                </a:gs>
                <a:gs pos="100000">
                  <a:srgbClr val="FFFFFF">
                    <a:lumMod val="85000"/>
                  </a:srgbClr>
                </a:gs>
              </a:gsLst>
              <a:lin ang="13500000" scaled="1"/>
              <a:tileRect/>
            </a:gradFill>
            <a:ln w="15875" cap="flat" cmpd="sng" algn="ctr">
              <a:gradFill flip="none" rotWithShape="1">
                <a:gsLst>
                  <a:gs pos="0">
                    <a:srgbClr val="FFFFFF"/>
                  </a:gs>
                  <a:gs pos="100000">
                    <a:srgbClr val="FFFFFF">
                      <a:lumMod val="50000"/>
                    </a:srgbClr>
                  </a:gs>
                </a:gsLst>
                <a:lin ang="2700000" scaled="1"/>
                <a:tileRect/>
              </a:gradFill>
              <a:prstDash val="solid"/>
              <a:miter lim="800000"/>
            </a:ln>
            <a:effectLst>
              <a:outerShdw blurRad="101600" dist="38100" dir="2700000" algn="tl" rotWithShape="0">
                <a:prstClr val="black">
                  <a:alpha val="40000"/>
                </a:prstClr>
              </a:outerShdw>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93" name="椭圆 92"/>
            <p:cNvSpPr>
              <a:spLocks noChangeAspect="1"/>
            </p:cNvSpPr>
            <p:nvPr/>
          </p:nvSpPr>
          <p:spPr>
            <a:xfrm>
              <a:off x="3571118" y="1456487"/>
              <a:ext cx="857884" cy="857884"/>
            </a:xfrm>
            <a:prstGeom prst="ellipse">
              <a:avLst/>
            </a:prstGeom>
            <a:solidFill>
              <a:srgbClr val="FFFFFF"/>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94" name="椭圆 93"/>
            <p:cNvSpPr>
              <a:spLocks noChangeAspect="1"/>
            </p:cNvSpPr>
            <p:nvPr/>
          </p:nvSpPr>
          <p:spPr>
            <a:xfrm>
              <a:off x="3632395" y="1517764"/>
              <a:ext cx="735329" cy="735329"/>
            </a:xfrm>
            <a:prstGeom prst="ellipse">
              <a:avLst/>
            </a:prstGeom>
            <a:solidFill>
              <a:srgbClr val="FB6060"/>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95" name="Freeform 321"/>
            <p:cNvSpPr>
              <a:spLocks noChangeAspect="1" noEditPoints="1"/>
            </p:cNvSpPr>
            <p:nvPr/>
          </p:nvSpPr>
          <p:spPr bwMode="auto">
            <a:xfrm>
              <a:off x="3856551" y="1706648"/>
              <a:ext cx="287018" cy="357560"/>
            </a:xfrm>
            <a:custGeom>
              <a:avLst/>
              <a:gdLst>
                <a:gd name="T0" fmla="*/ 27 w 50"/>
                <a:gd name="T1" fmla="*/ 1 h 62"/>
                <a:gd name="T2" fmla="*/ 32 w 50"/>
                <a:gd name="T3" fmla="*/ 18 h 62"/>
                <a:gd name="T4" fmla="*/ 27 w 50"/>
                <a:gd name="T5" fmla="*/ 21 h 62"/>
                <a:gd name="T6" fmla="*/ 27 w 50"/>
                <a:gd name="T7" fmla="*/ 23 h 62"/>
                <a:gd name="T8" fmla="*/ 29 w 50"/>
                <a:gd name="T9" fmla="*/ 24 h 62"/>
                <a:gd name="T10" fmla="*/ 30 w 50"/>
                <a:gd name="T11" fmla="*/ 26 h 62"/>
                <a:gd name="T12" fmla="*/ 50 w 50"/>
                <a:gd name="T13" fmla="*/ 38 h 62"/>
                <a:gd name="T14" fmla="*/ 46 w 50"/>
                <a:gd name="T15" fmla="*/ 42 h 62"/>
                <a:gd name="T16" fmla="*/ 29 w 50"/>
                <a:gd name="T17" fmla="*/ 38 h 62"/>
                <a:gd name="T18" fmla="*/ 29 w 50"/>
                <a:gd name="T19" fmla="*/ 33 h 62"/>
                <a:gd name="T20" fmla="*/ 27 w 50"/>
                <a:gd name="T21" fmla="*/ 31 h 62"/>
                <a:gd name="T22" fmla="*/ 27 w 50"/>
                <a:gd name="T23" fmla="*/ 32 h 62"/>
                <a:gd name="T24" fmla="*/ 31 w 50"/>
                <a:gd name="T25" fmla="*/ 62 h 62"/>
                <a:gd name="T26" fmla="*/ 18 w 50"/>
                <a:gd name="T27" fmla="*/ 62 h 62"/>
                <a:gd name="T28" fmla="*/ 23 w 50"/>
                <a:gd name="T29" fmla="*/ 32 h 62"/>
                <a:gd name="T30" fmla="*/ 3 w 50"/>
                <a:gd name="T31" fmla="*/ 44 h 62"/>
                <a:gd name="T32" fmla="*/ 1 w 50"/>
                <a:gd name="T33" fmla="*/ 38 h 62"/>
                <a:gd name="T34" fmla="*/ 13 w 50"/>
                <a:gd name="T35" fmla="*/ 25 h 62"/>
                <a:gd name="T36" fmla="*/ 18 w 50"/>
                <a:gd name="T37" fmla="*/ 28 h 62"/>
                <a:gd name="T38" fmla="*/ 20 w 50"/>
                <a:gd name="T39" fmla="*/ 27 h 62"/>
                <a:gd name="T40" fmla="*/ 20 w 50"/>
                <a:gd name="T41" fmla="*/ 26 h 62"/>
                <a:gd name="T42" fmla="*/ 21 w 50"/>
                <a:gd name="T43" fmla="*/ 23 h 62"/>
                <a:gd name="T44" fmla="*/ 21 w 50"/>
                <a:gd name="T45" fmla="*/ 0 h 62"/>
                <a:gd name="T46" fmla="*/ 27 w 50"/>
                <a:gd name="T47" fmla="*/ 1 h 62"/>
                <a:gd name="T48" fmla="*/ 4 w 50"/>
                <a:gd name="T49" fmla="*/ 29 h 62"/>
                <a:gd name="T50" fmla="*/ 9 w 50"/>
                <a:gd name="T51" fmla="*/ 23 h 62"/>
                <a:gd name="T52" fmla="*/ 17 w 50"/>
                <a:gd name="T53" fmla="*/ 9 h 62"/>
                <a:gd name="T54" fmla="*/ 16 w 50"/>
                <a:gd name="T55" fmla="*/ 8 h 62"/>
                <a:gd name="T56" fmla="*/ 4 w 50"/>
                <a:gd name="T57" fmla="*/ 29 h 62"/>
                <a:gd name="T58" fmla="*/ 33 w 50"/>
                <a:gd name="T59" fmla="*/ 9 h 62"/>
                <a:gd name="T60" fmla="*/ 36 w 50"/>
                <a:gd name="T61" fmla="*/ 16 h 62"/>
                <a:gd name="T62" fmla="*/ 44 w 50"/>
                <a:gd name="T63" fmla="*/ 29 h 62"/>
                <a:gd name="T64" fmla="*/ 45 w 50"/>
                <a:gd name="T65" fmla="*/ 30 h 62"/>
                <a:gd name="T66" fmla="*/ 33 w 50"/>
                <a:gd name="T67" fmla="*/ 9 h 62"/>
                <a:gd name="T68" fmla="*/ 25 w 50"/>
                <a:gd name="T69" fmla="*/ 25 h 62"/>
                <a:gd name="T70" fmla="*/ 23 w 50"/>
                <a:gd name="T71" fmla="*/ 25 h 62"/>
                <a:gd name="T72" fmla="*/ 22 w 50"/>
                <a:gd name="T73" fmla="*/ 27 h 62"/>
                <a:gd name="T74" fmla="*/ 23 w 50"/>
                <a:gd name="T75" fmla="*/ 29 h 62"/>
                <a:gd name="T76" fmla="*/ 24 w 50"/>
                <a:gd name="T77" fmla="*/ 30 h 62"/>
                <a:gd name="T78" fmla="*/ 26 w 50"/>
                <a:gd name="T79" fmla="*/ 29 h 62"/>
                <a:gd name="T80" fmla="*/ 27 w 50"/>
                <a:gd name="T81" fmla="*/ 27 h 62"/>
                <a:gd name="T82" fmla="*/ 27 w 50"/>
                <a:gd name="T83" fmla="*/ 25 h 62"/>
                <a:gd name="T84" fmla="*/ 25 w 50"/>
                <a:gd name="T85" fmla="*/ 2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 h="62">
                  <a:moveTo>
                    <a:pt x="27" y="1"/>
                  </a:moveTo>
                  <a:cubicBezTo>
                    <a:pt x="32" y="18"/>
                    <a:pt x="32" y="18"/>
                    <a:pt x="32" y="18"/>
                  </a:cubicBezTo>
                  <a:cubicBezTo>
                    <a:pt x="27" y="21"/>
                    <a:pt x="27" y="21"/>
                    <a:pt x="27" y="21"/>
                  </a:cubicBezTo>
                  <a:cubicBezTo>
                    <a:pt x="27" y="23"/>
                    <a:pt x="27" y="23"/>
                    <a:pt x="27" y="23"/>
                  </a:cubicBezTo>
                  <a:cubicBezTo>
                    <a:pt x="28" y="23"/>
                    <a:pt x="28" y="23"/>
                    <a:pt x="29" y="24"/>
                  </a:cubicBezTo>
                  <a:cubicBezTo>
                    <a:pt x="29" y="25"/>
                    <a:pt x="29" y="25"/>
                    <a:pt x="30" y="26"/>
                  </a:cubicBezTo>
                  <a:cubicBezTo>
                    <a:pt x="50" y="38"/>
                    <a:pt x="50" y="38"/>
                    <a:pt x="50" y="38"/>
                  </a:cubicBezTo>
                  <a:cubicBezTo>
                    <a:pt x="46" y="42"/>
                    <a:pt x="46" y="42"/>
                    <a:pt x="46" y="42"/>
                  </a:cubicBezTo>
                  <a:cubicBezTo>
                    <a:pt x="29" y="38"/>
                    <a:pt x="29" y="38"/>
                    <a:pt x="29" y="38"/>
                  </a:cubicBezTo>
                  <a:cubicBezTo>
                    <a:pt x="29" y="33"/>
                    <a:pt x="29" y="33"/>
                    <a:pt x="29" y="33"/>
                  </a:cubicBezTo>
                  <a:cubicBezTo>
                    <a:pt x="27" y="31"/>
                    <a:pt x="27" y="31"/>
                    <a:pt x="27" y="31"/>
                  </a:cubicBezTo>
                  <a:cubicBezTo>
                    <a:pt x="27" y="32"/>
                    <a:pt x="27" y="32"/>
                    <a:pt x="27" y="32"/>
                  </a:cubicBezTo>
                  <a:cubicBezTo>
                    <a:pt x="31" y="62"/>
                    <a:pt x="31" y="62"/>
                    <a:pt x="31" y="62"/>
                  </a:cubicBezTo>
                  <a:cubicBezTo>
                    <a:pt x="18" y="62"/>
                    <a:pt x="18" y="62"/>
                    <a:pt x="18" y="62"/>
                  </a:cubicBezTo>
                  <a:cubicBezTo>
                    <a:pt x="23" y="32"/>
                    <a:pt x="23" y="32"/>
                    <a:pt x="23" y="32"/>
                  </a:cubicBezTo>
                  <a:cubicBezTo>
                    <a:pt x="3" y="44"/>
                    <a:pt x="3" y="44"/>
                    <a:pt x="3" y="44"/>
                  </a:cubicBezTo>
                  <a:cubicBezTo>
                    <a:pt x="1" y="38"/>
                    <a:pt x="1" y="38"/>
                    <a:pt x="1" y="38"/>
                  </a:cubicBezTo>
                  <a:cubicBezTo>
                    <a:pt x="13" y="25"/>
                    <a:pt x="13" y="25"/>
                    <a:pt x="13" y="25"/>
                  </a:cubicBezTo>
                  <a:cubicBezTo>
                    <a:pt x="18" y="28"/>
                    <a:pt x="18" y="28"/>
                    <a:pt x="18" y="28"/>
                  </a:cubicBezTo>
                  <a:cubicBezTo>
                    <a:pt x="20" y="27"/>
                    <a:pt x="20" y="27"/>
                    <a:pt x="20" y="27"/>
                  </a:cubicBezTo>
                  <a:cubicBezTo>
                    <a:pt x="20" y="27"/>
                    <a:pt x="20" y="27"/>
                    <a:pt x="20" y="26"/>
                  </a:cubicBezTo>
                  <a:cubicBezTo>
                    <a:pt x="20" y="25"/>
                    <a:pt x="20" y="24"/>
                    <a:pt x="21" y="23"/>
                  </a:cubicBezTo>
                  <a:cubicBezTo>
                    <a:pt x="21" y="0"/>
                    <a:pt x="21" y="0"/>
                    <a:pt x="21" y="0"/>
                  </a:cubicBezTo>
                  <a:cubicBezTo>
                    <a:pt x="27" y="1"/>
                    <a:pt x="27" y="1"/>
                    <a:pt x="27" y="1"/>
                  </a:cubicBezTo>
                  <a:close/>
                  <a:moveTo>
                    <a:pt x="4" y="29"/>
                  </a:moveTo>
                  <a:cubicBezTo>
                    <a:pt x="9" y="23"/>
                    <a:pt x="9" y="23"/>
                    <a:pt x="9" y="23"/>
                  </a:cubicBezTo>
                  <a:cubicBezTo>
                    <a:pt x="7" y="18"/>
                    <a:pt x="9" y="12"/>
                    <a:pt x="17" y="9"/>
                  </a:cubicBezTo>
                  <a:cubicBezTo>
                    <a:pt x="16" y="8"/>
                    <a:pt x="17" y="8"/>
                    <a:pt x="16" y="8"/>
                  </a:cubicBezTo>
                  <a:cubicBezTo>
                    <a:pt x="5" y="11"/>
                    <a:pt x="0" y="22"/>
                    <a:pt x="4" y="29"/>
                  </a:cubicBezTo>
                  <a:close/>
                  <a:moveTo>
                    <a:pt x="33" y="9"/>
                  </a:moveTo>
                  <a:cubicBezTo>
                    <a:pt x="36" y="16"/>
                    <a:pt x="36" y="16"/>
                    <a:pt x="36" y="16"/>
                  </a:cubicBezTo>
                  <a:cubicBezTo>
                    <a:pt x="42" y="16"/>
                    <a:pt x="45" y="21"/>
                    <a:pt x="44" y="29"/>
                  </a:cubicBezTo>
                  <a:cubicBezTo>
                    <a:pt x="45" y="29"/>
                    <a:pt x="45" y="29"/>
                    <a:pt x="45" y="30"/>
                  </a:cubicBezTo>
                  <a:cubicBezTo>
                    <a:pt x="49" y="18"/>
                    <a:pt x="41" y="9"/>
                    <a:pt x="33" y="9"/>
                  </a:cubicBezTo>
                  <a:close/>
                  <a:moveTo>
                    <a:pt x="25" y="25"/>
                  </a:moveTo>
                  <a:cubicBezTo>
                    <a:pt x="24" y="24"/>
                    <a:pt x="24" y="25"/>
                    <a:pt x="23" y="25"/>
                  </a:cubicBezTo>
                  <a:cubicBezTo>
                    <a:pt x="22" y="25"/>
                    <a:pt x="22" y="26"/>
                    <a:pt x="22" y="27"/>
                  </a:cubicBezTo>
                  <a:cubicBezTo>
                    <a:pt x="22" y="27"/>
                    <a:pt x="22" y="28"/>
                    <a:pt x="23" y="29"/>
                  </a:cubicBezTo>
                  <a:cubicBezTo>
                    <a:pt x="23" y="29"/>
                    <a:pt x="24" y="29"/>
                    <a:pt x="24" y="30"/>
                  </a:cubicBezTo>
                  <a:cubicBezTo>
                    <a:pt x="25" y="30"/>
                    <a:pt x="26" y="29"/>
                    <a:pt x="26" y="29"/>
                  </a:cubicBezTo>
                  <a:cubicBezTo>
                    <a:pt x="27" y="29"/>
                    <a:pt x="27" y="28"/>
                    <a:pt x="27" y="27"/>
                  </a:cubicBezTo>
                  <a:cubicBezTo>
                    <a:pt x="27" y="27"/>
                    <a:pt x="27" y="26"/>
                    <a:pt x="27" y="25"/>
                  </a:cubicBezTo>
                  <a:cubicBezTo>
                    <a:pt x="26" y="25"/>
                    <a:pt x="26" y="25"/>
                    <a:pt x="25" y="25"/>
                  </a:cubicBezTo>
                  <a:close/>
                </a:path>
              </a:pathLst>
            </a:custGeom>
            <a:solidFill>
              <a:srgbClr val="FFFFFF"/>
            </a:solidFill>
            <a:ln>
              <a:noFill/>
            </a:ln>
          </p:spPr>
          <p:txBody>
            <a:bodyPr vert="horz" wrap="square" lIns="68580" tIns="34290" rIns="68580" bIns="34290" numCol="1" anchor="t" anchorCtr="0" compatLnSpc="1"/>
            <a:lstStyle/>
            <a:p>
              <a:pPr defTabSz="1218565">
                <a:defRPr/>
              </a:pPr>
              <a:endParaRPr lang="zh-CN" altLang="en-US" sz="14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cxnSp>
        <p:nvCxnSpPr>
          <p:cNvPr id="96" name="直接连接符 95"/>
          <p:cNvCxnSpPr/>
          <p:nvPr/>
        </p:nvCxnSpPr>
        <p:spPr>
          <a:xfrm flipH="1" flipV="1">
            <a:off x="3655247" y="5159391"/>
            <a:ext cx="1010222" cy="1"/>
          </a:xfrm>
          <a:prstGeom prst="line">
            <a:avLst/>
          </a:prstGeom>
          <a:noFill/>
          <a:ln w="6350" cap="flat" cmpd="sng" algn="ctr">
            <a:solidFill>
              <a:schemeClr val="bg1"/>
            </a:solidFill>
            <a:prstDash val="solid"/>
            <a:miter lim="800000"/>
            <a:headEnd type="none"/>
            <a:tailEnd type="oval"/>
          </a:ln>
          <a:effectLst/>
        </p:spPr>
      </p:cxnSp>
      <p:grpSp>
        <p:nvGrpSpPr>
          <p:cNvPr id="97" name="组合 96"/>
          <p:cNvGrpSpPr/>
          <p:nvPr/>
        </p:nvGrpSpPr>
        <p:grpSpPr>
          <a:xfrm>
            <a:off x="5426297" y="3165268"/>
            <a:ext cx="1334504" cy="1334986"/>
            <a:chOff x="4070253" y="2373401"/>
            <a:chExt cx="1001008" cy="1001008"/>
          </a:xfrm>
        </p:grpSpPr>
        <p:sp>
          <p:nvSpPr>
            <p:cNvPr id="98" name="椭圆 97"/>
            <p:cNvSpPr/>
            <p:nvPr/>
          </p:nvSpPr>
          <p:spPr>
            <a:xfrm>
              <a:off x="4070253" y="2373401"/>
              <a:ext cx="1001008" cy="1001008"/>
            </a:xfrm>
            <a:prstGeom prst="ellipse">
              <a:avLst/>
            </a:prstGeom>
            <a:gradFill flip="none" rotWithShape="1">
              <a:gsLst>
                <a:gs pos="0">
                  <a:srgbClr val="FFFFFF"/>
                </a:gs>
                <a:gs pos="100000">
                  <a:srgbClr val="FFFFFF">
                    <a:lumMod val="85000"/>
                  </a:srgbClr>
                </a:gs>
              </a:gsLst>
              <a:lin ang="13500000" scaled="1"/>
              <a:tileRect/>
            </a:gradFill>
            <a:ln w="15875" cap="flat" cmpd="sng" algn="ctr">
              <a:gradFill flip="none" rotWithShape="1">
                <a:gsLst>
                  <a:gs pos="0">
                    <a:srgbClr val="FFFFFF"/>
                  </a:gs>
                  <a:gs pos="100000">
                    <a:srgbClr val="FFFFFF">
                      <a:lumMod val="50000"/>
                    </a:srgbClr>
                  </a:gs>
                </a:gsLst>
                <a:lin ang="2700000" scaled="1"/>
                <a:tileRect/>
              </a:gradFill>
              <a:prstDash val="solid"/>
              <a:miter lim="800000"/>
            </a:ln>
            <a:effectLst>
              <a:outerShdw blurRad="101600" dist="38100" dir="2700000" algn="tl" rotWithShape="0">
                <a:prstClr val="black">
                  <a:alpha val="40000"/>
                </a:prstClr>
              </a:outerShdw>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99" name="椭圆 98"/>
            <p:cNvSpPr>
              <a:spLocks noChangeAspect="1"/>
            </p:cNvSpPr>
            <p:nvPr/>
          </p:nvSpPr>
          <p:spPr>
            <a:xfrm>
              <a:off x="4141815" y="2444963"/>
              <a:ext cx="857884" cy="857884"/>
            </a:xfrm>
            <a:prstGeom prst="ellipse">
              <a:avLst/>
            </a:prstGeom>
            <a:solidFill>
              <a:srgbClr val="FFFFFF"/>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00" name="椭圆 99"/>
            <p:cNvSpPr>
              <a:spLocks noChangeAspect="1"/>
            </p:cNvSpPr>
            <p:nvPr/>
          </p:nvSpPr>
          <p:spPr>
            <a:xfrm>
              <a:off x="4203092" y="2506240"/>
              <a:ext cx="735329" cy="735329"/>
            </a:xfrm>
            <a:prstGeom prst="ellipse">
              <a:avLst/>
            </a:prstGeom>
            <a:solidFill>
              <a:srgbClr val="6EADAA"/>
            </a:solidFill>
            <a:ln w="12700" cap="flat" cmpd="sng" algn="ctr">
              <a:noFill/>
              <a:prstDash val="solid"/>
              <a:miter lim="800000"/>
            </a:ln>
            <a:effectLst/>
          </p:spPr>
          <p:txBody>
            <a:bodyPr rtlCol="0" anchor="ctr"/>
            <a:lstStyle/>
            <a:p>
              <a:pPr algn="ctr" defTabSz="1218565">
                <a:defRPr/>
              </a:pPr>
              <a:endParaRPr lang="zh-CN" altLang="en-US" sz="1400" ker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01" name="Freeform 131"/>
            <p:cNvSpPr>
              <a:spLocks noChangeAspect="1" noEditPoints="1"/>
            </p:cNvSpPr>
            <p:nvPr/>
          </p:nvSpPr>
          <p:spPr bwMode="auto">
            <a:xfrm>
              <a:off x="4377733" y="2616540"/>
              <a:ext cx="386048" cy="514730"/>
            </a:xfrm>
            <a:custGeom>
              <a:avLst/>
              <a:gdLst>
                <a:gd name="T0" fmla="*/ 26 w 52"/>
                <a:gd name="T1" fmla="*/ 41 h 69"/>
                <a:gd name="T2" fmla="*/ 27 w 52"/>
                <a:gd name="T3" fmla="*/ 41 h 69"/>
                <a:gd name="T4" fmla="*/ 37 w 52"/>
                <a:gd name="T5" fmla="*/ 25 h 69"/>
                <a:gd name="T6" fmla="*/ 16 w 52"/>
                <a:gd name="T7" fmla="*/ 18 h 69"/>
                <a:gd name="T8" fmla="*/ 13 w 52"/>
                <a:gd name="T9" fmla="*/ 46 h 69"/>
                <a:gd name="T10" fmla="*/ 51 w 52"/>
                <a:gd name="T11" fmla="*/ 52 h 69"/>
                <a:gd name="T12" fmla="*/ 0 w 52"/>
                <a:gd name="T13" fmla="*/ 63 h 69"/>
                <a:gd name="T14" fmla="*/ 13 w 52"/>
                <a:gd name="T15" fmla="*/ 46 h 69"/>
                <a:gd name="T16" fmla="*/ 26 w 52"/>
                <a:gd name="T17" fmla="*/ 36 h 69"/>
                <a:gd name="T18" fmla="*/ 29 w 52"/>
                <a:gd name="T19" fmla="*/ 35 h 69"/>
                <a:gd name="T20" fmla="*/ 23 w 52"/>
                <a:gd name="T21" fmla="*/ 35 h 69"/>
                <a:gd name="T22" fmla="*/ 29 w 52"/>
                <a:gd name="T23" fmla="*/ 25 h 69"/>
                <a:gd name="T24" fmla="*/ 33 w 52"/>
                <a:gd name="T25" fmla="*/ 26 h 69"/>
                <a:gd name="T26" fmla="*/ 29 w 52"/>
                <a:gd name="T27" fmla="*/ 26 h 69"/>
                <a:gd name="T28" fmla="*/ 34 w 52"/>
                <a:gd name="T29" fmla="*/ 25 h 69"/>
                <a:gd name="T30" fmla="*/ 28 w 52"/>
                <a:gd name="T31" fmla="*/ 25 h 69"/>
                <a:gd name="T32" fmla="*/ 31 w 52"/>
                <a:gd name="T33" fmla="*/ 23 h 69"/>
                <a:gd name="T34" fmla="*/ 34 w 52"/>
                <a:gd name="T35" fmla="*/ 25 h 69"/>
                <a:gd name="T36" fmla="*/ 23 w 52"/>
                <a:gd name="T37" fmla="*/ 26 h 69"/>
                <a:gd name="T38" fmla="*/ 20 w 52"/>
                <a:gd name="T39" fmla="*/ 26 h 69"/>
                <a:gd name="T40" fmla="*/ 23 w 52"/>
                <a:gd name="T41" fmla="*/ 25 h 69"/>
                <a:gd name="T42" fmla="*/ 22 w 52"/>
                <a:gd name="T43" fmla="*/ 23 h 69"/>
                <a:gd name="T44" fmla="*/ 24 w 52"/>
                <a:gd name="T45" fmla="*/ 25 h 69"/>
                <a:gd name="T46" fmla="*/ 19 w 52"/>
                <a:gd name="T47" fmla="*/ 25 h 69"/>
                <a:gd name="T48" fmla="*/ 25 w 52"/>
                <a:gd name="T49" fmla="*/ 30 h 69"/>
                <a:gd name="T50" fmla="*/ 27 w 52"/>
                <a:gd name="T51" fmla="*/ 31 h 69"/>
                <a:gd name="T52" fmla="*/ 32 w 52"/>
                <a:gd name="T53" fmla="*/ 41 h 69"/>
                <a:gd name="T54" fmla="*/ 28 w 52"/>
                <a:gd name="T55" fmla="*/ 44 h 69"/>
                <a:gd name="T56" fmla="*/ 25 w 52"/>
                <a:gd name="T57" fmla="*/ 44 h 69"/>
                <a:gd name="T58" fmla="*/ 19 w 52"/>
                <a:gd name="T59" fmla="*/ 44 h 69"/>
                <a:gd name="T60" fmla="*/ 17 w 52"/>
                <a:gd name="T61" fmla="*/ 44 h 69"/>
                <a:gd name="T62" fmla="*/ 12 w 52"/>
                <a:gd name="T63" fmla="*/ 42 h 69"/>
                <a:gd name="T64" fmla="*/ 10 w 52"/>
                <a:gd name="T65" fmla="*/ 20 h 69"/>
                <a:gd name="T66" fmla="*/ 41 w 52"/>
                <a:gd name="T67" fmla="*/ 9 h 69"/>
                <a:gd name="T68" fmla="*/ 49 w 52"/>
                <a:gd name="T69" fmla="*/ 46 h 69"/>
                <a:gd name="T70" fmla="*/ 39 w 52"/>
                <a:gd name="T71" fmla="*/ 42 h 69"/>
                <a:gd name="T72" fmla="*/ 35 w 52"/>
                <a:gd name="T73" fmla="*/ 44 h 69"/>
                <a:gd name="T74" fmla="*/ 32 w 52"/>
                <a:gd name="T75" fmla="*/ 4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 h="69">
                  <a:moveTo>
                    <a:pt x="14" y="23"/>
                  </a:moveTo>
                  <a:cubicBezTo>
                    <a:pt x="16" y="31"/>
                    <a:pt x="18" y="39"/>
                    <a:pt x="26" y="41"/>
                  </a:cubicBezTo>
                  <a:cubicBezTo>
                    <a:pt x="26" y="41"/>
                    <a:pt x="26" y="41"/>
                    <a:pt x="26" y="41"/>
                  </a:cubicBezTo>
                  <a:cubicBezTo>
                    <a:pt x="27" y="41"/>
                    <a:pt x="26" y="41"/>
                    <a:pt x="27" y="41"/>
                  </a:cubicBezTo>
                  <a:cubicBezTo>
                    <a:pt x="27" y="41"/>
                    <a:pt x="27" y="41"/>
                    <a:pt x="27" y="41"/>
                  </a:cubicBezTo>
                  <a:cubicBezTo>
                    <a:pt x="33" y="38"/>
                    <a:pt x="36" y="32"/>
                    <a:pt x="37" y="25"/>
                  </a:cubicBezTo>
                  <a:cubicBezTo>
                    <a:pt x="36" y="20"/>
                    <a:pt x="36" y="20"/>
                    <a:pt x="36" y="20"/>
                  </a:cubicBezTo>
                  <a:cubicBezTo>
                    <a:pt x="33" y="21"/>
                    <a:pt x="21" y="23"/>
                    <a:pt x="16" y="18"/>
                  </a:cubicBezTo>
                  <a:cubicBezTo>
                    <a:pt x="15" y="20"/>
                    <a:pt x="15" y="21"/>
                    <a:pt x="14" y="23"/>
                  </a:cubicBezTo>
                  <a:close/>
                  <a:moveTo>
                    <a:pt x="13" y="46"/>
                  </a:moveTo>
                  <a:cubicBezTo>
                    <a:pt x="19" y="55"/>
                    <a:pt x="32" y="55"/>
                    <a:pt x="38" y="46"/>
                  </a:cubicBezTo>
                  <a:cubicBezTo>
                    <a:pt x="43" y="47"/>
                    <a:pt x="47" y="49"/>
                    <a:pt x="51" y="52"/>
                  </a:cubicBezTo>
                  <a:cubicBezTo>
                    <a:pt x="51" y="55"/>
                    <a:pt x="52" y="59"/>
                    <a:pt x="52" y="63"/>
                  </a:cubicBezTo>
                  <a:cubicBezTo>
                    <a:pt x="37" y="69"/>
                    <a:pt x="15" y="69"/>
                    <a:pt x="0" y="63"/>
                  </a:cubicBezTo>
                  <a:cubicBezTo>
                    <a:pt x="0" y="59"/>
                    <a:pt x="0" y="55"/>
                    <a:pt x="1" y="52"/>
                  </a:cubicBezTo>
                  <a:cubicBezTo>
                    <a:pt x="4" y="49"/>
                    <a:pt x="9" y="47"/>
                    <a:pt x="13" y="46"/>
                  </a:cubicBezTo>
                  <a:close/>
                  <a:moveTo>
                    <a:pt x="24" y="35"/>
                  </a:moveTo>
                  <a:cubicBezTo>
                    <a:pt x="24" y="36"/>
                    <a:pt x="25" y="36"/>
                    <a:pt x="26" y="36"/>
                  </a:cubicBezTo>
                  <a:cubicBezTo>
                    <a:pt x="27" y="36"/>
                    <a:pt x="28" y="35"/>
                    <a:pt x="29" y="35"/>
                  </a:cubicBezTo>
                  <a:cubicBezTo>
                    <a:pt x="29" y="35"/>
                    <a:pt x="29" y="35"/>
                    <a:pt x="29" y="35"/>
                  </a:cubicBezTo>
                  <a:cubicBezTo>
                    <a:pt x="28" y="36"/>
                    <a:pt x="27" y="37"/>
                    <a:pt x="26" y="37"/>
                  </a:cubicBezTo>
                  <a:cubicBezTo>
                    <a:pt x="25" y="37"/>
                    <a:pt x="24" y="36"/>
                    <a:pt x="23" y="35"/>
                  </a:cubicBezTo>
                  <a:cubicBezTo>
                    <a:pt x="24" y="35"/>
                    <a:pt x="24" y="35"/>
                    <a:pt x="24" y="35"/>
                  </a:cubicBezTo>
                  <a:close/>
                  <a:moveTo>
                    <a:pt x="29" y="25"/>
                  </a:moveTo>
                  <a:cubicBezTo>
                    <a:pt x="33" y="25"/>
                    <a:pt x="33" y="25"/>
                    <a:pt x="33" y="25"/>
                  </a:cubicBezTo>
                  <a:cubicBezTo>
                    <a:pt x="33" y="26"/>
                    <a:pt x="33" y="26"/>
                    <a:pt x="33" y="26"/>
                  </a:cubicBezTo>
                  <a:cubicBezTo>
                    <a:pt x="33" y="27"/>
                    <a:pt x="32" y="28"/>
                    <a:pt x="31" y="28"/>
                  </a:cubicBezTo>
                  <a:cubicBezTo>
                    <a:pt x="30" y="28"/>
                    <a:pt x="29" y="27"/>
                    <a:pt x="29" y="26"/>
                  </a:cubicBezTo>
                  <a:cubicBezTo>
                    <a:pt x="29" y="26"/>
                    <a:pt x="29" y="26"/>
                    <a:pt x="29" y="25"/>
                  </a:cubicBezTo>
                  <a:close/>
                  <a:moveTo>
                    <a:pt x="34" y="25"/>
                  </a:moveTo>
                  <a:cubicBezTo>
                    <a:pt x="33" y="24"/>
                    <a:pt x="32" y="24"/>
                    <a:pt x="31" y="24"/>
                  </a:cubicBezTo>
                  <a:cubicBezTo>
                    <a:pt x="30" y="24"/>
                    <a:pt x="29" y="25"/>
                    <a:pt x="28" y="25"/>
                  </a:cubicBezTo>
                  <a:cubicBezTo>
                    <a:pt x="28" y="24"/>
                    <a:pt x="28" y="24"/>
                    <a:pt x="28" y="24"/>
                  </a:cubicBezTo>
                  <a:cubicBezTo>
                    <a:pt x="29" y="24"/>
                    <a:pt x="30" y="23"/>
                    <a:pt x="31" y="23"/>
                  </a:cubicBezTo>
                  <a:cubicBezTo>
                    <a:pt x="32" y="23"/>
                    <a:pt x="33" y="23"/>
                    <a:pt x="34" y="24"/>
                  </a:cubicBezTo>
                  <a:cubicBezTo>
                    <a:pt x="34" y="25"/>
                    <a:pt x="34" y="25"/>
                    <a:pt x="34" y="25"/>
                  </a:cubicBezTo>
                  <a:close/>
                  <a:moveTo>
                    <a:pt x="23" y="25"/>
                  </a:moveTo>
                  <a:cubicBezTo>
                    <a:pt x="23" y="26"/>
                    <a:pt x="23" y="26"/>
                    <a:pt x="23" y="26"/>
                  </a:cubicBezTo>
                  <a:cubicBezTo>
                    <a:pt x="23" y="27"/>
                    <a:pt x="22" y="28"/>
                    <a:pt x="21" y="28"/>
                  </a:cubicBezTo>
                  <a:cubicBezTo>
                    <a:pt x="21" y="28"/>
                    <a:pt x="20" y="27"/>
                    <a:pt x="20" y="26"/>
                  </a:cubicBezTo>
                  <a:cubicBezTo>
                    <a:pt x="20" y="26"/>
                    <a:pt x="20" y="26"/>
                    <a:pt x="20" y="25"/>
                  </a:cubicBezTo>
                  <a:cubicBezTo>
                    <a:pt x="23" y="25"/>
                    <a:pt x="23" y="25"/>
                    <a:pt x="23" y="25"/>
                  </a:cubicBezTo>
                  <a:close/>
                  <a:moveTo>
                    <a:pt x="18" y="24"/>
                  </a:moveTo>
                  <a:cubicBezTo>
                    <a:pt x="20" y="23"/>
                    <a:pt x="21" y="23"/>
                    <a:pt x="22" y="23"/>
                  </a:cubicBezTo>
                  <a:cubicBezTo>
                    <a:pt x="23" y="23"/>
                    <a:pt x="24" y="24"/>
                    <a:pt x="25" y="24"/>
                  </a:cubicBezTo>
                  <a:cubicBezTo>
                    <a:pt x="24" y="25"/>
                    <a:pt x="24" y="25"/>
                    <a:pt x="24" y="25"/>
                  </a:cubicBezTo>
                  <a:cubicBezTo>
                    <a:pt x="23" y="25"/>
                    <a:pt x="23" y="24"/>
                    <a:pt x="22" y="24"/>
                  </a:cubicBezTo>
                  <a:cubicBezTo>
                    <a:pt x="21" y="24"/>
                    <a:pt x="20" y="24"/>
                    <a:pt x="19" y="25"/>
                  </a:cubicBezTo>
                  <a:cubicBezTo>
                    <a:pt x="18" y="24"/>
                    <a:pt x="18" y="24"/>
                    <a:pt x="18" y="24"/>
                  </a:cubicBezTo>
                  <a:close/>
                  <a:moveTo>
                    <a:pt x="25" y="30"/>
                  </a:moveTo>
                  <a:cubicBezTo>
                    <a:pt x="28" y="30"/>
                    <a:pt x="28" y="30"/>
                    <a:pt x="28" y="30"/>
                  </a:cubicBezTo>
                  <a:cubicBezTo>
                    <a:pt x="28" y="30"/>
                    <a:pt x="27" y="31"/>
                    <a:pt x="27" y="31"/>
                  </a:cubicBezTo>
                  <a:cubicBezTo>
                    <a:pt x="26" y="31"/>
                    <a:pt x="25" y="30"/>
                    <a:pt x="25" y="30"/>
                  </a:cubicBezTo>
                  <a:close/>
                  <a:moveTo>
                    <a:pt x="32" y="41"/>
                  </a:moveTo>
                  <a:cubicBezTo>
                    <a:pt x="31" y="42"/>
                    <a:pt x="29" y="43"/>
                    <a:pt x="28" y="44"/>
                  </a:cubicBezTo>
                  <a:cubicBezTo>
                    <a:pt x="28" y="44"/>
                    <a:pt x="28" y="44"/>
                    <a:pt x="28" y="44"/>
                  </a:cubicBezTo>
                  <a:cubicBezTo>
                    <a:pt x="27" y="44"/>
                    <a:pt x="27" y="44"/>
                    <a:pt x="26" y="44"/>
                  </a:cubicBezTo>
                  <a:cubicBezTo>
                    <a:pt x="26" y="44"/>
                    <a:pt x="25" y="44"/>
                    <a:pt x="25" y="44"/>
                  </a:cubicBezTo>
                  <a:cubicBezTo>
                    <a:pt x="23" y="43"/>
                    <a:pt x="21" y="42"/>
                    <a:pt x="20" y="41"/>
                  </a:cubicBezTo>
                  <a:cubicBezTo>
                    <a:pt x="19" y="44"/>
                    <a:pt x="19" y="44"/>
                    <a:pt x="19" y="44"/>
                  </a:cubicBezTo>
                  <a:cubicBezTo>
                    <a:pt x="17" y="45"/>
                    <a:pt x="17" y="45"/>
                    <a:pt x="17" y="45"/>
                  </a:cubicBezTo>
                  <a:cubicBezTo>
                    <a:pt x="17" y="44"/>
                    <a:pt x="17" y="44"/>
                    <a:pt x="17" y="44"/>
                  </a:cubicBezTo>
                  <a:cubicBezTo>
                    <a:pt x="15" y="41"/>
                    <a:pt x="15" y="41"/>
                    <a:pt x="15" y="41"/>
                  </a:cubicBezTo>
                  <a:cubicBezTo>
                    <a:pt x="12" y="42"/>
                    <a:pt x="12" y="42"/>
                    <a:pt x="12" y="42"/>
                  </a:cubicBezTo>
                  <a:cubicBezTo>
                    <a:pt x="10" y="43"/>
                    <a:pt x="7" y="44"/>
                    <a:pt x="4" y="45"/>
                  </a:cubicBezTo>
                  <a:cubicBezTo>
                    <a:pt x="8" y="36"/>
                    <a:pt x="9" y="31"/>
                    <a:pt x="10" y="20"/>
                  </a:cubicBezTo>
                  <a:cubicBezTo>
                    <a:pt x="10" y="13"/>
                    <a:pt x="9" y="7"/>
                    <a:pt x="18" y="5"/>
                  </a:cubicBezTo>
                  <a:cubicBezTo>
                    <a:pt x="28" y="0"/>
                    <a:pt x="37" y="2"/>
                    <a:pt x="41" y="9"/>
                  </a:cubicBezTo>
                  <a:cubicBezTo>
                    <a:pt x="44" y="16"/>
                    <a:pt x="42" y="29"/>
                    <a:pt x="45" y="37"/>
                  </a:cubicBezTo>
                  <a:cubicBezTo>
                    <a:pt x="46" y="43"/>
                    <a:pt x="49" y="46"/>
                    <a:pt x="49" y="46"/>
                  </a:cubicBezTo>
                  <a:cubicBezTo>
                    <a:pt x="49" y="46"/>
                    <a:pt x="49" y="46"/>
                    <a:pt x="49" y="46"/>
                  </a:cubicBezTo>
                  <a:cubicBezTo>
                    <a:pt x="46" y="45"/>
                    <a:pt x="43" y="43"/>
                    <a:pt x="39" y="42"/>
                  </a:cubicBezTo>
                  <a:cubicBezTo>
                    <a:pt x="36" y="41"/>
                    <a:pt x="36" y="41"/>
                    <a:pt x="36" y="41"/>
                  </a:cubicBezTo>
                  <a:cubicBezTo>
                    <a:pt x="35" y="44"/>
                    <a:pt x="35" y="44"/>
                    <a:pt x="35" y="44"/>
                  </a:cubicBezTo>
                  <a:cubicBezTo>
                    <a:pt x="35" y="44"/>
                    <a:pt x="35" y="44"/>
                    <a:pt x="35" y="44"/>
                  </a:cubicBezTo>
                  <a:cubicBezTo>
                    <a:pt x="32" y="44"/>
                    <a:pt x="32" y="44"/>
                    <a:pt x="32" y="44"/>
                  </a:cubicBezTo>
                  <a:lnTo>
                    <a:pt x="32" y="41"/>
                  </a:lnTo>
                  <a:close/>
                </a:path>
              </a:pathLst>
            </a:custGeom>
            <a:solidFill>
              <a:srgbClr val="FFFFFF"/>
            </a:solidFill>
            <a:ln>
              <a:noFill/>
            </a:ln>
          </p:spPr>
          <p:txBody>
            <a:bodyPr vert="horz" wrap="square" lIns="68580" tIns="34290" rIns="68580" bIns="34290" numCol="1" anchor="t" anchorCtr="0" compatLnSpc="1"/>
            <a:lstStyle/>
            <a:p>
              <a:pPr defTabSz="1218565">
                <a:defRPr/>
              </a:pPr>
              <a:endParaRPr lang="zh-CN" altLang="en-US" sz="1400" kern="0">
                <a:solidFill>
                  <a:sysClr val="windowText" lastClr="000000"/>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p14:prism isContent="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97"/>
                                        </p:tgtEl>
                                        <p:attrNameLst>
                                          <p:attrName>style.visibility</p:attrName>
                                        </p:attrNameLst>
                                      </p:cBhvr>
                                      <p:to>
                                        <p:strVal val="visible"/>
                                      </p:to>
                                    </p:set>
                                    <p:anim calcmode="lin" valueType="num">
                                      <p:cBhvr additive="base">
                                        <p:cTn id="13" dur="500" fill="hold"/>
                                        <p:tgtEl>
                                          <p:spTgt spid="97"/>
                                        </p:tgtEl>
                                        <p:attrNameLst>
                                          <p:attrName>ppt_x</p:attrName>
                                        </p:attrNameLst>
                                      </p:cBhvr>
                                      <p:tavLst>
                                        <p:tav tm="0">
                                          <p:val>
                                            <p:strVal val="#ppt_x"/>
                                          </p:val>
                                        </p:tav>
                                        <p:tav tm="100000">
                                          <p:val>
                                            <p:strVal val="#ppt_x"/>
                                          </p:val>
                                        </p:tav>
                                      </p:tavLst>
                                    </p:anim>
                                    <p:anim calcmode="lin" valueType="num">
                                      <p:cBhvr additive="base">
                                        <p:cTn id="14" dur="500" fill="hold"/>
                                        <p:tgtEl>
                                          <p:spTgt spid="97"/>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25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500"/>
                                        <p:tgtEl>
                                          <p:spTgt spid="91"/>
                                        </p:tgtEl>
                                      </p:cBhvr>
                                    </p:animEffect>
                                  </p:childTnLst>
                                </p:cTn>
                              </p:par>
                              <p:par>
                                <p:cTn id="19" presetID="42" presetClass="path" presetSubtype="0" accel="50000" decel="50000" fill="hold" nodeType="withEffect">
                                  <p:stCondLst>
                                    <p:cond delay="0"/>
                                  </p:stCondLst>
                                  <p:childTnLst>
                                    <p:animMotion origin="layout" path="M 0.05486 0.19228 L -2.22222E-6 3.33333E-6 " pathEditMode="relative" rAng="0" ptsTypes="AA">
                                      <p:cBhvr>
                                        <p:cTn id="20" dur="2000" fill="hold"/>
                                        <p:tgtEl>
                                          <p:spTgt spid="91"/>
                                        </p:tgtEl>
                                        <p:attrNameLst>
                                          <p:attrName>ppt_x</p:attrName>
                                          <p:attrName>ppt_y</p:attrName>
                                        </p:attrNameLst>
                                      </p:cBhvr>
                                      <p:rCtr x="-2882" y="-9599"/>
                                    </p:animMotion>
                                  </p:childTnLst>
                                </p:cTn>
                              </p:par>
                              <p:par>
                                <p:cTn id="21" presetID="10" presetClass="entr" presetSubtype="0" fill="hold" nodeType="withEffect">
                                  <p:stCondLst>
                                    <p:cond delay="500"/>
                                  </p:stCondLst>
                                  <p:childTnLst>
                                    <p:set>
                                      <p:cBhvr>
                                        <p:cTn id="22" dur="1" fill="hold">
                                          <p:stCondLst>
                                            <p:cond delay="0"/>
                                          </p:stCondLst>
                                        </p:cTn>
                                        <p:tgtEl>
                                          <p:spTgt spid="86"/>
                                        </p:tgtEl>
                                        <p:attrNameLst>
                                          <p:attrName>style.visibility</p:attrName>
                                        </p:attrNameLst>
                                      </p:cBhvr>
                                      <p:to>
                                        <p:strVal val="visible"/>
                                      </p:to>
                                    </p:set>
                                    <p:animEffect transition="in" filter="fade">
                                      <p:cBhvr>
                                        <p:cTn id="23" dur="500"/>
                                        <p:tgtEl>
                                          <p:spTgt spid="86"/>
                                        </p:tgtEl>
                                      </p:cBhvr>
                                    </p:animEffect>
                                  </p:childTnLst>
                                </p:cTn>
                              </p:par>
                              <p:par>
                                <p:cTn id="24" presetID="42" presetClass="path" presetSubtype="0" accel="50000" decel="50000" fill="hold" nodeType="withEffect">
                                  <p:stCondLst>
                                    <p:cond delay="0"/>
                                  </p:stCondLst>
                                  <p:childTnLst>
                                    <p:animMotion origin="layout" path="M -0.0592 0.19228 L -2.77778E-6 1.97531E-6 " pathEditMode="relative" rAng="0" ptsTypes="AA">
                                      <p:cBhvr>
                                        <p:cTn id="25" dur="2000" fill="hold"/>
                                        <p:tgtEl>
                                          <p:spTgt spid="86"/>
                                        </p:tgtEl>
                                        <p:attrNameLst>
                                          <p:attrName>ppt_x</p:attrName>
                                          <p:attrName>ppt_y</p:attrName>
                                        </p:attrNameLst>
                                      </p:cBhvr>
                                      <p:rCtr x="2951" y="-9630"/>
                                    </p:animMotion>
                                  </p:childTnLst>
                                </p:cTn>
                              </p:par>
                              <p:par>
                                <p:cTn id="26" presetID="10" presetClass="entr" presetSubtype="0" fill="hold" nodeType="withEffect">
                                  <p:stCondLst>
                                    <p:cond delay="500"/>
                                  </p:stCondLst>
                                  <p:childTnLst>
                                    <p:set>
                                      <p:cBhvr>
                                        <p:cTn id="27" dur="1" fill="hold">
                                          <p:stCondLst>
                                            <p:cond delay="0"/>
                                          </p:stCondLst>
                                        </p:cTn>
                                        <p:tgtEl>
                                          <p:spTgt spid="80"/>
                                        </p:tgtEl>
                                        <p:attrNameLst>
                                          <p:attrName>style.visibility</p:attrName>
                                        </p:attrNameLst>
                                      </p:cBhvr>
                                      <p:to>
                                        <p:strVal val="visible"/>
                                      </p:to>
                                    </p:set>
                                    <p:animEffect transition="in" filter="fade">
                                      <p:cBhvr>
                                        <p:cTn id="28" dur="500"/>
                                        <p:tgtEl>
                                          <p:spTgt spid="80"/>
                                        </p:tgtEl>
                                      </p:cBhvr>
                                    </p:animEffect>
                                  </p:childTnLst>
                                </p:cTn>
                              </p:par>
                              <p:par>
                                <p:cTn id="29" presetID="42" presetClass="path" presetSubtype="0" accel="50000" decel="50000" fill="hold" nodeType="withEffect">
                                  <p:stCondLst>
                                    <p:cond delay="0"/>
                                  </p:stCondLst>
                                  <p:childTnLst>
                                    <p:animMotion origin="layout" path="M -0.125 -1.97531E-6 L 4.72222E-6 -1.97531E-6 " pathEditMode="relative" rAng="0" ptsTypes="AA">
                                      <p:cBhvr>
                                        <p:cTn id="30" dur="2000" fill="hold"/>
                                        <p:tgtEl>
                                          <p:spTgt spid="80"/>
                                        </p:tgtEl>
                                        <p:attrNameLst>
                                          <p:attrName>ppt_x</p:attrName>
                                          <p:attrName>ppt_y</p:attrName>
                                        </p:attrNameLst>
                                      </p:cBhvr>
                                      <p:rCtr x="6250" y="0"/>
                                    </p:animMotion>
                                  </p:childTnLst>
                                </p:cTn>
                              </p:par>
                              <p:par>
                                <p:cTn id="31" presetID="10" presetClass="entr" presetSubtype="0" fill="hold" nodeType="withEffect">
                                  <p:stCondLst>
                                    <p:cond delay="500"/>
                                  </p:stCondLst>
                                  <p:childTnLst>
                                    <p:set>
                                      <p:cBhvr>
                                        <p:cTn id="32" dur="1" fill="hold">
                                          <p:stCondLst>
                                            <p:cond delay="0"/>
                                          </p:stCondLst>
                                        </p:cTn>
                                        <p:tgtEl>
                                          <p:spTgt spid="75"/>
                                        </p:tgtEl>
                                        <p:attrNameLst>
                                          <p:attrName>style.visibility</p:attrName>
                                        </p:attrNameLst>
                                      </p:cBhvr>
                                      <p:to>
                                        <p:strVal val="visible"/>
                                      </p:to>
                                    </p:set>
                                    <p:animEffect transition="in" filter="fade">
                                      <p:cBhvr>
                                        <p:cTn id="33" dur="500"/>
                                        <p:tgtEl>
                                          <p:spTgt spid="75"/>
                                        </p:tgtEl>
                                      </p:cBhvr>
                                    </p:animEffect>
                                  </p:childTnLst>
                                </p:cTn>
                              </p:par>
                              <p:par>
                                <p:cTn id="34" presetID="42" presetClass="path" presetSubtype="0" accel="50000" decel="50000" fill="hold" nodeType="withEffect">
                                  <p:stCondLst>
                                    <p:cond delay="0"/>
                                  </p:stCondLst>
                                  <p:childTnLst>
                                    <p:animMotion origin="layout" path="M -0.06545 -0.19229 L -2.77778E-6 4.07407E-6 " pathEditMode="relative" rAng="0" ptsTypes="AA">
                                      <p:cBhvr>
                                        <p:cTn id="35" dur="2000" fill="hold"/>
                                        <p:tgtEl>
                                          <p:spTgt spid="75"/>
                                        </p:tgtEl>
                                        <p:attrNameLst>
                                          <p:attrName>ppt_x</p:attrName>
                                          <p:attrName>ppt_y</p:attrName>
                                        </p:attrNameLst>
                                      </p:cBhvr>
                                      <p:rCtr x="3264" y="9599"/>
                                    </p:animMotion>
                                  </p:childTnLst>
                                </p:cTn>
                              </p:par>
                              <p:par>
                                <p:cTn id="36" presetID="10" presetClass="entr" presetSubtype="0" fill="hold" nodeType="withEffect">
                                  <p:stCondLst>
                                    <p:cond delay="50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42" presetClass="path" presetSubtype="0" accel="50000" decel="50000" fill="hold" nodeType="withEffect">
                                  <p:stCondLst>
                                    <p:cond delay="0"/>
                                  </p:stCondLst>
                                  <p:childTnLst>
                                    <p:animMotion origin="layout" path="M 0.06163 -0.19229 L 3.61111E-6 4.07407E-6 " pathEditMode="relative" rAng="0" ptsTypes="AA">
                                      <p:cBhvr>
                                        <p:cTn id="40" dur="2000" fill="hold"/>
                                        <p:tgtEl>
                                          <p:spTgt spid="70"/>
                                        </p:tgtEl>
                                        <p:attrNameLst>
                                          <p:attrName>ppt_x</p:attrName>
                                          <p:attrName>ppt_y</p:attrName>
                                        </p:attrNameLst>
                                      </p:cBhvr>
                                      <p:rCtr x="-3090" y="9599"/>
                                    </p:animMotion>
                                  </p:childTnLst>
                                </p:cTn>
                              </p:par>
                              <p:par>
                                <p:cTn id="41" presetID="10" presetClass="entr" presetSubtype="0" fill="hold" nodeType="withEffect">
                                  <p:stCondLst>
                                    <p:cond delay="5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42" presetClass="path" presetSubtype="0" accel="50000" decel="50000" fill="hold" nodeType="withEffect">
                                  <p:stCondLst>
                                    <p:cond delay="0"/>
                                  </p:stCondLst>
                                  <p:childTnLst>
                                    <p:animMotion origin="layout" path="M 0.13247 0.00124 L 5.55112E-17 -1.97531E-6 " pathEditMode="relative" rAng="0" ptsTypes="AA">
                                      <p:cBhvr>
                                        <p:cTn id="45" dur="2000" fill="hold"/>
                                        <p:tgtEl>
                                          <p:spTgt spid="65"/>
                                        </p:tgtEl>
                                        <p:attrNameLst>
                                          <p:attrName>ppt_x</p:attrName>
                                          <p:attrName>ppt_y</p:attrName>
                                        </p:attrNameLst>
                                      </p:cBhvr>
                                      <p:rCtr x="-6632" y="-62"/>
                                    </p:animMotion>
                                  </p:childTnLst>
                                </p:cTn>
                              </p:par>
                            </p:childTnLst>
                          </p:cTn>
                        </p:par>
                        <p:par>
                          <p:cTn id="46" fill="hold">
                            <p:stCondLst>
                              <p:cond delay="1750"/>
                            </p:stCondLst>
                            <p:childTnLst>
                              <p:par>
                                <p:cTn id="47" presetID="22" presetClass="entr" presetSubtype="8"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left)">
                                      <p:cBhvr>
                                        <p:cTn id="49" dur="500"/>
                                        <p:tgtEl>
                                          <p:spTgt spid="55"/>
                                        </p:tgtEl>
                                      </p:cBhvr>
                                    </p:animEffect>
                                  </p:childTnLst>
                                </p:cTn>
                              </p:par>
                              <p:par>
                                <p:cTn id="50" presetID="22" presetClass="entr" presetSubtype="8" fill="hold"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left)">
                                      <p:cBhvr>
                                        <p:cTn id="52" dur="500"/>
                                        <p:tgtEl>
                                          <p:spTgt spid="5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wipe(left)">
                                      <p:cBhvr>
                                        <p:cTn id="55" dur="500"/>
                                        <p:tgtEl>
                                          <p:spTgt spid="6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wipe(left)">
                                      <p:cBhvr>
                                        <p:cTn id="58" dur="500"/>
                                        <p:tgtEl>
                                          <p:spTgt spid="6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ipe(left)">
                                      <p:cBhvr>
                                        <p:cTn id="61" dur="500"/>
                                        <p:tgtEl>
                                          <p:spTgt spid="64"/>
                                        </p:tgtEl>
                                      </p:cBhvr>
                                    </p:animEffect>
                                  </p:childTnLst>
                                </p:cTn>
                              </p:par>
                              <p:par>
                                <p:cTn id="62" presetID="22" presetClass="entr" presetSubtype="2" fill="hold" nodeType="with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right)">
                                      <p:cBhvr>
                                        <p:cTn id="64" dur="500"/>
                                        <p:tgtEl>
                                          <p:spTgt spid="57"/>
                                        </p:tgtEl>
                                      </p:cBhvr>
                                    </p:animEffect>
                                  </p:childTnLst>
                                </p:cTn>
                              </p:par>
                              <p:par>
                                <p:cTn id="65" presetID="22" presetClass="entr" presetSubtype="2"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right)">
                                      <p:cBhvr>
                                        <p:cTn id="67" dur="500"/>
                                        <p:tgtEl>
                                          <p:spTgt spid="58"/>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wipe(right)">
                                      <p:cBhvr>
                                        <p:cTn id="70" dur="500"/>
                                        <p:tgtEl>
                                          <p:spTgt spid="59"/>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wipe(right)">
                                      <p:cBhvr>
                                        <p:cTn id="73" dur="500"/>
                                        <p:tgtEl>
                                          <p:spTgt spid="60"/>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right)">
                                      <p:cBhvr>
                                        <p:cTn id="76" dur="500"/>
                                        <p:tgtEl>
                                          <p:spTgt spid="61"/>
                                        </p:tgtEl>
                                      </p:cBhvr>
                                    </p:animEffect>
                                  </p:childTnLst>
                                </p:cTn>
                              </p:par>
                              <p:par>
                                <p:cTn id="77" presetID="22" presetClass="entr" presetSubtype="2" fill="hold" nodeType="with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wipe(right)">
                                      <p:cBhvr>
                                        <p:cTn id="79"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9" grpId="0"/>
      <p:bldP spid="60" grpId="0"/>
      <p:bldP spid="61" grpId="0"/>
      <p:bldP spid="62" grpId="0"/>
      <p:bldP spid="63" grpId="0"/>
      <p:bldP spid="6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grpSp>
        <p:nvGrpSpPr>
          <p:cNvPr id="2" name="组合 1"/>
          <p:cNvGrpSpPr/>
          <p:nvPr/>
        </p:nvGrpSpPr>
        <p:grpSpPr>
          <a:xfrm rot="16200000">
            <a:off x="-2922299" y="2935726"/>
            <a:ext cx="7001769" cy="1130317"/>
            <a:chOff x="-168927" y="-152400"/>
            <a:chExt cx="9312927" cy="1530946"/>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20" name="图片 19"/>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95" name="组合 94"/>
          <p:cNvGrpSpPr/>
          <p:nvPr/>
        </p:nvGrpSpPr>
        <p:grpSpPr>
          <a:xfrm rot="5400000" flipH="1">
            <a:off x="8109907" y="2935725"/>
            <a:ext cx="7001769" cy="1130318"/>
            <a:chOff x="-168927" y="-152400"/>
            <a:chExt cx="9312927" cy="1530947"/>
          </a:xfrm>
        </p:grpSpPr>
        <p:pic>
          <p:nvPicPr>
            <p:cNvPr id="96" name="图片 95"/>
            <p:cNvPicPr>
              <a:picLocks noChangeAspect="1"/>
            </p:cNvPicPr>
            <p:nvPr/>
          </p:nvPicPr>
          <p:blipFill rotWithShape="1">
            <a:blip r:embed="rId1"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97" name="图片 96"/>
            <p:cNvPicPr>
              <a:picLocks noChangeAspect="1"/>
            </p:cNvPicPr>
            <p:nvPr/>
          </p:nvPicPr>
          <p:blipFill rotWithShape="1">
            <a:blip r:embed="rId2"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98" name="图片 97"/>
            <p:cNvPicPr>
              <a:picLocks noChangeAspect="1"/>
            </p:cNvPicPr>
            <p:nvPr/>
          </p:nvPicPr>
          <p:blipFill rotWithShape="1">
            <a:blip r:embed="rId3"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99" name="图片 98"/>
            <p:cNvPicPr>
              <a:picLocks noChangeAspect="1"/>
            </p:cNvPicPr>
            <p:nvPr/>
          </p:nvPicPr>
          <p:blipFill rotWithShape="1">
            <a:blip r:embed="rId4"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00" name="图片 99"/>
            <p:cNvPicPr>
              <a:picLocks noChangeAspect="1"/>
            </p:cNvPicPr>
            <p:nvPr/>
          </p:nvPicPr>
          <p:blipFill rotWithShape="1">
            <a:blip r:embed="rId1"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101" name="图片 100"/>
            <p:cNvPicPr>
              <a:picLocks noChangeAspect="1"/>
            </p:cNvPicPr>
            <p:nvPr/>
          </p:nvPicPr>
          <p:blipFill rotWithShape="1">
            <a:blip r:embed="rId2"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102" name="图片 101"/>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03" name="图片 102"/>
            <p:cNvPicPr>
              <a:picLocks noChangeAspect="1"/>
            </p:cNvPicPr>
            <p:nvPr/>
          </p:nvPicPr>
          <p:blipFill rotWithShape="1">
            <a:blip r:embed="rId4"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04" name="图片 103"/>
            <p:cNvPicPr>
              <a:picLocks noChangeAspect="1"/>
            </p:cNvPicPr>
            <p:nvPr/>
          </p:nvPicPr>
          <p:blipFill rotWithShape="1">
            <a:blip r:embed="rId1" cstate="print">
              <a:extLst>
                <a:ext uri="{28A0092B-C50C-407E-A947-70E740481C1C}">
                  <a14:useLocalDpi xmlns:a14="http://schemas.microsoft.com/office/drawing/2010/main" val="0"/>
                </a:ext>
              </a:extLst>
            </a:blip>
            <a:srcRect l="-85591" t="70235"/>
            <a:stretch>
              <a:fillRect/>
            </a:stretch>
          </p:blipFill>
          <p:spPr>
            <a:xfrm>
              <a:off x="4799859" y="-152399"/>
              <a:ext cx="642802" cy="1530946"/>
            </a:xfrm>
            <a:prstGeom prst="rect">
              <a:avLst/>
            </a:prstGeom>
          </p:spPr>
        </p:pic>
        <p:pic>
          <p:nvPicPr>
            <p:cNvPr id="105" name="图片 104"/>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06" name="图片 105"/>
            <p:cNvPicPr>
              <a:picLocks noChangeAspect="1"/>
            </p:cNvPicPr>
            <p:nvPr/>
          </p:nvPicPr>
          <p:blipFill rotWithShape="1">
            <a:blip r:embed="rId5"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07" name="图片 106"/>
            <p:cNvPicPr>
              <a:picLocks noChangeAspect="1"/>
            </p:cNvPicPr>
            <p:nvPr/>
          </p:nvPicPr>
          <p:blipFill rotWithShape="1">
            <a:blip r:embed="rId6"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08" name="图片 107"/>
            <p:cNvPicPr>
              <a:picLocks noChangeAspect="1"/>
            </p:cNvPicPr>
            <p:nvPr/>
          </p:nvPicPr>
          <p:blipFill rotWithShape="1">
            <a:blip r:embed="rId1"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09" name="图片 108"/>
            <p:cNvPicPr>
              <a:picLocks noChangeAspect="1"/>
            </p:cNvPicPr>
            <p:nvPr/>
          </p:nvPicPr>
          <p:blipFill rotWithShape="1">
            <a:blip r:embed="rId2"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10" name="图片 109"/>
            <p:cNvPicPr>
              <a:picLocks noChangeAspect="1"/>
            </p:cNvPicPr>
            <p:nvPr/>
          </p:nvPicPr>
          <p:blipFill rotWithShape="1">
            <a:blip r:embed="rId3"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11" name="图片 110"/>
            <p:cNvPicPr>
              <a:picLocks noChangeAspect="1"/>
            </p:cNvPicPr>
            <p:nvPr/>
          </p:nvPicPr>
          <p:blipFill rotWithShape="1">
            <a:blip r:embed="rId4"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12" name="图片 111"/>
            <p:cNvPicPr>
              <a:picLocks noChangeAspect="1"/>
            </p:cNvPicPr>
            <p:nvPr/>
          </p:nvPicPr>
          <p:blipFill rotWithShape="1">
            <a:blip r:embed="rId1"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113" name="图片 112"/>
            <p:cNvPicPr>
              <a:picLocks noChangeAspect="1"/>
            </p:cNvPicPr>
            <p:nvPr/>
          </p:nvPicPr>
          <p:blipFill rotWithShape="1">
            <a:blip r:embed="rId2"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114" name="图片 113"/>
            <p:cNvPicPr>
              <a:picLocks noChangeAspect="1"/>
            </p:cNvPicPr>
            <p:nvPr/>
          </p:nvPicPr>
          <p:blipFill rotWithShape="1">
            <a:blip r:embed="rId3"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115" name="图片 114"/>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122" name="组合 121"/>
          <p:cNvGrpSpPr/>
          <p:nvPr/>
        </p:nvGrpSpPr>
        <p:grpSpPr>
          <a:xfrm>
            <a:off x="3278254" y="2370599"/>
            <a:ext cx="1412672" cy="1600809"/>
            <a:chOff x="2555776" y="1358203"/>
            <a:chExt cx="1059642" cy="1200329"/>
          </a:xfrm>
        </p:grpSpPr>
        <p:grpSp>
          <p:nvGrpSpPr>
            <p:cNvPr id="123" name="组合 122"/>
            <p:cNvGrpSpPr/>
            <p:nvPr/>
          </p:nvGrpSpPr>
          <p:grpSpPr>
            <a:xfrm>
              <a:off x="2555776" y="1405914"/>
              <a:ext cx="1059642" cy="1059642"/>
              <a:chOff x="5309025" y="2094564"/>
              <a:chExt cx="1461661" cy="1461661"/>
            </a:xfrm>
          </p:grpSpPr>
          <p:sp>
            <p:nvSpPr>
              <p:cNvPr id="125"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sym typeface="宋体" panose="02010600030101010101" pitchFamily="2" charset="-122"/>
                </a:endParaRPr>
              </a:p>
            </p:txBody>
          </p:sp>
          <p:sp>
            <p:nvSpPr>
              <p:cNvPr id="126" name="Oval 8"/>
              <p:cNvSpPr>
                <a:spLocks noChangeArrowheads="1"/>
              </p:cNvSpPr>
              <p:nvPr/>
            </p:nvSpPr>
            <p:spPr bwMode="auto">
              <a:xfrm>
                <a:off x="5410323" y="2195862"/>
                <a:ext cx="1259066" cy="1259064"/>
              </a:xfrm>
              <a:prstGeom prst="ellipse">
                <a:avLst/>
              </a:prstGeom>
              <a:solidFill>
                <a:srgbClr val="FB606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6060"/>
                  </a:solidFill>
                </a:endParaRPr>
              </a:p>
            </p:txBody>
          </p:sp>
        </p:grpSp>
        <p:sp>
          <p:nvSpPr>
            <p:cNvPr id="124" name="文本框 26"/>
            <p:cNvSpPr txBox="1"/>
            <p:nvPr/>
          </p:nvSpPr>
          <p:spPr>
            <a:xfrm>
              <a:off x="2708656" y="1358203"/>
              <a:ext cx="699063" cy="1200329"/>
            </a:xfrm>
            <a:prstGeom prst="rect">
              <a:avLst/>
            </a:prstGeom>
            <a:noFill/>
          </p:spPr>
          <p:txBody>
            <a:bodyPr wrap="square" rtlCol="0">
              <a:spAutoFit/>
            </a:bodyPr>
            <a:lstStyle/>
            <a:p>
              <a:pPr algn="ctr"/>
              <a:r>
                <a:rPr lang="en-US" altLang="zh-CN" sz="9600" smtClean="0">
                  <a:solidFill>
                    <a:prstClr val="white"/>
                  </a:solidFill>
                  <a:latin typeface="Impact" panose="020B0806030902050204" pitchFamily="34" charset="0"/>
                  <a:ea typeface="方正粗圆简体" panose="03000509000000000000" pitchFamily="65" charset="-122"/>
                </a:rPr>
                <a:t>3</a:t>
              </a:r>
              <a:endParaRPr lang="zh-CN" altLang="en-US" sz="9600" dirty="0">
                <a:solidFill>
                  <a:prstClr val="white"/>
                </a:solidFill>
                <a:latin typeface="Impact" panose="020B0806030902050204" pitchFamily="34" charset="0"/>
                <a:ea typeface="方正粗圆简体" panose="03000509000000000000" pitchFamily="65" charset="-122"/>
              </a:endParaRPr>
            </a:p>
          </p:txBody>
        </p:sp>
      </p:grpSp>
      <p:sp>
        <p:nvSpPr>
          <p:cNvPr id="127" name="矩形 126"/>
          <p:cNvSpPr/>
          <p:nvPr/>
        </p:nvSpPr>
        <p:spPr>
          <a:xfrm>
            <a:off x="4988268" y="2657923"/>
            <a:ext cx="3272685" cy="1031047"/>
          </a:xfrm>
          <a:prstGeom prst="rect">
            <a:avLst/>
          </a:prstGeom>
        </p:spPr>
        <p:txBody>
          <a:bodyPr wrap="none" lIns="121917" tIns="60958" rIns="121917" bIns="60958">
            <a:spAutoFit/>
          </a:bodyPr>
          <a:lstStyle/>
          <a:p>
            <a:pPr algn="ctr" defTabSz="913765"/>
            <a:r>
              <a:rPr lang="zh-CN" altLang="en-US" sz="5900" smtClean="0">
                <a:solidFill>
                  <a:srgbClr val="FB6060"/>
                </a:solidFill>
                <a:effectLst>
                  <a:innerShdw blurRad="63500" dist="50800" dir="16200000">
                    <a:prstClr val="black">
                      <a:alpha val="50000"/>
                    </a:prstClr>
                  </a:innerShdw>
                </a:effectLst>
                <a:latin typeface="方正大黑简体" panose="02010601030101010101" pitchFamily="2" charset="-122"/>
                <a:ea typeface="方正大黑简体" panose="02010601030101010101" pitchFamily="2" charset="-122"/>
              </a:rPr>
              <a:t>教学反思</a:t>
            </a:r>
            <a:endParaRPr lang="zh-CN" altLang="en-US" sz="5900" dirty="0">
              <a:solidFill>
                <a:srgbClr val="FB6060"/>
              </a:solidFill>
              <a:effectLst>
                <a:innerShdw blurRad="63500" dist="50800" dir="16200000">
                  <a:prstClr val="black">
                    <a:alpha val="50000"/>
                  </a:prstClr>
                </a:innerShdw>
              </a:effectLst>
              <a:latin typeface="方正大黑简体" panose="02010601030101010101" pitchFamily="2" charset="-122"/>
              <a:ea typeface="方正大黑简体" panose="02010601030101010101" pitchFamily="2" charset="-122"/>
            </a:endParaRPr>
          </a:p>
        </p:txBody>
      </p:sp>
      <p:sp>
        <p:nvSpPr>
          <p:cNvPr id="129" name="TextBox 128"/>
          <p:cNvSpPr txBox="1"/>
          <p:nvPr/>
        </p:nvSpPr>
        <p:spPr>
          <a:xfrm>
            <a:off x="5188872" y="3684082"/>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0" name="TextBox 129"/>
          <p:cNvSpPr txBox="1"/>
          <p:nvPr/>
        </p:nvSpPr>
        <p:spPr>
          <a:xfrm>
            <a:off x="6723356" y="3703553"/>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1" name="TextBox 130"/>
          <p:cNvSpPr txBox="1"/>
          <p:nvPr/>
        </p:nvSpPr>
        <p:spPr>
          <a:xfrm>
            <a:off x="5188872" y="4079701"/>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
        <p:nvSpPr>
          <p:cNvPr id="132" name="TextBox 131"/>
          <p:cNvSpPr txBox="1"/>
          <p:nvPr/>
        </p:nvSpPr>
        <p:spPr>
          <a:xfrm>
            <a:off x="6723356" y="4050322"/>
            <a:ext cx="1856406" cy="353939"/>
          </a:xfrm>
          <a:prstGeom prst="rect">
            <a:avLst/>
          </a:prstGeom>
          <a:noFill/>
          <a:effectLst/>
        </p:spPr>
        <p:txBody>
          <a:bodyPr wrap="square" lIns="121917" tIns="60958" rIns="121917" bIns="60958" rtlCol="0">
            <a:spAutoFit/>
          </a:bodyPr>
          <a:lstStyle/>
          <a:p>
            <a:r>
              <a:rPr lang="zh-CN" altLang="en-US" sz="1500" smtClean="0">
                <a:solidFill>
                  <a:prstClr val="white"/>
                </a:solidFill>
                <a:latin typeface="Cordia New" panose="020B0304020202020204" pitchFamily="34" charset="-34"/>
                <a:ea typeface="微软雅黑" panose="020B0503020204020204" pitchFamily="34" charset="-122"/>
                <a:cs typeface="Cordia New" panose="020B0304020202020204" pitchFamily="34" charset="-34"/>
              </a:rPr>
              <a:t>添加小标题</a:t>
            </a:r>
            <a:endParaRPr lang="en-US" altLang="zh-CN" sz="1500" dirty="0">
              <a:solidFill>
                <a:prstClr val="white"/>
              </a:solidFill>
              <a:latin typeface="Cordia New" panose="020B0304020202020204" pitchFamily="34" charset="-34"/>
              <a:ea typeface="微软雅黑" panose="020B0503020204020204" pitchFamily="34" charset="-122"/>
              <a:cs typeface="Cordia New" panose="020B0304020202020204" pitchFamily="34" charset="-34"/>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5"/>
                                        </p:tgtEl>
                                        <p:attrNameLst>
                                          <p:attrName>style.visibility</p:attrName>
                                        </p:attrNameLst>
                                      </p:cBhvr>
                                      <p:to>
                                        <p:strVal val="visible"/>
                                      </p:to>
                                    </p:set>
                                    <p:anim calcmode="lin" valueType="num">
                                      <p:cBhvr additive="base">
                                        <p:cTn id="11" dur="500" fill="hold"/>
                                        <p:tgtEl>
                                          <p:spTgt spid="95"/>
                                        </p:tgtEl>
                                        <p:attrNameLst>
                                          <p:attrName>ppt_x</p:attrName>
                                        </p:attrNameLst>
                                      </p:cBhvr>
                                      <p:tavLst>
                                        <p:tav tm="0">
                                          <p:val>
                                            <p:strVal val="1+#ppt_w/2"/>
                                          </p:val>
                                        </p:tav>
                                        <p:tav tm="100000">
                                          <p:val>
                                            <p:strVal val="#ppt_x"/>
                                          </p:val>
                                        </p:tav>
                                      </p:tavLst>
                                    </p:anim>
                                    <p:anim calcmode="lin" valueType="num">
                                      <p:cBhvr additive="base">
                                        <p:cTn id="12" dur="500" fill="hold"/>
                                        <p:tgtEl>
                                          <p:spTgt spid="9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p:cTn id="16" dur="500" fill="hold"/>
                                        <p:tgtEl>
                                          <p:spTgt spid="122"/>
                                        </p:tgtEl>
                                        <p:attrNameLst>
                                          <p:attrName>ppt_w</p:attrName>
                                        </p:attrNameLst>
                                      </p:cBhvr>
                                      <p:tavLst>
                                        <p:tav tm="0">
                                          <p:val>
                                            <p:fltVal val="0"/>
                                          </p:val>
                                        </p:tav>
                                        <p:tav tm="100000">
                                          <p:val>
                                            <p:strVal val="#ppt_w"/>
                                          </p:val>
                                        </p:tav>
                                      </p:tavLst>
                                    </p:anim>
                                    <p:anim calcmode="lin" valueType="num">
                                      <p:cBhvr>
                                        <p:cTn id="17" dur="500" fill="hold"/>
                                        <p:tgtEl>
                                          <p:spTgt spid="122"/>
                                        </p:tgtEl>
                                        <p:attrNameLst>
                                          <p:attrName>ppt_h</p:attrName>
                                        </p:attrNameLst>
                                      </p:cBhvr>
                                      <p:tavLst>
                                        <p:tav tm="0">
                                          <p:val>
                                            <p:fltVal val="0"/>
                                          </p:val>
                                        </p:tav>
                                        <p:tav tm="100000">
                                          <p:val>
                                            <p:strVal val="#ppt_h"/>
                                          </p:val>
                                        </p:tav>
                                      </p:tavLst>
                                    </p:anim>
                                    <p:animEffect transition="in" filter="fade">
                                      <p:cBhvr>
                                        <p:cTn id="18" dur="500"/>
                                        <p:tgtEl>
                                          <p:spTgt spid="122"/>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left)">
                                      <p:cBhvr>
                                        <p:cTn id="22" dur="500"/>
                                        <p:tgtEl>
                                          <p:spTgt spid="127"/>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29"/>
                                        </p:tgtEl>
                                        <p:attrNameLst>
                                          <p:attrName>style.visibility</p:attrName>
                                        </p:attrNameLst>
                                      </p:cBhvr>
                                      <p:to>
                                        <p:strVal val="visible"/>
                                      </p:to>
                                    </p:set>
                                    <p:animEffect transition="in" filter="wipe(left)">
                                      <p:cBhvr>
                                        <p:cTn id="26" dur="500"/>
                                        <p:tgtEl>
                                          <p:spTgt spid="129"/>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30"/>
                                        </p:tgtEl>
                                        <p:attrNameLst>
                                          <p:attrName>style.visibility</p:attrName>
                                        </p:attrNameLst>
                                      </p:cBhvr>
                                      <p:to>
                                        <p:strVal val="visible"/>
                                      </p:to>
                                    </p:set>
                                    <p:animEffect transition="in" filter="wipe(left)">
                                      <p:cBhvr>
                                        <p:cTn id="29" dur="500"/>
                                        <p:tgtEl>
                                          <p:spTgt spid="13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31"/>
                                        </p:tgtEl>
                                        <p:attrNameLst>
                                          <p:attrName>style.visibility</p:attrName>
                                        </p:attrNameLst>
                                      </p:cBhvr>
                                      <p:to>
                                        <p:strVal val="visible"/>
                                      </p:to>
                                    </p:set>
                                    <p:animEffect transition="in" filter="wipe(left)">
                                      <p:cBhvr>
                                        <p:cTn id="32" dur="500"/>
                                        <p:tgtEl>
                                          <p:spTgt spid="13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wipe(left)">
                                      <p:cBhvr>
                                        <p:cTn id="35"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9" grpId="0"/>
      <p:bldP spid="130" grpId="0"/>
      <p:bldP spid="131" grpId="0"/>
      <p:bldP spid="1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1198724" y="1664601"/>
            <a:ext cx="9792965" cy="1861226"/>
          </a:xfrm>
          <a:prstGeom prst="roundRect">
            <a:avLst>
              <a:gd name="adj" fmla="val 0"/>
            </a:avLst>
          </a:prstGeom>
          <a:noFill/>
          <a:ln w="3175" cap="flat" cmpd="sng" algn="ctr">
            <a:solidFill>
              <a:schemeClr val="bg1"/>
            </a:solidFill>
            <a:prstDash val="solid"/>
          </a:ln>
          <a:effectLst/>
        </p:spPr>
        <p:txBody>
          <a:bodyPr lIns="121917" tIns="60958" rIns="121917" bIns="60958"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sp>
        <p:nvSpPr>
          <p:cNvPr id="21" name="TextBox 20"/>
          <p:cNvSpPr txBox="1"/>
          <p:nvPr/>
        </p:nvSpPr>
        <p:spPr>
          <a:xfrm>
            <a:off x="1595293" y="1989301"/>
            <a:ext cx="8999828" cy="1181862"/>
          </a:xfrm>
          <a:prstGeom prst="rect">
            <a:avLst/>
          </a:prstGeom>
          <a:noFill/>
        </p:spPr>
        <p:txBody>
          <a:bodyPr wrap="square" lIns="0" tIns="0" rIns="0" bIns="0" rtlCol="0">
            <a:spAutoFit/>
          </a:bodyPr>
          <a:lstStyle/>
          <a:p>
            <a:pPr algn="just" defTabSz="1218565">
              <a:lnSpc>
                <a:spcPct val="120000"/>
              </a:lnSpc>
              <a:defRPr/>
            </a:pPr>
            <a:r>
              <a:rPr lang="zh-CN" altLang="en-US" sz="1600" kern="0" dirty="0">
                <a:solidFill>
                  <a:schemeClr val="bg1"/>
                </a:solidFill>
                <a:latin typeface="微软雅黑" panose="020B0503020204020204" pitchFamily="34" charset="-122"/>
                <a:ea typeface="微软雅黑" panose="020B0503020204020204" pitchFamily="34" charset="-122"/>
              </a:rPr>
              <a:t>写内容</a:t>
            </a:r>
            <a:r>
              <a:rPr lang="en-US" altLang="zh-CN" sz="1600" kern="0" dirty="0">
                <a:solidFill>
                  <a:schemeClr val="bg1"/>
                </a:solidFill>
                <a:latin typeface="微软雅黑" panose="020B0503020204020204" pitchFamily="34" charset="-122"/>
                <a:ea typeface="微软雅黑" panose="020B0503020204020204" pitchFamily="34" charset="-122"/>
              </a:rPr>
              <a:t>……</a:t>
            </a:r>
            <a:r>
              <a:rPr lang="zh-CN" altLang="en-US" sz="16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kern="0" dirty="0">
                <a:solidFill>
                  <a:schemeClr val="bg1"/>
                </a:solidFill>
                <a:latin typeface="微软雅黑" panose="020B0503020204020204" pitchFamily="34" charset="-122"/>
                <a:ea typeface="微软雅黑" panose="020B0503020204020204" pitchFamily="34" charset="-122"/>
              </a:rPr>
              <a:t>……</a:t>
            </a:r>
            <a:r>
              <a:rPr lang="zh-CN" altLang="en-US" sz="16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1600" kern="0" dirty="0">
                <a:solidFill>
                  <a:schemeClr val="bg1"/>
                </a:solidFill>
                <a:latin typeface="微软雅黑" panose="020B0503020204020204" pitchFamily="34" charset="-122"/>
                <a:ea typeface="微软雅黑" panose="020B0503020204020204" pitchFamily="34" charset="-122"/>
              </a:rPr>
              <a:t>……</a:t>
            </a:r>
            <a:r>
              <a:rPr lang="zh-CN" altLang="en-US" sz="16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600" kern="0" dirty="0">
              <a:solidFill>
                <a:schemeClr val="bg1"/>
              </a:solidFill>
              <a:latin typeface="微软雅黑" panose="020B0503020204020204" pitchFamily="34" charset="-122"/>
              <a:ea typeface="微软雅黑" panose="020B0503020204020204" pitchFamily="34" charset="-122"/>
            </a:endParaRPr>
          </a:p>
        </p:txBody>
      </p:sp>
      <p:sp>
        <p:nvSpPr>
          <p:cNvPr id="22" name="矩形 93"/>
          <p:cNvSpPr/>
          <p:nvPr/>
        </p:nvSpPr>
        <p:spPr>
          <a:xfrm>
            <a:off x="1148506" y="1605169"/>
            <a:ext cx="383993" cy="3841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6EADAA"/>
          </a:solidFill>
          <a:ln w="25400" cap="flat" cmpd="sng" algn="ctr">
            <a:noFill/>
            <a:prstDash val="solid"/>
          </a:ln>
          <a:effectLst/>
        </p:spPr>
        <p:txBody>
          <a:bodyPr lIns="121917" tIns="60958" rIns="121917" bIns="60958"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sp>
        <p:nvSpPr>
          <p:cNvPr id="23" name="矩形 93"/>
          <p:cNvSpPr/>
          <p:nvPr/>
        </p:nvSpPr>
        <p:spPr>
          <a:xfrm rot="10800000">
            <a:off x="10660573" y="3200877"/>
            <a:ext cx="383993" cy="3841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6EADAA"/>
          </a:solidFill>
          <a:ln w="25400" cap="flat" cmpd="sng" algn="ctr">
            <a:noFill/>
            <a:prstDash val="solid"/>
          </a:ln>
          <a:effectLst/>
        </p:spPr>
        <p:txBody>
          <a:bodyPr lIns="121917" tIns="60958" rIns="121917" bIns="60958"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sp>
        <p:nvSpPr>
          <p:cNvPr id="24" name="Freeform 5"/>
          <p:cNvSpPr/>
          <p:nvPr/>
        </p:nvSpPr>
        <p:spPr bwMode="auto">
          <a:xfrm>
            <a:off x="4006113" y="4005992"/>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B6060"/>
          </a:solidFill>
          <a:ln w="63500" cap="flat">
            <a:solidFill>
              <a:sysClr val="window" lastClr="FFFFFF"/>
            </a:solidFill>
            <a:prstDash val="solid"/>
            <a:miter lim="800000"/>
          </a:ln>
          <a:effectLst>
            <a:outerShdw blurRad="127000" dist="63500" dir="6600000" algn="t" rotWithShape="0">
              <a:prstClr val="black">
                <a:alpha val="40000"/>
              </a:prstClr>
            </a:outerShdw>
          </a:effectLst>
        </p:spPr>
        <p:txBody>
          <a:bodyPr vert="horz" wrap="square" lIns="121917" tIns="60958" rIns="121917" bIns="60958" numCol="1" anchor="t" anchorCtr="0" compatLnSpc="1"/>
          <a:lstStyle/>
          <a:p>
            <a:pPr defTabSz="1218565">
              <a:defRPr/>
            </a:pPr>
            <a:endParaRPr lang="zh-CN" altLang="en-US" kern="0">
              <a:solidFill>
                <a:sysClr val="window" lastClr="FFFFFF"/>
              </a:solidFill>
            </a:endParaRPr>
          </a:p>
        </p:txBody>
      </p:sp>
      <p:sp>
        <p:nvSpPr>
          <p:cNvPr id="25" name="TextBox 24"/>
          <p:cNvSpPr txBox="1"/>
          <p:nvPr/>
        </p:nvSpPr>
        <p:spPr>
          <a:xfrm>
            <a:off x="4316686" y="4515584"/>
            <a:ext cx="1291880" cy="73883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defTabSz="1218565">
              <a:defRPr/>
            </a:pPr>
            <a:r>
              <a:rPr lang="zh-CN" altLang="en-US" sz="2400" b="1" kern="0" dirty="0">
                <a:solidFill>
                  <a:sysClr val="window" lastClr="FFFFFF"/>
                </a:solidFill>
              </a:rPr>
              <a:t>关键字</a:t>
            </a:r>
            <a:endParaRPr lang="zh-CN" altLang="en-US" sz="2400" b="1" kern="0" dirty="0">
              <a:solidFill>
                <a:sysClr val="window" lastClr="FFFFFF"/>
              </a:solidFill>
            </a:endParaRPr>
          </a:p>
        </p:txBody>
      </p:sp>
      <p:sp>
        <p:nvSpPr>
          <p:cNvPr id="26" name="Freeform 5"/>
          <p:cNvSpPr/>
          <p:nvPr/>
        </p:nvSpPr>
        <p:spPr bwMode="auto">
          <a:xfrm>
            <a:off x="1880987" y="4005992"/>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EADAA"/>
          </a:solidFill>
          <a:ln w="63500" cap="flat">
            <a:solidFill>
              <a:sysClr val="window" lastClr="FFFFFF"/>
            </a:solidFill>
            <a:prstDash val="solid"/>
            <a:miter lim="800000"/>
          </a:ln>
          <a:effectLst>
            <a:outerShdw blurRad="127000" dist="63500" dir="6600000" algn="t" rotWithShape="0">
              <a:prstClr val="black">
                <a:alpha val="40000"/>
              </a:prstClr>
            </a:outerShdw>
          </a:effectLst>
        </p:spPr>
        <p:txBody>
          <a:bodyPr vert="horz" wrap="square" lIns="121917" tIns="60958" rIns="121917" bIns="60958" numCol="1" anchor="t" anchorCtr="0" compatLnSpc="1"/>
          <a:lstStyle/>
          <a:p>
            <a:pPr defTabSz="1218565">
              <a:defRPr/>
            </a:pPr>
            <a:endParaRPr lang="zh-CN" altLang="en-US" kern="0">
              <a:solidFill>
                <a:sysClr val="window" lastClr="FFFFFF"/>
              </a:solidFill>
            </a:endParaRPr>
          </a:p>
        </p:txBody>
      </p:sp>
      <p:sp>
        <p:nvSpPr>
          <p:cNvPr id="27" name="Freeform 5"/>
          <p:cNvSpPr/>
          <p:nvPr/>
        </p:nvSpPr>
        <p:spPr bwMode="auto">
          <a:xfrm>
            <a:off x="6131239" y="4005992"/>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56CA93"/>
          </a:solidFill>
          <a:ln w="63500" cap="flat">
            <a:solidFill>
              <a:sysClr val="window" lastClr="FFFFFF"/>
            </a:solidFill>
            <a:prstDash val="solid"/>
            <a:miter lim="800000"/>
          </a:ln>
          <a:effectLst>
            <a:outerShdw blurRad="127000" dist="63500" dir="6600000" algn="t" rotWithShape="0">
              <a:prstClr val="black">
                <a:alpha val="40000"/>
              </a:prstClr>
            </a:outerShdw>
          </a:effectLst>
        </p:spPr>
        <p:txBody>
          <a:bodyPr vert="horz" wrap="square" lIns="121917" tIns="60958" rIns="121917" bIns="60958" numCol="1" anchor="t" anchorCtr="0" compatLnSpc="1"/>
          <a:lstStyle/>
          <a:p>
            <a:pPr defTabSz="1218565">
              <a:defRPr/>
            </a:pPr>
            <a:endParaRPr lang="zh-CN" altLang="en-US" kern="0">
              <a:solidFill>
                <a:sysClr val="window" lastClr="FFFFFF"/>
              </a:solidFill>
            </a:endParaRPr>
          </a:p>
        </p:txBody>
      </p:sp>
      <p:sp>
        <p:nvSpPr>
          <p:cNvPr id="28" name="Freeform 5"/>
          <p:cNvSpPr/>
          <p:nvPr/>
        </p:nvSpPr>
        <p:spPr bwMode="auto">
          <a:xfrm>
            <a:off x="8256365" y="4005992"/>
            <a:ext cx="195706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3913F"/>
          </a:solidFill>
          <a:ln w="63500" cap="flat">
            <a:solidFill>
              <a:sysClr val="window" lastClr="FFFFFF"/>
            </a:solidFill>
            <a:prstDash val="solid"/>
            <a:miter lim="800000"/>
          </a:ln>
          <a:effectLst>
            <a:outerShdw blurRad="127000" dist="63500" dir="6600000" algn="t" rotWithShape="0">
              <a:prstClr val="black">
                <a:alpha val="40000"/>
              </a:prstClr>
            </a:outerShdw>
          </a:effectLst>
        </p:spPr>
        <p:txBody>
          <a:bodyPr vert="horz" wrap="square" lIns="121917" tIns="60958" rIns="121917" bIns="60958" numCol="1" anchor="t" anchorCtr="0" compatLnSpc="1"/>
          <a:lstStyle/>
          <a:p>
            <a:pPr defTabSz="1218565">
              <a:defRPr/>
            </a:pPr>
            <a:endParaRPr lang="zh-CN" altLang="en-US" kern="0">
              <a:solidFill>
                <a:sysClr val="window" lastClr="FFFFFF"/>
              </a:solidFill>
            </a:endParaRPr>
          </a:p>
        </p:txBody>
      </p:sp>
      <p:sp>
        <p:nvSpPr>
          <p:cNvPr id="29" name="TextBox 28"/>
          <p:cNvSpPr txBox="1"/>
          <p:nvPr/>
        </p:nvSpPr>
        <p:spPr>
          <a:xfrm>
            <a:off x="2213578" y="4515584"/>
            <a:ext cx="1291880" cy="73883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defTabSz="1218565">
              <a:defRPr/>
            </a:pPr>
            <a:r>
              <a:rPr lang="zh-CN" altLang="en-US" sz="2400" b="1" kern="0" dirty="0">
                <a:solidFill>
                  <a:sysClr val="window" lastClr="FFFFFF"/>
                </a:solidFill>
              </a:rPr>
              <a:t>关键字</a:t>
            </a:r>
            <a:endParaRPr lang="zh-CN" altLang="en-US" sz="2400" b="1" kern="0" dirty="0">
              <a:solidFill>
                <a:sysClr val="window" lastClr="FFFFFF"/>
              </a:solidFill>
            </a:endParaRPr>
          </a:p>
        </p:txBody>
      </p:sp>
      <p:sp>
        <p:nvSpPr>
          <p:cNvPr id="30" name="TextBox 29"/>
          <p:cNvSpPr txBox="1"/>
          <p:nvPr/>
        </p:nvSpPr>
        <p:spPr>
          <a:xfrm>
            <a:off x="6463830" y="4515584"/>
            <a:ext cx="1291880" cy="73883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defTabSz="1218565">
              <a:defRPr/>
            </a:pPr>
            <a:r>
              <a:rPr lang="zh-CN" altLang="en-US" sz="2400" b="1" kern="0" dirty="0">
                <a:solidFill>
                  <a:sysClr val="window" lastClr="FFFFFF"/>
                </a:solidFill>
              </a:rPr>
              <a:t>关键字</a:t>
            </a:r>
            <a:endParaRPr lang="zh-CN" altLang="en-US" sz="2400" b="1" kern="0" dirty="0">
              <a:solidFill>
                <a:sysClr val="window" lastClr="FFFFFF"/>
              </a:solidFill>
            </a:endParaRPr>
          </a:p>
        </p:txBody>
      </p:sp>
      <p:sp>
        <p:nvSpPr>
          <p:cNvPr id="31" name="TextBox 30"/>
          <p:cNvSpPr txBox="1"/>
          <p:nvPr/>
        </p:nvSpPr>
        <p:spPr>
          <a:xfrm>
            <a:off x="8588956" y="4515584"/>
            <a:ext cx="1291880" cy="73883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8565">
              <a:defRPr/>
            </a:pPr>
            <a:r>
              <a:rPr lang="zh-CN" altLang="en-US" sz="2400" b="1" kern="0" dirty="0">
                <a:solidFill>
                  <a:sysClr val="window" lastClr="FFFFFF"/>
                </a:solidFill>
              </a:rPr>
              <a:t>添加</a:t>
            </a:r>
            <a:endParaRPr lang="en-US" altLang="zh-CN" sz="2400" b="1" kern="0" dirty="0">
              <a:solidFill>
                <a:sysClr val="window" lastClr="FFFFFF"/>
              </a:solidFill>
            </a:endParaRPr>
          </a:p>
          <a:p>
            <a:pPr algn="ctr" defTabSz="1218565">
              <a:defRPr/>
            </a:pPr>
            <a:r>
              <a:rPr lang="zh-CN" altLang="en-US" sz="2400" b="1" kern="0" dirty="0">
                <a:solidFill>
                  <a:sysClr val="window" lastClr="FFFFFF"/>
                </a:solidFill>
              </a:rPr>
              <a:t>关键字</a:t>
            </a:r>
            <a:endParaRPr lang="zh-CN" altLang="en-US" sz="2400" b="1" kern="0" dirty="0">
              <a:solidFill>
                <a:sysClr val="window" lastClr="FFFFFF"/>
              </a:solidFill>
            </a:endParaRPr>
          </a:p>
        </p:txBody>
      </p:sp>
      <p:sp>
        <p:nvSpPr>
          <p:cNvPr id="18" name="TextBox 17"/>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52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anim calcmode="lin" valueType="num">
                                      <p:cBhvr>
                                        <p:cTn id="16" dur="500" fill="hold"/>
                                        <p:tgtEl>
                                          <p:spTgt spid="22"/>
                                        </p:tgtEl>
                                        <p:attrNameLst>
                                          <p:attrName>ppt_x</p:attrName>
                                        </p:attrNameLst>
                                      </p:cBhvr>
                                      <p:tavLst>
                                        <p:tav tm="0">
                                          <p:val>
                                            <p:fltVal val="0.5"/>
                                          </p:val>
                                        </p:tav>
                                        <p:tav tm="100000">
                                          <p:val>
                                            <p:strVal val="#ppt_x"/>
                                          </p:val>
                                        </p:tav>
                                      </p:tavLst>
                                    </p:anim>
                                    <p:anim calcmode="lin" valueType="num">
                                      <p:cBhvr>
                                        <p:cTn id="17" dur="500" fill="hold"/>
                                        <p:tgtEl>
                                          <p:spTgt spid="22"/>
                                        </p:tgtEl>
                                        <p:attrNameLst>
                                          <p:attrName>ppt_y</p:attrName>
                                        </p:attrNameLst>
                                      </p:cBhvr>
                                      <p:tavLst>
                                        <p:tav tm="0">
                                          <p:val>
                                            <p:fltVal val="0.5"/>
                                          </p:val>
                                        </p:tav>
                                        <p:tav tm="100000">
                                          <p:val>
                                            <p:strVal val="#ppt_y"/>
                                          </p:val>
                                        </p:tav>
                                      </p:tavLst>
                                    </p:anim>
                                  </p:childTnLst>
                                </p:cTn>
                              </p:par>
                              <p:par>
                                <p:cTn id="18" presetID="53" presetClass="entr" presetSubtype="528"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fltVal val="0"/>
                                          </p:val>
                                        </p:tav>
                                        <p:tav tm="100000">
                                          <p:val>
                                            <p:strVal val="#ppt_h"/>
                                          </p:val>
                                        </p:tav>
                                      </p:tavLst>
                                    </p:anim>
                                    <p:animEffect transition="in" filter="fade">
                                      <p:cBhvr>
                                        <p:cTn id="22" dur="500"/>
                                        <p:tgtEl>
                                          <p:spTgt spid="23"/>
                                        </p:tgtEl>
                                      </p:cBhvr>
                                    </p:animEffect>
                                    <p:anim calcmode="lin" valueType="num">
                                      <p:cBhvr>
                                        <p:cTn id="23" dur="500" fill="hold"/>
                                        <p:tgtEl>
                                          <p:spTgt spid="23"/>
                                        </p:tgtEl>
                                        <p:attrNameLst>
                                          <p:attrName>ppt_x</p:attrName>
                                        </p:attrNameLst>
                                      </p:cBhvr>
                                      <p:tavLst>
                                        <p:tav tm="0">
                                          <p:val>
                                            <p:fltVal val="0.5"/>
                                          </p:val>
                                        </p:tav>
                                        <p:tav tm="100000">
                                          <p:val>
                                            <p:strVal val="#ppt_x"/>
                                          </p:val>
                                        </p:tav>
                                      </p:tavLst>
                                    </p:anim>
                                    <p:anim calcmode="lin" valueType="num">
                                      <p:cBhvr>
                                        <p:cTn id="24" dur="500" fill="hold"/>
                                        <p:tgtEl>
                                          <p:spTgt spid="23"/>
                                        </p:tgtEl>
                                        <p:attrNameLst>
                                          <p:attrName>ppt_y</p:attrName>
                                        </p:attrNameLst>
                                      </p:cBhvr>
                                      <p:tavLst>
                                        <p:tav tm="0">
                                          <p:val>
                                            <p:fltVal val="0.5"/>
                                          </p:val>
                                        </p:tav>
                                        <p:tav tm="100000">
                                          <p:val>
                                            <p:strVal val="#ppt_y"/>
                                          </p:val>
                                        </p:tav>
                                      </p:tavLst>
                                    </p:anim>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up)">
                                      <p:cBhvr>
                                        <p:cTn id="28" dur="500"/>
                                        <p:tgtEl>
                                          <p:spTgt spid="20"/>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500"/>
                                        <p:tgtEl>
                                          <p:spTgt spid="21"/>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60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par>
                                <p:cTn id="49" presetID="10" presetClass="entr" presetSubtype="0" fill="hold" grpId="0" nodeType="withEffect">
                                  <p:stCondLst>
                                    <p:cond delay="60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grpId="0" nodeType="withEffect">
                                  <p:stCondLst>
                                    <p:cond delay="90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par>
                                <p:cTn id="55" presetID="10" presetClass="entr" presetSubtype="0" fill="hold" grpId="0" nodeType="withEffect">
                                  <p:stCondLst>
                                    <p:cond delay="90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animBg="1"/>
      <p:bldP spid="23" grpId="0" animBg="1"/>
      <p:bldP spid="24" grpId="0" animBg="1"/>
      <p:bldP spid="25" grpId="0"/>
      <p:bldP spid="26" grpId="0" animBg="1"/>
      <p:bldP spid="27" grpId="0" animBg="1"/>
      <p:bldP spid="28" grpId="0" animBg="1"/>
      <p:bldP spid="29" grpId="0"/>
      <p:bldP spid="30" grpId="0"/>
      <p:bldP spid="31"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2"/>
          <p:cNvGrpSpPr/>
          <p:nvPr/>
        </p:nvGrpSpPr>
        <p:grpSpPr bwMode="auto">
          <a:xfrm>
            <a:off x="1198661" y="3342362"/>
            <a:ext cx="2612961" cy="675372"/>
            <a:chOff x="-1032447" y="0"/>
            <a:chExt cx="2967616" cy="506624"/>
          </a:xfrm>
          <a:solidFill>
            <a:srgbClr val="6EADAA"/>
          </a:solidFill>
          <a:effectLst>
            <a:outerShdw blurRad="127000" dist="38100" dir="8100000" algn="tr" rotWithShape="0">
              <a:prstClr val="black">
                <a:alpha val="40000"/>
              </a:prstClr>
            </a:outerShdw>
          </a:effectLst>
        </p:grpSpPr>
        <p:sp>
          <p:nvSpPr>
            <p:cNvPr id="41" name="圆角矩形 33"/>
            <p:cNvSpPr>
              <a:spLocks noChangeArrowheads="1"/>
            </p:cNvSpPr>
            <p:nvPr/>
          </p:nvSpPr>
          <p:spPr bwMode="auto">
            <a:xfrm>
              <a:off x="-1032447" y="73989"/>
              <a:ext cx="2967616"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defTabSz="1218565">
                <a:defRPr/>
              </a:pPr>
              <a:endParaRPr lang="zh-CN" altLang="zh-CN" kern="0">
                <a:solidFill>
                  <a:srgbClr val="FFFFFF"/>
                </a:solidFill>
                <a:latin typeface="宋体" panose="02010600030101010101" pitchFamily="2" charset="-122"/>
                <a:sym typeface="宋体" panose="02010600030101010101" pitchFamily="2" charset="-122"/>
              </a:endParaRPr>
            </a:p>
          </p:txBody>
        </p:sp>
        <p:sp>
          <p:nvSpPr>
            <p:cNvPr id="42" name="等腰三角形 34"/>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defTabSz="1218565">
                <a:defRPr/>
              </a:pPr>
              <a:endParaRPr lang="zh-CN" altLang="zh-CN" kern="0">
                <a:solidFill>
                  <a:srgbClr val="FFFFFF"/>
                </a:solidFill>
                <a:latin typeface="宋体" panose="02010600030101010101" pitchFamily="2" charset="-122"/>
                <a:sym typeface="宋体" panose="02010600030101010101" pitchFamily="2" charset="-122"/>
              </a:endParaRPr>
            </a:p>
          </p:txBody>
        </p:sp>
      </p:grpSp>
      <p:sp>
        <p:nvSpPr>
          <p:cNvPr id="43" name="椭圆 35"/>
          <p:cNvSpPr>
            <a:spLocks noChangeArrowheads="1"/>
          </p:cNvSpPr>
          <p:nvPr/>
        </p:nvSpPr>
        <p:spPr bwMode="auto">
          <a:xfrm>
            <a:off x="1813748" y="1589356"/>
            <a:ext cx="1413749" cy="1414261"/>
          </a:xfrm>
          <a:prstGeom prst="ellipse">
            <a:avLst/>
          </a:prstGeom>
          <a:solidFill>
            <a:srgbClr val="6EADAA"/>
          </a:solidFill>
          <a:ln w="76200">
            <a:solidFill>
              <a:sysClr val="window" lastClr="FFFFFF"/>
            </a:solidFill>
          </a:ln>
          <a:effectLst>
            <a:outerShdw blurRad="127000" dist="38100" dir="8100000" algn="tr" rotWithShape="0">
              <a:prstClr val="black">
                <a:alpha val="40000"/>
              </a:prstClr>
            </a:outerShdw>
          </a:effectLst>
        </p:spPr>
        <p:txBody>
          <a:bodyPr lIns="121917" tIns="60958" rIns="121917" bIns="60958" anchor="ctr"/>
          <a:lstStyle/>
          <a:p>
            <a:pPr algn="ctr" defTabSz="1218565">
              <a:defRPr/>
            </a:pPr>
            <a:endParaRPr lang="zh-CN" altLang="zh-CN" kern="0">
              <a:solidFill>
                <a:sysClr val="window" lastClr="FFFFFF"/>
              </a:solidFill>
              <a:latin typeface="宋体" panose="02010600030101010101" pitchFamily="2" charset="-122"/>
              <a:sym typeface="宋体" panose="02010600030101010101" pitchFamily="2" charset="-122"/>
            </a:endParaRPr>
          </a:p>
        </p:txBody>
      </p:sp>
      <p:grpSp>
        <p:nvGrpSpPr>
          <p:cNvPr id="44" name="组合 36"/>
          <p:cNvGrpSpPr/>
          <p:nvPr/>
        </p:nvGrpSpPr>
        <p:grpSpPr bwMode="auto">
          <a:xfrm flipV="1">
            <a:off x="3657125" y="3441868"/>
            <a:ext cx="2579881" cy="675374"/>
            <a:chOff x="0" y="0"/>
            <a:chExt cx="1935168" cy="506624"/>
          </a:xfrm>
          <a:solidFill>
            <a:srgbClr val="FB6060"/>
          </a:solidFill>
          <a:effectLst>
            <a:outerShdw blurRad="127000" dist="38100" dir="8100000" algn="tr" rotWithShape="0">
              <a:prstClr val="black">
                <a:alpha val="40000"/>
              </a:prstClr>
            </a:outerShdw>
          </a:effectLst>
        </p:grpSpPr>
        <p:sp>
          <p:nvSpPr>
            <p:cNvPr id="45" name="圆角矩形 37"/>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defTabSz="1218565">
                <a:defRPr/>
              </a:pPr>
              <a:endParaRPr lang="zh-CN" altLang="zh-CN" kern="0">
                <a:solidFill>
                  <a:srgbClr val="FFFFFF"/>
                </a:solidFill>
                <a:latin typeface="宋体" panose="02010600030101010101" pitchFamily="2" charset="-122"/>
                <a:sym typeface="宋体" panose="02010600030101010101" pitchFamily="2" charset="-122"/>
              </a:endParaRPr>
            </a:p>
          </p:txBody>
        </p:sp>
        <p:sp>
          <p:nvSpPr>
            <p:cNvPr id="46" name="等腰三角形 38"/>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defTabSz="1218565">
                <a:defRPr/>
              </a:pPr>
              <a:endParaRPr lang="zh-CN" altLang="zh-CN" kern="0">
                <a:solidFill>
                  <a:srgbClr val="FFFFFF"/>
                </a:solidFill>
                <a:latin typeface="宋体" panose="02010600030101010101" pitchFamily="2" charset="-122"/>
                <a:sym typeface="宋体" panose="02010600030101010101" pitchFamily="2" charset="-122"/>
              </a:endParaRPr>
            </a:p>
          </p:txBody>
        </p:sp>
      </p:grpSp>
      <p:sp>
        <p:nvSpPr>
          <p:cNvPr id="47" name="椭圆 39"/>
          <p:cNvSpPr>
            <a:spLocks noChangeArrowheads="1"/>
          </p:cNvSpPr>
          <p:nvPr/>
        </p:nvSpPr>
        <p:spPr bwMode="auto">
          <a:xfrm>
            <a:off x="4325904" y="4348010"/>
            <a:ext cx="1413749" cy="1414261"/>
          </a:xfrm>
          <a:prstGeom prst="ellipse">
            <a:avLst/>
          </a:prstGeom>
          <a:solidFill>
            <a:srgbClr val="FB6060"/>
          </a:solidFill>
          <a:ln w="76200">
            <a:solidFill>
              <a:sysClr val="window" lastClr="FFFFFF"/>
            </a:solidFill>
          </a:ln>
          <a:effectLst>
            <a:outerShdw blurRad="127000" dist="38100" dir="8100000" algn="tr" rotWithShape="0">
              <a:prstClr val="black">
                <a:alpha val="40000"/>
              </a:prstClr>
            </a:outerShdw>
          </a:effectLst>
        </p:spPr>
        <p:txBody>
          <a:bodyPr lIns="121917" tIns="60958" rIns="121917" bIns="60958" anchor="ctr"/>
          <a:lstStyle/>
          <a:p>
            <a:pPr algn="ctr" defTabSz="1218565">
              <a:defRPr/>
            </a:pPr>
            <a:endParaRPr lang="zh-CN" altLang="zh-CN" kern="0">
              <a:solidFill>
                <a:sysClr val="window" lastClr="FFFFFF"/>
              </a:solidFill>
              <a:latin typeface="宋体" panose="02010600030101010101" pitchFamily="2" charset="-122"/>
              <a:sym typeface="宋体" panose="02010600030101010101" pitchFamily="2" charset="-122"/>
            </a:endParaRPr>
          </a:p>
        </p:txBody>
      </p:sp>
      <p:grpSp>
        <p:nvGrpSpPr>
          <p:cNvPr id="48" name="组合 40"/>
          <p:cNvGrpSpPr/>
          <p:nvPr/>
        </p:nvGrpSpPr>
        <p:grpSpPr bwMode="auto">
          <a:xfrm>
            <a:off x="6086741" y="3342362"/>
            <a:ext cx="2581997" cy="675372"/>
            <a:chOff x="0" y="0"/>
            <a:chExt cx="1935168" cy="506624"/>
          </a:xfrm>
          <a:solidFill>
            <a:srgbClr val="56CA93"/>
          </a:solidFill>
          <a:effectLst>
            <a:outerShdw blurRad="127000" dist="38100" dir="8100000" algn="tr" rotWithShape="0">
              <a:prstClr val="black">
                <a:alpha val="40000"/>
              </a:prstClr>
            </a:outerShdw>
          </a:effectLst>
        </p:grpSpPr>
        <p:sp>
          <p:nvSpPr>
            <p:cNvPr id="49" name="圆角矩形 41"/>
            <p:cNvSpPr>
              <a:spLocks noChangeArrowheads="1"/>
            </p:cNvSpPr>
            <p:nvPr/>
          </p:nvSpPr>
          <p:spPr bwMode="auto">
            <a:xfrm>
              <a:off x="0" y="73989"/>
              <a:ext cx="1935168"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defTabSz="1218565">
                <a:defRPr/>
              </a:pPr>
              <a:endParaRPr lang="zh-CN" altLang="zh-CN" kern="0">
                <a:solidFill>
                  <a:srgbClr val="FFFFFF"/>
                </a:solidFill>
                <a:latin typeface="宋体" panose="02010600030101010101" pitchFamily="2" charset="-122"/>
                <a:sym typeface="宋体" panose="02010600030101010101" pitchFamily="2" charset="-122"/>
              </a:endParaRPr>
            </a:p>
          </p:txBody>
        </p:sp>
        <p:sp>
          <p:nvSpPr>
            <p:cNvPr id="50" name="等腰三角形 42"/>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defTabSz="1218565">
                <a:defRPr/>
              </a:pPr>
              <a:endParaRPr lang="zh-CN" altLang="zh-CN" kern="0">
                <a:solidFill>
                  <a:srgbClr val="FFFFFF"/>
                </a:solidFill>
                <a:latin typeface="宋体" panose="02010600030101010101" pitchFamily="2" charset="-122"/>
                <a:sym typeface="宋体" panose="02010600030101010101" pitchFamily="2" charset="-122"/>
              </a:endParaRPr>
            </a:p>
          </p:txBody>
        </p:sp>
      </p:grpSp>
      <p:sp>
        <p:nvSpPr>
          <p:cNvPr id="51" name="椭圆 43"/>
          <p:cNvSpPr>
            <a:spLocks noChangeArrowheads="1"/>
          </p:cNvSpPr>
          <p:nvPr/>
        </p:nvSpPr>
        <p:spPr bwMode="auto">
          <a:xfrm>
            <a:off x="6670865" y="1589356"/>
            <a:ext cx="1413749" cy="1414261"/>
          </a:xfrm>
          <a:prstGeom prst="ellipse">
            <a:avLst/>
          </a:prstGeom>
          <a:solidFill>
            <a:srgbClr val="56CA93"/>
          </a:solidFill>
          <a:ln w="76200">
            <a:solidFill>
              <a:sysClr val="window" lastClr="FFFFFF"/>
            </a:solidFill>
          </a:ln>
          <a:effectLst>
            <a:outerShdw blurRad="127000" dist="38100" dir="8100000" algn="tr" rotWithShape="0">
              <a:prstClr val="black">
                <a:alpha val="40000"/>
              </a:prstClr>
            </a:outerShdw>
          </a:effectLst>
        </p:spPr>
        <p:txBody>
          <a:bodyPr lIns="121917" tIns="60958" rIns="121917" bIns="60958" anchor="ctr"/>
          <a:lstStyle/>
          <a:p>
            <a:pPr algn="ctr" defTabSz="1218565">
              <a:defRPr/>
            </a:pPr>
            <a:endParaRPr lang="zh-CN" altLang="zh-CN" kern="0">
              <a:solidFill>
                <a:sysClr val="window" lastClr="FFFFFF"/>
              </a:solidFill>
              <a:latin typeface="宋体" panose="02010600030101010101" pitchFamily="2" charset="-122"/>
              <a:sym typeface="宋体" panose="02010600030101010101" pitchFamily="2" charset="-122"/>
            </a:endParaRPr>
          </a:p>
        </p:txBody>
      </p:sp>
      <p:sp>
        <p:nvSpPr>
          <p:cNvPr id="52" name="椭圆 45"/>
          <p:cNvSpPr>
            <a:spLocks noChangeArrowheads="1"/>
          </p:cNvSpPr>
          <p:nvPr/>
        </p:nvSpPr>
        <p:spPr bwMode="auto">
          <a:xfrm>
            <a:off x="9096249" y="4348010"/>
            <a:ext cx="1413749" cy="1414261"/>
          </a:xfrm>
          <a:prstGeom prst="ellipse">
            <a:avLst/>
          </a:prstGeom>
          <a:solidFill>
            <a:srgbClr val="F3913F"/>
          </a:solidFill>
          <a:ln w="76200">
            <a:solidFill>
              <a:sysClr val="window" lastClr="FFFFFF"/>
            </a:solidFill>
          </a:ln>
          <a:effectLst>
            <a:outerShdw blurRad="127000" dist="38100" dir="8100000" algn="tr" rotWithShape="0">
              <a:prstClr val="black">
                <a:alpha val="40000"/>
              </a:prstClr>
            </a:outerShdw>
          </a:effectLst>
        </p:spPr>
        <p:txBody>
          <a:bodyPr lIns="121917" tIns="60958" rIns="121917" bIns="60958" anchor="ctr"/>
          <a:lstStyle/>
          <a:p>
            <a:pPr algn="ctr" defTabSz="1218565">
              <a:defRPr/>
            </a:pPr>
            <a:endParaRPr lang="zh-CN" altLang="zh-CN" kern="0">
              <a:solidFill>
                <a:sysClr val="window" lastClr="FFFFFF"/>
              </a:solidFill>
              <a:latin typeface="宋体" panose="02010600030101010101" pitchFamily="2" charset="-122"/>
              <a:sym typeface="宋体" panose="02010600030101010101" pitchFamily="2" charset="-122"/>
            </a:endParaRPr>
          </a:p>
        </p:txBody>
      </p:sp>
      <p:sp>
        <p:nvSpPr>
          <p:cNvPr id="53" name="TextBox 46"/>
          <p:cNvSpPr>
            <a:spLocks noChangeArrowheads="1"/>
          </p:cNvSpPr>
          <p:nvPr/>
        </p:nvSpPr>
        <p:spPr bwMode="auto">
          <a:xfrm>
            <a:off x="1589411" y="4809551"/>
            <a:ext cx="1862424"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8565">
              <a:lnSpc>
                <a:spcPts val="1865"/>
              </a:lnSpc>
              <a:defRPr/>
            </a:pPr>
            <a:r>
              <a:rPr lang="zh-CN" altLang="en-US" sz="13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47"/>
          <p:cNvSpPr>
            <a:spLocks noChangeArrowheads="1"/>
          </p:cNvSpPr>
          <p:nvPr/>
        </p:nvSpPr>
        <p:spPr bwMode="auto">
          <a:xfrm>
            <a:off x="1724860" y="4419994"/>
            <a:ext cx="1593642" cy="24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1600" b="1" kern="0" dirty="0">
                <a:solidFill>
                  <a:srgbClr val="FB6060"/>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600" b="1" kern="0" dirty="0">
              <a:solidFill>
                <a:srgbClr val="FB606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Box 50"/>
          <p:cNvSpPr>
            <a:spLocks noChangeArrowheads="1"/>
          </p:cNvSpPr>
          <p:nvPr/>
        </p:nvSpPr>
        <p:spPr bwMode="auto">
          <a:xfrm>
            <a:off x="1724860" y="3607006"/>
            <a:ext cx="1593642" cy="24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16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6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TextBox 51"/>
          <p:cNvSpPr>
            <a:spLocks noChangeArrowheads="1"/>
          </p:cNvSpPr>
          <p:nvPr/>
        </p:nvSpPr>
        <p:spPr bwMode="auto">
          <a:xfrm>
            <a:off x="4150244" y="3607006"/>
            <a:ext cx="1593642" cy="24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16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6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TextBox 52"/>
          <p:cNvSpPr>
            <a:spLocks noChangeArrowheads="1"/>
          </p:cNvSpPr>
          <p:nvPr/>
        </p:nvSpPr>
        <p:spPr bwMode="auto">
          <a:xfrm>
            <a:off x="6687796" y="3607006"/>
            <a:ext cx="1591526" cy="24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16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6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8" name="组合 53"/>
          <p:cNvGrpSpPr/>
          <p:nvPr/>
        </p:nvGrpSpPr>
        <p:grpSpPr bwMode="auto">
          <a:xfrm flipV="1">
            <a:off x="8512125" y="3441865"/>
            <a:ext cx="2551633" cy="675375"/>
            <a:chOff x="-1" y="0"/>
            <a:chExt cx="2865253" cy="506625"/>
          </a:xfrm>
          <a:solidFill>
            <a:srgbClr val="F3913F"/>
          </a:solidFill>
          <a:effectLst>
            <a:outerShdw blurRad="127000" dist="38100" dir="8100000" algn="tr" rotWithShape="0">
              <a:prstClr val="black">
                <a:alpha val="40000"/>
              </a:prstClr>
            </a:outerShdw>
          </a:effectLst>
        </p:grpSpPr>
        <p:sp>
          <p:nvSpPr>
            <p:cNvPr id="59" name="圆角矩形 54"/>
            <p:cNvSpPr>
              <a:spLocks noChangeArrowheads="1"/>
            </p:cNvSpPr>
            <p:nvPr/>
          </p:nvSpPr>
          <p:spPr bwMode="auto">
            <a:xfrm>
              <a:off x="-1" y="73990"/>
              <a:ext cx="2865253" cy="432635"/>
            </a:xfrm>
            <a:prstGeom prst="roundRect">
              <a:avLst>
                <a:gd name="adj" fmla="val 16667"/>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defTabSz="1218565">
                <a:defRPr/>
              </a:pPr>
              <a:endParaRPr lang="zh-CN" altLang="zh-CN" kern="0">
                <a:solidFill>
                  <a:srgbClr val="FFFFFF"/>
                </a:solidFill>
                <a:latin typeface="宋体" panose="02010600030101010101" pitchFamily="2" charset="-122"/>
                <a:sym typeface="宋体" panose="02010600030101010101" pitchFamily="2" charset="-122"/>
              </a:endParaRPr>
            </a:p>
          </p:txBody>
        </p:sp>
        <p:sp>
          <p:nvSpPr>
            <p:cNvPr id="60" name="等腰三角形 55"/>
            <p:cNvSpPr>
              <a:spLocks noChangeArrowheads="1"/>
            </p:cNvSpPr>
            <p:nvPr/>
          </p:nvSpPr>
          <p:spPr bwMode="auto">
            <a:xfrm>
              <a:off x="902659" y="0"/>
              <a:ext cx="129852" cy="95220"/>
            </a:xfrm>
            <a:prstGeom prst="triangle">
              <a:avLst>
                <a:gd name="adj" fmla="val 50000"/>
              </a:avLst>
            </a:prstGeom>
            <a:grpFill/>
            <a:ln>
              <a:noFill/>
            </a:ln>
            <a:extLst>
              <a:ext uri="{91240B29-F687-4F45-9708-019B960494DF}">
                <a14:hiddenLine xmlns:a14="http://schemas.microsoft.com/office/drawing/2010/main" w="25400">
                  <a:solidFill>
                    <a:srgbClr val="BABABA"/>
                  </a:solidFill>
                  <a:bevel/>
                </a14:hiddenLine>
              </a:ext>
            </a:extLst>
          </p:spPr>
          <p:txBody>
            <a:bodyPr anchor="ctr"/>
            <a:lstStyle/>
            <a:p>
              <a:pPr algn="ctr" defTabSz="1218565">
                <a:defRPr/>
              </a:pPr>
              <a:endParaRPr lang="zh-CN" altLang="zh-CN" kern="0">
                <a:solidFill>
                  <a:srgbClr val="FFFFFF"/>
                </a:solidFill>
                <a:latin typeface="宋体" panose="02010600030101010101" pitchFamily="2" charset="-122"/>
                <a:sym typeface="宋体" panose="02010600030101010101" pitchFamily="2" charset="-122"/>
              </a:endParaRPr>
            </a:p>
          </p:txBody>
        </p:sp>
      </p:grpSp>
      <p:sp>
        <p:nvSpPr>
          <p:cNvPr id="61" name="TextBox 56"/>
          <p:cNvSpPr>
            <a:spLocks noChangeArrowheads="1"/>
          </p:cNvSpPr>
          <p:nvPr/>
        </p:nvSpPr>
        <p:spPr bwMode="auto">
          <a:xfrm>
            <a:off x="8918472" y="3607006"/>
            <a:ext cx="1593643" cy="245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16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输入文本内容</a:t>
            </a:r>
            <a:endParaRPr lang="zh-CN" altLang="en-US" sz="16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57"/>
          <p:cNvSpPr>
            <a:spLocks noChangeArrowheads="1"/>
          </p:cNvSpPr>
          <p:nvPr/>
        </p:nvSpPr>
        <p:spPr bwMode="auto">
          <a:xfrm>
            <a:off x="4101566" y="1843415"/>
            <a:ext cx="1862424"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8565">
              <a:lnSpc>
                <a:spcPts val="1865"/>
              </a:lnSpc>
              <a:defRPr/>
            </a:pPr>
            <a:r>
              <a:rPr lang="zh-CN" altLang="en-US" sz="13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58"/>
          <p:cNvSpPr>
            <a:spLocks noChangeArrowheads="1"/>
          </p:cNvSpPr>
          <p:nvPr/>
        </p:nvSpPr>
        <p:spPr bwMode="auto">
          <a:xfrm>
            <a:off x="4237015" y="1451740"/>
            <a:ext cx="1591526" cy="24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1600" b="1" kern="0" dirty="0">
                <a:solidFill>
                  <a:srgbClr val="6EADAA"/>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600" b="1" kern="0" dirty="0">
              <a:solidFill>
                <a:srgbClr val="6EADA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59"/>
          <p:cNvSpPr>
            <a:spLocks noChangeArrowheads="1"/>
          </p:cNvSpPr>
          <p:nvPr/>
        </p:nvSpPr>
        <p:spPr bwMode="auto">
          <a:xfrm>
            <a:off x="6446528" y="4826488"/>
            <a:ext cx="1862424"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8565">
              <a:lnSpc>
                <a:spcPts val="1865"/>
              </a:lnSpc>
              <a:defRPr/>
            </a:pPr>
            <a:r>
              <a:rPr lang="zh-CN" altLang="en-US" sz="1300"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00"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00"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TextBox 62"/>
          <p:cNvSpPr>
            <a:spLocks noChangeArrowheads="1"/>
          </p:cNvSpPr>
          <p:nvPr/>
        </p:nvSpPr>
        <p:spPr bwMode="auto">
          <a:xfrm>
            <a:off x="6579861" y="4434815"/>
            <a:ext cx="1593642" cy="24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1600" b="1" kern="0" dirty="0">
                <a:solidFill>
                  <a:srgbClr val="56CA93"/>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600" b="1" kern="0" dirty="0">
              <a:solidFill>
                <a:srgbClr val="56CA9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63"/>
          <p:cNvSpPr>
            <a:spLocks noChangeArrowheads="1"/>
          </p:cNvSpPr>
          <p:nvPr/>
        </p:nvSpPr>
        <p:spPr bwMode="auto">
          <a:xfrm>
            <a:off x="8785140" y="1843415"/>
            <a:ext cx="1862424" cy="12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defTabSz="1218565">
              <a:lnSpc>
                <a:spcPts val="1865"/>
              </a:lnSpc>
              <a:defRPr/>
            </a:pPr>
            <a:r>
              <a:rPr lang="zh-CN" altLang="en-US" sz="1300"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300"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en-US" altLang="zh-CN" sz="1300"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TextBox 66"/>
          <p:cNvSpPr>
            <a:spLocks noChangeArrowheads="1"/>
          </p:cNvSpPr>
          <p:nvPr/>
        </p:nvSpPr>
        <p:spPr bwMode="auto">
          <a:xfrm>
            <a:off x="8918472" y="1451740"/>
            <a:ext cx="1593643" cy="24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1600" b="1" kern="0" dirty="0">
                <a:solidFill>
                  <a:srgbClr val="F3913F"/>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zh-CN" altLang="en-US" sz="1600" b="1" kern="0" dirty="0">
              <a:solidFill>
                <a:srgbClr val="F391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Box 67"/>
          <p:cNvSpPr>
            <a:spLocks noChangeArrowheads="1"/>
          </p:cNvSpPr>
          <p:nvPr/>
        </p:nvSpPr>
        <p:spPr bwMode="auto">
          <a:xfrm>
            <a:off x="2146022" y="1968327"/>
            <a:ext cx="749202"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1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Box 68"/>
          <p:cNvSpPr>
            <a:spLocks noChangeArrowheads="1"/>
          </p:cNvSpPr>
          <p:nvPr/>
        </p:nvSpPr>
        <p:spPr bwMode="auto">
          <a:xfrm>
            <a:off x="7003140" y="1968327"/>
            <a:ext cx="747085" cy="656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1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Box 70"/>
          <p:cNvSpPr>
            <a:spLocks noChangeArrowheads="1"/>
          </p:cNvSpPr>
          <p:nvPr/>
        </p:nvSpPr>
        <p:spPr bwMode="auto">
          <a:xfrm>
            <a:off x="4658178" y="4726983"/>
            <a:ext cx="749202" cy="656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1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TextBox 72"/>
          <p:cNvSpPr>
            <a:spLocks noChangeArrowheads="1"/>
          </p:cNvSpPr>
          <p:nvPr/>
        </p:nvSpPr>
        <p:spPr bwMode="auto">
          <a:xfrm>
            <a:off x="9428524" y="4726983"/>
            <a:ext cx="749202" cy="656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100" b="1" kern="0" dirty="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37"/>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Tree>
  </p:cSld>
  <p:clrMapOvr>
    <a:masterClrMapping/>
  </p:clrMapOvr>
  <p:transition spd="slow" advTm="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anim calcmode="lin" valueType="num">
                                      <p:cBhvr>
                                        <p:cTn id="8" dur="500" fill="hold"/>
                                        <p:tgtEl>
                                          <p:spTgt spid="38"/>
                                        </p:tgtEl>
                                        <p:attrNameLst>
                                          <p:attrName>ppt_x</p:attrName>
                                        </p:attrNameLst>
                                      </p:cBhvr>
                                      <p:tavLst>
                                        <p:tav tm="0">
                                          <p:val>
                                            <p:strVal val="#ppt_x"/>
                                          </p:val>
                                        </p:tav>
                                        <p:tav tm="100000">
                                          <p:val>
                                            <p:strVal val="#ppt_x"/>
                                          </p:val>
                                        </p:tav>
                                      </p:tavLst>
                                    </p:anim>
                                    <p:anim calcmode="lin" valueType="num">
                                      <p:cBhvr>
                                        <p:cTn id="9" dur="5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300" fill="hold"/>
                                        <p:tgtEl>
                                          <p:spTgt spid="55"/>
                                        </p:tgtEl>
                                        <p:attrNameLst>
                                          <p:attrName>ppt_w</p:attrName>
                                        </p:attrNameLst>
                                      </p:cBhvr>
                                      <p:tavLst>
                                        <p:tav tm="0">
                                          <p:val>
                                            <p:fltVal val="0"/>
                                          </p:val>
                                        </p:tav>
                                        <p:tav tm="100000">
                                          <p:val>
                                            <p:strVal val="#ppt_w"/>
                                          </p:val>
                                        </p:tav>
                                      </p:tavLst>
                                    </p:anim>
                                    <p:anim calcmode="lin" valueType="num">
                                      <p:cBhvr>
                                        <p:cTn id="14" dur="300" fill="hold"/>
                                        <p:tgtEl>
                                          <p:spTgt spid="55"/>
                                        </p:tgtEl>
                                        <p:attrNameLst>
                                          <p:attrName>ppt_h</p:attrName>
                                        </p:attrNameLst>
                                      </p:cBhvr>
                                      <p:tavLst>
                                        <p:tav tm="0">
                                          <p:val>
                                            <p:fltVal val="0"/>
                                          </p:val>
                                        </p:tav>
                                        <p:tav tm="100000">
                                          <p:val>
                                            <p:strVal val="#ppt_h"/>
                                          </p:val>
                                        </p:tav>
                                      </p:tavLst>
                                    </p:anim>
                                    <p:animEffect>
                                      <p:cBhvr>
                                        <p:cTn id="15" dur="300"/>
                                        <p:tgtEl>
                                          <p:spTgt spid="55"/>
                                        </p:tgtEl>
                                      </p:cBhvr>
                                    </p:animEffect>
                                  </p:childTnLst>
                                </p:cTn>
                              </p:par>
                              <p:par>
                                <p:cTn id="16" presetID="10" presetClass="entr" presetSubtype="0"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p:cTn id="18" dur="300" fill="hold"/>
                                        <p:tgtEl>
                                          <p:spTgt spid="40"/>
                                        </p:tgtEl>
                                        <p:attrNameLst>
                                          <p:attrName>ppt_w</p:attrName>
                                        </p:attrNameLst>
                                      </p:cBhvr>
                                      <p:tavLst>
                                        <p:tav tm="0">
                                          <p:val>
                                            <p:fltVal val="0"/>
                                          </p:val>
                                        </p:tav>
                                        <p:tav tm="100000">
                                          <p:val>
                                            <p:strVal val="#ppt_w"/>
                                          </p:val>
                                        </p:tav>
                                      </p:tavLst>
                                    </p:anim>
                                    <p:anim calcmode="lin" valueType="num">
                                      <p:cBhvr>
                                        <p:cTn id="19" dur="300" fill="hold"/>
                                        <p:tgtEl>
                                          <p:spTgt spid="40"/>
                                        </p:tgtEl>
                                        <p:attrNameLst>
                                          <p:attrName>ppt_h</p:attrName>
                                        </p:attrNameLst>
                                      </p:cBhvr>
                                      <p:tavLst>
                                        <p:tav tm="0">
                                          <p:val>
                                            <p:fltVal val="0"/>
                                          </p:val>
                                        </p:tav>
                                        <p:tav tm="100000">
                                          <p:val>
                                            <p:strVal val="#ppt_h"/>
                                          </p:val>
                                        </p:tav>
                                      </p:tavLst>
                                    </p:anim>
                                    <p:animEffect>
                                      <p:cBhvr>
                                        <p:cTn id="20" dur="300"/>
                                        <p:tgtEl>
                                          <p:spTgt spid="40"/>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p:cBhvr>
                                        <p:cTn id="24" dur="600"/>
                                        <p:tgtEl>
                                          <p:spTgt spid="54"/>
                                        </p:tgtEl>
                                      </p:cBhvr>
                                    </p:animEffect>
                                    <p:anim calcmode="lin" valueType="num">
                                      <p:cBhvr>
                                        <p:cTn id="25" dur="600" fill="hold"/>
                                        <p:tgtEl>
                                          <p:spTgt spid="54"/>
                                        </p:tgtEl>
                                        <p:attrNameLst>
                                          <p:attrName>ppt_x</p:attrName>
                                        </p:attrNameLst>
                                      </p:cBhvr>
                                      <p:tavLst>
                                        <p:tav tm="0">
                                          <p:val>
                                            <p:strVal val="#ppt_x"/>
                                          </p:val>
                                        </p:tav>
                                        <p:tav tm="100000">
                                          <p:val>
                                            <p:strVal val="#ppt_x"/>
                                          </p:val>
                                        </p:tav>
                                      </p:tavLst>
                                    </p:anim>
                                    <p:anim calcmode="lin" valueType="num">
                                      <p:cBhvr>
                                        <p:cTn id="26" dur="600" fill="hold"/>
                                        <p:tgtEl>
                                          <p:spTgt spid="5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p:cBhvr>
                                        <p:cTn id="29" dur="600"/>
                                        <p:tgtEl>
                                          <p:spTgt spid="53"/>
                                        </p:tgtEl>
                                      </p:cBhvr>
                                    </p:animEffect>
                                    <p:anim calcmode="lin" valueType="num">
                                      <p:cBhvr>
                                        <p:cTn id="30" dur="600" fill="hold"/>
                                        <p:tgtEl>
                                          <p:spTgt spid="53"/>
                                        </p:tgtEl>
                                        <p:attrNameLst>
                                          <p:attrName>ppt_x</p:attrName>
                                        </p:attrNameLst>
                                      </p:cBhvr>
                                      <p:tavLst>
                                        <p:tav tm="0">
                                          <p:val>
                                            <p:strVal val="#ppt_x"/>
                                          </p:val>
                                        </p:tav>
                                        <p:tav tm="100000">
                                          <p:val>
                                            <p:strVal val="#ppt_x"/>
                                          </p:val>
                                        </p:tav>
                                      </p:tavLst>
                                    </p:anim>
                                    <p:anim calcmode="lin" valueType="num">
                                      <p:cBhvr>
                                        <p:cTn id="31" dur="600" fill="hold"/>
                                        <p:tgtEl>
                                          <p:spTgt spid="5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p:cBhvr>
                                        <p:cTn id="34" dur="600"/>
                                        <p:tgtEl>
                                          <p:spTgt spid="43"/>
                                        </p:tgtEl>
                                      </p:cBhvr>
                                    </p:animEffect>
                                    <p:anim calcmode="lin" valueType="num">
                                      <p:cBhvr>
                                        <p:cTn id="35" dur="600" fill="hold"/>
                                        <p:tgtEl>
                                          <p:spTgt spid="43"/>
                                        </p:tgtEl>
                                        <p:attrNameLst>
                                          <p:attrName>ppt_x</p:attrName>
                                        </p:attrNameLst>
                                      </p:cBhvr>
                                      <p:tavLst>
                                        <p:tav tm="0">
                                          <p:val>
                                            <p:strVal val="#ppt_x"/>
                                          </p:val>
                                        </p:tav>
                                        <p:tav tm="100000">
                                          <p:val>
                                            <p:strVal val="#ppt_x"/>
                                          </p:val>
                                        </p:tav>
                                      </p:tavLst>
                                    </p:anim>
                                    <p:anim calcmode="lin" valueType="num">
                                      <p:cBhvr>
                                        <p:cTn id="36" dur="600" fill="hold"/>
                                        <p:tgtEl>
                                          <p:spTgt spid="43"/>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Effect>
                                      <p:cBhvr>
                                        <p:cTn id="39" dur="600"/>
                                        <p:tgtEl>
                                          <p:spTgt spid="68"/>
                                        </p:tgtEl>
                                      </p:cBhvr>
                                    </p:animEffect>
                                    <p:anim calcmode="lin" valueType="num">
                                      <p:cBhvr>
                                        <p:cTn id="40" dur="600" fill="hold"/>
                                        <p:tgtEl>
                                          <p:spTgt spid="68"/>
                                        </p:tgtEl>
                                        <p:attrNameLst>
                                          <p:attrName>ppt_x</p:attrName>
                                        </p:attrNameLst>
                                      </p:cBhvr>
                                      <p:tavLst>
                                        <p:tav tm="0">
                                          <p:val>
                                            <p:strVal val="#ppt_x"/>
                                          </p:val>
                                        </p:tav>
                                        <p:tav tm="100000">
                                          <p:val>
                                            <p:strVal val="#ppt_x"/>
                                          </p:val>
                                        </p:tav>
                                      </p:tavLst>
                                    </p:anim>
                                    <p:anim calcmode="lin" valueType="num">
                                      <p:cBhvr>
                                        <p:cTn id="41" dur="600" fill="hold"/>
                                        <p:tgtEl>
                                          <p:spTgt spid="68"/>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p:cTn id="45" dur="300" fill="hold"/>
                                        <p:tgtEl>
                                          <p:spTgt spid="56"/>
                                        </p:tgtEl>
                                        <p:attrNameLst>
                                          <p:attrName>ppt_w</p:attrName>
                                        </p:attrNameLst>
                                      </p:cBhvr>
                                      <p:tavLst>
                                        <p:tav tm="0">
                                          <p:val>
                                            <p:fltVal val="0"/>
                                          </p:val>
                                        </p:tav>
                                        <p:tav tm="100000">
                                          <p:val>
                                            <p:strVal val="#ppt_w"/>
                                          </p:val>
                                        </p:tav>
                                      </p:tavLst>
                                    </p:anim>
                                    <p:anim calcmode="lin" valueType="num">
                                      <p:cBhvr>
                                        <p:cTn id="46" dur="300" fill="hold"/>
                                        <p:tgtEl>
                                          <p:spTgt spid="56"/>
                                        </p:tgtEl>
                                        <p:attrNameLst>
                                          <p:attrName>ppt_h</p:attrName>
                                        </p:attrNameLst>
                                      </p:cBhvr>
                                      <p:tavLst>
                                        <p:tav tm="0">
                                          <p:val>
                                            <p:fltVal val="0"/>
                                          </p:val>
                                        </p:tav>
                                        <p:tav tm="100000">
                                          <p:val>
                                            <p:strVal val="#ppt_h"/>
                                          </p:val>
                                        </p:tav>
                                      </p:tavLst>
                                    </p:anim>
                                    <p:animEffect>
                                      <p:cBhvr>
                                        <p:cTn id="47" dur="300"/>
                                        <p:tgtEl>
                                          <p:spTgt spid="56"/>
                                        </p:tgtEl>
                                      </p:cBhvr>
                                    </p:animEffect>
                                  </p:childTnLst>
                                </p:cTn>
                              </p:par>
                              <p:par>
                                <p:cTn id="48" presetID="10" presetClass="entr" presetSubtype="0"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300" fill="hold"/>
                                        <p:tgtEl>
                                          <p:spTgt spid="44"/>
                                        </p:tgtEl>
                                        <p:attrNameLst>
                                          <p:attrName>ppt_w</p:attrName>
                                        </p:attrNameLst>
                                      </p:cBhvr>
                                      <p:tavLst>
                                        <p:tav tm="0">
                                          <p:val>
                                            <p:fltVal val="0"/>
                                          </p:val>
                                        </p:tav>
                                        <p:tav tm="100000">
                                          <p:val>
                                            <p:strVal val="#ppt_w"/>
                                          </p:val>
                                        </p:tav>
                                      </p:tavLst>
                                    </p:anim>
                                    <p:anim calcmode="lin" valueType="num">
                                      <p:cBhvr>
                                        <p:cTn id="51" dur="300" fill="hold"/>
                                        <p:tgtEl>
                                          <p:spTgt spid="44"/>
                                        </p:tgtEl>
                                        <p:attrNameLst>
                                          <p:attrName>ppt_h</p:attrName>
                                        </p:attrNameLst>
                                      </p:cBhvr>
                                      <p:tavLst>
                                        <p:tav tm="0">
                                          <p:val>
                                            <p:fltVal val="0"/>
                                          </p:val>
                                        </p:tav>
                                        <p:tav tm="100000">
                                          <p:val>
                                            <p:strVal val="#ppt_h"/>
                                          </p:val>
                                        </p:tav>
                                      </p:tavLst>
                                    </p:anim>
                                    <p:animEffect>
                                      <p:cBhvr>
                                        <p:cTn id="52" dur="300"/>
                                        <p:tgtEl>
                                          <p:spTgt spid="44"/>
                                        </p:tgtEl>
                                      </p:cBhvr>
                                    </p:animEffect>
                                  </p:childTnLst>
                                </p:cTn>
                              </p:par>
                            </p:childTnLst>
                          </p:cTn>
                        </p:par>
                        <p:par>
                          <p:cTn id="53" fill="hold">
                            <p:stCondLst>
                              <p:cond delay="2500"/>
                            </p:stCondLst>
                            <p:childTnLst>
                              <p:par>
                                <p:cTn id="54" presetID="47" presetClass="entr" presetSubtype="0" fill="hold" grpId="0"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p:cBhvr>
                                        <p:cTn id="56" dur="600"/>
                                        <p:tgtEl>
                                          <p:spTgt spid="63"/>
                                        </p:tgtEl>
                                      </p:cBhvr>
                                    </p:animEffect>
                                    <p:anim calcmode="lin" valueType="num">
                                      <p:cBhvr>
                                        <p:cTn id="57" dur="600" fill="hold"/>
                                        <p:tgtEl>
                                          <p:spTgt spid="63"/>
                                        </p:tgtEl>
                                        <p:attrNameLst>
                                          <p:attrName>ppt_x</p:attrName>
                                        </p:attrNameLst>
                                      </p:cBhvr>
                                      <p:tavLst>
                                        <p:tav tm="0">
                                          <p:val>
                                            <p:strVal val="#ppt_x"/>
                                          </p:val>
                                        </p:tav>
                                        <p:tav tm="100000">
                                          <p:val>
                                            <p:strVal val="#ppt_x"/>
                                          </p:val>
                                        </p:tav>
                                      </p:tavLst>
                                    </p:anim>
                                    <p:anim calcmode="lin" valueType="num">
                                      <p:cBhvr>
                                        <p:cTn id="58" dur="600" fill="hold"/>
                                        <p:tgtEl>
                                          <p:spTgt spid="63"/>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animEffect>
                                      <p:cBhvr>
                                        <p:cTn id="61" dur="600"/>
                                        <p:tgtEl>
                                          <p:spTgt spid="62"/>
                                        </p:tgtEl>
                                      </p:cBhvr>
                                    </p:animEffect>
                                    <p:anim calcmode="lin" valueType="num">
                                      <p:cBhvr>
                                        <p:cTn id="62" dur="600" fill="hold"/>
                                        <p:tgtEl>
                                          <p:spTgt spid="62"/>
                                        </p:tgtEl>
                                        <p:attrNameLst>
                                          <p:attrName>ppt_x</p:attrName>
                                        </p:attrNameLst>
                                      </p:cBhvr>
                                      <p:tavLst>
                                        <p:tav tm="0">
                                          <p:val>
                                            <p:strVal val="#ppt_x"/>
                                          </p:val>
                                        </p:tav>
                                        <p:tav tm="100000">
                                          <p:val>
                                            <p:strVal val="#ppt_x"/>
                                          </p:val>
                                        </p:tav>
                                      </p:tavLst>
                                    </p:anim>
                                    <p:anim calcmode="lin" valueType="num">
                                      <p:cBhvr>
                                        <p:cTn id="63" dur="600" fill="hold"/>
                                        <p:tgtEl>
                                          <p:spTgt spid="6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Effect>
                                      <p:cBhvr>
                                        <p:cTn id="66" dur="600"/>
                                        <p:tgtEl>
                                          <p:spTgt spid="47"/>
                                        </p:tgtEl>
                                      </p:cBhvr>
                                    </p:animEffect>
                                    <p:anim calcmode="lin" valueType="num">
                                      <p:cBhvr>
                                        <p:cTn id="67" dur="600" fill="hold"/>
                                        <p:tgtEl>
                                          <p:spTgt spid="47"/>
                                        </p:tgtEl>
                                        <p:attrNameLst>
                                          <p:attrName>ppt_x</p:attrName>
                                        </p:attrNameLst>
                                      </p:cBhvr>
                                      <p:tavLst>
                                        <p:tav tm="0">
                                          <p:val>
                                            <p:strVal val="#ppt_x"/>
                                          </p:val>
                                        </p:tav>
                                        <p:tav tm="100000">
                                          <p:val>
                                            <p:strVal val="#ppt_x"/>
                                          </p:val>
                                        </p:tav>
                                      </p:tavLst>
                                    </p:anim>
                                    <p:anim calcmode="lin" valueType="num">
                                      <p:cBhvr>
                                        <p:cTn id="68" dur="600" fill="hold"/>
                                        <p:tgtEl>
                                          <p:spTgt spid="4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p:cBhvr>
                                        <p:cTn id="71" dur="600"/>
                                        <p:tgtEl>
                                          <p:spTgt spid="70"/>
                                        </p:tgtEl>
                                      </p:cBhvr>
                                    </p:animEffect>
                                    <p:anim calcmode="lin" valueType="num">
                                      <p:cBhvr>
                                        <p:cTn id="72" dur="600" fill="hold"/>
                                        <p:tgtEl>
                                          <p:spTgt spid="70"/>
                                        </p:tgtEl>
                                        <p:attrNameLst>
                                          <p:attrName>ppt_x</p:attrName>
                                        </p:attrNameLst>
                                      </p:cBhvr>
                                      <p:tavLst>
                                        <p:tav tm="0">
                                          <p:val>
                                            <p:strVal val="#ppt_x"/>
                                          </p:val>
                                        </p:tav>
                                        <p:tav tm="100000">
                                          <p:val>
                                            <p:strVal val="#ppt_x"/>
                                          </p:val>
                                        </p:tav>
                                      </p:tavLst>
                                    </p:anim>
                                    <p:anim calcmode="lin" valueType="num">
                                      <p:cBhvr>
                                        <p:cTn id="73" dur="600" fill="hold"/>
                                        <p:tgtEl>
                                          <p:spTgt spid="70"/>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10" presetClass="entr" presetSubtype="0" fill="hold" grpId="0" nodeType="afterEffect">
                                  <p:stCondLst>
                                    <p:cond delay="0"/>
                                  </p:stCondLst>
                                  <p:childTnLst>
                                    <p:set>
                                      <p:cBhvr>
                                        <p:cTn id="76" dur="1" fill="hold">
                                          <p:stCondLst>
                                            <p:cond delay="0"/>
                                          </p:stCondLst>
                                        </p:cTn>
                                        <p:tgtEl>
                                          <p:spTgt spid="57"/>
                                        </p:tgtEl>
                                        <p:attrNameLst>
                                          <p:attrName>style.visibility</p:attrName>
                                        </p:attrNameLst>
                                      </p:cBhvr>
                                      <p:to>
                                        <p:strVal val="visible"/>
                                      </p:to>
                                    </p:set>
                                    <p:anim calcmode="lin" valueType="num">
                                      <p:cBhvr>
                                        <p:cTn id="77" dur="300" fill="hold"/>
                                        <p:tgtEl>
                                          <p:spTgt spid="57"/>
                                        </p:tgtEl>
                                        <p:attrNameLst>
                                          <p:attrName>ppt_w</p:attrName>
                                        </p:attrNameLst>
                                      </p:cBhvr>
                                      <p:tavLst>
                                        <p:tav tm="0">
                                          <p:val>
                                            <p:fltVal val="0"/>
                                          </p:val>
                                        </p:tav>
                                        <p:tav tm="100000">
                                          <p:val>
                                            <p:strVal val="#ppt_w"/>
                                          </p:val>
                                        </p:tav>
                                      </p:tavLst>
                                    </p:anim>
                                    <p:anim calcmode="lin" valueType="num">
                                      <p:cBhvr>
                                        <p:cTn id="78" dur="300" fill="hold"/>
                                        <p:tgtEl>
                                          <p:spTgt spid="57"/>
                                        </p:tgtEl>
                                        <p:attrNameLst>
                                          <p:attrName>ppt_h</p:attrName>
                                        </p:attrNameLst>
                                      </p:cBhvr>
                                      <p:tavLst>
                                        <p:tav tm="0">
                                          <p:val>
                                            <p:fltVal val="0"/>
                                          </p:val>
                                        </p:tav>
                                        <p:tav tm="100000">
                                          <p:val>
                                            <p:strVal val="#ppt_h"/>
                                          </p:val>
                                        </p:tav>
                                      </p:tavLst>
                                    </p:anim>
                                    <p:animEffect>
                                      <p:cBhvr>
                                        <p:cTn id="79" dur="300"/>
                                        <p:tgtEl>
                                          <p:spTgt spid="57"/>
                                        </p:tgtEl>
                                      </p:cBhvr>
                                    </p:animEffect>
                                  </p:childTnLst>
                                </p:cTn>
                              </p:par>
                              <p:par>
                                <p:cTn id="80" presetID="10" presetClass="entr" presetSubtype="0" fill="hold" nodeType="withEffect">
                                  <p:stCondLst>
                                    <p:cond delay="0"/>
                                  </p:stCondLst>
                                  <p:childTnLst>
                                    <p:set>
                                      <p:cBhvr>
                                        <p:cTn id="81" dur="1" fill="hold">
                                          <p:stCondLst>
                                            <p:cond delay="0"/>
                                          </p:stCondLst>
                                        </p:cTn>
                                        <p:tgtEl>
                                          <p:spTgt spid="48"/>
                                        </p:tgtEl>
                                        <p:attrNameLst>
                                          <p:attrName>style.visibility</p:attrName>
                                        </p:attrNameLst>
                                      </p:cBhvr>
                                      <p:to>
                                        <p:strVal val="visible"/>
                                      </p:to>
                                    </p:set>
                                    <p:anim calcmode="lin" valueType="num">
                                      <p:cBhvr>
                                        <p:cTn id="82" dur="300" fill="hold"/>
                                        <p:tgtEl>
                                          <p:spTgt spid="48"/>
                                        </p:tgtEl>
                                        <p:attrNameLst>
                                          <p:attrName>ppt_w</p:attrName>
                                        </p:attrNameLst>
                                      </p:cBhvr>
                                      <p:tavLst>
                                        <p:tav tm="0">
                                          <p:val>
                                            <p:fltVal val="0"/>
                                          </p:val>
                                        </p:tav>
                                        <p:tav tm="100000">
                                          <p:val>
                                            <p:strVal val="#ppt_w"/>
                                          </p:val>
                                        </p:tav>
                                      </p:tavLst>
                                    </p:anim>
                                    <p:anim calcmode="lin" valueType="num">
                                      <p:cBhvr>
                                        <p:cTn id="83" dur="300" fill="hold"/>
                                        <p:tgtEl>
                                          <p:spTgt spid="48"/>
                                        </p:tgtEl>
                                        <p:attrNameLst>
                                          <p:attrName>ppt_h</p:attrName>
                                        </p:attrNameLst>
                                      </p:cBhvr>
                                      <p:tavLst>
                                        <p:tav tm="0">
                                          <p:val>
                                            <p:fltVal val="0"/>
                                          </p:val>
                                        </p:tav>
                                        <p:tav tm="100000">
                                          <p:val>
                                            <p:strVal val="#ppt_h"/>
                                          </p:val>
                                        </p:tav>
                                      </p:tavLst>
                                    </p:anim>
                                    <p:animEffect>
                                      <p:cBhvr>
                                        <p:cTn id="84" dur="300"/>
                                        <p:tgtEl>
                                          <p:spTgt spid="48"/>
                                        </p:tgtEl>
                                      </p:cBhvr>
                                    </p:animEffect>
                                  </p:childTnLst>
                                </p:cTn>
                              </p:par>
                            </p:childTnLst>
                          </p:cTn>
                        </p:par>
                        <p:par>
                          <p:cTn id="85" fill="hold">
                            <p:stCondLst>
                              <p:cond delay="4000"/>
                            </p:stCondLst>
                            <p:childTnLst>
                              <p:par>
                                <p:cTn id="86" presetID="42" presetClass="entr" presetSubtype="0" fill="hold" grpId="0" nodeType="afterEffect">
                                  <p:stCondLst>
                                    <p:cond delay="0"/>
                                  </p:stCondLst>
                                  <p:childTnLst>
                                    <p:set>
                                      <p:cBhvr>
                                        <p:cTn id="87" dur="1" fill="hold">
                                          <p:stCondLst>
                                            <p:cond delay="0"/>
                                          </p:stCondLst>
                                        </p:cTn>
                                        <p:tgtEl>
                                          <p:spTgt spid="65"/>
                                        </p:tgtEl>
                                        <p:attrNameLst>
                                          <p:attrName>style.visibility</p:attrName>
                                        </p:attrNameLst>
                                      </p:cBhvr>
                                      <p:to>
                                        <p:strVal val="visible"/>
                                      </p:to>
                                    </p:set>
                                    <p:animEffect>
                                      <p:cBhvr>
                                        <p:cTn id="88" dur="600"/>
                                        <p:tgtEl>
                                          <p:spTgt spid="65"/>
                                        </p:tgtEl>
                                      </p:cBhvr>
                                    </p:animEffect>
                                    <p:anim calcmode="lin" valueType="num">
                                      <p:cBhvr>
                                        <p:cTn id="89" dur="600" fill="hold"/>
                                        <p:tgtEl>
                                          <p:spTgt spid="65"/>
                                        </p:tgtEl>
                                        <p:attrNameLst>
                                          <p:attrName>ppt_x</p:attrName>
                                        </p:attrNameLst>
                                      </p:cBhvr>
                                      <p:tavLst>
                                        <p:tav tm="0">
                                          <p:val>
                                            <p:strVal val="#ppt_x"/>
                                          </p:val>
                                        </p:tav>
                                        <p:tav tm="100000">
                                          <p:val>
                                            <p:strVal val="#ppt_x"/>
                                          </p:val>
                                        </p:tav>
                                      </p:tavLst>
                                    </p:anim>
                                    <p:anim calcmode="lin" valueType="num">
                                      <p:cBhvr>
                                        <p:cTn id="90" dur="600" fill="hold"/>
                                        <p:tgtEl>
                                          <p:spTgt spid="65"/>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64"/>
                                        </p:tgtEl>
                                        <p:attrNameLst>
                                          <p:attrName>style.visibility</p:attrName>
                                        </p:attrNameLst>
                                      </p:cBhvr>
                                      <p:to>
                                        <p:strVal val="visible"/>
                                      </p:to>
                                    </p:set>
                                    <p:animEffect>
                                      <p:cBhvr>
                                        <p:cTn id="93" dur="600"/>
                                        <p:tgtEl>
                                          <p:spTgt spid="64"/>
                                        </p:tgtEl>
                                      </p:cBhvr>
                                    </p:animEffect>
                                    <p:anim calcmode="lin" valueType="num">
                                      <p:cBhvr>
                                        <p:cTn id="94" dur="600" fill="hold"/>
                                        <p:tgtEl>
                                          <p:spTgt spid="64"/>
                                        </p:tgtEl>
                                        <p:attrNameLst>
                                          <p:attrName>ppt_x</p:attrName>
                                        </p:attrNameLst>
                                      </p:cBhvr>
                                      <p:tavLst>
                                        <p:tav tm="0">
                                          <p:val>
                                            <p:strVal val="#ppt_x"/>
                                          </p:val>
                                        </p:tav>
                                        <p:tav tm="100000">
                                          <p:val>
                                            <p:strVal val="#ppt_x"/>
                                          </p:val>
                                        </p:tav>
                                      </p:tavLst>
                                    </p:anim>
                                    <p:anim calcmode="lin" valueType="num">
                                      <p:cBhvr>
                                        <p:cTn id="95" dur="600" fill="hold"/>
                                        <p:tgtEl>
                                          <p:spTgt spid="64"/>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51"/>
                                        </p:tgtEl>
                                        <p:attrNameLst>
                                          <p:attrName>style.visibility</p:attrName>
                                        </p:attrNameLst>
                                      </p:cBhvr>
                                      <p:to>
                                        <p:strVal val="visible"/>
                                      </p:to>
                                    </p:set>
                                    <p:animEffect>
                                      <p:cBhvr>
                                        <p:cTn id="98" dur="600"/>
                                        <p:tgtEl>
                                          <p:spTgt spid="51"/>
                                        </p:tgtEl>
                                      </p:cBhvr>
                                    </p:animEffect>
                                    <p:anim calcmode="lin" valueType="num">
                                      <p:cBhvr>
                                        <p:cTn id="99" dur="600" fill="hold"/>
                                        <p:tgtEl>
                                          <p:spTgt spid="51"/>
                                        </p:tgtEl>
                                        <p:attrNameLst>
                                          <p:attrName>ppt_x</p:attrName>
                                        </p:attrNameLst>
                                      </p:cBhvr>
                                      <p:tavLst>
                                        <p:tav tm="0">
                                          <p:val>
                                            <p:strVal val="#ppt_x"/>
                                          </p:val>
                                        </p:tav>
                                        <p:tav tm="100000">
                                          <p:val>
                                            <p:strVal val="#ppt_x"/>
                                          </p:val>
                                        </p:tav>
                                      </p:tavLst>
                                    </p:anim>
                                    <p:anim calcmode="lin" valueType="num">
                                      <p:cBhvr>
                                        <p:cTn id="100" dur="600" fill="hold"/>
                                        <p:tgtEl>
                                          <p:spTgt spid="51"/>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69"/>
                                        </p:tgtEl>
                                        <p:attrNameLst>
                                          <p:attrName>style.visibility</p:attrName>
                                        </p:attrNameLst>
                                      </p:cBhvr>
                                      <p:to>
                                        <p:strVal val="visible"/>
                                      </p:to>
                                    </p:set>
                                    <p:animEffect>
                                      <p:cBhvr>
                                        <p:cTn id="103" dur="600"/>
                                        <p:tgtEl>
                                          <p:spTgt spid="69"/>
                                        </p:tgtEl>
                                      </p:cBhvr>
                                    </p:animEffect>
                                    <p:anim calcmode="lin" valueType="num">
                                      <p:cBhvr>
                                        <p:cTn id="104" dur="600" fill="hold"/>
                                        <p:tgtEl>
                                          <p:spTgt spid="69"/>
                                        </p:tgtEl>
                                        <p:attrNameLst>
                                          <p:attrName>ppt_x</p:attrName>
                                        </p:attrNameLst>
                                      </p:cBhvr>
                                      <p:tavLst>
                                        <p:tav tm="0">
                                          <p:val>
                                            <p:strVal val="#ppt_x"/>
                                          </p:val>
                                        </p:tav>
                                        <p:tav tm="100000">
                                          <p:val>
                                            <p:strVal val="#ppt_x"/>
                                          </p:val>
                                        </p:tav>
                                      </p:tavLst>
                                    </p:anim>
                                    <p:anim calcmode="lin" valueType="num">
                                      <p:cBhvr>
                                        <p:cTn id="105" dur="600" fill="hold"/>
                                        <p:tgtEl>
                                          <p:spTgt spid="69"/>
                                        </p:tgtEl>
                                        <p:attrNameLst>
                                          <p:attrName>ppt_y</p:attrName>
                                        </p:attrNameLst>
                                      </p:cBhvr>
                                      <p:tavLst>
                                        <p:tav tm="0">
                                          <p:val>
                                            <p:strVal val="#ppt_y-.1"/>
                                          </p:val>
                                        </p:tav>
                                        <p:tav tm="100000">
                                          <p:val>
                                            <p:strVal val="#ppt_y"/>
                                          </p:val>
                                        </p:tav>
                                      </p:tavLst>
                                    </p:anim>
                                  </p:childTnLst>
                                </p:cTn>
                              </p:par>
                            </p:childTnLst>
                          </p:cTn>
                        </p:par>
                        <p:par>
                          <p:cTn id="106" fill="hold">
                            <p:stCondLst>
                              <p:cond delay="5000"/>
                            </p:stCondLst>
                            <p:childTnLst>
                              <p:par>
                                <p:cTn id="107" presetID="10" presetClass="entr" presetSubtype="0" fill="hold" grpId="0" nodeType="afterEffect">
                                  <p:stCondLst>
                                    <p:cond delay="0"/>
                                  </p:stCondLst>
                                  <p:childTnLst>
                                    <p:set>
                                      <p:cBhvr>
                                        <p:cTn id="108" dur="1" fill="hold">
                                          <p:stCondLst>
                                            <p:cond delay="0"/>
                                          </p:stCondLst>
                                        </p:cTn>
                                        <p:tgtEl>
                                          <p:spTgt spid="61"/>
                                        </p:tgtEl>
                                        <p:attrNameLst>
                                          <p:attrName>style.visibility</p:attrName>
                                        </p:attrNameLst>
                                      </p:cBhvr>
                                      <p:to>
                                        <p:strVal val="visible"/>
                                      </p:to>
                                    </p:set>
                                    <p:anim calcmode="lin" valueType="num">
                                      <p:cBhvr>
                                        <p:cTn id="109" dur="300" fill="hold"/>
                                        <p:tgtEl>
                                          <p:spTgt spid="61"/>
                                        </p:tgtEl>
                                        <p:attrNameLst>
                                          <p:attrName>ppt_w</p:attrName>
                                        </p:attrNameLst>
                                      </p:cBhvr>
                                      <p:tavLst>
                                        <p:tav tm="0">
                                          <p:val>
                                            <p:fltVal val="0"/>
                                          </p:val>
                                        </p:tav>
                                        <p:tav tm="100000">
                                          <p:val>
                                            <p:strVal val="#ppt_w"/>
                                          </p:val>
                                        </p:tav>
                                      </p:tavLst>
                                    </p:anim>
                                    <p:anim calcmode="lin" valueType="num">
                                      <p:cBhvr>
                                        <p:cTn id="110" dur="300" fill="hold"/>
                                        <p:tgtEl>
                                          <p:spTgt spid="61"/>
                                        </p:tgtEl>
                                        <p:attrNameLst>
                                          <p:attrName>ppt_h</p:attrName>
                                        </p:attrNameLst>
                                      </p:cBhvr>
                                      <p:tavLst>
                                        <p:tav tm="0">
                                          <p:val>
                                            <p:fltVal val="0"/>
                                          </p:val>
                                        </p:tav>
                                        <p:tav tm="100000">
                                          <p:val>
                                            <p:strVal val="#ppt_h"/>
                                          </p:val>
                                        </p:tav>
                                      </p:tavLst>
                                    </p:anim>
                                    <p:animEffect>
                                      <p:cBhvr>
                                        <p:cTn id="111" dur="300"/>
                                        <p:tgtEl>
                                          <p:spTgt spid="61"/>
                                        </p:tgtEl>
                                      </p:cBhvr>
                                    </p:animEffect>
                                  </p:childTnLst>
                                </p:cTn>
                              </p:par>
                              <p:par>
                                <p:cTn id="112" presetID="10" presetClass="entr" presetSubtype="0" fill="hold" nodeType="with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p:cTn id="114" dur="300" fill="hold"/>
                                        <p:tgtEl>
                                          <p:spTgt spid="58"/>
                                        </p:tgtEl>
                                        <p:attrNameLst>
                                          <p:attrName>ppt_w</p:attrName>
                                        </p:attrNameLst>
                                      </p:cBhvr>
                                      <p:tavLst>
                                        <p:tav tm="0">
                                          <p:val>
                                            <p:fltVal val="0"/>
                                          </p:val>
                                        </p:tav>
                                        <p:tav tm="100000">
                                          <p:val>
                                            <p:strVal val="#ppt_w"/>
                                          </p:val>
                                        </p:tav>
                                      </p:tavLst>
                                    </p:anim>
                                    <p:anim calcmode="lin" valueType="num">
                                      <p:cBhvr>
                                        <p:cTn id="115" dur="300" fill="hold"/>
                                        <p:tgtEl>
                                          <p:spTgt spid="58"/>
                                        </p:tgtEl>
                                        <p:attrNameLst>
                                          <p:attrName>ppt_h</p:attrName>
                                        </p:attrNameLst>
                                      </p:cBhvr>
                                      <p:tavLst>
                                        <p:tav tm="0">
                                          <p:val>
                                            <p:fltVal val="0"/>
                                          </p:val>
                                        </p:tav>
                                        <p:tav tm="100000">
                                          <p:val>
                                            <p:strVal val="#ppt_h"/>
                                          </p:val>
                                        </p:tav>
                                      </p:tavLst>
                                    </p:anim>
                                    <p:animEffect>
                                      <p:cBhvr>
                                        <p:cTn id="116" dur="300"/>
                                        <p:tgtEl>
                                          <p:spTgt spid="58"/>
                                        </p:tgtEl>
                                      </p:cBhvr>
                                    </p:animEffect>
                                  </p:childTnLst>
                                </p:cTn>
                              </p:par>
                            </p:childTnLst>
                          </p:cTn>
                        </p:par>
                        <p:par>
                          <p:cTn id="117" fill="hold">
                            <p:stCondLst>
                              <p:cond delay="5500"/>
                            </p:stCondLst>
                            <p:childTnLst>
                              <p:par>
                                <p:cTn id="118" presetID="47" presetClass="entr" presetSubtype="0" fill="hold" grpId="0" nodeType="afterEffect">
                                  <p:stCondLst>
                                    <p:cond delay="0"/>
                                  </p:stCondLst>
                                  <p:childTnLst>
                                    <p:set>
                                      <p:cBhvr>
                                        <p:cTn id="119" dur="1" fill="hold">
                                          <p:stCondLst>
                                            <p:cond delay="0"/>
                                          </p:stCondLst>
                                        </p:cTn>
                                        <p:tgtEl>
                                          <p:spTgt spid="67"/>
                                        </p:tgtEl>
                                        <p:attrNameLst>
                                          <p:attrName>style.visibility</p:attrName>
                                        </p:attrNameLst>
                                      </p:cBhvr>
                                      <p:to>
                                        <p:strVal val="visible"/>
                                      </p:to>
                                    </p:set>
                                    <p:animEffect>
                                      <p:cBhvr>
                                        <p:cTn id="120" dur="600"/>
                                        <p:tgtEl>
                                          <p:spTgt spid="67"/>
                                        </p:tgtEl>
                                      </p:cBhvr>
                                    </p:animEffect>
                                    <p:anim calcmode="lin" valueType="num">
                                      <p:cBhvr>
                                        <p:cTn id="121" dur="600" fill="hold"/>
                                        <p:tgtEl>
                                          <p:spTgt spid="67"/>
                                        </p:tgtEl>
                                        <p:attrNameLst>
                                          <p:attrName>ppt_x</p:attrName>
                                        </p:attrNameLst>
                                      </p:cBhvr>
                                      <p:tavLst>
                                        <p:tav tm="0">
                                          <p:val>
                                            <p:strVal val="#ppt_x"/>
                                          </p:val>
                                        </p:tav>
                                        <p:tav tm="100000">
                                          <p:val>
                                            <p:strVal val="#ppt_x"/>
                                          </p:val>
                                        </p:tav>
                                      </p:tavLst>
                                    </p:anim>
                                    <p:anim calcmode="lin" valueType="num">
                                      <p:cBhvr>
                                        <p:cTn id="122" dur="600" fill="hold"/>
                                        <p:tgtEl>
                                          <p:spTgt spid="67"/>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66"/>
                                        </p:tgtEl>
                                        <p:attrNameLst>
                                          <p:attrName>style.visibility</p:attrName>
                                        </p:attrNameLst>
                                      </p:cBhvr>
                                      <p:to>
                                        <p:strVal val="visible"/>
                                      </p:to>
                                    </p:set>
                                    <p:animEffect>
                                      <p:cBhvr>
                                        <p:cTn id="125" dur="600"/>
                                        <p:tgtEl>
                                          <p:spTgt spid="66"/>
                                        </p:tgtEl>
                                      </p:cBhvr>
                                    </p:animEffect>
                                    <p:anim calcmode="lin" valueType="num">
                                      <p:cBhvr>
                                        <p:cTn id="126" dur="600" fill="hold"/>
                                        <p:tgtEl>
                                          <p:spTgt spid="66"/>
                                        </p:tgtEl>
                                        <p:attrNameLst>
                                          <p:attrName>ppt_x</p:attrName>
                                        </p:attrNameLst>
                                      </p:cBhvr>
                                      <p:tavLst>
                                        <p:tav tm="0">
                                          <p:val>
                                            <p:strVal val="#ppt_x"/>
                                          </p:val>
                                        </p:tav>
                                        <p:tav tm="100000">
                                          <p:val>
                                            <p:strVal val="#ppt_x"/>
                                          </p:val>
                                        </p:tav>
                                      </p:tavLst>
                                    </p:anim>
                                    <p:anim calcmode="lin" valueType="num">
                                      <p:cBhvr>
                                        <p:cTn id="127" dur="600" fill="hold"/>
                                        <p:tgtEl>
                                          <p:spTgt spid="66"/>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52"/>
                                        </p:tgtEl>
                                        <p:attrNameLst>
                                          <p:attrName>style.visibility</p:attrName>
                                        </p:attrNameLst>
                                      </p:cBhvr>
                                      <p:to>
                                        <p:strVal val="visible"/>
                                      </p:to>
                                    </p:set>
                                    <p:animEffect>
                                      <p:cBhvr>
                                        <p:cTn id="130" dur="600"/>
                                        <p:tgtEl>
                                          <p:spTgt spid="52"/>
                                        </p:tgtEl>
                                      </p:cBhvr>
                                    </p:animEffect>
                                    <p:anim calcmode="lin" valueType="num">
                                      <p:cBhvr>
                                        <p:cTn id="131" dur="600" fill="hold"/>
                                        <p:tgtEl>
                                          <p:spTgt spid="52"/>
                                        </p:tgtEl>
                                        <p:attrNameLst>
                                          <p:attrName>ppt_x</p:attrName>
                                        </p:attrNameLst>
                                      </p:cBhvr>
                                      <p:tavLst>
                                        <p:tav tm="0">
                                          <p:val>
                                            <p:strVal val="#ppt_x"/>
                                          </p:val>
                                        </p:tav>
                                        <p:tav tm="100000">
                                          <p:val>
                                            <p:strVal val="#ppt_x"/>
                                          </p:val>
                                        </p:tav>
                                      </p:tavLst>
                                    </p:anim>
                                    <p:anim calcmode="lin" valueType="num">
                                      <p:cBhvr>
                                        <p:cTn id="132" dur="600" fill="hold"/>
                                        <p:tgtEl>
                                          <p:spTgt spid="52"/>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71"/>
                                        </p:tgtEl>
                                        <p:attrNameLst>
                                          <p:attrName>style.visibility</p:attrName>
                                        </p:attrNameLst>
                                      </p:cBhvr>
                                      <p:to>
                                        <p:strVal val="visible"/>
                                      </p:to>
                                    </p:set>
                                    <p:animEffect>
                                      <p:cBhvr>
                                        <p:cTn id="135" dur="600"/>
                                        <p:tgtEl>
                                          <p:spTgt spid="71"/>
                                        </p:tgtEl>
                                      </p:cBhvr>
                                    </p:animEffect>
                                    <p:anim calcmode="lin" valueType="num">
                                      <p:cBhvr>
                                        <p:cTn id="136" dur="600" fill="hold"/>
                                        <p:tgtEl>
                                          <p:spTgt spid="71"/>
                                        </p:tgtEl>
                                        <p:attrNameLst>
                                          <p:attrName>ppt_x</p:attrName>
                                        </p:attrNameLst>
                                      </p:cBhvr>
                                      <p:tavLst>
                                        <p:tav tm="0">
                                          <p:val>
                                            <p:strVal val="#ppt_x"/>
                                          </p:val>
                                        </p:tav>
                                        <p:tav tm="100000">
                                          <p:val>
                                            <p:strVal val="#ppt_x"/>
                                          </p:val>
                                        </p:tav>
                                      </p:tavLst>
                                    </p:anim>
                                    <p:anim calcmode="lin" valueType="num">
                                      <p:cBhvr>
                                        <p:cTn id="137" dur="6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7" grpId="0" bldLvl="0" animBg="1" autoUpdateAnimBg="0"/>
      <p:bldP spid="51" grpId="0" bldLvl="0" animBg="1" autoUpdateAnimBg="0"/>
      <p:bldP spid="52" grpId="0" bldLvl="0" animBg="1" autoUpdateAnimBg="0"/>
      <p:bldP spid="53" grpId="0" bldLvl="0" autoUpdateAnimBg="0"/>
      <p:bldP spid="54" grpId="0" bldLvl="0" autoUpdateAnimBg="0"/>
      <p:bldP spid="55" grpId="0" bldLvl="0" autoUpdateAnimBg="0"/>
      <p:bldP spid="56" grpId="0" bldLvl="0" autoUpdateAnimBg="0"/>
      <p:bldP spid="57"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69" grpId="0" bldLvl="0" autoUpdateAnimBg="0"/>
      <p:bldP spid="70" grpId="0" bldLvl="0" autoUpdateAnimBg="0"/>
      <p:bldP spid="71" grpId="0" bldLvl="0" autoUpdateAnimBg="0"/>
      <p:bldP spid="3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34964" y="1800737"/>
            <a:ext cx="4069856" cy="4071328"/>
            <a:chOff x="1076363" y="1350240"/>
            <a:chExt cx="3052789" cy="3052789"/>
          </a:xfrm>
          <a:solidFill>
            <a:srgbClr val="FF9A05"/>
          </a:solidFill>
        </p:grpSpPr>
        <p:grpSp>
          <p:nvGrpSpPr>
            <p:cNvPr id="7" name="组合 6"/>
            <p:cNvGrpSpPr/>
            <p:nvPr/>
          </p:nvGrpSpPr>
          <p:grpSpPr>
            <a:xfrm>
              <a:off x="1076363" y="1350240"/>
              <a:ext cx="3052789" cy="3052789"/>
              <a:chOff x="304800" y="673100"/>
              <a:chExt cx="4000500" cy="4000500"/>
            </a:xfrm>
            <a:grpFill/>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p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sp>
            <p:nvSpPr>
              <p:cNvPr id="10" name="椭圆 9"/>
              <p:cNvSpPr/>
              <p:nvPr/>
            </p:nvSpPr>
            <p:spPr>
              <a:xfrm>
                <a:off x="392112" y="760412"/>
                <a:ext cx="3825874" cy="3825874"/>
              </a:xfrm>
              <a:prstGeom prst="ellipse">
                <a:avLst/>
              </a:prstGeom>
              <a:grp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grpSp>
        <p:sp>
          <p:nvSpPr>
            <p:cNvPr id="8" name="TextBox 7"/>
            <p:cNvSpPr txBox="1"/>
            <p:nvPr/>
          </p:nvSpPr>
          <p:spPr>
            <a:xfrm>
              <a:off x="3032353" y="3209065"/>
              <a:ext cx="446334" cy="807726"/>
            </a:xfrm>
            <a:prstGeom prst="rect">
              <a:avLst/>
            </a:prstGeom>
            <a:grpFill/>
          </p:spPr>
          <p:txBody>
            <a:bodyPr wrap="none" rtlCol="0">
              <a:spAutoFit/>
            </a:bodyPr>
            <a:lstStyle/>
            <a:p>
              <a:pPr defTabSz="1218565">
                <a:defRPr/>
              </a:pPr>
              <a:r>
                <a:rPr lang="en-US" altLang="zh-CN" sz="6400" kern="0" dirty="0">
                  <a:solidFill>
                    <a:srgbClr val="FFFFFF"/>
                  </a:solidFill>
                  <a:latin typeface="Watford DB" pitchFamily="2" charset="0"/>
                  <a:cs typeface="+mn-ea"/>
                </a:rPr>
                <a:t>A</a:t>
              </a:r>
              <a:endParaRPr lang="zh-CN" altLang="en-US" sz="6400" kern="0" dirty="0">
                <a:solidFill>
                  <a:srgbClr val="FFFFFF"/>
                </a:solidFill>
                <a:latin typeface="Watford DB" pitchFamily="2" charset="0"/>
                <a:cs typeface="+mn-ea"/>
              </a:endParaRPr>
            </a:p>
          </p:txBody>
        </p:sp>
      </p:grpSp>
      <p:grpSp>
        <p:nvGrpSpPr>
          <p:cNvPr id="11" name="组合 10"/>
          <p:cNvGrpSpPr/>
          <p:nvPr/>
        </p:nvGrpSpPr>
        <p:grpSpPr>
          <a:xfrm>
            <a:off x="1665872" y="1749856"/>
            <a:ext cx="3117441" cy="3258308"/>
            <a:chOff x="1249566" y="1312088"/>
            <a:chExt cx="2338385" cy="2443165"/>
          </a:xfrm>
          <a:solidFill>
            <a:srgbClr val="FFBF53"/>
          </a:solidFill>
        </p:grpSpPr>
        <p:sp>
          <p:nvSpPr>
            <p:cNvPr id="12" name="椭圆 11"/>
            <p:cNvSpPr/>
            <p:nvPr/>
          </p:nvSpPr>
          <p:spPr>
            <a:xfrm>
              <a:off x="1249566" y="1416868"/>
              <a:ext cx="2338385" cy="2338385"/>
            </a:xfrm>
            <a:prstGeom prst="ellipse">
              <a:avLst/>
            </a:prstGeom>
            <a:solidFill>
              <a:srgbClr val="6EADAA"/>
            </a:solidFill>
            <a:ln w="12700" cap="flat" cmpd="sng" algn="ctr">
              <a:noFill/>
              <a:prstDash val="solid"/>
              <a:miter lim="800000"/>
            </a:ln>
            <a:effectLst>
              <a:outerShdw blurRad="444500" dist="254000" dir="8100000" algn="tr" rotWithShape="0">
                <a:prstClr val="black">
                  <a:alpha val="50000"/>
                </a:prstClr>
              </a:outerShdw>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sp>
          <p:nvSpPr>
            <p:cNvPr id="13" name="TextBox 12"/>
            <p:cNvSpPr txBox="1"/>
            <p:nvPr/>
          </p:nvSpPr>
          <p:spPr>
            <a:xfrm>
              <a:off x="2244857" y="1312088"/>
              <a:ext cx="446334" cy="807726"/>
            </a:xfrm>
            <a:prstGeom prst="rect">
              <a:avLst/>
            </a:prstGeom>
            <a:noFill/>
          </p:spPr>
          <p:txBody>
            <a:bodyPr wrap="none" rtlCol="0">
              <a:spAutoFit/>
            </a:bodyPr>
            <a:lstStyle/>
            <a:p>
              <a:pPr defTabSz="1218565">
                <a:defRPr/>
              </a:pPr>
              <a:r>
                <a:rPr lang="en-US" altLang="zh-CN" sz="6400" kern="0" dirty="0">
                  <a:solidFill>
                    <a:srgbClr val="FFFFFF"/>
                  </a:solidFill>
                  <a:latin typeface="Watford DB" pitchFamily="2" charset="0"/>
                  <a:cs typeface="+mn-ea"/>
                </a:rPr>
                <a:t>B</a:t>
              </a:r>
              <a:endParaRPr lang="zh-CN" altLang="en-US" sz="6400" kern="0" dirty="0">
                <a:solidFill>
                  <a:srgbClr val="FFFFFF"/>
                </a:solidFill>
                <a:latin typeface="Watford DB" pitchFamily="2" charset="0"/>
                <a:cs typeface="+mn-ea"/>
              </a:endParaRPr>
            </a:p>
          </p:txBody>
        </p:sp>
      </p:grpSp>
      <p:grpSp>
        <p:nvGrpSpPr>
          <p:cNvPr id="15" name="组合 14"/>
          <p:cNvGrpSpPr/>
          <p:nvPr/>
        </p:nvGrpSpPr>
        <p:grpSpPr>
          <a:xfrm>
            <a:off x="2433606" y="2731246"/>
            <a:ext cx="2148763" cy="2149540"/>
            <a:chOff x="1825442" y="2047960"/>
            <a:chExt cx="1611782" cy="1611782"/>
          </a:xfrm>
          <a:solidFill>
            <a:srgbClr val="FB6060"/>
          </a:solidFill>
        </p:grpSpPr>
        <p:grpSp>
          <p:nvGrpSpPr>
            <p:cNvPr id="17" name="组合 16"/>
            <p:cNvGrpSpPr/>
            <p:nvPr/>
          </p:nvGrpSpPr>
          <p:grpSpPr>
            <a:xfrm>
              <a:off x="1825442" y="2047960"/>
              <a:ext cx="1611782" cy="1611782"/>
              <a:chOff x="304800" y="673100"/>
              <a:chExt cx="4000500" cy="4000500"/>
            </a:xfrm>
            <a:grpFill/>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p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sp>
            <p:nvSpPr>
              <p:cNvPr id="20" name="椭圆 19"/>
              <p:cNvSpPr/>
              <p:nvPr/>
            </p:nvSpPr>
            <p:spPr>
              <a:xfrm>
                <a:off x="392112" y="760412"/>
                <a:ext cx="3825874" cy="3825874"/>
              </a:xfrm>
              <a:prstGeom prst="ellipse">
                <a:avLst/>
              </a:prstGeom>
              <a:grp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grpSp>
        <p:sp>
          <p:nvSpPr>
            <p:cNvPr id="18" name="TextBox 17"/>
            <p:cNvSpPr txBox="1"/>
            <p:nvPr/>
          </p:nvSpPr>
          <p:spPr>
            <a:xfrm>
              <a:off x="2286003" y="2461135"/>
              <a:ext cx="471585" cy="807727"/>
            </a:xfrm>
            <a:prstGeom prst="rect">
              <a:avLst/>
            </a:prstGeom>
            <a:grpFill/>
          </p:spPr>
          <p:txBody>
            <a:bodyPr wrap="none" rtlCol="0">
              <a:spAutoFit/>
            </a:bodyPr>
            <a:lstStyle/>
            <a:p>
              <a:pPr defTabSz="1218565">
                <a:defRPr/>
              </a:pPr>
              <a:r>
                <a:rPr lang="en-US" altLang="zh-CN" sz="6400" kern="0" dirty="0">
                  <a:solidFill>
                    <a:srgbClr val="FFFFFF"/>
                  </a:solidFill>
                  <a:latin typeface="Watford DB" pitchFamily="2" charset="0"/>
                  <a:cs typeface="+mn-ea"/>
                </a:rPr>
                <a:t>C</a:t>
              </a:r>
              <a:endParaRPr lang="zh-CN" altLang="en-US" sz="6400" kern="0" dirty="0">
                <a:solidFill>
                  <a:srgbClr val="FFFFFF"/>
                </a:solidFill>
                <a:latin typeface="Watford DB" pitchFamily="2" charset="0"/>
                <a:cs typeface="+mn-ea"/>
              </a:endParaRPr>
            </a:p>
          </p:txBody>
        </p:sp>
      </p:grpSp>
      <p:grpSp>
        <p:nvGrpSpPr>
          <p:cNvPr id="21" name="组合 20"/>
          <p:cNvGrpSpPr/>
          <p:nvPr/>
        </p:nvGrpSpPr>
        <p:grpSpPr>
          <a:xfrm>
            <a:off x="2196593" y="2132113"/>
            <a:ext cx="827486" cy="827785"/>
            <a:chOff x="1647659" y="1598714"/>
            <a:chExt cx="620695" cy="620695"/>
          </a:xfrm>
          <a:solidFill>
            <a:srgbClr val="56CA93"/>
          </a:solidFill>
        </p:grpSpPr>
        <p:grpSp>
          <p:nvGrpSpPr>
            <p:cNvPr id="22" name="组合 21"/>
            <p:cNvGrpSpPr/>
            <p:nvPr/>
          </p:nvGrpSpPr>
          <p:grpSpPr>
            <a:xfrm>
              <a:off x="1647659" y="1598714"/>
              <a:ext cx="620695" cy="620695"/>
              <a:chOff x="304800" y="673100"/>
              <a:chExt cx="4000500" cy="4000500"/>
            </a:xfrm>
            <a:grpFill/>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p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sp>
            <p:nvSpPr>
              <p:cNvPr id="25" name="椭圆 24"/>
              <p:cNvSpPr/>
              <p:nvPr/>
            </p:nvSpPr>
            <p:spPr>
              <a:xfrm>
                <a:off x="392112" y="760412"/>
                <a:ext cx="3825874" cy="3825874"/>
              </a:xfrm>
              <a:prstGeom prst="ellipse">
                <a:avLst/>
              </a:prstGeom>
              <a:grp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grpSp>
        <p:sp>
          <p:nvSpPr>
            <p:cNvPr id="23" name="TextBox 22"/>
            <p:cNvSpPr txBox="1"/>
            <p:nvPr/>
          </p:nvSpPr>
          <p:spPr>
            <a:xfrm>
              <a:off x="1781732" y="1658808"/>
              <a:ext cx="305653" cy="438480"/>
            </a:xfrm>
            <a:prstGeom prst="rect">
              <a:avLst/>
            </a:prstGeom>
            <a:grpFill/>
          </p:spPr>
          <p:txBody>
            <a:bodyPr wrap="none" rtlCol="0">
              <a:spAutoFit/>
            </a:bodyPr>
            <a:lstStyle/>
            <a:p>
              <a:pPr defTabSz="1218565">
                <a:defRPr/>
              </a:pPr>
              <a:r>
                <a:rPr lang="en-US" altLang="zh-CN" sz="3200" kern="0" dirty="0">
                  <a:solidFill>
                    <a:srgbClr val="FFFFFF"/>
                  </a:solidFill>
                  <a:latin typeface="Watford DB" pitchFamily="2" charset="0"/>
                  <a:cs typeface="+mn-ea"/>
                </a:rPr>
                <a:t>D</a:t>
              </a:r>
              <a:endParaRPr lang="zh-CN" altLang="en-US" sz="3200" kern="0" dirty="0">
                <a:solidFill>
                  <a:srgbClr val="FFFFFF"/>
                </a:solidFill>
                <a:latin typeface="Watford DB" pitchFamily="2" charset="0"/>
                <a:cs typeface="+mn-ea"/>
              </a:endParaRPr>
            </a:p>
          </p:txBody>
        </p:sp>
      </p:grpSp>
      <p:grpSp>
        <p:nvGrpSpPr>
          <p:cNvPr id="26" name="组合 25"/>
          <p:cNvGrpSpPr/>
          <p:nvPr/>
        </p:nvGrpSpPr>
        <p:grpSpPr>
          <a:xfrm>
            <a:off x="6441816" y="5095940"/>
            <a:ext cx="955964" cy="956309"/>
            <a:chOff x="4946295" y="3821070"/>
            <a:chExt cx="717066" cy="717066"/>
          </a:xfrm>
        </p:grpSpPr>
        <p:grpSp>
          <p:nvGrpSpPr>
            <p:cNvPr id="27" name="组合 26"/>
            <p:cNvGrpSpPr/>
            <p:nvPr/>
          </p:nvGrpSpPr>
          <p:grpSpPr>
            <a:xfrm>
              <a:off x="4946295" y="3821070"/>
              <a:ext cx="717066" cy="717066"/>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sp>
            <p:nvSpPr>
              <p:cNvPr id="30" name="椭圆 29"/>
              <p:cNvSpPr/>
              <p:nvPr/>
            </p:nvSpPr>
            <p:spPr>
              <a:xfrm>
                <a:off x="392112" y="760412"/>
                <a:ext cx="3825874" cy="3825874"/>
              </a:xfrm>
              <a:prstGeom prst="ellipse">
                <a:avLst/>
              </a:prstGeom>
              <a:solidFill>
                <a:srgbClr val="56CA93"/>
              </a:solid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grpSp>
        <p:sp>
          <p:nvSpPr>
            <p:cNvPr id="28" name="TextBox 27"/>
            <p:cNvSpPr txBox="1"/>
            <p:nvPr/>
          </p:nvSpPr>
          <p:spPr>
            <a:xfrm>
              <a:off x="5098681" y="3920194"/>
              <a:ext cx="305653" cy="438480"/>
            </a:xfrm>
            <a:prstGeom prst="rect">
              <a:avLst/>
            </a:prstGeom>
            <a:noFill/>
          </p:spPr>
          <p:txBody>
            <a:bodyPr wrap="none" rtlCol="0">
              <a:spAutoFit/>
            </a:bodyPr>
            <a:lstStyle/>
            <a:p>
              <a:pPr defTabSz="1218565">
                <a:defRPr/>
              </a:pPr>
              <a:r>
                <a:rPr lang="en-US" altLang="zh-CN" sz="3200" kern="0" dirty="0">
                  <a:solidFill>
                    <a:srgbClr val="FFFFFF"/>
                  </a:solidFill>
                  <a:latin typeface="Watford DB" pitchFamily="2" charset="0"/>
                  <a:cs typeface="+mn-ea"/>
                </a:rPr>
                <a:t>D</a:t>
              </a:r>
              <a:endParaRPr lang="zh-CN" altLang="en-US" sz="3200" kern="0" dirty="0">
                <a:solidFill>
                  <a:srgbClr val="FFFFFF"/>
                </a:solidFill>
                <a:latin typeface="Watford DB" pitchFamily="2" charset="0"/>
                <a:cs typeface="+mn-ea"/>
              </a:endParaRPr>
            </a:p>
          </p:txBody>
        </p:sp>
      </p:grpSp>
      <p:grpSp>
        <p:nvGrpSpPr>
          <p:cNvPr id="31" name="组合 30"/>
          <p:cNvGrpSpPr/>
          <p:nvPr/>
        </p:nvGrpSpPr>
        <p:grpSpPr>
          <a:xfrm>
            <a:off x="6441816" y="3971857"/>
            <a:ext cx="955964" cy="956309"/>
            <a:chOff x="4946295" y="2978203"/>
            <a:chExt cx="717066" cy="717066"/>
          </a:xfrm>
        </p:grpSpPr>
        <p:grpSp>
          <p:nvGrpSpPr>
            <p:cNvPr id="32" name="组合 31"/>
            <p:cNvGrpSpPr/>
            <p:nvPr/>
          </p:nvGrpSpPr>
          <p:grpSpPr>
            <a:xfrm>
              <a:off x="4946295" y="2978203"/>
              <a:ext cx="717066" cy="717066"/>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sp>
            <p:nvSpPr>
              <p:cNvPr id="35" name="椭圆 34"/>
              <p:cNvSpPr/>
              <p:nvPr/>
            </p:nvSpPr>
            <p:spPr>
              <a:xfrm>
                <a:off x="392112" y="760412"/>
                <a:ext cx="3825874" cy="3825874"/>
              </a:xfrm>
              <a:prstGeom prst="ellipse">
                <a:avLst/>
              </a:prstGeom>
              <a:solidFill>
                <a:srgbClr val="FB6060"/>
              </a:solid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grpSp>
        <p:sp>
          <p:nvSpPr>
            <p:cNvPr id="33" name="TextBox 32"/>
            <p:cNvSpPr txBox="1"/>
            <p:nvPr/>
          </p:nvSpPr>
          <p:spPr>
            <a:xfrm>
              <a:off x="5098681" y="3105902"/>
              <a:ext cx="305653" cy="438480"/>
            </a:xfrm>
            <a:prstGeom prst="rect">
              <a:avLst/>
            </a:prstGeom>
            <a:noFill/>
          </p:spPr>
          <p:txBody>
            <a:bodyPr wrap="none" rtlCol="0">
              <a:spAutoFit/>
            </a:bodyPr>
            <a:lstStyle/>
            <a:p>
              <a:pPr defTabSz="1218565">
                <a:defRPr/>
              </a:pPr>
              <a:r>
                <a:rPr lang="en-US" altLang="zh-CN" sz="3200" kern="0" dirty="0">
                  <a:solidFill>
                    <a:srgbClr val="FFFFFF"/>
                  </a:solidFill>
                  <a:latin typeface="Watford DB" pitchFamily="2" charset="0"/>
                  <a:cs typeface="+mn-ea"/>
                </a:rPr>
                <a:t>C</a:t>
              </a:r>
              <a:endParaRPr lang="zh-CN" altLang="en-US" sz="3200" kern="0" dirty="0">
                <a:solidFill>
                  <a:srgbClr val="FFFFFF"/>
                </a:solidFill>
                <a:latin typeface="Watford DB" pitchFamily="2" charset="0"/>
                <a:cs typeface="+mn-ea"/>
              </a:endParaRPr>
            </a:p>
          </p:txBody>
        </p:sp>
      </p:grpSp>
      <p:grpSp>
        <p:nvGrpSpPr>
          <p:cNvPr id="36" name="组合 35"/>
          <p:cNvGrpSpPr/>
          <p:nvPr/>
        </p:nvGrpSpPr>
        <p:grpSpPr>
          <a:xfrm>
            <a:off x="6441816" y="1709305"/>
            <a:ext cx="955964" cy="956309"/>
            <a:chOff x="4946295" y="1281682"/>
            <a:chExt cx="717066" cy="717066"/>
          </a:xfrm>
        </p:grpSpPr>
        <p:grpSp>
          <p:nvGrpSpPr>
            <p:cNvPr id="37" name="组合 36"/>
            <p:cNvGrpSpPr/>
            <p:nvPr/>
          </p:nvGrpSpPr>
          <p:grpSpPr>
            <a:xfrm>
              <a:off x="4946295" y="1281682"/>
              <a:ext cx="717066" cy="717066"/>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sp>
            <p:nvSpPr>
              <p:cNvPr id="40" name="椭圆 39"/>
              <p:cNvSpPr/>
              <p:nvPr/>
            </p:nvSpPr>
            <p:spPr>
              <a:xfrm>
                <a:off x="392112" y="760412"/>
                <a:ext cx="3825874" cy="3825874"/>
              </a:xfrm>
              <a:prstGeom prst="ellipse">
                <a:avLst/>
              </a:prstGeom>
              <a:solidFill>
                <a:srgbClr val="FF9A05"/>
              </a:solid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grpSp>
        <p:sp>
          <p:nvSpPr>
            <p:cNvPr id="38" name="TextBox 37"/>
            <p:cNvSpPr txBox="1"/>
            <p:nvPr/>
          </p:nvSpPr>
          <p:spPr>
            <a:xfrm>
              <a:off x="5098681" y="1409382"/>
              <a:ext cx="292425" cy="438480"/>
            </a:xfrm>
            <a:prstGeom prst="rect">
              <a:avLst/>
            </a:prstGeom>
            <a:noFill/>
          </p:spPr>
          <p:txBody>
            <a:bodyPr wrap="none" rtlCol="0">
              <a:spAutoFit/>
            </a:bodyPr>
            <a:lstStyle/>
            <a:p>
              <a:pPr defTabSz="1218565">
                <a:defRPr/>
              </a:pPr>
              <a:r>
                <a:rPr lang="en-US" altLang="zh-CN" sz="3200" kern="0" dirty="0">
                  <a:solidFill>
                    <a:srgbClr val="FFFFFF"/>
                  </a:solidFill>
                  <a:latin typeface="Watford DB" pitchFamily="2" charset="0"/>
                  <a:cs typeface="+mn-ea"/>
                </a:rPr>
                <a:t>A</a:t>
              </a:r>
              <a:endParaRPr lang="zh-CN" altLang="en-US" sz="3200" kern="0" dirty="0">
                <a:solidFill>
                  <a:srgbClr val="FFFFFF"/>
                </a:solidFill>
                <a:latin typeface="Watford DB" pitchFamily="2" charset="0"/>
                <a:cs typeface="+mn-ea"/>
              </a:endParaRPr>
            </a:p>
          </p:txBody>
        </p:sp>
      </p:grpSp>
      <p:grpSp>
        <p:nvGrpSpPr>
          <p:cNvPr id="41" name="组合 40"/>
          <p:cNvGrpSpPr/>
          <p:nvPr/>
        </p:nvGrpSpPr>
        <p:grpSpPr>
          <a:xfrm>
            <a:off x="6434628" y="2833390"/>
            <a:ext cx="970342" cy="970693"/>
            <a:chOff x="4940903" y="2124550"/>
            <a:chExt cx="727851" cy="727851"/>
          </a:xfrm>
          <a:solidFill>
            <a:srgbClr val="01B3C5"/>
          </a:solidFill>
        </p:grpSpPr>
        <p:sp>
          <p:nvSpPr>
            <p:cNvPr id="42" name="椭圆 41"/>
            <p:cNvSpPr/>
            <p:nvPr/>
          </p:nvSpPr>
          <p:spPr>
            <a:xfrm>
              <a:off x="4940903" y="2124550"/>
              <a:ext cx="727851" cy="727851"/>
            </a:xfrm>
            <a:prstGeom prst="ellipse">
              <a:avLst/>
            </a:prstGeom>
            <a:solidFill>
              <a:srgbClr val="6EADAA"/>
            </a:solidFill>
            <a:ln w="28575" cap="flat" cmpd="sng" algn="ctr">
              <a:solidFill>
                <a:srgbClr val="F2F2F2"/>
              </a:solidFill>
              <a:prstDash val="solid"/>
              <a:miter lim="800000"/>
            </a:ln>
            <a:effectLst>
              <a:outerShdw blurRad="88900" dist="75434" dir="2700004" algn="tr" rotWithShape="0">
                <a:srgbClr val="000000">
                  <a:alpha val="23000"/>
                </a:srgbClr>
              </a:outerShdw>
            </a:effectLst>
          </p:spPr>
          <p:txBody>
            <a:bodyPr rtlCol="0" anchor="ctr"/>
            <a:lstStyle/>
            <a:p>
              <a:pPr algn="ctr" defTabSz="1218565">
                <a:defRPr/>
              </a:pPr>
              <a:endParaRPr lang="zh-CN" altLang="en-US" kern="0">
                <a:solidFill>
                  <a:srgbClr val="FFFFFF"/>
                </a:solidFill>
                <a:latin typeface="方正姚体" panose="02010601030101010101" charset="-122"/>
                <a:ea typeface="微软雅黑" panose="020B0503020204020204" pitchFamily="34" charset="-122"/>
                <a:cs typeface="+mn-ea"/>
              </a:endParaRPr>
            </a:p>
          </p:txBody>
        </p:sp>
        <p:sp>
          <p:nvSpPr>
            <p:cNvPr id="43" name="TextBox 42"/>
            <p:cNvSpPr txBox="1"/>
            <p:nvPr/>
          </p:nvSpPr>
          <p:spPr>
            <a:xfrm>
              <a:off x="5098682" y="2257642"/>
              <a:ext cx="292425" cy="438480"/>
            </a:xfrm>
            <a:prstGeom prst="rect">
              <a:avLst/>
            </a:prstGeom>
            <a:solidFill>
              <a:srgbClr val="6EADAA"/>
            </a:solidFill>
          </p:spPr>
          <p:txBody>
            <a:bodyPr wrap="none" rtlCol="0">
              <a:spAutoFit/>
            </a:bodyPr>
            <a:lstStyle/>
            <a:p>
              <a:pPr defTabSz="1218565">
                <a:defRPr/>
              </a:pPr>
              <a:r>
                <a:rPr lang="en-US" altLang="zh-CN" sz="3200" kern="0" dirty="0">
                  <a:solidFill>
                    <a:srgbClr val="FFFFFF"/>
                  </a:solidFill>
                  <a:latin typeface="Watford DB" pitchFamily="2" charset="0"/>
                  <a:cs typeface="+mn-ea"/>
                </a:rPr>
                <a:t>B</a:t>
              </a:r>
              <a:endParaRPr lang="zh-CN" altLang="en-US" sz="3200" kern="0" dirty="0">
                <a:solidFill>
                  <a:srgbClr val="FFFFFF"/>
                </a:solidFill>
                <a:latin typeface="Watford DB" pitchFamily="2" charset="0"/>
                <a:cs typeface="+mn-ea"/>
              </a:endParaRPr>
            </a:p>
          </p:txBody>
        </p:sp>
      </p:grpSp>
      <p:sp>
        <p:nvSpPr>
          <p:cNvPr id="44" name="TextBox 43"/>
          <p:cNvSpPr txBox="1"/>
          <p:nvPr/>
        </p:nvSpPr>
        <p:spPr>
          <a:xfrm>
            <a:off x="7887572" y="1782868"/>
            <a:ext cx="1477136" cy="369418"/>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添加文字标题</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sp>
        <p:nvSpPr>
          <p:cNvPr id="45" name="TextBox 44"/>
          <p:cNvSpPr txBox="1"/>
          <p:nvPr/>
        </p:nvSpPr>
        <p:spPr>
          <a:xfrm>
            <a:off x="7887572" y="1995340"/>
            <a:ext cx="3528711" cy="615696"/>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添加文字内容，内容详尽简要清晰。</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添加文字内容，内容详尽简要清晰。</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p:txBody>
      </p:sp>
      <p:cxnSp>
        <p:nvCxnSpPr>
          <p:cNvPr id="46" name="直接连接符 45"/>
          <p:cNvCxnSpPr/>
          <p:nvPr/>
        </p:nvCxnSpPr>
        <p:spPr>
          <a:xfrm flipV="1">
            <a:off x="7716099" y="1796190"/>
            <a:ext cx="0" cy="768869"/>
          </a:xfrm>
          <a:prstGeom prst="line">
            <a:avLst/>
          </a:prstGeom>
          <a:noFill/>
          <a:ln w="12700" cap="flat" cmpd="sng" algn="ctr">
            <a:solidFill>
              <a:schemeClr val="bg1"/>
            </a:solidFill>
            <a:prstDash val="dash"/>
            <a:miter lim="800000"/>
          </a:ln>
          <a:effectLst/>
        </p:spPr>
      </p:cxnSp>
      <p:sp>
        <p:nvSpPr>
          <p:cNvPr id="47" name="TextBox 46"/>
          <p:cNvSpPr txBox="1"/>
          <p:nvPr/>
        </p:nvSpPr>
        <p:spPr>
          <a:xfrm>
            <a:off x="7887572" y="2928558"/>
            <a:ext cx="1477136" cy="369418"/>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添加文字标题</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sp>
        <p:nvSpPr>
          <p:cNvPr id="48" name="TextBox 47"/>
          <p:cNvSpPr txBox="1"/>
          <p:nvPr/>
        </p:nvSpPr>
        <p:spPr>
          <a:xfrm>
            <a:off x="7887572" y="3141030"/>
            <a:ext cx="3528711" cy="615696"/>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添加文字内容，内容详尽简要清晰。</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添加文字内容，内容详尽简要清晰。</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p:txBody>
      </p:sp>
      <p:cxnSp>
        <p:nvCxnSpPr>
          <p:cNvPr id="49" name="直接连接符 48"/>
          <p:cNvCxnSpPr/>
          <p:nvPr/>
        </p:nvCxnSpPr>
        <p:spPr>
          <a:xfrm flipV="1">
            <a:off x="7716099" y="2941881"/>
            <a:ext cx="0" cy="768869"/>
          </a:xfrm>
          <a:prstGeom prst="line">
            <a:avLst/>
          </a:prstGeom>
          <a:noFill/>
          <a:ln w="12700" cap="flat" cmpd="sng" algn="ctr">
            <a:solidFill>
              <a:schemeClr val="bg1"/>
            </a:solidFill>
            <a:prstDash val="dash"/>
            <a:miter lim="800000"/>
          </a:ln>
          <a:effectLst/>
        </p:spPr>
      </p:cxnSp>
      <p:sp>
        <p:nvSpPr>
          <p:cNvPr id="50" name="TextBox 49"/>
          <p:cNvSpPr txBox="1"/>
          <p:nvPr/>
        </p:nvSpPr>
        <p:spPr>
          <a:xfrm>
            <a:off x="7887572" y="4052619"/>
            <a:ext cx="1477136" cy="369418"/>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添加文字标题</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sp>
        <p:nvSpPr>
          <p:cNvPr id="51" name="TextBox 50"/>
          <p:cNvSpPr txBox="1"/>
          <p:nvPr/>
        </p:nvSpPr>
        <p:spPr>
          <a:xfrm>
            <a:off x="7887572" y="4265091"/>
            <a:ext cx="3528711" cy="615696"/>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添加文字内容，内容详尽简要清晰。</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添加文字内容，内容详尽简要清晰。</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p:txBody>
      </p:sp>
      <p:cxnSp>
        <p:nvCxnSpPr>
          <p:cNvPr id="52" name="直接连接符 51"/>
          <p:cNvCxnSpPr/>
          <p:nvPr/>
        </p:nvCxnSpPr>
        <p:spPr>
          <a:xfrm flipV="1">
            <a:off x="7716099" y="4065941"/>
            <a:ext cx="0" cy="768869"/>
          </a:xfrm>
          <a:prstGeom prst="line">
            <a:avLst/>
          </a:prstGeom>
          <a:noFill/>
          <a:ln w="12700" cap="flat" cmpd="sng" algn="ctr">
            <a:solidFill>
              <a:schemeClr val="bg1"/>
            </a:solidFill>
            <a:prstDash val="dash"/>
            <a:miter lim="800000"/>
          </a:ln>
          <a:effectLst/>
        </p:spPr>
      </p:cxnSp>
      <p:sp>
        <p:nvSpPr>
          <p:cNvPr id="53" name="TextBox 52"/>
          <p:cNvSpPr txBox="1"/>
          <p:nvPr/>
        </p:nvSpPr>
        <p:spPr>
          <a:xfrm>
            <a:off x="7887572" y="5175525"/>
            <a:ext cx="1477136" cy="369418"/>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添加文字标题</a:t>
            </a:r>
            <a:endParaRPr lang="zh-CN" altLang="en-US" sz="1600" dirty="0">
              <a:solidFill>
                <a:schemeClr val="bg1"/>
              </a:solidFill>
              <a:latin typeface="微软雅黑" panose="020B0503020204020204" pitchFamily="34" charset="-122"/>
              <a:ea typeface="微软雅黑" panose="020B0503020204020204" pitchFamily="34" charset="-122"/>
              <a:cs typeface="+mn-ea"/>
            </a:endParaRPr>
          </a:p>
        </p:txBody>
      </p:sp>
      <p:sp>
        <p:nvSpPr>
          <p:cNvPr id="54" name="TextBox 53"/>
          <p:cNvSpPr txBox="1"/>
          <p:nvPr/>
        </p:nvSpPr>
        <p:spPr>
          <a:xfrm>
            <a:off x="7887572" y="5387997"/>
            <a:ext cx="3528711" cy="615696"/>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添加文字内容，内容详尽简要清晰。</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添加文字内容，内容详尽简要清晰。</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p:txBody>
      </p:sp>
      <p:cxnSp>
        <p:nvCxnSpPr>
          <p:cNvPr id="55" name="直接连接符 54"/>
          <p:cNvCxnSpPr/>
          <p:nvPr/>
        </p:nvCxnSpPr>
        <p:spPr>
          <a:xfrm flipV="1">
            <a:off x="7716099" y="5188848"/>
            <a:ext cx="0" cy="768869"/>
          </a:xfrm>
          <a:prstGeom prst="line">
            <a:avLst/>
          </a:prstGeom>
          <a:noFill/>
          <a:ln w="12700" cap="flat" cmpd="sng" algn="ctr">
            <a:solidFill>
              <a:schemeClr val="bg1"/>
            </a:solidFill>
            <a:prstDash val="dash"/>
            <a:miter lim="800000"/>
          </a:ln>
          <a:effectLst/>
        </p:spPr>
      </p:cxnSp>
      <p:sp>
        <p:nvSpPr>
          <p:cNvPr id="56" name="TextBox 55"/>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Tm="0">
        <p14:flythrough/>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anim calcmode="lin" valueType="num">
                                          <p:cBhvr>
                                            <p:cTn id="8" dur="500" fill="hold"/>
                                            <p:tgtEl>
                                              <p:spTgt spid="56"/>
                                            </p:tgtEl>
                                            <p:attrNameLst>
                                              <p:attrName>ppt_x</p:attrName>
                                            </p:attrNameLst>
                                          </p:cBhvr>
                                          <p:tavLst>
                                            <p:tav tm="0">
                                              <p:val>
                                                <p:strVal val="#ppt_x"/>
                                              </p:val>
                                            </p:tav>
                                            <p:tav tm="100000">
                                              <p:val>
                                                <p:strVal val="#ppt_x"/>
                                              </p:val>
                                            </p:tav>
                                          </p:tavLst>
                                        </p:anim>
                                        <p:anim calcmode="lin" valueType="num">
                                          <p:cBhvr>
                                            <p:cTn id="9" dur="500" fill="hold"/>
                                            <p:tgtEl>
                                              <p:spTgt spid="5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14:presetBounceEnd="44000">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14:bounceEnd="44000">
                                          <p:cBhvr additive="base">
                                            <p:cTn id="13" dur="500" fill="hold"/>
                                            <p:tgtEl>
                                              <p:spTgt spid="6"/>
                                            </p:tgtEl>
                                            <p:attrNameLst>
                                              <p:attrName>ppt_x</p:attrName>
                                            </p:attrNameLst>
                                          </p:cBhvr>
                                          <p:tavLst>
                                            <p:tav tm="0">
                                              <p:val>
                                                <p:strVal val="#ppt_x"/>
                                              </p:val>
                                            </p:tav>
                                            <p:tav tm="100000">
                                              <p:val>
                                                <p:strVal val="#ppt_x"/>
                                              </p:val>
                                            </p:tav>
                                          </p:tavLst>
                                        </p:anim>
                                        <p:anim calcmode="lin" valueType="num" p14:bounceEnd="44000">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44000">
                                      <p:stCondLst>
                                        <p:cond delay="300"/>
                                      </p:stCondLst>
                                      <p:childTnLst>
                                        <p:set>
                                          <p:cBhvr>
                                            <p:cTn id="16" dur="1" fill="hold">
                                              <p:stCondLst>
                                                <p:cond delay="0"/>
                                              </p:stCondLst>
                                            </p:cTn>
                                            <p:tgtEl>
                                              <p:spTgt spid="11"/>
                                            </p:tgtEl>
                                            <p:attrNameLst>
                                              <p:attrName>style.visibility</p:attrName>
                                            </p:attrNameLst>
                                          </p:cBhvr>
                                          <p:to>
                                            <p:strVal val="visible"/>
                                          </p:to>
                                        </p:set>
                                        <p:anim calcmode="lin" valueType="num" p14:bounceEnd="44000">
                                          <p:cBhvr additive="base">
                                            <p:cTn id="17" dur="5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14:presetBounceEnd="44000">
                                      <p:stCondLst>
                                        <p:cond delay="600"/>
                                      </p:stCondLst>
                                      <p:childTnLst>
                                        <p:set>
                                          <p:cBhvr>
                                            <p:cTn id="20" dur="1" fill="hold">
                                              <p:stCondLst>
                                                <p:cond delay="0"/>
                                              </p:stCondLst>
                                            </p:cTn>
                                            <p:tgtEl>
                                              <p:spTgt spid="15"/>
                                            </p:tgtEl>
                                            <p:attrNameLst>
                                              <p:attrName>style.visibility</p:attrName>
                                            </p:attrNameLst>
                                          </p:cBhvr>
                                          <p:to>
                                            <p:strVal val="visible"/>
                                          </p:to>
                                        </p:set>
                                        <p:anim calcmode="lin" valueType="num" p14:bounceEnd="44000">
                                          <p:cBhvr additive="base">
                                            <p:cTn id="21" dur="500" fill="hold"/>
                                            <p:tgtEl>
                                              <p:spTgt spid="15"/>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44000">
                                      <p:stCondLst>
                                        <p:cond delay="900"/>
                                      </p:stCondLst>
                                      <p:childTnLst>
                                        <p:set>
                                          <p:cBhvr>
                                            <p:cTn id="24" dur="1" fill="hold">
                                              <p:stCondLst>
                                                <p:cond delay="0"/>
                                              </p:stCondLst>
                                            </p:cTn>
                                            <p:tgtEl>
                                              <p:spTgt spid="21"/>
                                            </p:tgtEl>
                                            <p:attrNameLst>
                                              <p:attrName>style.visibility</p:attrName>
                                            </p:attrNameLst>
                                          </p:cBhvr>
                                          <p:to>
                                            <p:strVal val="visible"/>
                                          </p:to>
                                        </p:set>
                                        <p:anim calcmode="lin" valueType="num" p14:bounceEnd="44000">
                                          <p:cBhvr additive="base">
                                            <p:cTn id="25" dur="500" fill="hold"/>
                                            <p:tgtEl>
                                              <p:spTgt spid="21"/>
                                            </p:tgtEl>
                                            <p:attrNameLst>
                                              <p:attrName>ppt_x</p:attrName>
                                            </p:attrNameLst>
                                          </p:cBhvr>
                                          <p:tavLst>
                                            <p:tav tm="0">
                                              <p:val>
                                                <p:strVal val="#ppt_x"/>
                                              </p:val>
                                            </p:tav>
                                            <p:tav tm="100000">
                                              <p:val>
                                                <p:strVal val="#ppt_x"/>
                                              </p:val>
                                            </p:tav>
                                          </p:tavLst>
                                        </p:anim>
                                        <p:anim calcmode="lin" valueType="num" p14:bounceEnd="44000">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1" presetClass="entr" presetSubtype="0"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35" presetClass="path" presetSubtype="0" accel="50000" decel="50000" fill="hold" nodeType="withEffect">
                                      <p:stCondLst>
                                        <p:cond delay="0"/>
                                      </p:stCondLst>
                                      <p:childTnLst>
                                        <p:animMotion origin="layout" path="M -4.72222E-6 2.83951E-6 L -0.20416 0.40494 " pathEditMode="relative" rAng="0" ptsTypes="AA">
                                          <p:cBhvr>
                                            <p:cTn id="36" dur="500" spd="-100000" fill="hold"/>
                                            <p:tgtEl>
                                              <p:spTgt spid="36"/>
                                            </p:tgtEl>
                                            <p:attrNameLst>
                                              <p:attrName>ppt_x</p:attrName>
                                              <p:attrName>ppt_y</p:attrName>
                                            </p:attrNameLst>
                                          </p:cBhvr>
                                          <p:rCtr x="-10208" y="20247"/>
                                        </p:animMotion>
                                      </p:childTnLst>
                                    </p:cTn>
                                  </p:par>
                                  <p:par>
                                    <p:cTn id="37" presetID="1" presetClass="entr" presetSubtype="0" fill="hold" nodeType="withEffect">
                                      <p:stCondLst>
                                        <p:cond delay="200"/>
                                      </p:stCondLst>
                                      <p:childTnLst>
                                        <p:set>
                                          <p:cBhvr>
                                            <p:cTn id="38" dur="1" fill="hold">
                                              <p:stCondLst>
                                                <p:cond delay="0"/>
                                              </p:stCondLst>
                                            </p:cTn>
                                            <p:tgtEl>
                                              <p:spTgt spid="41"/>
                                            </p:tgtEl>
                                            <p:attrNameLst>
                                              <p:attrName>style.visibility</p:attrName>
                                            </p:attrNameLst>
                                          </p:cBhvr>
                                          <p:to>
                                            <p:strVal val="visible"/>
                                          </p:to>
                                        </p:set>
                                      </p:childTnLst>
                                    </p:cTn>
                                  </p:par>
                                  <p:par>
                                    <p:cTn id="39" presetID="53" presetClass="entr" presetSubtype="16" fill="hold" nodeType="withEffect">
                                      <p:stCondLst>
                                        <p:cond delay="200"/>
                                      </p:stCondLst>
                                      <p:childTnLst>
                                        <p:set>
                                          <p:cBhvr>
                                            <p:cTn id="40" dur="1" fill="hold">
                                              <p:stCondLst>
                                                <p:cond delay="0"/>
                                              </p:stCondLst>
                                            </p:cTn>
                                            <p:tgtEl>
                                              <p:spTgt spid="41"/>
                                            </p:tgtEl>
                                            <p:attrNameLst>
                                              <p:attrName>style.visibility</p:attrName>
                                            </p:attrNameLst>
                                          </p:cBhvr>
                                          <p:to>
                                            <p:strVal val="visible"/>
                                          </p:to>
                                        </p:set>
                                        <p:anim calcmode="lin" valueType="num">
                                          <p:cBhvr>
                                            <p:cTn id="41" dur="500" fill="hold"/>
                                            <p:tgtEl>
                                              <p:spTgt spid="41"/>
                                            </p:tgtEl>
                                            <p:attrNameLst>
                                              <p:attrName>ppt_w</p:attrName>
                                            </p:attrNameLst>
                                          </p:cBhvr>
                                          <p:tavLst>
                                            <p:tav tm="0">
                                              <p:val>
                                                <p:fltVal val="0"/>
                                              </p:val>
                                            </p:tav>
                                            <p:tav tm="100000">
                                              <p:val>
                                                <p:strVal val="#ppt_w"/>
                                              </p:val>
                                            </p:tav>
                                          </p:tavLst>
                                        </p:anim>
                                        <p:anim calcmode="lin" valueType="num">
                                          <p:cBhvr>
                                            <p:cTn id="42" dur="500" fill="hold"/>
                                            <p:tgtEl>
                                              <p:spTgt spid="41"/>
                                            </p:tgtEl>
                                            <p:attrNameLst>
                                              <p:attrName>ppt_h</p:attrName>
                                            </p:attrNameLst>
                                          </p:cBhvr>
                                          <p:tavLst>
                                            <p:tav tm="0">
                                              <p:val>
                                                <p:fltVal val="0"/>
                                              </p:val>
                                            </p:tav>
                                            <p:tav tm="100000">
                                              <p:val>
                                                <p:strVal val="#ppt_h"/>
                                              </p:val>
                                            </p:tav>
                                          </p:tavLst>
                                        </p:anim>
                                        <p:animEffect transition="in" filter="fade">
                                          <p:cBhvr>
                                            <p:cTn id="43" dur="500"/>
                                            <p:tgtEl>
                                              <p:spTgt spid="41"/>
                                            </p:tgtEl>
                                          </p:cBhvr>
                                        </p:animEffect>
                                      </p:childTnLst>
                                    </p:cTn>
                                  </p:par>
                                  <p:par>
                                    <p:cTn id="44" presetID="35" presetClass="path" presetSubtype="0" accel="50000" decel="50000" fill="hold" nodeType="withEffect">
                                      <p:stCondLst>
                                        <p:cond delay="200"/>
                                      </p:stCondLst>
                                      <p:childTnLst>
                                        <p:animMotion origin="layout" path="M -4.72222E-6 -1.97531E-6 L -0.2875 -0.14815 " pathEditMode="relative" rAng="0" ptsTypes="AA">
                                          <p:cBhvr>
                                            <p:cTn id="45" dur="500" spd="-100000" fill="hold"/>
                                            <p:tgtEl>
                                              <p:spTgt spid="41"/>
                                            </p:tgtEl>
                                            <p:attrNameLst>
                                              <p:attrName>ppt_x</p:attrName>
                                              <p:attrName>ppt_y</p:attrName>
                                            </p:attrNameLst>
                                          </p:cBhvr>
                                          <p:rCtr x="-14375" y="-7407"/>
                                        </p:animMotion>
                                      </p:childTnLst>
                                    </p:cTn>
                                  </p:par>
                                  <p:par>
                                    <p:cTn id="46" presetID="1" presetClass="entr" presetSubtype="0" fill="hold" nodeType="withEffect">
                                      <p:stCondLst>
                                        <p:cond delay="400"/>
                                      </p:stCondLst>
                                      <p:childTnLst>
                                        <p:set>
                                          <p:cBhvr>
                                            <p:cTn id="47" dur="1" fill="hold">
                                              <p:stCondLst>
                                                <p:cond delay="0"/>
                                              </p:stCondLst>
                                            </p:cTn>
                                            <p:tgtEl>
                                              <p:spTgt spid="31"/>
                                            </p:tgtEl>
                                            <p:attrNameLst>
                                              <p:attrName>style.visibility</p:attrName>
                                            </p:attrNameLst>
                                          </p:cBhvr>
                                          <p:to>
                                            <p:strVal val="visible"/>
                                          </p:to>
                                        </p:se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35" presetClass="path" presetSubtype="0" accel="50000" decel="50000" fill="hold" nodeType="withEffect">
                                      <p:stCondLst>
                                        <p:cond delay="400"/>
                                      </p:stCondLst>
                                      <p:childTnLst>
                                        <p:animMotion origin="layout" path="M -4.72222E-6 4.5679E-6 L -0.28611 -0.09136 " pathEditMode="relative" rAng="0" ptsTypes="AA">
                                          <p:cBhvr>
                                            <p:cTn id="54" dur="500" spd="-100000" fill="hold"/>
                                            <p:tgtEl>
                                              <p:spTgt spid="31"/>
                                            </p:tgtEl>
                                            <p:attrNameLst>
                                              <p:attrName>ppt_x</p:attrName>
                                              <p:attrName>ppt_y</p:attrName>
                                            </p:attrNameLst>
                                          </p:cBhvr>
                                          <p:rCtr x="-14306" y="-4568"/>
                                        </p:animMotion>
                                      </p:childTnLst>
                                    </p:cTn>
                                  </p:par>
                                  <p:par>
                                    <p:cTn id="55" presetID="1" presetClass="entr" presetSubtype="0" fill="hold" nodeType="withEffect">
                                      <p:stCondLst>
                                        <p:cond delay="600"/>
                                      </p:stCondLst>
                                      <p:childTnLst>
                                        <p:set>
                                          <p:cBhvr>
                                            <p:cTn id="56" dur="1" fill="hold">
                                              <p:stCondLst>
                                                <p:cond delay="0"/>
                                              </p:stCondLst>
                                            </p:cTn>
                                            <p:tgtEl>
                                              <p:spTgt spid="26"/>
                                            </p:tgtEl>
                                            <p:attrNameLst>
                                              <p:attrName>style.visibility</p:attrName>
                                            </p:attrNameLst>
                                          </p:cBhvr>
                                          <p:to>
                                            <p:strVal val="visible"/>
                                          </p:to>
                                        </p:set>
                                      </p:childTnLst>
                                    </p:cTn>
                                  </p:par>
                                  <p:par>
                                    <p:cTn id="57" presetID="53" presetClass="entr" presetSubtype="16" fill="hold" nodeType="withEffect">
                                      <p:stCondLst>
                                        <p:cond delay="60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fltVal val="0"/>
                                              </p:val>
                                            </p:tav>
                                            <p:tav tm="100000">
                                              <p:val>
                                                <p:strVal val="#ppt_w"/>
                                              </p:val>
                                            </p:tav>
                                          </p:tavLst>
                                        </p:anim>
                                        <p:anim calcmode="lin" valueType="num">
                                          <p:cBhvr>
                                            <p:cTn id="60" dur="500" fill="hold"/>
                                            <p:tgtEl>
                                              <p:spTgt spid="26"/>
                                            </p:tgtEl>
                                            <p:attrNameLst>
                                              <p:attrName>ppt_h</p:attrName>
                                            </p:attrNameLst>
                                          </p:cBhvr>
                                          <p:tavLst>
                                            <p:tav tm="0">
                                              <p:val>
                                                <p:fltVal val="0"/>
                                              </p:val>
                                            </p:tav>
                                            <p:tav tm="100000">
                                              <p:val>
                                                <p:strVal val="#ppt_h"/>
                                              </p:val>
                                            </p:tav>
                                          </p:tavLst>
                                        </p:anim>
                                        <p:animEffect transition="in" filter="fade">
                                          <p:cBhvr>
                                            <p:cTn id="61" dur="500"/>
                                            <p:tgtEl>
                                              <p:spTgt spid="26"/>
                                            </p:tgtEl>
                                          </p:cBhvr>
                                        </p:animEffect>
                                      </p:childTnLst>
                                    </p:cTn>
                                  </p:par>
                                  <p:par>
                                    <p:cTn id="62" presetID="35" presetClass="path" presetSubtype="0" accel="50000" decel="50000" fill="hold" nodeType="withEffect">
                                      <p:stCondLst>
                                        <p:cond delay="600"/>
                                      </p:stCondLst>
                                      <p:childTnLst>
                                        <p:animMotion origin="layout" path="M -4.72222E-6 -4.32099E-6 L -0.35138 -0.4395 " pathEditMode="relative" rAng="0" ptsTypes="AA">
                                          <p:cBhvr>
                                            <p:cTn id="63" dur="500" spd="-100000" fill="hold"/>
                                            <p:tgtEl>
                                              <p:spTgt spid="26"/>
                                            </p:tgtEl>
                                            <p:attrNameLst>
                                              <p:attrName>ppt_x</p:attrName>
                                              <p:attrName>ppt_y</p:attrName>
                                            </p:attrNameLst>
                                          </p:cBhvr>
                                          <p:rCtr x="-17569" y="-21975"/>
                                        </p:animMotion>
                                      </p:childTnLst>
                                    </p:cTn>
                                  </p:par>
                                  <p:par>
                                    <p:cTn id="64" presetID="12" presetClass="entr" presetSubtype="8" fill="hold" nodeType="withEffect">
                                      <p:stCondLst>
                                        <p:cond delay="50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p:tgtEl>
                                              <p:spTgt spid="46"/>
                                            </p:tgtEl>
                                            <p:attrNameLst>
                                              <p:attrName>ppt_x</p:attrName>
                                            </p:attrNameLst>
                                          </p:cBhvr>
                                          <p:tavLst>
                                            <p:tav tm="0">
                                              <p:val>
                                                <p:strVal val="#ppt_x-#ppt_w*1.125000"/>
                                              </p:val>
                                            </p:tav>
                                            <p:tav tm="100000">
                                              <p:val>
                                                <p:strVal val="#ppt_x"/>
                                              </p:val>
                                            </p:tav>
                                          </p:tavLst>
                                        </p:anim>
                                        <p:animEffect transition="in" filter="wipe(right)">
                                          <p:cBhvr>
                                            <p:cTn id="67" dur="500"/>
                                            <p:tgtEl>
                                              <p:spTgt spid="46"/>
                                            </p:tgtEl>
                                          </p:cBhvr>
                                        </p:animEffect>
                                      </p:childTnLst>
                                    </p:cTn>
                                  </p:par>
                                  <p:par>
                                    <p:cTn id="68" presetID="12" presetClass="entr" presetSubtype="8" fill="hold" grpId="0" nodeType="withEffect">
                                      <p:stCondLst>
                                        <p:cond delay="50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p:tgtEl>
                                              <p:spTgt spid="44"/>
                                            </p:tgtEl>
                                            <p:attrNameLst>
                                              <p:attrName>ppt_x</p:attrName>
                                            </p:attrNameLst>
                                          </p:cBhvr>
                                          <p:tavLst>
                                            <p:tav tm="0">
                                              <p:val>
                                                <p:strVal val="#ppt_x-#ppt_w*1.125000"/>
                                              </p:val>
                                            </p:tav>
                                            <p:tav tm="100000">
                                              <p:val>
                                                <p:strVal val="#ppt_x"/>
                                              </p:val>
                                            </p:tav>
                                          </p:tavLst>
                                        </p:anim>
                                        <p:animEffect transition="in" filter="wipe(right)">
                                          <p:cBhvr>
                                            <p:cTn id="71" dur="500"/>
                                            <p:tgtEl>
                                              <p:spTgt spid="44"/>
                                            </p:tgtEl>
                                          </p:cBhvr>
                                        </p:animEffect>
                                      </p:childTnLst>
                                    </p:cTn>
                                  </p:par>
                                  <p:par>
                                    <p:cTn id="72" presetID="12" presetClass="entr" presetSubtype="8" fill="hold" grpId="0" nodeType="withEffect">
                                      <p:stCondLst>
                                        <p:cond delay="500"/>
                                      </p:stCondLst>
                                      <p:childTnLst>
                                        <p:set>
                                          <p:cBhvr>
                                            <p:cTn id="73" dur="1" fill="hold">
                                              <p:stCondLst>
                                                <p:cond delay="0"/>
                                              </p:stCondLst>
                                            </p:cTn>
                                            <p:tgtEl>
                                              <p:spTgt spid="45"/>
                                            </p:tgtEl>
                                            <p:attrNameLst>
                                              <p:attrName>style.visibility</p:attrName>
                                            </p:attrNameLst>
                                          </p:cBhvr>
                                          <p:to>
                                            <p:strVal val="visible"/>
                                          </p:to>
                                        </p:set>
                                        <p:anim calcmode="lin" valueType="num">
                                          <p:cBhvr additive="base">
                                            <p:cTn id="74" dur="500"/>
                                            <p:tgtEl>
                                              <p:spTgt spid="45"/>
                                            </p:tgtEl>
                                            <p:attrNameLst>
                                              <p:attrName>ppt_x</p:attrName>
                                            </p:attrNameLst>
                                          </p:cBhvr>
                                          <p:tavLst>
                                            <p:tav tm="0">
                                              <p:val>
                                                <p:strVal val="#ppt_x-#ppt_w*1.125000"/>
                                              </p:val>
                                            </p:tav>
                                            <p:tav tm="100000">
                                              <p:val>
                                                <p:strVal val="#ppt_x"/>
                                              </p:val>
                                            </p:tav>
                                          </p:tavLst>
                                        </p:anim>
                                        <p:animEffect transition="in" filter="wipe(right)">
                                          <p:cBhvr>
                                            <p:cTn id="75" dur="500"/>
                                            <p:tgtEl>
                                              <p:spTgt spid="45"/>
                                            </p:tgtEl>
                                          </p:cBhvr>
                                        </p:animEffect>
                                      </p:childTnLst>
                                    </p:cTn>
                                  </p:par>
                                  <p:par>
                                    <p:cTn id="76" presetID="12" presetClass="entr" presetSubtype="8" fill="hold" nodeType="withEffect">
                                      <p:stCondLst>
                                        <p:cond delay="800"/>
                                      </p:stCondLst>
                                      <p:childTnLst>
                                        <p:set>
                                          <p:cBhvr>
                                            <p:cTn id="77" dur="1" fill="hold">
                                              <p:stCondLst>
                                                <p:cond delay="0"/>
                                              </p:stCondLst>
                                            </p:cTn>
                                            <p:tgtEl>
                                              <p:spTgt spid="49"/>
                                            </p:tgtEl>
                                            <p:attrNameLst>
                                              <p:attrName>style.visibility</p:attrName>
                                            </p:attrNameLst>
                                          </p:cBhvr>
                                          <p:to>
                                            <p:strVal val="visible"/>
                                          </p:to>
                                        </p:set>
                                        <p:anim calcmode="lin" valueType="num">
                                          <p:cBhvr additive="base">
                                            <p:cTn id="78" dur="500"/>
                                            <p:tgtEl>
                                              <p:spTgt spid="49"/>
                                            </p:tgtEl>
                                            <p:attrNameLst>
                                              <p:attrName>ppt_x</p:attrName>
                                            </p:attrNameLst>
                                          </p:cBhvr>
                                          <p:tavLst>
                                            <p:tav tm="0">
                                              <p:val>
                                                <p:strVal val="#ppt_x-#ppt_w*1.125000"/>
                                              </p:val>
                                            </p:tav>
                                            <p:tav tm="100000">
                                              <p:val>
                                                <p:strVal val="#ppt_x"/>
                                              </p:val>
                                            </p:tav>
                                          </p:tavLst>
                                        </p:anim>
                                        <p:animEffect transition="in" filter="wipe(right)">
                                          <p:cBhvr>
                                            <p:cTn id="79" dur="500"/>
                                            <p:tgtEl>
                                              <p:spTgt spid="49"/>
                                            </p:tgtEl>
                                          </p:cBhvr>
                                        </p:animEffect>
                                      </p:childTnLst>
                                    </p:cTn>
                                  </p:par>
                                  <p:par>
                                    <p:cTn id="80" presetID="12" presetClass="entr" presetSubtype="8" fill="hold" grpId="0" nodeType="withEffect">
                                      <p:stCondLst>
                                        <p:cond delay="80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500"/>
                                            <p:tgtEl>
                                              <p:spTgt spid="47"/>
                                            </p:tgtEl>
                                            <p:attrNameLst>
                                              <p:attrName>ppt_x</p:attrName>
                                            </p:attrNameLst>
                                          </p:cBhvr>
                                          <p:tavLst>
                                            <p:tav tm="0">
                                              <p:val>
                                                <p:strVal val="#ppt_x-#ppt_w*1.125000"/>
                                              </p:val>
                                            </p:tav>
                                            <p:tav tm="100000">
                                              <p:val>
                                                <p:strVal val="#ppt_x"/>
                                              </p:val>
                                            </p:tav>
                                          </p:tavLst>
                                        </p:anim>
                                        <p:animEffect transition="in" filter="wipe(right)">
                                          <p:cBhvr>
                                            <p:cTn id="83" dur="500"/>
                                            <p:tgtEl>
                                              <p:spTgt spid="47"/>
                                            </p:tgtEl>
                                          </p:cBhvr>
                                        </p:animEffect>
                                      </p:childTnLst>
                                    </p:cTn>
                                  </p:par>
                                  <p:par>
                                    <p:cTn id="84" presetID="12" presetClass="entr" presetSubtype="8" fill="hold" grpId="0" nodeType="withEffect">
                                      <p:stCondLst>
                                        <p:cond delay="80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500"/>
                                            <p:tgtEl>
                                              <p:spTgt spid="48"/>
                                            </p:tgtEl>
                                            <p:attrNameLst>
                                              <p:attrName>ppt_x</p:attrName>
                                            </p:attrNameLst>
                                          </p:cBhvr>
                                          <p:tavLst>
                                            <p:tav tm="0">
                                              <p:val>
                                                <p:strVal val="#ppt_x-#ppt_w*1.125000"/>
                                              </p:val>
                                            </p:tav>
                                            <p:tav tm="100000">
                                              <p:val>
                                                <p:strVal val="#ppt_x"/>
                                              </p:val>
                                            </p:tav>
                                          </p:tavLst>
                                        </p:anim>
                                        <p:animEffect transition="in" filter="wipe(right)">
                                          <p:cBhvr>
                                            <p:cTn id="87" dur="500"/>
                                            <p:tgtEl>
                                              <p:spTgt spid="48"/>
                                            </p:tgtEl>
                                          </p:cBhvr>
                                        </p:animEffect>
                                      </p:childTnLst>
                                    </p:cTn>
                                  </p:par>
                                  <p:par>
                                    <p:cTn id="88" presetID="12" presetClass="entr" presetSubtype="8" fill="hold" nodeType="withEffect">
                                      <p:stCondLst>
                                        <p:cond delay="1100"/>
                                      </p:stCondLst>
                                      <p:childTnLst>
                                        <p:set>
                                          <p:cBhvr>
                                            <p:cTn id="89" dur="1" fill="hold">
                                              <p:stCondLst>
                                                <p:cond delay="0"/>
                                              </p:stCondLst>
                                            </p:cTn>
                                            <p:tgtEl>
                                              <p:spTgt spid="52"/>
                                            </p:tgtEl>
                                            <p:attrNameLst>
                                              <p:attrName>style.visibility</p:attrName>
                                            </p:attrNameLst>
                                          </p:cBhvr>
                                          <p:to>
                                            <p:strVal val="visible"/>
                                          </p:to>
                                        </p:set>
                                        <p:anim calcmode="lin" valueType="num">
                                          <p:cBhvr additive="base">
                                            <p:cTn id="90" dur="500"/>
                                            <p:tgtEl>
                                              <p:spTgt spid="52"/>
                                            </p:tgtEl>
                                            <p:attrNameLst>
                                              <p:attrName>ppt_x</p:attrName>
                                            </p:attrNameLst>
                                          </p:cBhvr>
                                          <p:tavLst>
                                            <p:tav tm="0">
                                              <p:val>
                                                <p:strVal val="#ppt_x-#ppt_w*1.125000"/>
                                              </p:val>
                                            </p:tav>
                                            <p:tav tm="100000">
                                              <p:val>
                                                <p:strVal val="#ppt_x"/>
                                              </p:val>
                                            </p:tav>
                                          </p:tavLst>
                                        </p:anim>
                                        <p:animEffect transition="in" filter="wipe(right)">
                                          <p:cBhvr>
                                            <p:cTn id="91" dur="500"/>
                                            <p:tgtEl>
                                              <p:spTgt spid="52"/>
                                            </p:tgtEl>
                                          </p:cBhvr>
                                        </p:animEffect>
                                      </p:childTnLst>
                                    </p:cTn>
                                  </p:par>
                                  <p:par>
                                    <p:cTn id="92" presetID="12" presetClass="entr" presetSubtype="8" fill="hold" grpId="0" nodeType="withEffect">
                                      <p:stCondLst>
                                        <p:cond delay="110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p:tgtEl>
                                              <p:spTgt spid="50"/>
                                            </p:tgtEl>
                                            <p:attrNameLst>
                                              <p:attrName>ppt_x</p:attrName>
                                            </p:attrNameLst>
                                          </p:cBhvr>
                                          <p:tavLst>
                                            <p:tav tm="0">
                                              <p:val>
                                                <p:strVal val="#ppt_x-#ppt_w*1.125000"/>
                                              </p:val>
                                            </p:tav>
                                            <p:tav tm="100000">
                                              <p:val>
                                                <p:strVal val="#ppt_x"/>
                                              </p:val>
                                            </p:tav>
                                          </p:tavLst>
                                        </p:anim>
                                        <p:animEffect transition="in" filter="wipe(right)">
                                          <p:cBhvr>
                                            <p:cTn id="95" dur="500"/>
                                            <p:tgtEl>
                                              <p:spTgt spid="50"/>
                                            </p:tgtEl>
                                          </p:cBhvr>
                                        </p:animEffect>
                                      </p:childTnLst>
                                    </p:cTn>
                                  </p:par>
                                  <p:par>
                                    <p:cTn id="96" presetID="12" presetClass="entr" presetSubtype="8" fill="hold" grpId="0" nodeType="withEffect">
                                      <p:stCondLst>
                                        <p:cond delay="110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ppt_x</p:attrName>
                                            </p:attrNameLst>
                                          </p:cBhvr>
                                          <p:tavLst>
                                            <p:tav tm="0">
                                              <p:val>
                                                <p:strVal val="#ppt_x-#ppt_w*1.125000"/>
                                              </p:val>
                                            </p:tav>
                                            <p:tav tm="100000">
                                              <p:val>
                                                <p:strVal val="#ppt_x"/>
                                              </p:val>
                                            </p:tav>
                                          </p:tavLst>
                                        </p:anim>
                                        <p:animEffect transition="in" filter="wipe(right)">
                                          <p:cBhvr>
                                            <p:cTn id="99" dur="500"/>
                                            <p:tgtEl>
                                              <p:spTgt spid="51"/>
                                            </p:tgtEl>
                                          </p:cBhvr>
                                        </p:animEffect>
                                      </p:childTnLst>
                                    </p:cTn>
                                  </p:par>
                                  <p:par>
                                    <p:cTn id="100" presetID="12" presetClass="entr" presetSubtype="8" fill="hold" nodeType="withEffect">
                                      <p:stCondLst>
                                        <p:cond delay="140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p:tgtEl>
                                              <p:spTgt spid="55"/>
                                            </p:tgtEl>
                                            <p:attrNameLst>
                                              <p:attrName>ppt_x</p:attrName>
                                            </p:attrNameLst>
                                          </p:cBhvr>
                                          <p:tavLst>
                                            <p:tav tm="0">
                                              <p:val>
                                                <p:strVal val="#ppt_x-#ppt_w*1.125000"/>
                                              </p:val>
                                            </p:tav>
                                            <p:tav tm="100000">
                                              <p:val>
                                                <p:strVal val="#ppt_x"/>
                                              </p:val>
                                            </p:tav>
                                          </p:tavLst>
                                        </p:anim>
                                        <p:animEffect transition="in" filter="wipe(right)">
                                          <p:cBhvr>
                                            <p:cTn id="103" dur="500"/>
                                            <p:tgtEl>
                                              <p:spTgt spid="55"/>
                                            </p:tgtEl>
                                          </p:cBhvr>
                                        </p:animEffect>
                                      </p:childTnLst>
                                    </p:cTn>
                                  </p:par>
                                  <p:par>
                                    <p:cTn id="104" presetID="12" presetClass="entr" presetSubtype="8" fill="hold" grpId="0" nodeType="withEffect">
                                      <p:stCondLst>
                                        <p:cond delay="1400"/>
                                      </p:stCondLst>
                                      <p:childTnLst>
                                        <p:set>
                                          <p:cBhvr>
                                            <p:cTn id="105" dur="1" fill="hold">
                                              <p:stCondLst>
                                                <p:cond delay="0"/>
                                              </p:stCondLst>
                                            </p:cTn>
                                            <p:tgtEl>
                                              <p:spTgt spid="54"/>
                                            </p:tgtEl>
                                            <p:attrNameLst>
                                              <p:attrName>style.visibility</p:attrName>
                                            </p:attrNameLst>
                                          </p:cBhvr>
                                          <p:to>
                                            <p:strVal val="visible"/>
                                          </p:to>
                                        </p:set>
                                        <p:anim calcmode="lin" valueType="num">
                                          <p:cBhvr additive="base">
                                            <p:cTn id="106" dur="500"/>
                                            <p:tgtEl>
                                              <p:spTgt spid="54"/>
                                            </p:tgtEl>
                                            <p:attrNameLst>
                                              <p:attrName>ppt_x</p:attrName>
                                            </p:attrNameLst>
                                          </p:cBhvr>
                                          <p:tavLst>
                                            <p:tav tm="0">
                                              <p:val>
                                                <p:strVal val="#ppt_x-#ppt_w*1.125000"/>
                                              </p:val>
                                            </p:tav>
                                            <p:tav tm="100000">
                                              <p:val>
                                                <p:strVal val="#ppt_x"/>
                                              </p:val>
                                            </p:tav>
                                          </p:tavLst>
                                        </p:anim>
                                        <p:animEffect transition="in" filter="wipe(right)">
                                          <p:cBhvr>
                                            <p:cTn id="107" dur="500"/>
                                            <p:tgtEl>
                                              <p:spTgt spid="54"/>
                                            </p:tgtEl>
                                          </p:cBhvr>
                                        </p:animEffect>
                                      </p:childTnLst>
                                    </p:cTn>
                                  </p:par>
                                  <p:par>
                                    <p:cTn id="108" presetID="12" presetClass="entr" presetSubtype="8" fill="hold" grpId="0" nodeType="withEffect">
                                      <p:stCondLst>
                                        <p:cond delay="1400"/>
                                      </p:stCondLst>
                                      <p:childTnLst>
                                        <p:set>
                                          <p:cBhvr>
                                            <p:cTn id="109" dur="1" fill="hold">
                                              <p:stCondLst>
                                                <p:cond delay="0"/>
                                              </p:stCondLst>
                                            </p:cTn>
                                            <p:tgtEl>
                                              <p:spTgt spid="53"/>
                                            </p:tgtEl>
                                            <p:attrNameLst>
                                              <p:attrName>style.visibility</p:attrName>
                                            </p:attrNameLst>
                                          </p:cBhvr>
                                          <p:to>
                                            <p:strVal val="visible"/>
                                          </p:to>
                                        </p:set>
                                        <p:anim calcmode="lin" valueType="num">
                                          <p:cBhvr additive="base">
                                            <p:cTn id="110" dur="500"/>
                                            <p:tgtEl>
                                              <p:spTgt spid="53"/>
                                            </p:tgtEl>
                                            <p:attrNameLst>
                                              <p:attrName>ppt_x</p:attrName>
                                            </p:attrNameLst>
                                          </p:cBhvr>
                                          <p:tavLst>
                                            <p:tav tm="0">
                                              <p:val>
                                                <p:strVal val="#ppt_x-#ppt_w*1.125000"/>
                                              </p:val>
                                            </p:tav>
                                            <p:tav tm="100000">
                                              <p:val>
                                                <p:strVal val="#ppt_x"/>
                                              </p:val>
                                            </p:tav>
                                          </p:tavLst>
                                        </p:anim>
                                        <p:animEffect transition="in" filter="wipe(right)">
                                          <p:cBhvr>
                                            <p:cTn id="1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7" grpId="0"/>
          <p:bldP spid="48" grpId="0"/>
          <p:bldP spid="50" grpId="0"/>
          <p:bldP spid="51" grpId="0"/>
          <p:bldP spid="53" grpId="0"/>
          <p:bldP spid="54" grpId="0"/>
          <p:bldP spid="5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anim calcmode="lin" valueType="num">
                                          <p:cBhvr>
                                            <p:cTn id="8" dur="500" fill="hold"/>
                                            <p:tgtEl>
                                              <p:spTgt spid="56"/>
                                            </p:tgtEl>
                                            <p:attrNameLst>
                                              <p:attrName>ppt_x</p:attrName>
                                            </p:attrNameLst>
                                          </p:cBhvr>
                                          <p:tavLst>
                                            <p:tav tm="0">
                                              <p:val>
                                                <p:strVal val="#ppt_x"/>
                                              </p:val>
                                            </p:tav>
                                            <p:tav tm="100000">
                                              <p:val>
                                                <p:strVal val="#ppt_x"/>
                                              </p:val>
                                            </p:tav>
                                          </p:tavLst>
                                        </p:anim>
                                        <p:anim calcmode="lin" valueType="num">
                                          <p:cBhvr>
                                            <p:cTn id="9" dur="500" fill="hold"/>
                                            <p:tgtEl>
                                              <p:spTgt spid="5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3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60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90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1" presetClass="entr" presetSubtype="0"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35" presetClass="path" presetSubtype="0" accel="50000" decel="50000" fill="hold" nodeType="withEffect">
                                      <p:stCondLst>
                                        <p:cond delay="0"/>
                                      </p:stCondLst>
                                      <p:childTnLst>
                                        <p:animMotion origin="layout" path="M -4.72222E-6 2.83951E-6 L -0.20416 0.40494 " pathEditMode="relative" rAng="0" ptsTypes="AA">
                                          <p:cBhvr>
                                            <p:cTn id="36" dur="500" spd="-100000" fill="hold"/>
                                            <p:tgtEl>
                                              <p:spTgt spid="36"/>
                                            </p:tgtEl>
                                            <p:attrNameLst>
                                              <p:attrName>ppt_x</p:attrName>
                                              <p:attrName>ppt_y</p:attrName>
                                            </p:attrNameLst>
                                          </p:cBhvr>
                                          <p:rCtr x="-10208" y="20247"/>
                                        </p:animMotion>
                                      </p:childTnLst>
                                    </p:cTn>
                                  </p:par>
                                  <p:par>
                                    <p:cTn id="37" presetID="1" presetClass="entr" presetSubtype="0" fill="hold" nodeType="withEffect">
                                      <p:stCondLst>
                                        <p:cond delay="200"/>
                                      </p:stCondLst>
                                      <p:childTnLst>
                                        <p:set>
                                          <p:cBhvr>
                                            <p:cTn id="38" dur="1" fill="hold">
                                              <p:stCondLst>
                                                <p:cond delay="0"/>
                                              </p:stCondLst>
                                            </p:cTn>
                                            <p:tgtEl>
                                              <p:spTgt spid="41"/>
                                            </p:tgtEl>
                                            <p:attrNameLst>
                                              <p:attrName>style.visibility</p:attrName>
                                            </p:attrNameLst>
                                          </p:cBhvr>
                                          <p:to>
                                            <p:strVal val="visible"/>
                                          </p:to>
                                        </p:set>
                                      </p:childTnLst>
                                    </p:cTn>
                                  </p:par>
                                  <p:par>
                                    <p:cTn id="39" presetID="53" presetClass="entr" presetSubtype="16" fill="hold" nodeType="withEffect">
                                      <p:stCondLst>
                                        <p:cond delay="200"/>
                                      </p:stCondLst>
                                      <p:childTnLst>
                                        <p:set>
                                          <p:cBhvr>
                                            <p:cTn id="40" dur="1" fill="hold">
                                              <p:stCondLst>
                                                <p:cond delay="0"/>
                                              </p:stCondLst>
                                            </p:cTn>
                                            <p:tgtEl>
                                              <p:spTgt spid="41"/>
                                            </p:tgtEl>
                                            <p:attrNameLst>
                                              <p:attrName>style.visibility</p:attrName>
                                            </p:attrNameLst>
                                          </p:cBhvr>
                                          <p:to>
                                            <p:strVal val="visible"/>
                                          </p:to>
                                        </p:set>
                                        <p:anim calcmode="lin" valueType="num">
                                          <p:cBhvr>
                                            <p:cTn id="41" dur="500" fill="hold"/>
                                            <p:tgtEl>
                                              <p:spTgt spid="41"/>
                                            </p:tgtEl>
                                            <p:attrNameLst>
                                              <p:attrName>ppt_w</p:attrName>
                                            </p:attrNameLst>
                                          </p:cBhvr>
                                          <p:tavLst>
                                            <p:tav tm="0">
                                              <p:val>
                                                <p:fltVal val="0"/>
                                              </p:val>
                                            </p:tav>
                                            <p:tav tm="100000">
                                              <p:val>
                                                <p:strVal val="#ppt_w"/>
                                              </p:val>
                                            </p:tav>
                                          </p:tavLst>
                                        </p:anim>
                                        <p:anim calcmode="lin" valueType="num">
                                          <p:cBhvr>
                                            <p:cTn id="42" dur="500" fill="hold"/>
                                            <p:tgtEl>
                                              <p:spTgt spid="41"/>
                                            </p:tgtEl>
                                            <p:attrNameLst>
                                              <p:attrName>ppt_h</p:attrName>
                                            </p:attrNameLst>
                                          </p:cBhvr>
                                          <p:tavLst>
                                            <p:tav tm="0">
                                              <p:val>
                                                <p:fltVal val="0"/>
                                              </p:val>
                                            </p:tav>
                                            <p:tav tm="100000">
                                              <p:val>
                                                <p:strVal val="#ppt_h"/>
                                              </p:val>
                                            </p:tav>
                                          </p:tavLst>
                                        </p:anim>
                                        <p:animEffect transition="in" filter="fade">
                                          <p:cBhvr>
                                            <p:cTn id="43" dur="500"/>
                                            <p:tgtEl>
                                              <p:spTgt spid="41"/>
                                            </p:tgtEl>
                                          </p:cBhvr>
                                        </p:animEffect>
                                      </p:childTnLst>
                                    </p:cTn>
                                  </p:par>
                                  <p:par>
                                    <p:cTn id="44" presetID="35" presetClass="path" presetSubtype="0" accel="50000" decel="50000" fill="hold" nodeType="withEffect">
                                      <p:stCondLst>
                                        <p:cond delay="200"/>
                                      </p:stCondLst>
                                      <p:childTnLst>
                                        <p:animMotion origin="layout" path="M -4.72222E-6 -1.97531E-6 L -0.2875 -0.14815 " pathEditMode="relative" rAng="0" ptsTypes="AA">
                                          <p:cBhvr>
                                            <p:cTn id="45" dur="500" spd="-100000" fill="hold"/>
                                            <p:tgtEl>
                                              <p:spTgt spid="41"/>
                                            </p:tgtEl>
                                            <p:attrNameLst>
                                              <p:attrName>ppt_x</p:attrName>
                                              <p:attrName>ppt_y</p:attrName>
                                            </p:attrNameLst>
                                          </p:cBhvr>
                                          <p:rCtr x="-14375" y="-7407"/>
                                        </p:animMotion>
                                      </p:childTnLst>
                                    </p:cTn>
                                  </p:par>
                                  <p:par>
                                    <p:cTn id="46" presetID="1" presetClass="entr" presetSubtype="0" fill="hold" nodeType="withEffect">
                                      <p:stCondLst>
                                        <p:cond delay="400"/>
                                      </p:stCondLst>
                                      <p:childTnLst>
                                        <p:set>
                                          <p:cBhvr>
                                            <p:cTn id="47" dur="1" fill="hold">
                                              <p:stCondLst>
                                                <p:cond delay="0"/>
                                              </p:stCondLst>
                                            </p:cTn>
                                            <p:tgtEl>
                                              <p:spTgt spid="31"/>
                                            </p:tgtEl>
                                            <p:attrNameLst>
                                              <p:attrName>style.visibility</p:attrName>
                                            </p:attrNameLst>
                                          </p:cBhvr>
                                          <p:to>
                                            <p:strVal val="visible"/>
                                          </p:to>
                                        </p:se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35" presetClass="path" presetSubtype="0" accel="50000" decel="50000" fill="hold" nodeType="withEffect">
                                      <p:stCondLst>
                                        <p:cond delay="400"/>
                                      </p:stCondLst>
                                      <p:childTnLst>
                                        <p:animMotion origin="layout" path="M -4.72222E-6 4.5679E-6 L -0.28611 -0.09136 " pathEditMode="relative" rAng="0" ptsTypes="AA">
                                          <p:cBhvr>
                                            <p:cTn id="54" dur="500" spd="-100000" fill="hold"/>
                                            <p:tgtEl>
                                              <p:spTgt spid="31"/>
                                            </p:tgtEl>
                                            <p:attrNameLst>
                                              <p:attrName>ppt_x</p:attrName>
                                              <p:attrName>ppt_y</p:attrName>
                                            </p:attrNameLst>
                                          </p:cBhvr>
                                          <p:rCtr x="-14306" y="-4568"/>
                                        </p:animMotion>
                                      </p:childTnLst>
                                    </p:cTn>
                                  </p:par>
                                  <p:par>
                                    <p:cTn id="55" presetID="1" presetClass="entr" presetSubtype="0" fill="hold" nodeType="withEffect">
                                      <p:stCondLst>
                                        <p:cond delay="600"/>
                                      </p:stCondLst>
                                      <p:childTnLst>
                                        <p:set>
                                          <p:cBhvr>
                                            <p:cTn id="56" dur="1" fill="hold">
                                              <p:stCondLst>
                                                <p:cond delay="0"/>
                                              </p:stCondLst>
                                            </p:cTn>
                                            <p:tgtEl>
                                              <p:spTgt spid="26"/>
                                            </p:tgtEl>
                                            <p:attrNameLst>
                                              <p:attrName>style.visibility</p:attrName>
                                            </p:attrNameLst>
                                          </p:cBhvr>
                                          <p:to>
                                            <p:strVal val="visible"/>
                                          </p:to>
                                        </p:set>
                                      </p:childTnLst>
                                    </p:cTn>
                                  </p:par>
                                  <p:par>
                                    <p:cTn id="57" presetID="53" presetClass="entr" presetSubtype="16" fill="hold" nodeType="withEffect">
                                      <p:stCondLst>
                                        <p:cond delay="60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fltVal val="0"/>
                                              </p:val>
                                            </p:tav>
                                            <p:tav tm="100000">
                                              <p:val>
                                                <p:strVal val="#ppt_w"/>
                                              </p:val>
                                            </p:tav>
                                          </p:tavLst>
                                        </p:anim>
                                        <p:anim calcmode="lin" valueType="num">
                                          <p:cBhvr>
                                            <p:cTn id="60" dur="500" fill="hold"/>
                                            <p:tgtEl>
                                              <p:spTgt spid="26"/>
                                            </p:tgtEl>
                                            <p:attrNameLst>
                                              <p:attrName>ppt_h</p:attrName>
                                            </p:attrNameLst>
                                          </p:cBhvr>
                                          <p:tavLst>
                                            <p:tav tm="0">
                                              <p:val>
                                                <p:fltVal val="0"/>
                                              </p:val>
                                            </p:tav>
                                            <p:tav tm="100000">
                                              <p:val>
                                                <p:strVal val="#ppt_h"/>
                                              </p:val>
                                            </p:tav>
                                          </p:tavLst>
                                        </p:anim>
                                        <p:animEffect transition="in" filter="fade">
                                          <p:cBhvr>
                                            <p:cTn id="61" dur="500"/>
                                            <p:tgtEl>
                                              <p:spTgt spid="26"/>
                                            </p:tgtEl>
                                          </p:cBhvr>
                                        </p:animEffect>
                                      </p:childTnLst>
                                    </p:cTn>
                                  </p:par>
                                  <p:par>
                                    <p:cTn id="62" presetID="35" presetClass="path" presetSubtype="0" accel="50000" decel="50000" fill="hold" nodeType="withEffect">
                                      <p:stCondLst>
                                        <p:cond delay="600"/>
                                      </p:stCondLst>
                                      <p:childTnLst>
                                        <p:animMotion origin="layout" path="M -4.72222E-6 -4.32099E-6 L -0.35138 -0.4395 " pathEditMode="relative" rAng="0" ptsTypes="AA">
                                          <p:cBhvr>
                                            <p:cTn id="63" dur="500" spd="-100000" fill="hold"/>
                                            <p:tgtEl>
                                              <p:spTgt spid="26"/>
                                            </p:tgtEl>
                                            <p:attrNameLst>
                                              <p:attrName>ppt_x</p:attrName>
                                              <p:attrName>ppt_y</p:attrName>
                                            </p:attrNameLst>
                                          </p:cBhvr>
                                          <p:rCtr x="-17569" y="-21975"/>
                                        </p:animMotion>
                                      </p:childTnLst>
                                    </p:cTn>
                                  </p:par>
                                  <p:par>
                                    <p:cTn id="64" presetID="12" presetClass="entr" presetSubtype="8" fill="hold" nodeType="withEffect">
                                      <p:stCondLst>
                                        <p:cond delay="50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p:tgtEl>
                                              <p:spTgt spid="46"/>
                                            </p:tgtEl>
                                            <p:attrNameLst>
                                              <p:attrName>ppt_x</p:attrName>
                                            </p:attrNameLst>
                                          </p:cBhvr>
                                          <p:tavLst>
                                            <p:tav tm="0">
                                              <p:val>
                                                <p:strVal val="#ppt_x-#ppt_w*1.125000"/>
                                              </p:val>
                                            </p:tav>
                                            <p:tav tm="100000">
                                              <p:val>
                                                <p:strVal val="#ppt_x"/>
                                              </p:val>
                                            </p:tav>
                                          </p:tavLst>
                                        </p:anim>
                                        <p:animEffect transition="in" filter="wipe(right)">
                                          <p:cBhvr>
                                            <p:cTn id="67" dur="500"/>
                                            <p:tgtEl>
                                              <p:spTgt spid="46"/>
                                            </p:tgtEl>
                                          </p:cBhvr>
                                        </p:animEffect>
                                      </p:childTnLst>
                                    </p:cTn>
                                  </p:par>
                                  <p:par>
                                    <p:cTn id="68" presetID="12" presetClass="entr" presetSubtype="8" fill="hold" grpId="0" nodeType="withEffect">
                                      <p:stCondLst>
                                        <p:cond delay="50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p:tgtEl>
                                              <p:spTgt spid="44"/>
                                            </p:tgtEl>
                                            <p:attrNameLst>
                                              <p:attrName>ppt_x</p:attrName>
                                            </p:attrNameLst>
                                          </p:cBhvr>
                                          <p:tavLst>
                                            <p:tav tm="0">
                                              <p:val>
                                                <p:strVal val="#ppt_x-#ppt_w*1.125000"/>
                                              </p:val>
                                            </p:tav>
                                            <p:tav tm="100000">
                                              <p:val>
                                                <p:strVal val="#ppt_x"/>
                                              </p:val>
                                            </p:tav>
                                          </p:tavLst>
                                        </p:anim>
                                        <p:animEffect transition="in" filter="wipe(right)">
                                          <p:cBhvr>
                                            <p:cTn id="71" dur="500"/>
                                            <p:tgtEl>
                                              <p:spTgt spid="44"/>
                                            </p:tgtEl>
                                          </p:cBhvr>
                                        </p:animEffect>
                                      </p:childTnLst>
                                    </p:cTn>
                                  </p:par>
                                  <p:par>
                                    <p:cTn id="72" presetID="12" presetClass="entr" presetSubtype="8" fill="hold" grpId="0" nodeType="withEffect">
                                      <p:stCondLst>
                                        <p:cond delay="500"/>
                                      </p:stCondLst>
                                      <p:childTnLst>
                                        <p:set>
                                          <p:cBhvr>
                                            <p:cTn id="73" dur="1" fill="hold">
                                              <p:stCondLst>
                                                <p:cond delay="0"/>
                                              </p:stCondLst>
                                            </p:cTn>
                                            <p:tgtEl>
                                              <p:spTgt spid="45"/>
                                            </p:tgtEl>
                                            <p:attrNameLst>
                                              <p:attrName>style.visibility</p:attrName>
                                            </p:attrNameLst>
                                          </p:cBhvr>
                                          <p:to>
                                            <p:strVal val="visible"/>
                                          </p:to>
                                        </p:set>
                                        <p:anim calcmode="lin" valueType="num">
                                          <p:cBhvr additive="base">
                                            <p:cTn id="74" dur="500"/>
                                            <p:tgtEl>
                                              <p:spTgt spid="45"/>
                                            </p:tgtEl>
                                            <p:attrNameLst>
                                              <p:attrName>ppt_x</p:attrName>
                                            </p:attrNameLst>
                                          </p:cBhvr>
                                          <p:tavLst>
                                            <p:tav tm="0">
                                              <p:val>
                                                <p:strVal val="#ppt_x-#ppt_w*1.125000"/>
                                              </p:val>
                                            </p:tav>
                                            <p:tav tm="100000">
                                              <p:val>
                                                <p:strVal val="#ppt_x"/>
                                              </p:val>
                                            </p:tav>
                                          </p:tavLst>
                                        </p:anim>
                                        <p:animEffect transition="in" filter="wipe(right)">
                                          <p:cBhvr>
                                            <p:cTn id="75" dur="500"/>
                                            <p:tgtEl>
                                              <p:spTgt spid="45"/>
                                            </p:tgtEl>
                                          </p:cBhvr>
                                        </p:animEffect>
                                      </p:childTnLst>
                                    </p:cTn>
                                  </p:par>
                                  <p:par>
                                    <p:cTn id="76" presetID="12" presetClass="entr" presetSubtype="8" fill="hold" nodeType="withEffect">
                                      <p:stCondLst>
                                        <p:cond delay="800"/>
                                      </p:stCondLst>
                                      <p:childTnLst>
                                        <p:set>
                                          <p:cBhvr>
                                            <p:cTn id="77" dur="1" fill="hold">
                                              <p:stCondLst>
                                                <p:cond delay="0"/>
                                              </p:stCondLst>
                                            </p:cTn>
                                            <p:tgtEl>
                                              <p:spTgt spid="49"/>
                                            </p:tgtEl>
                                            <p:attrNameLst>
                                              <p:attrName>style.visibility</p:attrName>
                                            </p:attrNameLst>
                                          </p:cBhvr>
                                          <p:to>
                                            <p:strVal val="visible"/>
                                          </p:to>
                                        </p:set>
                                        <p:anim calcmode="lin" valueType="num">
                                          <p:cBhvr additive="base">
                                            <p:cTn id="78" dur="500"/>
                                            <p:tgtEl>
                                              <p:spTgt spid="49"/>
                                            </p:tgtEl>
                                            <p:attrNameLst>
                                              <p:attrName>ppt_x</p:attrName>
                                            </p:attrNameLst>
                                          </p:cBhvr>
                                          <p:tavLst>
                                            <p:tav tm="0">
                                              <p:val>
                                                <p:strVal val="#ppt_x-#ppt_w*1.125000"/>
                                              </p:val>
                                            </p:tav>
                                            <p:tav tm="100000">
                                              <p:val>
                                                <p:strVal val="#ppt_x"/>
                                              </p:val>
                                            </p:tav>
                                          </p:tavLst>
                                        </p:anim>
                                        <p:animEffect transition="in" filter="wipe(right)">
                                          <p:cBhvr>
                                            <p:cTn id="79" dur="500"/>
                                            <p:tgtEl>
                                              <p:spTgt spid="49"/>
                                            </p:tgtEl>
                                          </p:cBhvr>
                                        </p:animEffect>
                                      </p:childTnLst>
                                    </p:cTn>
                                  </p:par>
                                  <p:par>
                                    <p:cTn id="80" presetID="12" presetClass="entr" presetSubtype="8" fill="hold" grpId="0" nodeType="withEffect">
                                      <p:stCondLst>
                                        <p:cond delay="80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500"/>
                                            <p:tgtEl>
                                              <p:spTgt spid="47"/>
                                            </p:tgtEl>
                                            <p:attrNameLst>
                                              <p:attrName>ppt_x</p:attrName>
                                            </p:attrNameLst>
                                          </p:cBhvr>
                                          <p:tavLst>
                                            <p:tav tm="0">
                                              <p:val>
                                                <p:strVal val="#ppt_x-#ppt_w*1.125000"/>
                                              </p:val>
                                            </p:tav>
                                            <p:tav tm="100000">
                                              <p:val>
                                                <p:strVal val="#ppt_x"/>
                                              </p:val>
                                            </p:tav>
                                          </p:tavLst>
                                        </p:anim>
                                        <p:animEffect transition="in" filter="wipe(right)">
                                          <p:cBhvr>
                                            <p:cTn id="83" dur="500"/>
                                            <p:tgtEl>
                                              <p:spTgt spid="47"/>
                                            </p:tgtEl>
                                          </p:cBhvr>
                                        </p:animEffect>
                                      </p:childTnLst>
                                    </p:cTn>
                                  </p:par>
                                  <p:par>
                                    <p:cTn id="84" presetID="12" presetClass="entr" presetSubtype="8" fill="hold" grpId="0" nodeType="withEffect">
                                      <p:stCondLst>
                                        <p:cond delay="80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500"/>
                                            <p:tgtEl>
                                              <p:spTgt spid="48"/>
                                            </p:tgtEl>
                                            <p:attrNameLst>
                                              <p:attrName>ppt_x</p:attrName>
                                            </p:attrNameLst>
                                          </p:cBhvr>
                                          <p:tavLst>
                                            <p:tav tm="0">
                                              <p:val>
                                                <p:strVal val="#ppt_x-#ppt_w*1.125000"/>
                                              </p:val>
                                            </p:tav>
                                            <p:tav tm="100000">
                                              <p:val>
                                                <p:strVal val="#ppt_x"/>
                                              </p:val>
                                            </p:tav>
                                          </p:tavLst>
                                        </p:anim>
                                        <p:animEffect transition="in" filter="wipe(right)">
                                          <p:cBhvr>
                                            <p:cTn id="87" dur="500"/>
                                            <p:tgtEl>
                                              <p:spTgt spid="48"/>
                                            </p:tgtEl>
                                          </p:cBhvr>
                                        </p:animEffect>
                                      </p:childTnLst>
                                    </p:cTn>
                                  </p:par>
                                  <p:par>
                                    <p:cTn id="88" presetID="12" presetClass="entr" presetSubtype="8" fill="hold" nodeType="withEffect">
                                      <p:stCondLst>
                                        <p:cond delay="1100"/>
                                      </p:stCondLst>
                                      <p:childTnLst>
                                        <p:set>
                                          <p:cBhvr>
                                            <p:cTn id="89" dur="1" fill="hold">
                                              <p:stCondLst>
                                                <p:cond delay="0"/>
                                              </p:stCondLst>
                                            </p:cTn>
                                            <p:tgtEl>
                                              <p:spTgt spid="52"/>
                                            </p:tgtEl>
                                            <p:attrNameLst>
                                              <p:attrName>style.visibility</p:attrName>
                                            </p:attrNameLst>
                                          </p:cBhvr>
                                          <p:to>
                                            <p:strVal val="visible"/>
                                          </p:to>
                                        </p:set>
                                        <p:anim calcmode="lin" valueType="num">
                                          <p:cBhvr additive="base">
                                            <p:cTn id="90" dur="500"/>
                                            <p:tgtEl>
                                              <p:spTgt spid="52"/>
                                            </p:tgtEl>
                                            <p:attrNameLst>
                                              <p:attrName>ppt_x</p:attrName>
                                            </p:attrNameLst>
                                          </p:cBhvr>
                                          <p:tavLst>
                                            <p:tav tm="0">
                                              <p:val>
                                                <p:strVal val="#ppt_x-#ppt_w*1.125000"/>
                                              </p:val>
                                            </p:tav>
                                            <p:tav tm="100000">
                                              <p:val>
                                                <p:strVal val="#ppt_x"/>
                                              </p:val>
                                            </p:tav>
                                          </p:tavLst>
                                        </p:anim>
                                        <p:animEffect transition="in" filter="wipe(right)">
                                          <p:cBhvr>
                                            <p:cTn id="91" dur="500"/>
                                            <p:tgtEl>
                                              <p:spTgt spid="52"/>
                                            </p:tgtEl>
                                          </p:cBhvr>
                                        </p:animEffect>
                                      </p:childTnLst>
                                    </p:cTn>
                                  </p:par>
                                  <p:par>
                                    <p:cTn id="92" presetID="12" presetClass="entr" presetSubtype="8" fill="hold" grpId="0" nodeType="withEffect">
                                      <p:stCondLst>
                                        <p:cond delay="110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p:tgtEl>
                                              <p:spTgt spid="50"/>
                                            </p:tgtEl>
                                            <p:attrNameLst>
                                              <p:attrName>ppt_x</p:attrName>
                                            </p:attrNameLst>
                                          </p:cBhvr>
                                          <p:tavLst>
                                            <p:tav tm="0">
                                              <p:val>
                                                <p:strVal val="#ppt_x-#ppt_w*1.125000"/>
                                              </p:val>
                                            </p:tav>
                                            <p:tav tm="100000">
                                              <p:val>
                                                <p:strVal val="#ppt_x"/>
                                              </p:val>
                                            </p:tav>
                                          </p:tavLst>
                                        </p:anim>
                                        <p:animEffect transition="in" filter="wipe(right)">
                                          <p:cBhvr>
                                            <p:cTn id="95" dur="500"/>
                                            <p:tgtEl>
                                              <p:spTgt spid="50"/>
                                            </p:tgtEl>
                                          </p:cBhvr>
                                        </p:animEffect>
                                      </p:childTnLst>
                                    </p:cTn>
                                  </p:par>
                                  <p:par>
                                    <p:cTn id="96" presetID="12" presetClass="entr" presetSubtype="8" fill="hold" grpId="0" nodeType="withEffect">
                                      <p:stCondLst>
                                        <p:cond delay="110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ppt_x</p:attrName>
                                            </p:attrNameLst>
                                          </p:cBhvr>
                                          <p:tavLst>
                                            <p:tav tm="0">
                                              <p:val>
                                                <p:strVal val="#ppt_x-#ppt_w*1.125000"/>
                                              </p:val>
                                            </p:tav>
                                            <p:tav tm="100000">
                                              <p:val>
                                                <p:strVal val="#ppt_x"/>
                                              </p:val>
                                            </p:tav>
                                          </p:tavLst>
                                        </p:anim>
                                        <p:animEffect transition="in" filter="wipe(right)">
                                          <p:cBhvr>
                                            <p:cTn id="99" dur="500"/>
                                            <p:tgtEl>
                                              <p:spTgt spid="51"/>
                                            </p:tgtEl>
                                          </p:cBhvr>
                                        </p:animEffect>
                                      </p:childTnLst>
                                    </p:cTn>
                                  </p:par>
                                  <p:par>
                                    <p:cTn id="100" presetID="12" presetClass="entr" presetSubtype="8" fill="hold" nodeType="withEffect">
                                      <p:stCondLst>
                                        <p:cond delay="140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p:tgtEl>
                                              <p:spTgt spid="55"/>
                                            </p:tgtEl>
                                            <p:attrNameLst>
                                              <p:attrName>ppt_x</p:attrName>
                                            </p:attrNameLst>
                                          </p:cBhvr>
                                          <p:tavLst>
                                            <p:tav tm="0">
                                              <p:val>
                                                <p:strVal val="#ppt_x-#ppt_w*1.125000"/>
                                              </p:val>
                                            </p:tav>
                                            <p:tav tm="100000">
                                              <p:val>
                                                <p:strVal val="#ppt_x"/>
                                              </p:val>
                                            </p:tav>
                                          </p:tavLst>
                                        </p:anim>
                                        <p:animEffect transition="in" filter="wipe(right)">
                                          <p:cBhvr>
                                            <p:cTn id="103" dur="500"/>
                                            <p:tgtEl>
                                              <p:spTgt spid="55"/>
                                            </p:tgtEl>
                                          </p:cBhvr>
                                        </p:animEffect>
                                      </p:childTnLst>
                                    </p:cTn>
                                  </p:par>
                                  <p:par>
                                    <p:cTn id="104" presetID="12" presetClass="entr" presetSubtype="8" fill="hold" grpId="0" nodeType="withEffect">
                                      <p:stCondLst>
                                        <p:cond delay="1400"/>
                                      </p:stCondLst>
                                      <p:childTnLst>
                                        <p:set>
                                          <p:cBhvr>
                                            <p:cTn id="105" dur="1" fill="hold">
                                              <p:stCondLst>
                                                <p:cond delay="0"/>
                                              </p:stCondLst>
                                            </p:cTn>
                                            <p:tgtEl>
                                              <p:spTgt spid="54"/>
                                            </p:tgtEl>
                                            <p:attrNameLst>
                                              <p:attrName>style.visibility</p:attrName>
                                            </p:attrNameLst>
                                          </p:cBhvr>
                                          <p:to>
                                            <p:strVal val="visible"/>
                                          </p:to>
                                        </p:set>
                                        <p:anim calcmode="lin" valueType="num">
                                          <p:cBhvr additive="base">
                                            <p:cTn id="106" dur="500"/>
                                            <p:tgtEl>
                                              <p:spTgt spid="54"/>
                                            </p:tgtEl>
                                            <p:attrNameLst>
                                              <p:attrName>ppt_x</p:attrName>
                                            </p:attrNameLst>
                                          </p:cBhvr>
                                          <p:tavLst>
                                            <p:tav tm="0">
                                              <p:val>
                                                <p:strVal val="#ppt_x-#ppt_w*1.125000"/>
                                              </p:val>
                                            </p:tav>
                                            <p:tav tm="100000">
                                              <p:val>
                                                <p:strVal val="#ppt_x"/>
                                              </p:val>
                                            </p:tav>
                                          </p:tavLst>
                                        </p:anim>
                                        <p:animEffect transition="in" filter="wipe(right)">
                                          <p:cBhvr>
                                            <p:cTn id="107" dur="500"/>
                                            <p:tgtEl>
                                              <p:spTgt spid="54"/>
                                            </p:tgtEl>
                                          </p:cBhvr>
                                        </p:animEffect>
                                      </p:childTnLst>
                                    </p:cTn>
                                  </p:par>
                                  <p:par>
                                    <p:cTn id="108" presetID="12" presetClass="entr" presetSubtype="8" fill="hold" grpId="0" nodeType="withEffect">
                                      <p:stCondLst>
                                        <p:cond delay="1400"/>
                                      </p:stCondLst>
                                      <p:childTnLst>
                                        <p:set>
                                          <p:cBhvr>
                                            <p:cTn id="109" dur="1" fill="hold">
                                              <p:stCondLst>
                                                <p:cond delay="0"/>
                                              </p:stCondLst>
                                            </p:cTn>
                                            <p:tgtEl>
                                              <p:spTgt spid="53"/>
                                            </p:tgtEl>
                                            <p:attrNameLst>
                                              <p:attrName>style.visibility</p:attrName>
                                            </p:attrNameLst>
                                          </p:cBhvr>
                                          <p:to>
                                            <p:strVal val="visible"/>
                                          </p:to>
                                        </p:set>
                                        <p:anim calcmode="lin" valueType="num">
                                          <p:cBhvr additive="base">
                                            <p:cTn id="110" dur="500"/>
                                            <p:tgtEl>
                                              <p:spTgt spid="53"/>
                                            </p:tgtEl>
                                            <p:attrNameLst>
                                              <p:attrName>ppt_x</p:attrName>
                                            </p:attrNameLst>
                                          </p:cBhvr>
                                          <p:tavLst>
                                            <p:tav tm="0">
                                              <p:val>
                                                <p:strVal val="#ppt_x-#ppt_w*1.125000"/>
                                              </p:val>
                                            </p:tav>
                                            <p:tav tm="100000">
                                              <p:val>
                                                <p:strVal val="#ppt_x"/>
                                              </p:val>
                                            </p:tav>
                                          </p:tavLst>
                                        </p:anim>
                                        <p:animEffect transition="in" filter="wipe(right)">
                                          <p:cBhvr>
                                            <p:cTn id="1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7" grpId="0"/>
          <p:bldP spid="48" grpId="0"/>
          <p:bldP spid="50" grpId="0"/>
          <p:bldP spid="51" grpId="0"/>
          <p:bldP spid="53" grpId="0"/>
          <p:bldP spid="54" grpId="0"/>
          <p:bldP spid="5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14686" y="1341562"/>
            <a:ext cx="9596305" cy="1231102"/>
          </a:xfrm>
          <a:prstGeom prst="rect">
            <a:avLst/>
          </a:prstGeom>
        </p:spPr>
        <p:txBody>
          <a:bodyPr wrap="square" lIns="121917" tIns="60958" rIns="121917" bIns="60958">
            <a:spAutoFit/>
          </a:bodyPr>
          <a:lstStyle/>
          <a:p>
            <a:pPr>
              <a:lnSpc>
                <a:spcPct val="150000"/>
              </a:lnSpc>
              <a:spcBef>
                <a:spcPts val="800"/>
              </a:spcBef>
              <a:spcAft>
                <a:spcPts val="800"/>
              </a:spcAft>
              <a:defRPr/>
            </a:pPr>
            <a:r>
              <a:rPr lang="zh-CN" altLang="en-US" sz="16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544" t="16006" r="1792" b="21838"/>
          <a:stretch>
            <a:fillRect/>
          </a:stretch>
        </p:blipFill>
        <p:spPr>
          <a:xfrm>
            <a:off x="769602" y="2809222"/>
            <a:ext cx="7070440" cy="3227398"/>
          </a:xfrm>
          <a:prstGeom prst="rect">
            <a:avLst/>
          </a:prstGeom>
        </p:spPr>
      </p:pic>
      <p:grpSp>
        <p:nvGrpSpPr>
          <p:cNvPr id="8" name="组合 7"/>
          <p:cNvGrpSpPr/>
          <p:nvPr/>
        </p:nvGrpSpPr>
        <p:grpSpPr>
          <a:xfrm>
            <a:off x="8159274" y="2853597"/>
            <a:ext cx="552616" cy="552816"/>
            <a:chOff x="3543574" y="4265651"/>
            <a:chExt cx="414516" cy="414516"/>
          </a:xfrm>
        </p:grpSpPr>
        <p:sp>
          <p:nvSpPr>
            <p:cNvPr id="9" name="椭圆 8"/>
            <p:cNvSpPr/>
            <p:nvPr/>
          </p:nvSpPr>
          <p:spPr>
            <a:xfrm>
              <a:off x="3543574" y="4265651"/>
              <a:ext cx="414516" cy="414516"/>
            </a:xfrm>
            <a:prstGeom prst="ellipse">
              <a:avLst/>
            </a:prstGeom>
            <a:solidFill>
              <a:srgbClr val="6EADAA"/>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10" name="组合 9"/>
            <p:cNvGrpSpPr/>
            <p:nvPr/>
          </p:nvGrpSpPr>
          <p:grpSpPr>
            <a:xfrm>
              <a:off x="3629640" y="4325788"/>
              <a:ext cx="259976" cy="261734"/>
              <a:chOff x="5042691" y="2273922"/>
              <a:chExt cx="702937" cy="707690"/>
            </a:xfrm>
            <a:solidFill>
              <a:schemeClr val="bg1"/>
            </a:solidFill>
          </p:grpSpPr>
          <p:sp>
            <p:nvSpPr>
              <p:cNvPr id="11"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13" name="组合 12"/>
          <p:cNvGrpSpPr/>
          <p:nvPr/>
        </p:nvGrpSpPr>
        <p:grpSpPr>
          <a:xfrm>
            <a:off x="8159274" y="3741274"/>
            <a:ext cx="552616" cy="552816"/>
            <a:chOff x="4102125" y="4265651"/>
            <a:chExt cx="414516" cy="414516"/>
          </a:xfrm>
        </p:grpSpPr>
        <p:sp>
          <p:nvSpPr>
            <p:cNvPr id="15" name="椭圆 14"/>
            <p:cNvSpPr/>
            <p:nvPr/>
          </p:nvSpPr>
          <p:spPr>
            <a:xfrm>
              <a:off x="4102125" y="4265651"/>
              <a:ext cx="414516" cy="414516"/>
            </a:xfrm>
            <a:prstGeom prst="ellipse">
              <a:avLst/>
            </a:prstGeom>
            <a:solidFill>
              <a:srgbClr val="FB606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17" name="组合 16"/>
            <p:cNvGrpSpPr/>
            <p:nvPr/>
          </p:nvGrpSpPr>
          <p:grpSpPr>
            <a:xfrm>
              <a:off x="4199233" y="4358783"/>
              <a:ext cx="238761" cy="198211"/>
              <a:chOff x="3132963" y="3140191"/>
              <a:chExt cx="645573" cy="535933"/>
            </a:xfrm>
            <a:solidFill>
              <a:schemeClr val="bg1"/>
            </a:solidFill>
          </p:grpSpPr>
          <p:sp>
            <p:nvSpPr>
              <p:cNvPr id="18"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24" name="组合 23"/>
          <p:cNvGrpSpPr/>
          <p:nvPr/>
        </p:nvGrpSpPr>
        <p:grpSpPr>
          <a:xfrm>
            <a:off x="8159274" y="5469866"/>
            <a:ext cx="552616" cy="552816"/>
            <a:chOff x="5181486" y="4265651"/>
            <a:chExt cx="414516" cy="414516"/>
          </a:xfrm>
        </p:grpSpPr>
        <p:sp>
          <p:nvSpPr>
            <p:cNvPr id="25" name="椭圆 24"/>
            <p:cNvSpPr/>
            <p:nvPr/>
          </p:nvSpPr>
          <p:spPr>
            <a:xfrm>
              <a:off x="5181486" y="4265651"/>
              <a:ext cx="414516" cy="414516"/>
            </a:xfrm>
            <a:prstGeom prst="ellipse">
              <a:avLst/>
            </a:prstGeom>
            <a:solidFill>
              <a:srgbClr val="56CA93"/>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26" name="组合 25"/>
            <p:cNvGrpSpPr/>
            <p:nvPr/>
          </p:nvGrpSpPr>
          <p:grpSpPr>
            <a:xfrm>
              <a:off x="5287222" y="4375239"/>
              <a:ext cx="253419" cy="172633"/>
              <a:chOff x="4895160" y="4287159"/>
              <a:chExt cx="571418" cy="389258"/>
            </a:xfrm>
            <a:solidFill>
              <a:schemeClr val="bg1"/>
            </a:solidFill>
          </p:grpSpPr>
          <p:sp>
            <p:nvSpPr>
              <p:cNvPr id="27"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1"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2"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3"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4"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5"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36" name="组合 35"/>
          <p:cNvGrpSpPr/>
          <p:nvPr/>
        </p:nvGrpSpPr>
        <p:grpSpPr>
          <a:xfrm>
            <a:off x="8159274" y="4605570"/>
            <a:ext cx="552616" cy="552816"/>
            <a:chOff x="4626437" y="4265651"/>
            <a:chExt cx="414516" cy="414516"/>
          </a:xfrm>
        </p:grpSpPr>
        <p:sp>
          <p:nvSpPr>
            <p:cNvPr id="37" name="椭圆 36"/>
            <p:cNvSpPr/>
            <p:nvPr/>
          </p:nvSpPr>
          <p:spPr>
            <a:xfrm>
              <a:off x="4626437" y="4265651"/>
              <a:ext cx="414516" cy="414516"/>
            </a:xfrm>
            <a:prstGeom prst="ellipse">
              <a:avLst/>
            </a:prstGeom>
            <a:solidFill>
              <a:srgbClr val="F3913F"/>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panose="020F0502020204030204"/>
                <a:ea typeface="宋体" panose="02010600030101010101" pitchFamily="2" charset="-122"/>
              </a:endParaRPr>
            </a:p>
          </p:txBody>
        </p:sp>
        <p:grpSp>
          <p:nvGrpSpPr>
            <p:cNvPr id="38" name="组合 37"/>
            <p:cNvGrpSpPr/>
            <p:nvPr/>
          </p:nvGrpSpPr>
          <p:grpSpPr>
            <a:xfrm>
              <a:off x="4710891" y="4356960"/>
              <a:ext cx="232896" cy="199705"/>
              <a:chOff x="3546346" y="2339026"/>
              <a:chExt cx="897787" cy="769842"/>
            </a:xfrm>
            <a:solidFill>
              <a:schemeClr val="bg1"/>
            </a:solidFill>
          </p:grpSpPr>
          <p:sp>
            <p:nvSpPr>
              <p:cNvPr id="39"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0"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1"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2"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3"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4"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5"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sp>
        <p:nvSpPr>
          <p:cNvPr id="46" name="Content Placeholder 2"/>
          <p:cNvSpPr txBox="1"/>
          <p:nvPr/>
        </p:nvSpPr>
        <p:spPr>
          <a:xfrm>
            <a:off x="8933605" y="2835565"/>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500" dirty="0">
                <a:solidFill>
                  <a:schemeClr val="bg1"/>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47" name="Content Placeholder 2"/>
          <p:cNvSpPr txBox="1"/>
          <p:nvPr/>
        </p:nvSpPr>
        <p:spPr>
          <a:xfrm>
            <a:off x="8933605" y="3685885"/>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500" dirty="0">
                <a:solidFill>
                  <a:schemeClr val="bg1"/>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48" name="Content Placeholder 2"/>
          <p:cNvSpPr txBox="1"/>
          <p:nvPr/>
        </p:nvSpPr>
        <p:spPr>
          <a:xfrm>
            <a:off x="8933605" y="4587538"/>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500" dirty="0">
                <a:solidFill>
                  <a:schemeClr val="bg1"/>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49" name="Content Placeholder 2"/>
          <p:cNvSpPr txBox="1"/>
          <p:nvPr/>
        </p:nvSpPr>
        <p:spPr>
          <a:xfrm>
            <a:off x="8933605" y="5446485"/>
            <a:ext cx="2633497" cy="576197"/>
          </a:xfrm>
          <a:prstGeom prst="rect">
            <a:avLst/>
          </a:prstGeom>
        </p:spPr>
        <p:txBody>
          <a:bodyPr vert="horz" lIns="121917" tIns="60958" rIns="121917" bIns="6095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500" dirty="0">
                <a:solidFill>
                  <a:schemeClr val="bg1"/>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0">
        <p14:warp dir="i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anim calcmode="lin" valueType="num">
                                      <p:cBhvr>
                                        <p:cTn id="8" dur="500" fill="hold"/>
                                        <p:tgtEl>
                                          <p:spTgt spid="50"/>
                                        </p:tgtEl>
                                        <p:attrNameLst>
                                          <p:attrName>ppt_x</p:attrName>
                                        </p:attrNameLst>
                                      </p:cBhvr>
                                      <p:tavLst>
                                        <p:tav tm="0">
                                          <p:val>
                                            <p:strVal val="#ppt_x"/>
                                          </p:val>
                                        </p:tav>
                                        <p:tav tm="100000">
                                          <p:val>
                                            <p:strVal val="#ppt_x"/>
                                          </p:val>
                                        </p:tav>
                                      </p:tavLst>
                                    </p:anim>
                                    <p:anim calcmode="lin" valueType="num">
                                      <p:cBhvr>
                                        <p:cTn id="9" dur="5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iterate type="lt">
                                    <p:tmPct val="8000"/>
                                  </p:iterate>
                                  <p:childTnLst>
                                    <p:set>
                                      <p:cBhvr>
                                        <p:cTn id="12" dur="1" fill="hold">
                                          <p:stCondLst>
                                            <p:cond delay="0"/>
                                          </p:stCondLst>
                                        </p:cTn>
                                        <p:tgtEl>
                                          <p:spTgt spid="6"/>
                                        </p:tgtEl>
                                        <p:attrNameLst>
                                          <p:attrName>style.visibility</p:attrName>
                                        </p:attrNameLst>
                                      </p:cBhvr>
                                      <p:to>
                                        <p:strVal val="visible"/>
                                      </p:to>
                                    </p:set>
                                    <p:animEffect transition="in" filter="wipe(left)">
                                      <p:cBhvr>
                                        <p:cTn id="13" dur="300"/>
                                        <p:tgtEl>
                                          <p:spTgt spid="6"/>
                                        </p:tgtEl>
                                      </p:cBhvr>
                                    </p:animEffect>
                                  </p:childTnLst>
                                </p:cTn>
                              </p:par>
                            </p:childTnLst>
                          </p:cTn>
                        </p:par>
                        <p:par>
                          <p:cTn id="14" fill="hold">
                            <p:stCondLst>
                              <p:cond delay="308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3580"/>
                            </p:stCondLst>
                            <p:childTnLst>
                              <p:par>
                                <p:cTn id="20" presetID="53" presetClass="entr" presetSubtype="16"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3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nodeType="withEffect">
                                  <p:stCondLst>
                                    <p:cond delay="6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nodeType="withEffect">
                                  <p:stCondLst>
                                    <p:cond delay="9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4080"/>
                            </p:stCondLst>
                            <p:childTnLst>
                              <p:par>
                                <p:cTn id="41" presetID="2" presetClass="entr" presetSubtype="2"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fill="hold"/>
                                        <p:tgtEl>
                                          <p:spTgt spid="46"/>
                                        </p:tgtEl>
                                        <p:attrNameLst>
                                          <p:attrName>ppt_x</p:attrName>
                                        </p:attrNameLst>
                                      </p:cBhvr>
                                      <p:tavLst>
                                        <p:tav tm="0">
                                          <p:val>
                                            <p:strVal val="1+#ppt_w/2"/>
                                          </p:val>
                                        </p:tav>
                                        <p:tav tm="100000">
                                          <p:val>
                                            <p:strVal val="#ppt_x"/>
                                          </p:val>
                                        </p:tav>
                                      </p:tavLst>
                                    </p:anim>
                                    <p:anim calcmode="lin" valueType="num">
                                      <p:cBhvr additive="base">
                                        <p:cTn id="44" dur="500" fill="hold"/>
                                        <p:tgtEl>
                                          <p:spTgt spid="4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fill="hold"/>
                                        <p:tgtEl>
                                          <p:spTgt spid="47"/>
                                        </p:tgtEl>
                                        <p:attrNameLst>
                                          <p:attrName>ppt_x</p:attrName>
                                        </p:attrNameLst>
                                      </p:cBhvr>
                                      <p:tavLst>
                                        <p:tav tm="0">
                                          <p:val>
                                            <p:strVal val="1+#ppt_w/2"/>
                                          </p:val>
                                        </p:tav>
                                        <p:tav tm="100000">
                                          <p:val>
                                            <p:strVal val="#ppt_x"/>
                                          </p:val>
                                        </p:tav>
                                      </p:tavLst>
                                    </p:anim>
                                    <p:anim calcmode="lin" valueType="num">
                                      <p:cBhvr additive="base">
                                        <p:cTn id="48" dur="500" fill="hold"/>
                                        <p:tgtEl>
                                          <p:spTgt spid="47"/>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500" fill="hold"/>
                                        <p:tgtEl>
                                          <p:spTgt spid="49"/>
                                        </p:tgtEl>
                                        <p:attrNameLst>
                                          <p:attrName>ppt_x</p:attrName>
                                        </p:attrNameLst>
                                      </p:cBhvr>
                                      <p:tavLst>
                                        <p:tav tm="0">
                                          <p:val>
                                            <p:strVal val="1+#ppt_w/2"/>
                                          </p:val>
                                        </p:tav>
                                        <p:tav tm="100000">
                                          <p:val>
                                            <p:strVal val="#ppt_x"/>
                                          </p:val>
                                        </p:tav>
                                      </p:tavLst>
                                    </p:anim>
                                    <p:anim calcmode="lin" valueType="num">
                                      <p:cBhvr additive="base">
                                        <p:cTn id="56"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p:bldP spid="47" grpId="0"/>
      <p:bldP spid="48" grpId="0"/>
      <p:bldP spid="49" grpId="0"/>
      <p:bldP spid="5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flipH="1">
            <a:off x="7898594" y="4508637"/>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345953" y="5665091"/>
            <a:ext cx="116929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580311" y="4498707"/>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3608045" y="2879713"/>
            <a:ext cx="55412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4789775" y="1624815"/>
            <a:ext cx="943081" cy="238359"/>
            <a:chOff x="4470269" y="1661160"/>
            <a:chExt cx="1290451" cy="262890"/>
          </a:xfrm>
        </p:grpSpPr>
        <p:cxnSp>
          <p:nvCxnSpPr>
            <p:cNvPr id="11" name="直接连接符 10"/>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819390" y="2603659"/>
            <a:ext cx="1090111" cy="953442"/>
            <a:chOff x="684276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15" name="六边形 14"/>
            <p:cNvSpPr/>
            <p:nvPr/>
          </p:nvSpPr>
          <p:spPr>
            <a:xfrm>
              <a:off x="6842760" y="2637270"/>
              <a:ext cx="1203960" cy="1051560"/>
            </a:xfrm>
            <a:prstGeom prst="hexagon">
              <a:avLst/>
            </a:prstGeom>
            <a:solidFill>
              <a:srgbClr val="5EB05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61"/>
            <p:cNvSpPr txBox="1"/>
            <p:nvPr/>
          </p:nvSpPr>
          <p:spPr>
            <a:xfrm>
              <a:off x="7024263" y="2809108"/>
              <a:ext cx="820724" cy="644954"/>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492005" y="1850752"/>
            <a:ext cx="1090111" cy="953443"/>
            <a:chOff x="5525852" y="187908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19" name="六边形 18"/>
            <p:cNvSpPr/>
            <p:nvPr/>
          </p:nvSpPr>
          <p:spPr>
            <a:xfrm>
              <a:off x="5525852" y="1879080"/>
              <a:ext cx="1203960" cy="1051560"/>
            </a:xfrm>
            <a:prstGeom prst="hexagon">
              <a:avLst/>
            </a:prstGeom>
            <a:solidFill>
              <a:srgbClr val="D3443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64"/>
            <p:cNvSpPr txBox="1"/>
            <p:nvPr/>
          </p:nvSpPr>
          <p:spPr>
            <a:xfrm>
              <a:off x="5686670" y="1989361"/>
              <a:ext cx="882326" cy="753577"/>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6808485" y="4031918"/>
            <a:ext cx="1090111" cy="953443"/>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2" name="六边形 21"/>
            <p:cNvSpPr/>
            <p:nvPr/>
          </p:nvSpPr>
          <p:spPr>
            <a:xfrm>
              <a:off x="6842760" y="4008870"/>
              <a:ext cx="1203960" cy="1051560"/>
            </a:xfrm>
            <a:prstGeom prst="hexagon">
              <a:avLst/>
            </a:prstGeom>
            <a:solidFill>
              <a:srgbClr val="FF9A0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67"/>
            <p:cNvSpPr txBox="1"/>
            <p:nvPr/>
          </p:nvSpPr>
          <p:spPr>
            <a:xfrm>
              <a:off x="6981635" y="4119151"/>
              <a:ext cx="926212" cy="753577"/>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4134437" y="4020266"/>
            <a:ext cx="1090111" cy="953443"/>
            <a:chOff x="420624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5" name="六边形 24"/>
            <p:cNvSpPr/>
            <p:nvPr/>
          </p:nvSpPr>
          <p:spPr>
            <a:xfrm>
              <a:off x="4206240" y="4008870"/>
              <a:ext cx="1203960" cy="1051560"/>
            </a:xfrm>
            <a:prstGeom prst="hexagon">
              <a:avLst/>
            </a:prstGeom>
            <a:solidFill>
              <a:srgbClr val="FF9A0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70"/>
            <p:cNvSpPr txBox="1"/>
            <p:nvPr/>
          </p:nvSpPr>
          <p:spPr>
            <a:xfrm>
              <a:off x="4397859" y="4183709"/>
              <a:ext cx="820724" cy="753577"/>
            </a:xfrm>
            <a:prstGeom prst="rect">
              <a:avLst/>
            </a:prstGeom>
            <a:noFill/>
            <a:ln w="38100">
              <a:noFill/>
            </a:ln>
          </p:spPr>
          <p:txBody>
            <a:bodyPr wrap="square" rtlCol="0">
              <a:spAutoFit/>
            </a:bodyPr>
            <a:lstStyle/>
            <a:p>
              <a:pPr algn="ctr">
                <a:lnSpc>
                  <a:spcPct val="120000"/>
                </a:lnSpc>
              </a:pP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4162169" y="2565498"/>
            <a:ext cx="1090111" cy="953442"/>
            <a:chOff x="4206240" y="26372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8" name="六边形 27"/>
            <p:cNvSpPr/>
            <p:nvPr/>
          </p:nvSpPr>
          <p:spPr>
            <a:xfrm>
              <a:off x="4206240" y="2637270"/>
              <a:ext cx="1203960" cy="1051560"/>
            </a:xfrm>
            <a:prstGeom prst="hexagon">
              <a:avLst/>
            </a:prstGeom>
            <a:solidFill>
              <a:srgbClr val="5EB05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73"/>
            <p:cNvSpPr txBox="1"/>
            <p:nvPr/>
          </p:nvSpPr>
          <p:spPr>
            <a:xfrm>
              <a:off x="4387743" y="2809108"/>
              <a:ext cx="820724" cy="644954"/>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06</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1" name="矩形 47"/>
          <p:cNvSpPr>
            <a:spLocks noChangeArrowheads="1"/>
          </p:cNvSpPr>
          <p:nvPr/>
        </p:nvSpPr>
        <p:spPr bwMode="auto">
          <a:xfrm>
            <a:off x="1775289" y="1743998"/>
            <a:ext cx="2978914" cy="574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bg1"/>
                </a:solidFill>
                <a:sym typeface="微软雅黑" panose="020B0503020204020204" pitchFamily="34" charset="-122"/>
              </a:rPr>
              <a:t>您的内容打在这里，或者通过复制您的文本后，在此框中选择粘贴</a:t>
            </a:r>
            <a:endParaRPr lang="zh-CN" altLang="en-US" sz="1300" dirty="0">
              <a:solidFill>
                <a:schemeClr val="bg1"/>
              </a:solidFill>
              <a:sym typeface="微软雅黑" panose="020B0503020204020204" pitchFamily="34" charset="-122"/>
            </a:endParaRPr>
          </a:p>
        </p:txBody>
      </p:sp>
      <p:sp>
        <p:nvSpPr>
          <p:cNvPr id="32" name="矩形 31"/>
          <p:cNvSpPr/>
          <p:nvPr/>
        </p:nvSpPr>
        <p:spPr>
          <a:xfrm>
            <a:off x="2215500" y="2669741"/>
            <a:ext cx="1321408" cy="314455"/>
          </a:xfrm>
          <a:prstGeom prst="rect">
            <a:avLst/>
          </a:prstGeom>
        </p:spPr>
        <p:txBody>
          <a:bodyPr wrap="none" lIns="82814" tIns="41407" rIns="82814" bIns="41407">
            <a:spAutoFit/>
          </a:bodyPr>
          <a:lstStyle/>
          <a:p>
            <a:pPr algn="r"/>
            <a:r>
              <a:rPr lang="zh-CN" altLang="en-US" sz="1500" b="1" dirty="0">
                <a:solidFill>
                  <a:srgbClr val="56CA93"/>
                </a:solidFill>
                <a:latin typeface="微软雅黑" panose="020B0503020204020204" pitchFamily="34" charset="-122"/>
                <a:ea typeface="微软雅黑" panose="020B0503020204020204" pitchFamily="34" charset="-122"/>
              </a:rPr>
              <a:t>此处添加标题</a:t>
            </a:r>
            <a:endParaRPr lang="en-US" altLang="zh-CN" sz="1500" b="1" dirty="0">
              <a:solidFill>
                <a:srgbClr val="56CA93"/>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1256290" y="3000635"/>
            <a:ext cx="2276533"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bg1"/>
                </a:solidFill>
                <a:sym typeface="微软雅黑" panose="020B0503020204020204" pitchFamily="34" charset="-122"/>
              </a:rPr>
              <a:t>您的内容打在这里，或者通过复制您的文本后，在此框中选择粘贴</a:t>
            </a:r>
            <a:endParaRPr lang="zh-CN" altLang="en-US" sz="1300" dirty="0">
              <a:solidFill>
                <a:schemeClr val="bg1"/>
              </a:solidFill>
              <a:sym typeface="微软雅黑" panose="020B0503020204020204" pitchFamily="34" charset="-122"/>
            </a:endParaRPr>
          </a:p>
        </p:txBody>
      </p:sp>
      <p:sp>
        <p:nvSpPr>
          <p:cNvPr id="34" name="矩形 33"/>
          <p:cNvSpPr/>
          <p:nvPr/>
        </p:nvSpPr>
        <p:spPr>
          <a:xfrm>
            <a:off x="2187768" y="4167815"/>
            <a:ext cx="1321408" cy="314455"/>
          </a:xfrm>
          <a:prstGeom prst="rect">
            <a:avLst/>
          </a:prstGeom>
        </p:spPr>
        <p:txBody>
          <a:bodyPr wrap="none" lIns="82814" tIns="41407" rIns="82814" bIns="41407">
            <a:spAutoFit/>
          </a:bodyPr>
          <a:lstStyle/>
          <a:p>
            <a:pPr algn="r"/>
            <a:r>
              <a:rPr lang="zh-CN" altLang="en-US" sz="1500" b="1" dirty="0">
                <a:solidFill>
                  <a:srgbClr val="F3913F"/>
                </a:solidFill>
                <a:latin typeface="微软雅黑" panose="020B0503020204020204" pitchFamily="34" charset="-122"/>
                <a:ea typeface="微软雅黑" panose="020B0503020204020204" pitchFamily="34" charset="-122"/>
              </a:rPr>
              <a:t>此处添加标题</a:t>
            </a:r>
            <a:endParaRPr lang="en-US" altLang="zh-CN" sz="1500" b="1" dirty="0">
              <a:solidFill>
                <a:srgbClr val="F3913F"/>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1228557" y="4498707"/>
            <a:ext cx="2276532" cy="82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bg1"/>
                </a:solidFill>
                <a:sym typeface="微软雅黑" panose="020B0503020204020204" pitchFamily="34" charset="-122"/>
              </a:rPr>
              <a:t>您的内容打在这里，或者通过复制您的文本后，在此框中选择粘贴</a:t>
            </a:r>
            <a:endParaRPr lang="zh-CN" altLang="en-US" sz="1300" dirty="0">
              <a:solidFill>
                <a:schemeClr val="bg1"/>
              </a:solidFill>
              <a:sym typeface="微软雅黑" panose="020B0503020204020204" pitchFamily="34" charset="-122"/>
            </a:endParaRPr>
          </a:p>
        </p:txBody>
      </p:sp>
      <p:sp>
        <p:nvSpPr>
          <p:cNvPr id="36" name="矩形 35"/>
          <p:cNvSpPr/>
          <p:nvPr/>
        </p:nvSpPr>
        <p:spPr>
          <a:xfrm>
            <a:off x="8454439" y="2171611"/>
            <a:ext cx="1321408" cy="314455"/>
          </a:xfrm>
          <a:prstGeom prst="rect">
            <a:avLst/>
          </a:prstGeom>
        </p:spPr>
        <p:txBody>
          <a:bodyPr wrap="none" lIns="82814" tIns="41407" rIns="82814" bIns="41407">
            <a:spAutoFit/>
          </a:bodyPr>
          <a:lstStyle/>
          <a:p>
            <a:pPr algn="r"/>
            <a:r>
              <a:rPr lang="zh-CN" altLang="en-US" sz="1500" b="1" dirty="0">
                <a:solidFill>
                  <a:srgbClr val="56CA93"/>
                </a:solidFill>
                <a:latin typeface="微软雅黑" panose="020B0503020204020204" pitchFamily="34" charset="-122"/>
                <a:ea typeface="微软雅黑" panose="020B0503020204020204" pitchFamily="34" charset="-122"/>
              </a:rPr>
              <a:t>此处添加标题</a:t>
            </a:r>
            <a:endParaRPr lang="en-US" altLang="zh-CN" sz="1500" b="1" dirty="0">
              <a:solidFill>
                <a:srgbClr val="56CA93"/>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8506452" y="2516797"/>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bg1"/>
                </a:solidFill>
                <a:sym typeface="微软雅黑" panose="020B0503020204020204" pitchFamily="34" charset="-122"/>
              </a:rPr>
              <a:t>您的内容打在这里，或者通过复制您的文本后，在此框中选择粘贴</a:t>
            </a:r>
            <a:endParaRPr lang="zh-CN" altLang="en-US" sz="1300" dirty="0">
              <a:solidFill>
                <a:schemeClr val="bg1"/>
              </a:solidFill>
              <a:sym typeface="微软雅黑" panose="020B0503020204020204" pitchFamily="34" charset="-122"/>
            </a:endParaRPr>
          </a:p>
        </p:txBody>
      </p:sp>
      <p:sp>
        <p:nvSpPr>
          <p:cNvPr id="38" name="矩形 37"/>
          <p:cNvSpPr/>
          <p:nvPr/>
        </p:nvSpPr>
        <p:spPr>
          <a:xfrm>
            <a:off x="8483567" y="3896741"/>
            <a:ext cx="1321408" cy="314455"/>
          </a:xfrm>
          <a:prstGeom prst="rect">
            <a:avLst/>
          </a:prstGeom>
        </p:spPr>
        <p:txBody>
          <a:bodyPr wrap="none" lIns="82814" tIns="41407" rIns="82814" bIns="41407">
            <a:spAutoFit/>
          </a:bodyPr>
          <a:lstStyle/>
          <a:p>
            <a:pPr algn="r"/>
            <a:r>
              <a:rPr lang="zh-CN" altLang="en-US" sz="1500" b="1" dirty="0">
                <a:solidFill>
                  <a:srgbClr val="F3913F"/>
                </a:solidFill>
                <a:latin typeface="微软雅黑" panose="020B0503020204020204" pitchFamily="34" charset="-122"/>
                <a:ea typeface="微软雅黑" panose="020B0503020204020204" pitchFamily="34" charset="-122"/>
              </a:rPr>
              <a:t>此处添加标题</a:t>
            </a:r>
            <a:endParaRPr lang="en-US" altLang="zh-CN" sz="1500" b="1" dirty="0">
              <a:solidFill>
                <a:srgbClr val="F3913F"/>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8525957" y="4241928"/>
            <a:ext cx="2427671" cy="82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bg1"/>
                </a:solidFill>
                <a:sym typeface="微软雅黑" panose="020B0503020204020204" pitchFamily="34" charset="-122"/>
              </a:rPr>
              <a:t>您的内容打在这里，或者通过复制您的文本后，在此框中选择粘贴</a:t>
            </a:r>
            <a:endParaRPr lang="zh-CN" altLang="en-US" sz="1300" dirty="0">
              <a:solidFill>
                <a:schemeClr val="bg1"/>
              </a:solidFill>
              <a:sym typeface="微软雅黑" panose="020B0503020204020204" pitchFamily="34" charset="-122"/>
            </a:endParaRPr>
          </a:p>
        </p:txBody>
      </p:sp>
      <p:sp>
        <p:nvSpPr>
          <p:cNvPr id="40" name="矩形 39"/>
          <p:cNvSpPr/>
          <p:nvPr/>
        </p:nvSpPr>
        <p:spPr>
          <a:xfrm>
            <a:off x="7543892" y="5197324"/>
            <a:ext cx="1321408" cy="314455"/>
          </a:xfrm>
          <a:prstGeom prst="rect">
            <a:avLst/>
          </a:prstGeom>
        </p:spPr>
        <p:txBody>
          <a:bodyPr wrap="none" lIns="82814" tIns="41407" rIns="82814" bIns="41407">
            <a:spAutoFit/>
          </a:bodyPr>
          <a:lstStyle/>
          <a:p>
            <a:pPr algn="r"/>
            <a:r>
              <a:rPr lang="zh-CN" altLang="en-US" sz="1500" b="1" dirty="0">
                <a:solidFill>
                  <a:srgbClr val="FB6060"/>
                </a:solidFill>
                <a:latin typeface="微软雅黑" panose="020B0503020204020204" pitchFamily="34" charset="-122"/>
                <a:ea typeface="微软雅黑" panose="020B0503020204020204" pitchFamily="34" charset="-122"/>
              </a:rPr>
              <a:t>此处添加标题</a:t>
            </a:r>
            <a:endParaRPr lang="en-US" altLang="zh-CN" sz="1500" b="1" dirty="0">
              <a:solidFill>
                <a:srgbClr val="FB6060"/>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7595911" y="5542515"/>
            <a:ext cx="2931285" cy="5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4" tIns="41407" rIns="82814" bIns="414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bg1"/>
                </a:solidFill>
                <a:sym typeface="微软雅黑" panose="020B0503020204020204" pitchFamily="34" charset="-122"/>
              </a:rPr>
              <a:t>您的内容打在这里，或者通过复制您的文本后，在此框中选择粘贴</a:t>
            </a:r>
            <a:endParaRPr lang="zh-CN" altLang="en-US" sz="1300" dirty="0">
              <a:solidFill>
                <a:schemeClr val="bg1"/>
              </a:solidFill>
              <a:sym typeface="微软雅黑" panose="020B0503020204020204" pitchFamily="34" charset="-122"/>
            </a:endParaRPr>
          </a:p>
        </p:txBody>
      </p:sp>
      <p:grpSp>
        <p:nvGrpSpPr>
          <p:cNvPr id="42" name="组合 41"/>
          <p:cNvGrpSpPr/>
          <p:nvPr/>
        </p:nvGrpSpPr>
        <p:grpSpPr>
          <a:xfrm flipH="1">
            <a:off x="7663118" y="2377912"/>
            <a:ext cx="800508" cy="238359"/>
            <a:chOff x="4255294" y="1661160"/>
            <a:chExt cx="1505426" cy="262890"/>
          </a:xfrm>
        </p:grpSpPr>
        <p:cxnSp>
          <p:nvCxnSpPr>
            <p:cNvPr id="43" name="直接连接符 42"/>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5182763" y="3053550"/>
            <a:ext cx="1708611" cy="1443978"/>
            <a:chOff x="5927099" y="3207123"/>
            <a:chExt cx="1887055" cy="1592580"/>
          </a:xfrm>
          <a:solidFill>
            <a:schemeClr val="accent3">
              <a:lumMod val="75000"/>
            </a:schemeClr>
          </a:solidFill>
          <a:effectLst>
            <a:outerShdw blurRad="101600" dist="38100" dir="8100000" algn="tr" rotWithShape="0">
              <a:prstClr val="black">
                <a:alpha val="40000"/>
              </a:prstClr>
            </a:outerShdw>
          </a:effectLst>
        </p:grpSpPr>
        <p:sp>
          <p:nvSpPr>
            <p:cNvPr id="46" name="六边形 45"/>
            <p:cNvSpPr/>
            <p:nvPr/>
          </p:nvSpPr>
          <p:spPr>
            <a:xfrm>
              <a:off x="5927099" y="3207123"/>
              <a:ext cx="1887055" cy="1592580"/>
            </a:xfrm>
            <a:prstGeom prst="hexagon">
              <a:avLst/>
            </a:prstGeom>
            <a:solidFill>
              <a:srgbClr val="0194A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00">
                <a:latin typeface="Arial" panose="020B0604020202020204" pitchFamily="34" charset="0"/>
                <a:ea typeface="微软雅黑" panose="020B0503020204020204" pitchFamily="34" charset="-122"/>
                <a:cs typeface="Arial" panose="020B0604020202020204" pitchFamily="34" charset="0"/>
              </a:endParaRPr>
            </a:p>
          </p:txBody>
        </p:sp>
        <p:sp>
          <p:nvSpPr>
            <p:cNvPr id="47" name="文本框 1"/>
            <p:cNvSpPr txBox="1"/>
            <p:nvPr/>
          </p:nvSpPr>
          <p:spPr>
            <a:xfrm>
              <a:off x="6291627" y="3451749"/>
              <a:ext cx="1157998" cy="1086241"/>
            </a:xfrm>
            <a:prstGeom prst="rect">
              <a:avLst/>
            </a:prstGeom>
            <a:noFill/>
            <a:ln w="38100">
              <a:noFill/>
            </a:ln>
          </p:spPr>
          <p:txBody>
            <a:bodyPr wrap="square" rtlCol="0">
              <a:spAutoFit/>
            </a:bodyPr>
            <a:lstStyle/>
            <a:p>
              <a:pPr algn="ctr"/>
              <a:r>
                <a:rPr lang="zh-CN" altLang="en-US" sz="2900" b="1" dirty="0">
                  <a:solidFill>
                    <a:schemeClr val="bg1"/>
                  </a:solidFill>
                  <a:latin typeface="微软雅黑" panose="020B0503020204020204" pitchFamily="34" charset="-122"/>
                  <a:ea typeface="微软雅黑" panose="020B0503020204020204" pitchFamily="34" charset="-122"/>
                </a:rPr>
                <a:t>添加标题</a:t>
              </a:r>
              <a:endParaRPr lang="zh-CN" altLang="en-US" sz="2900" b="1"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5492005" y="4719463"/>
            <a:ext cx="1090111" cy="953442"/>
            <a:chOff x="5525852" y="468324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49" name="六边形 48"/>
            <p:cNvSpPr/>
            <p:nvPr/>
          </p:nvSpPr>
          <p:spPr>
            <a:xfrm>
              <a:off x="5525852" y="4683240"/>
              <a:ext cx="1203960" cy="1051560"/>
            </a:xfrm>
            <a:prstGeom prst="hexagon">
              <a:avLst/>
            </a:prstGeom>
            <a:solidFill>
              <a:srgbClr val="D3443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76"/>
            <p:cNvSpPr txBox="1"/>
            <p:nvPr/>
          </p:nvSpPr>
          <p:spPr>
            <a:xfrm>
              <a:off x="5693284" y="4855078"/>
              <a:ext cx="820724" cy="644954"/>
            </a:xfrm>
            <a:prstGeom prst="rect">
              <a:avLst/>
            </a:prstGeom>
            <a:noFill/>
            <a:ln w="38100">
              <a:noFill/>
            </a:ln>
          </p:spPr>
          <p:txBody>
            <a:bodyPr wrap="square" rtlCol="0">
              <a:spAutoFit/>
            </a:bodyPr>
            <a:lstStyle/>
            <a:p>
              <a:pPr algn="ctr"/>
              <a:r>
                <a:rPr lang="en-US" altLang="zh-CN" sz="3200" dirty="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1" name="TextBox 50"/>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
        <p:nvSpPr>
          <p:cNvPr id="52" name="矩形 51"/>
          <p:cNvSpPr/>
          <p:nvPr/>
        </p:nvSpPr>
        <p:spPr>
          <a:xfrm>
            <a:off x="3357712" y="1429539"/>
            <a:ext cx="1321408" cy="314455"/>
          </a:xfrm>
          <a:prstGeom prst="rect">
            <a:avLst/>
          </a:prstGeom>
        </p:spPr>
        <p:txBody>
          <a:bodyPr wrap="none" lIns="82814" tIns="41407" rIns="82814" bIns="41407">
            <a:spAutoFit/>
          </a:bodyPr>
          <a:lstStyle/>
          <a:p>
            <a:pPr algn="r"/>
            <a:r>
              <a:rPr lang="zh-CN" altLang="en-US" sz="1500" b="1" dirty="0">
                <a:solidFill>
                  <a:srgbClr val="FB6060"/>
                </a:solidFill>
                <a:latin typeface="微软雅黑" panose="020B0503020204020204" pitchFamily="34" charset="-122"/>
                <a:ea typeface="微软雅黑" panose="020B0503020204020204" pitchFamily="34" charset="-122"/>
              </a:rPr>
              <a:t>此处添加标题</a:t>
            </a:r>
            <a:endParaRPr lang="en-US" altLang="zh-CN" sz="1500" b="1" dirty="0">
              <a:solidFill>
                <a:srgbClr val="FB6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anim calcmode="lin" valueType="num">
                                      <p:cBhvr>
                                        <p:cTn id="8" dur="500" fill="hold"/>
                                        <p:tgtEl>
                                          <p:spTgt spid="51"/>
                                        </p:tgtEl>
                                        <p:attrNameLst>
                                          <p:attrName>ppt_x</p:attrName>
                                        </p:attrNameLst>
                                      </p:cBhvr>
                                      <p:tavLst>
                                        <p:tav tm="0">
                                          <p:val>
                                            <p:strVal val="#ppt_x"/>
                                          </p:val>
                                        </p:tav>
                                        <p:tav tm="100000">
                                          <p:val>
                                            <p:strVal val="#ppt_x"/>
                                          </p:val>
                                        </p:tav>
                                      </p:tavLst>
                                    </p:anim>
                                    <p:anim calcmode="lin" valueType="num">
                                      <p:cBhvr>
                                        <p:cTn id="9" dur="500" fill="hold"/>
                                        <p:tgtEl>
                                          <p:spTgt spid="5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3" presetClass="entr" presetSubtype="52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350" fill="hold"/>
                                        <p:tgtEl>
                                          <p:spTgt spid="45"/>
                                        </p:tgtEl>
                                        <p:attrNameLst>
                                          <p:attrName>ppt_w</p:attrName>
                                        </p:attrNameLst>
                                      </p:cBhvr>
                                      <p:tavLst>
                                        <p:tav tm="0">
                                          <p:val>
                                            <p:fltVal val="0"/>
                                          </p:val>
                                        </p:tav>
                                        <p:tav tm="100000">
                                          <p:val>
                                            <p:strVal val="#ppt_w"/>
                                          </p:val>
                                        </p:tav>
                                      </p:tavLst>
                                    </p:anim>
                                    <p:anim calcmode="lin" valueType="num">
                                      <p:cBhvr>
                                        <p:cTn id="14" dur="350" fill="hold"/>
                                        <p:tgtEl>
                                          <p:spTgt spid="45"/>
                                        </p:tgtEl>
                                        <p:attrNameLst>
                                          <p:attrName>ppt_h</p:attrName>
                                        </p:attrNameLst>
                                      </p:cBhvr>
                                      <p:tavLst>
                                        <p:tav tm="0">
                                          <p:val>
                                            <p:fltVal val="0"/>
                                          </p:val>
                                        </p:tav>
                                        <p:tav tm="100000">
                                          <p:val>
                                            <p:strVal val="#ppt_h"/>
                                          </p:val>
                                        </p:tav>
                                      </p:tavLst>
                                    </p:anim>
                                    <p:anim calcmode="lin" valueType="num">
                                      <p:cBhvr>
                                        <p:cTn id="15" dur="350" fill="hold"/>
                                        <p:tgtEl>
                                          <p:spTgt spid="45"/>
                                        </p:tgtEl>
                                        <p:attrNameLst>
                                          <p:attrName>ppt_x</p:attrName>
                                        </p:attrNameLst>
                                      </p:cBhvr>
                                      <p:tavLst>
                                        <p:tav tm="0">
                                          <p:val>
                                            <p:fltVal val="0.5"/>
                                          </p:val>
                                        </p:tav>
                                        <p:tav tm="100000">
                                          <p:val>
                                            <p:strVal val="#ppt_x"/>
                                          </p:val>
                                        </p:tav>
                                      </p:tavLst>
                                    </p:anim>
                                    <p:anim calcmode="lin" valueType="num">
                                      <p:cBhvr>
                                        <p:cTn id="16" dur="350" fill="hold"/>
                                        <p:tgtEl>
                                          <p:spTgt spid="45"/>
                                        </p:tgtEl>
                                        <p:attrNameLst>
                                          <p:attrName>ppt_y</p:attrName>
                                        </p:attrNameLst>
                                      </p:cBhvr>
                                      <p:tavLst>
                                        <p:tav tm="0">
                                          <p:val>
                                            <p:fltVal val="0.5"/>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250" fill="hold"/>
                                        <p:tgtEl>
                                          <p:spTgt spid="18"/>
                                        </p:tgtEl>
                                        <p:attrNameLst>
                                          <p:attrName>ppt_x</p:attrName>
                                        </p:attrNameLst>
                                      </p:cBhvr>
                                      <p:tavLst>
                                        <p:tav tm="0">
                                          <p:val>
                                            <p:strVal val="#ppt_x"/>
                                          </p:val>
                                        </p:tav>
                                        <p:tav tm="100000">
                                          <p:val>
                                            <p:strVal val="#ppt_x"/>
                                          </p:val>
                                        </p:tav>
                                      </p:tavLst>
                                    </p:anim>
                                    <p:anim calcmode="lin" valueType="num">
                                      <p:cBhvr additive="base">
                                        <p:cTn id="20" dur="250" fill="hold"/>
                                        <p:tgtEl>
                                          <p:spTgt spid="18"/>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2" fill="hold" nodeType="afterEffect">
                                  <p:stCondLst>
                                    <p:cond delay="25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right)">
                                      <p:cBhvr>
                                        <p:cTn id="27" dur="500"/>
                                        <p:tgtEl>
                                          <p:spTgt spid="31"/>
                                        </p:tgtEl>
                                      </p:cBhvr>
                                    </p:animEffect>
                                  </p:childTnLst>
                                </p:cTn>
                              </p:par>
                            </p:childTnLst>
                          </p:cTn>
                        </p:par>
                        <p:par>
                          <p:cTn id="28" fill="hold">
                            <p:stCondLst>
                              <p:cond delay="1750"/>
                            </p:stCondLst>
                            <p:childTnLst>
                              <p:par>
                                <p:cTn id="29" presetID="2" presetClass="entr" presetSubtype="2" fill="hold" nodeType="afterEffect">
                                  <p:stCondLst>
                                    <p:cond delay="2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250" fill="hold"/>
                                        <p:tgtEl>
                                          <p:spTgt spid="13"/>
                                        </p:tgtEl>
                                        <p:attrNameLst>
                                          <p:attrName>ppt_x</p:attrName>
                                        </p:attrNameLst>
                                      </p:cBhvr>
                                      <p:tavLst>
                                        <p:tav tm="0">
                                          <p:val>
                                            <p:strVal val="1+#ppt_w/2"/>
                                          </p:val>
                                        </p:tav>
                                        <p:tav tm="100000">
                                          <p:val>
                                            <p:strVal val="#ppt_x"/>
                                          </p:val>
                                        </p:tav>
                                      </p:tavLst>
                                    </p:anim>
                                    <p:anim calcmode="lin" valueType="num">
                                      <p:cBhvr additive="base">
                                        <p:cTn id="32" dur="25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500"/>
                                        <p:tgtEl>
                                          <p:spTgt spid="37"/>
                                        </p:tgtEl>
                                      </p:cBhvr>
                                    </p:animEffect>
                                  </p:childTnLst>
                                </p:cTn>
                              </p:par>
                            </p:childTnLst>
                          </p:cTn>
                        </p:par>
                        <p:par>
                          <p:cTn id="44" fill="hold">
                            <p:stCondLst>
                              <p:cond delay="3500"/>
                            </p:stCondLst>
                            <p:childTnLst>
                              <p:par>
                                <p:cTn id="45" presetID="2" presetClass="entr" presetSubtype="2" fill="hold" nodeType="afterEffect">
                                  <p:stCondLst>
                                    <p:cond delay="25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250" fill="hold"/>
                                        <p:tgtEl>
                                          <p:spTgt spid="21"/>
                                        </p:tgtEl>
                                        <p:attrNameLst>
                                          <p:attrName>ppt_x</p:attrName>
                                        </p:attrNameLst>
                                      </p:cBhvr>
                                      <p:tavLst>
                                        <p:tav tm="0">
                                          <p:val>
                                            <p:strVal val="1+#ppt_w/2"/>
                                          </p:val>
                                        </p:tav>
                                        <p:tav tm="100000">
                                          <p:val>
                                            <p:strVal val="#ppt_x"/>
                                          </p:val>
                                        </p:tav>
                                      </p:tavLst>
                                    </p:anim>
                                    <p:anim calcmode="lin" valueType="num">
                                      <p:cBhvr additive="base">
                                        <p:cTn id="48" dur="250" fill="hold"/>
                                        <p:tgtEl>
                                          <p:spTgt spid="21"/>
                                        </p:tgtEl>
                                        <p:attrNameLst>
                                          <p:attrName>ppt_y</p:attrName>
                                        </p:attrNameLst>
                                      </p:cBhvr>
                                      <p:tavLst>
                                        <p:tav tm="0">
                                          <p:val>
                                            <p:strVal val="#ppt_y"/>
                                          </p:val>
                                        </p:tav>
                                        <p:tav tm="100000">
                                          <p:val>
                                            <p:strVal val="#ppt_y"/>
                                          </p:val>
                                        </p:tav>
                                      </p:tavLst>
                                    </p:anim>
                                  </p:childTnLst>
                                </p:cTn>
                              </p:par>
                            </p:childTnLst>
                          </p:cTn>
                        </p:par>
                        <p:par>
                          <p:cTn id="49" fill="hold">
                            <p:stCondLst>
                              <p:cond delay="4250"/>
                            </p:stCondLst>
                            <p:childTnLst>
                              <p:par>
                                <p:cTn id="50" presetID="22" presetClass="entr" presetSubtype="8"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childTnLst>
                          </p:cTn>
                        </p:par>
                        <p:par>
                          <p:cTn id="53" fill="hold">
                            <p:stCondLst>
                              <p:cond delay="4750"/>
                            </p:stCondLst>
                            <p:childTnLst>
                              <p:par>
                                <p:cTn id="54" presetID="22" presetClass="entr" presetSubtype="8"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wipe(left)">
                                      <p:cBhvr>
                                        <p:cTn id="56" dur="500"/>
                                        <p:tgtEl>
                                          <p:spTgt spid="3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wipe(left)">
                                      <p:cBhvr>
                                        <p:cTn id="59" dur="500"/>
                                        <p:tgtEl>
                                          <p:spTgt spid="39"/>
                                        </p:tgtEl>
                                      </p:cBhvr>
                                    </p:animEffect>
                                  </p:childTnLst>
                                </p:cTn>
                              </p:par>
                            </p:childTnLst>
                          </p:cTn>
                        </p:par>
                        <p:par>
                          <p:cTn id="60" fill="hold">
                            <p:stCondLst>
                              <p:cond delay="5250"/>
                            </p:stCondLst>
                            <p:childTnLst>
                              <p:par>
                                <p:cTn id="61" presetID="2" presetClass="entr" presetSubtype="4" fill="hold" nodeType="afterEffect">
                                  <p:stCondLst>
                                    <p:cond delay="250"/>
                                  </p:stCondLst>
                                  <p:childTnLst>
                                    <p:set>
                                      <p:cBhvr>
                                        <p:cTn id="62" dur="1" fill="hold">
                                          <p:stCondLst>
                                            <p:cond delay="0"/>
                                          </p:stCondLst>
                                        </p:cTn>
                                        <p:tgtEl>
                                          <p:spTgt spid="48"/>
                                        </p:tgtEl>
                                        <p:attrNameLst>
                                          <p:attrName>style.visibility</p:attrName>
                                        </p:attrNameLst>
                                      </p:cBhvr>
                                      <p:to>
                                        <p:strVal val="visible"/>
                                      </p:to>
                                    </p:set>
                                    <p:anim calcmode="lin" valueType="num">
                                      <p:cBhvr additive="base">
                                        <p:cTn id="63" dur="250" fill="hold"/>
                                        <p:tgtEl>
                                          <p:spTgt spid="48"/>
                                        </p:tgtEl>
                                        <p:attrNameLst>
                                          <p:attrName>ppt_x</p:attrName>
                                        </p:attrNameLst>
                                      </p:cBhvr>
                                      <p:tavLst>
                                        <p:tav tm="0">
                                          <p:val>
                                            <p:strVal val="#ppt_x"/>
                                          </p:val>
                                        </p:tav>
                                        <p:tav tm="100000">
                                          <p:val>
                                            <p:strVal val="#ppt_x"/>
                                          </p:val>
                                        </p:tav>
                                      </p:tavLst>
                                    </p:anim>
                                    <p:anim calcmode="lin" valueType="num">
                                      <p:cBhvr additive="base">
                                        <p:cTn id="64" dur="250" fill="hold"/>
                                        <p:tgtEl>
                                          <p:spTgt spid="48"/>
                                        </p:tgtEl>
                                        <p:attrNameLst>
                                          <p:attrName>ppt_y</p:attrName>
                                        </p:attrNameLst>
                                      </p:cBhvr>
                                      <p:tavLst>
                                        <p:tav tm="0">
                                          <p:val>
                                            <p:strVal val="1+#ppt_h/2"/>
                                          </p:val>
                                        </p:tav>
                                        <p:tav tm="100000">
                                          <p:val>
                                            <p:strVal val="#ppt_y"/>
                                          </p:val>
                                        </p:tav>
                                      </p:tavLst>
                                    </p:anim>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ipe(left)">
                                      <p:cBhvr>
                                        <p:cTn id="72" dur="500"/>
                                        <p:tgtEl>
                                          <p:spTgt spid="40"/>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childTnLst>
                          </p:cTn>
                        </p:par>
                        <p:par>
                          <p:cTn id="76" fill="hold">
                            <p:stCondLst>
                              <p:cond delay="7000"/>
                            </p:stCondLst>
                            <p:childTnLst>
                              <p:par>
                                <p:cTn id="77" presetID="2" presetClass="entr" presetSubtype="8" fill="hold" nodeType="afterEffect">
                                  <p:stCondLst>
                                    <p:cond delay="25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250" fill="hold"/>
                                        <p:tgtEl>
                                          <p:spTgt spid="24"/>
                                        </p:tgtEl>
                                        <p:attrNameLst>
                                          <p:attrName>ppt_x</p:attrName>
                                        </p:attrNameLst>
                                      </p:cBhvr>
                                      <p:tavLst>
                                        <p:tav tm="0">
                                          <p:val>
                                            <p:strVal val="0-#ppt_w/2"/>
                                          </p:val>
                                        </p:tav>
                                        <p:tav tm="100000">
                                          <p:val>
                                            <p:strVal val="#ppt_x"/>
                                          </p:val>
                                        </p:tav>
                                      </p:tavLst>
                                    </p:anim>
                                    <p:anim calcmode="lin" valueType="num">
                                      <p:cBhvr additive="base">
                                        <p:cTn id="80" dur="250" fill="hold"/>
                                        <p:tgtEl>
                                          <p:spTgt spid="24"/>
                                        </p:tgtEl>
                                        <p:attrNameLst>
                                          <p:attrName>ppt_y</p:attrName>
                                        </p:attrNameLst>
                                      </p:cBhvr>
                                      <p:tavLst>
                                        <p:tav tm="0">
                                          <p:val>
                                            <p:strVal val="#ppt_y"/>
                                          </p:val>
                                        </p:tav>
                                        <p:tav tm="100000">
                                          <p:val>
                                            <p:strVal val="#ppt_y"/>
                                          </p:val>
                                        </p:tav>
                                      </p:tavLst>
                                    </p:anim>
                                  </p:childTnLst>
                                </p:cTn>
                              </p:par>
                            </p:childTnLst>
                          </p:cTn>
                        </p:par>
                        <p:par>
                          <p:cTn id="81" fill="hold">
                            <p:stCondLst>
                              <p:cond delay="7750"/>
                            </p:stCondLst>
                            <p:childTnLst>
                              <p:par>
                                <p:cTn id="82" presetID="22" presetClass="entr" presetSubtype="2" fill="hold" nodeType="after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wipe(right)">
                                      <p:cBhvr>
                                        <p:cTn id="84" dur="250"/>
                                        <p:tgtEl>
                                          <p:spTgt spid="8"/>
                                        </p:tgtEl>
                                      </p:cBhvr>
                                    </p:animEffect>
                                  </p:childTnLst>
                                </p:cTn>
                              </p:par>
                            </p:childTnLst>
                          </p:cTn>
                        </p:par>
                        <p:par>
                          <p:cTn id="85" fill="hold">
                            <p:stCondLst>
                              <p:cond delay="8250"/>
                            </p:stCondLst>
                            <p:childTnLst>
                              <p:par>
                                <p:cTn id="86" presetID="22" presetClass="entr" presetSubtype="2" fill="hold" grpId="0" nodeType="after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wipe(right)">
                                      <p:cBhvr>
                                        <p:cTn id="88" dur="500"/>
                                        <p:tgtEl>
                                          <p:spTgt spid="34"/>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right)">
                                      <p:cBhvr>
                                        <p:cTn id="91" dur="500"/>
                                        <p:tgtEl>
                                          <p:spTgt spid="35"/>
                                        </p:tgtEl>
                                      </p:cBhvr>
                                    </p:animEffect>
                                  </p:childTnLst>
                                </p:cTn>
                              </p:par>
                            </p:childTnLst>
                          </p:cTn>
                        </p:par>
                        <p:par>
                          <p:cTn id="92" fill="hold">
                            <p:stCondLst>
                              <p:cond delay="8750"/>
                            </p:stCondLst>
                            <p:childTnLst>
                              <p:par>
                                <p:cTn id="93" presetID="2" presetClass="entr" presetSubtype="8" fill="hold" nodeType="afterEffect">
                                  <p:stCondLst>
                                    <p:cond delay="25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250" fill="hold"/>
                                        <p:tgtEl>
                                          <p:spTgt spid="27"/>
                                        </p:tgtEl>
                                        <p:attrNameLst>
                                          <p:attrName>ppt_x</p:attrName>
                                        </p:attrNameLst>
                                      </p:cBhvr>
                                      <p:tavLst>
                                        <p:tav tm="0">
                                          <p:val>
                                            <p:strVal val="0-#ppt_w/2"/>
                                          </p:val>
                                        </p:tav>
                                        <p:tav tm="100000">
                                          <p:val>
                                            <p:strVal val="#ppt_x"/>
                                          </p:val>
                                        </p:tav>
                                      </p:tavLst>
                                    </p:anim>
                                    <p:anim calcmode="lin" valueType="num">
                                      <p:cBhvr additive="base">
                                        <p:cTn id="96" dur="250" fill="hold"/>
                                        <p:tgtEl>
                                          <p:spTgt spid="27"/>
                                        </p:tgtEl>
                                        <p:attrNameLst>
                                          <p:attrName>ppt_y</p:attrName>
                                        </p:attrNameLst>
                                      </p:cBhvr>
                                      <p:tavLst>
                                        <p:tav tm="0">
                                          <p:val>
                                            <p:strVal val="#ppt_y"/>
                                          </p:val>
                                        </p:tav>
                                        <p:tav tm="100000">
                                          <p:val>
                                            <p:strVal val="#ppt_y"/>
                                          </p:val>
                                        </p:tav>
                                      </p:tavLst>
                                    </p:anim>
                                  </p:childTnLst>
                                </p:cTn>
                              </p:par>
                            </p:childTnLst>
                          </p:cTn>
                        </p:par>
                        <p:par>
                          <p:cTn id="97" fill="hold">
                            <p:stCondLst>
                              <p:cond delay="9500"/>
                            </p:stCondLst>
                            <p:childTnLst>
                              <p:par>
                                <p:cTn id="98" presetID="22" presetClass="entr" presetSubtype="2" fill="hold" nodeType="after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wipe(right)">
                                      <p:cBhvr>
                                        <p:cTn id="100" dur="250"/>
                                        <p:tgtEl>
                                          <p:spTgt spid="9"/>
                                        </p:tgtEl>
                                      </p:cBhvr>
                                    </p:animEffect>
                                  </p:childTnLst>
                                </p:cTn>
                              </p:par>
                            </p:childTnLst>
                          </p:cTn>
                        </p:par>
                        <p:par>
                          <p:cTn id="101" fill="hold">
                            <p:stCondLst>
                              <p:cond delay="10000"/>
                            </p:stCondLst>
                            <p:childTnLst>
                              <p:par>
                                <p:cTn id="102" presetID="22" presetClass="entr" presetSubtype="2" fill="hold" grpId="0"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right)">
                                      <p:cBhvr>
                                        <p:cTn id="104" dur="500"/>
                                        <p:tgtEl>
                                          <p:spTgt spid="32"/>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right)">
                                      <p:cBhvr>
                                        <p:cTn id="107" dur="500"/>
                                        <p:tgtEl>
                                          <p:spTgt spid="33"/>
                                        </p:tgtEl>
                                      </p:cBhvr>
                                    </p:animEffect>
                                  </p:childTnLst>
                                </p:cTn>
                              </p:par>
                            </p:childTnLst>
                          </p:cTn>
                        </p:par>
                        <p:par>
                          <p:cTn id="108" fill="hold">
                            <p:stCondLst>
                              <p:cond delay="10500"/>
                            </p:stCondLst>
                            <p:childTnLst>
                              <p:par>
                                <p:cTn id="109" presetID="22" presetClass="entr" presetSubtype="2" fill="hold" grpId="0" nodeType="after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wipe(right)">
                                      <p:cBhvr>
                                        <p:cTn id="11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P spid="41" grpId="0"/>
      <p:bldP spid="51" grpId="0"/>
      <p:bldP spid="5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945749" y="1064598"/>
            <a:ext cx="10298915" cy="861974"/>
          </a:xfrm>
          <a:prstGeom prst="rect">
            <a:avLst/>
          </a:prstGeom>
          <a:noFill/>
        </p:spPr>
        <p:txBody>
          <a:bodyPr wrap="none" lIns="121917" tIns="60958" rIns="121917" bIns="60958"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cs typeface="+mn-ea"/>
              </a:rPr>
              <a:t>请您添加文字内容，内容详尽简要清晰足够表达标题，准确无误。添加文字内容，内容详尽简要清晰。请您添加</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文字内容，内容详尽简要清晰足够表达标题，准确无误。添加文字内容，内容详尽简要清晰。请您添加文字内容</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a:p>
            <a:r>
              <a:rPr lang="zh-CN" altLang="en-US" sz="1600" dirty="0">
                <a:solidFill>
                  <a:schemeClr val="bg1"/>
                </a:solidFill>
                <a:latin typeface="微软雅黑" panose="020B0503020204020204" pitchFamily="34" charset="-122"/>
                <a:ea typeface="微软雅黑" panose="020B0503020204020204" pitchFamily="34" charset="-122"/>
                <a:cs typeface="+mn-ea"/>
              </a:rPr>
              <a:t>，内容详尽简要清晰足够表达标题，准确无误。添加文字内容，内容详尽简要清晰。</a:t>
            </a:r>
            <a:endParaRPr lang="en-US" altLang="zh-CN" sz="1600" dirty="0">
              <a:solidFill>
                <a:schemeClr val="bg1"/>
              </a:solidFill>
              <a:latin typeface="微软雅黑" panose="020B0503020204020204" pitchFamily="34" charset="-122"/>
              <a:ea typeface="微软雅黑" panose="020B0503020204020204" pitchFamily="34" charset="-122"/>
              <a:cs typeface="+mn-ea"/>
            </a:endParaRPr>
          </a:p>
        </p:txBody>
      </p:sp>
      <p:sp>
        <p:nvSpPr>
          <p:cNvPr id="26" name="五角星 25"/>
          <p:cNvSpPr/>
          <p:nvPr/>
        </p:nvSpPr>
        <p:spPr>
          <a:xfrm>
            <a:off x="4651828" y="2938614"/>
            <a:ext cx="2886758" cy="2887802"/>
          </a:xfrm>
          <a:prstGeom prst="star5">
            <a:avLst/>
          </a:prstGeom>
          <a:noFill/>
          <a:ln w="76200" cap="flat" cmpd="sng" algn="ctr">
            <a:solidFill>
              <a:srgbClr val="6EADAA"/>
            </a:solidFill>
            <a:prstDash val="solid"/>
            <a:miter lim="800000"/>
          </a:ln>
          <a:effectLst/>
        </p:spPr>
        <p:txBody>
          <a:bodyPr lIns="121917" tIns="60958" rIns="121917" bIns="60958" rtlCol="0" anchor="ctr"/>
          <a:lstStyle/>
          <a:p>
            <a:pPr algn="ctr" defTabSz="1218565">
              <a:defRPr/>
            </a:pPr>
            <a:endParaRPr lang="zh-CN" altLang="en-US" kern="0">
              <a:solidFill>
                <a:srgbClr val="FFFFFF"/>
              </a:solidFill>
              <a:latin typeface="微软雅黑" panose="020B0503020204020204" pitchFamily="34" charset="-122"/>
              <a:ea typeface="微软雅黑" panose="020B0503020204020204" pitchFamily="34" charset="-122"/>
              <a:cs typeface="+mn-ea"/>
            </a:endParaRPr>
          </a:p>
        </p:txBody>
      </p:sp>
      <p:grpSp>
        <p:nvGrpSpPr>
          <p:cNvPr id="27" name="组合 26"/>
          <p:cNvGrpSpPr/>
          <p:nvPr/>
        </p:nvGrpSpPr>
        <p:grpSpPr>
          <a:xfrm>
            <a:off x="5282843" y="3760070"/>
            <a:ext cx="1624727" cy="1625315"/>
            <a:chOff x="3962648" y="2819400"/>
            <a:chExt cx="1218704" cy="1218704"/>
          </a:xfrm>
        </p:grpSpPr>
        <p:grpSp>
          <p:nvGrpSpPr>
            <p:cNvPr id="28" name="组合 27"/>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微软雅黑" panose="020B0503020204020204" pitchFamily="34" charset="-122"/>
                  <a:ea typeface="微软雅黑" panose="020B0503020204020204" pitchFamily="34" charset="-122"/>
                  <a:cs typeface="+mn-ea"/>
                </a:endParaRPr>
              </a:p>
            </p:txBody>
          </p:sp>
          <p:sp>
            <p:nvSpPr>
              <p:cNvPr id="31" name="椭圆 30"/>
              <p:cNvSpPr/>
              <p:nvPr/>
            </p:nvSpPr>
            <p:spPr>
              <a:xfrm>
                <a:off x="392113" y="760413"/>
                <a:ext cx="3825873" cy="3825873"/>
              </a:xfrm>
              <a:prstGeom prst="ellipse">
                <a:avLst/>
              </a:prstGeom>
              <a:solidFill>
                <a:srgbClr val="6EADAA"/>
              </a:solidFill>
              <a:ln w="12700" cap="flat" cmpd="sng" algn="ctr">
                <a:noFill/>
                <a:prstDash val="solid"/>
                <a:miter lim="800000"/>
              </a:ln>
              <a:effectLst/>
            </p:spPr>
            <p:txBody>
              <a:bodyPr rtlCol="0" anchor="ctr"/>
              <a:lstStyle/>
              <a:p>
                <a:pPr algn="ctr" defTabSz="1218565">
                  <a:defRPr/>
                </a:pPr>
                <a:endParaRPr lang="zh-CN" altLang="en-US" kern="0">
                  <a:solidFill>
                    <a:srgbClr val="FFFFFF"/>
                  </a:solidFill>
                  <a:latin typeface="微软雅黑" panose="020B0503020204020204" pitchFamily="34" charset="-122"/>
                  <a:ea typeface="微软雅黑" panose="020B0503020204020204" pitchFamily="34" charset="-122"/>
                  <a:cs typeface="+mn-ea"/>
                </a:endParaRPr>
              </a:p>
            </p:txBody>
          </p:sp>
        </p:grpSp>
        <p:sp>
          <p:nvSpPr>
            <p:cNvPr id="29" name="TextBox 28"/>
            <p:cNvSpPr txBox="1"/>
            <p:nvPr/>
          </p:nvSpPr>
          <p:spPr>
            <a:xfrm>
              <a:off x="4199464" y="3274863"/>
              <a:ext cx="789021" cy="288474"/>
            </a:xfrm>
            <a:prstGeom prst="rect">
              <a:avLst/>
            </a:prstGeom>
            <a:noFill/>
          </p:spPr>
          <p:txBody>
            <a:bodyPr wrap="none" rtlCol="0">
              <a:spAutoFit/>
            </a:bodyPr>
            <a:lstStyle/>
            <a:p>
              <a:pPr defTabSz="1218565">
                <a:defRPr/>
              </a:pPr>
              <a:r>
                <a:rPr lang="en-US" altLang="zh-CN" sz="1900" kern="0" spc="400" dirty="0">
                  <a:solidFill>
                    <a:srgbClr val="FFFFFF"/>
                  </a:solidFill>
                  <a:latin typeface="微软雅黑" panose="020B0503020204020204" pitchFamily="34" charset="-122"/>
                  <a:ea typeface="微软雅黑" panose="020B0503020204020204" pitchFamily="34" charset="-122"/>
                  <a:cs typeface="+mn-ea"/>
                </a:rPr>
                <a:t>TITLE</a:t>
              </a:r>
              <a:endParaRPr lang="zh-CN" altLang="en-US" sz="1900" kern="0" spc="400" dirty="0">
                <a:solidFill>
                  <a:srgbClr val="FFFFFF"/>
                </a:solidFill>
                <a:latin typeface="微软雅黑" panose="020B0503020204020204" pitchFamily="34" charset="-122"/>
                <a:ea typeface="微软雅黑" panose="020B0503020204020204" pitchFamily="34" charset="-122"/>
                <a:cs typeface="+mn-ea"/>
              </a:endParaRPr>
            </a:p>
          </p:txBody>
        </p:sp>
      </p:grpSp>
      <p:sp>
        <p:nvSpPr>
          <p:cNvPr id="32" name="椭圆 31"/>
          <p:cNvSpPr/>
          <p:nvPr/>
        </p:nvSpPr>
        <p:spPr>
          <a:xfrm>
            <a:off x="3981586" y="3579411"/>
            <a:ext cx="946729" cy="947071"/>
          </a:xfrm>
          <a:prstGeom prst="ellipse">
            <a:avLst/>
          </a:prstGeom>
          <a:solidFill>
            <a:srgbClr val="F3913F"/>
          </a:solidFill>
          <a:ln w="28575" cap="flat" cmpd="sng" algn="ctr">
            <a:solidFill>
              <a:srgbClr val="F2F2F2"/>
            </a:solidFill>
            <a:prstDash val="solid"/>
            <a:miter lim="800000"/>
          </a:ln>
          <a:effectLst>
            <a:outerShdw blurRad="88900" dist="75434" dir="2700004" algn="tr" rotWithShape="0">
              <a:srgbClr val="000000">
                <a:alpha val="23000"/>
              </a:srgbClr>
            </a:outerShdw>
          </a:effectLst>
        </p:spPr>
        <p:txBody>
          <a:bodyPr lIns="121917" tIns="60958" rIns="121917" bIns="60958" rtlCol="0" anchor="ctr"/>
          <a:lstStyle/>
          <a:p>
            <a:pPr algn="ctr" defTabSz="1218565">
              <a:defRPr/>
            </a:pPr>
            <a:endParaRPr lang="zh-CN" altLang="en-US" kern="0">
              <a:solidFill>
                <a:srgbClr val="000000"/>
              </a:solidFill>
              <a:latin typeface="微软雅黑" panose="020B0503020204020204" pitchFamily="34" charset="-122"/>
              <a:ea typeface="微软雅黑" panose="020B0503020204020204" pitchFamily="34" charset="-122"/>
              <a:cs typeface="+mn-ea"/>
            </a:endParaRPr>
          </a:p>
        </p:txBody>
      </p:sp>
      <p:sp>
        <p:nvSpPr>
          <p:cNvPr id="33" name="椭圆 32"/>
          <p:cNvSpPr/>
          <p:nvPr/>
        </p:nvSpPr>
        <p:spPr>
          <a:xfrm>
            <a:off x="5621843" y="2249836"/>
            <a:ext cx="946729" cy="947071"/>
          </a:xfrm>
          <a:prstGeom prst="ellipse">
            <a:avLst/>
          </a:prstGeom>
          <a:solidFill>
            <a:srgbClr val="56CA93"/>
          </a:solidFill>
          <a:ln w="28575" cap="flat" cmpd="sng" algn="ctr">
            <a:solidFill>
              <a:srgbClr val="F2F2F2"/>
            </a:solidFill>
            <a:prstDash val="solid"/>
            <a:miter lim="800000"/>
          </a:ln>
          <a:effectLst>
            <a:outerShdw blurRad="88900" dist="75434" dir="2700004" algn="tr" rotWithShape="0">
              <a:srgbClr val="000000">
                <a:alpha val="23000"/>
              </a:srgbClr>
            </a:outerShdw>
          </a:effectLst>
        </p:spPr>
        <p:txBody>
          <a:bodyPr lIns="121917" tIns="60958" rIns="121917" bIns="60958" rtlCol="0" anchor="ctr"/>
          <a:lstStyle/>
          <a:p>
            <a:pPr algn="ctr" defTabSz="1218565">
              <a:defRPr/>
            </a:pPr>
            <a:endParaRPr lang="zh-CN" altLang="en-US" kern="0">
              <a:solidFill>
                <a:srgbClr val="000000"/>
              </a:solidFill>
              <a:latin typeface="微软雅黑" panose="020B0503020204020204" pitchFamily="34" charset="-122"/>
              <a:ea typeface="微软雅黑" panose="020B0503020204020204" pitchFamily="34" charset="-122"/>
              <a:cs typeface="+mn-ea"/>
            </a:endParaRPr>
          </a:p>
        </p:txBody>
      </p:sp>
      <p:sp>
        <p:nvSpPr>
          <p:cNvPr id="34" name="椭圆 33"/>
          <p:cNvSpPr/>
          <p:nvPr/>
        </p:nvSpPr>
        <p:spPr>
          <a:xfrm>
            <a:off x="7281093" y="3579411"/>
            <a:ext cx="946729" cy="947071"/>
          </a:xfrm>
          <a:prstGeom prst="ellipse">
            <a:avLst/>
          </a:prstGeom>
          <a:solidFill>
            <a:srgbClr val="F3913F"/>
          </a:solidFill>
          <a:ln w="28575" cap="flat" cmpd="sng" algn="ctr">
            <a:solidFill>
              <a:srgbClr val="F2F2F2"/>
            </a:solidFill>
            <a:prstDash val="solid"/>
            <a:miter lim="800000"/>
          </a:ln>
          <a:effectLst>
            <a:outerShdw blurRad="88900" dist="75434" dir="2700004" algn="tr" rotWithShape="0">
              <a:srgbClr val="000000">
                <a:alpha val="23000"/>
              </a:srgbClr>
            </a:outerShdw>
          </a:effectLst>
        </p:spPr>
        <p:txBody>
          <a:bodyPr lIns="121917" tIns="60958" rIns="121917" bIns="60958" rtlCol="0" anchor="ctr"/>
          <a:lstStyle/>
          <a:p>
            <a:pPr algn="ctr" defTabSz="1218565">
              <a:defRPr/>
            </a:pPr>
            <a:endParaRPr lang="zh-CN" altLang="en-US" kern="0">
              <a:solidFill>
                <a:srgbClr val="000000"/>
              </a:solidFill>
              <a:latin typeface="微软雅黑" panose="020B0503020204020204" pitchFamily="34" charset="-122"/>
              <a:ea typeface="微软雅黑" panose="020B0503020204020204" pitchFamily="34" charset="-122"/>
              <a:cs typeface="+mn-ea"/>
            </a:endParaRPr>
          </a:p>
        </p:txBody>
      </p:sp>
      <p:sp>
        <p:nvSpPr>
          <p:cNvPr id="35" name="椭圆 34"/>
          <p:cNvSpPr/>
          <p:nvPr/>
        </p:nvSpPr>
        <p:spPr>
          <a:xfrm>
            <a:off x="6625719" y="5503947"/>
            <a:ext cx="946729" cy="947071"/>
          </a:xfrm>
          <a:prstGeom prst="ellipse">
            <a:avLst/>
          </a:prstGeom>
          <a:solidFill>
            <a:srgbClr val="FB6060"/>
          </a:solidFill>
          <a:ln w="28575" cap="flat" cmpd="sng" algn="ctr">
            <a:solidFill>
              <a:srgbClr val="F2F2F2"/>
            </a:solidFill>
            <a:prstDash val="solid"/>
            <a:miter lim="800000"/>
          </a:ln>
          <a:effectLst>
            <a:outerShdw blurRad="88900" dist="75434" dir="2700004" algn="tr" rotWithShape="0">
              <a:srgbClr val="000000">
                <a:alpha val="23000"/>
              </a:srgbClr>
            </a:outerShdw>
          </a:effectLst>
        </p:spPr>
        <p:txBody>
          <a:bodyPr lIns="121917" tIns="60958" rIns="121917" bIns="60958" rtlCol="0" anchor="ctr"/>
          <a:lstStyle/>
          <a:p>
            <a:pPr algn="ctr" defTabSz="1218565">
              <a:defRPr/>
            </a:pPr>
            <a:endParaRPr lang="zh-CN" altLang="en-US" kern="0">
              <a:solidFill>
                <a:srgbClr val="000000"/>
              </a:solidFill>
              <a:latin typeface="微软雅黑" panose="020B0503020204020204" pitchFamily="34" charset="-122"/>
              <a:ea typeface="微软雅黑" panose="020B0503020204020204" pitchFamily="34" charset="-122"/>
              <a:cs typeface="+mn-ea"/>
            </a:endParaRPr>
          </a:p>
        </p:txBody>
      </p:sp>
      <p:sp>
        <p:nvSpPr>
          <p:cNvPr id="36" name="椭圆 35"/>
          <p:cNvSpPr/>
          <p:nvPr/>
        </p:nvSpPr>
        <p:spPr>
          <a:xfrm>
            <a:off x="4634836" y="5487010"/>
            <a:ext cx="946729" cy="947071"/>
          </a:xfrm>
          <a:prstGeom prst="ellipse">
            <a:avLst/>
          </a:prstGeom>
          <a:solidFill>
            <a:srgbClr val="FB6060"/>
          </a:solidFill>
          <a:ln w="28575" cap="flat" cmpd="sng" algn="ctr">
            <a:solidFill>
              <a:srgbClr val="F2F2F2"/>
            </a:solidFill>
            <a:prstDash val="solid"/>
            <a:miter lim="800000"/>
          </a:ln>
          <a:effectLst>
            <a:outerShdw blurRad="88900" dist="75434" dir="2700004" algn="tr" rotWithShape="0">
              <a:srgbClr val="000000">
                <a:alpha val="23000"/>
              </a:srgbClr>
            </a:outerShdw>
          </a:effectLst>
        </p:spPr>
        <p:txBody>
          <a:bodyPr lIns="121917" tIns="60958" rIns="121917" bIns="60958" rtlCol="0" anchor="ctr"/>
          <a:lstStyle/>
          <a:p>
            <a:pPr algn="ctr" defTabSz="1218565">
              <a:defRPr/>
            </a:pPr>
            <a:endParaRPr lang="zh-CN" altLang="en-US" kern="0">
              <a:solidFill>
                <a:srgbClr val="000000"/>
              </a:solidFill>
              <a:latin typeface="微软雅黑" panose="020B0503020204020204" pitchFamily="34" charset="-122"/>
              <a:ea typeface="微软雅黑" panose="020B0503020204020204" pitchFamily="34" charset="-122"/>
              <a:cs typeface="+mn-ea"/>
            </a:endParaRPr>
          </a:p>
        </p:txBody>
      </p:sp>
      <p:sp>
        <p:nvSpPr>
          <p:cNvPr id="37" name="TextBox 36"/>
          <p:cNvSpPr txBox="1"/>
          <p:nvPr/>
        </p:nvSpPr>
        <p:spPr>
          <a:xfrm>
            <a:off x="3651870" y="2590512"/>
            <a:ext cx="1784872" cy="492557"/>
          </a:xfrm>
          <a:prstGeom prst="rect">
            <a:avLst/>
          </a:prstGeom>
          <a:noFill/>
        </p:spPr>
        <p:txBody>
          <a:bodyPr wrap="non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cs typeface="+mn-ea"/>
              </a:rPr>
              <a:t>评估内容</a:t>
            </a:r>
            <a:r>
              <a:rPr lang="zh-CN" altLang="en-US" dirty="0">
                <a:solidFill>
                  <a:schemeClr val="bg1"/>
                </a:solidFill>
                <a:latin typeface="微软雅黑" panose="020B0503020204020204" pitchFamily="34" charset="-122"/>
                <a:ea typeface="微软雅黑" panose="020B0503020204020204" pitchFamily="34" charset="-122"/>
                <a:cs typeface="+mn-ea"/>
              </a:rPr>
              <a:t>一</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38" name="TextBox 37"/>
          <p:cNvSpPr txBox="1"/>
          <p:nvPr/>
        </p:nvSpPr>
        <p:spPr>
          <a:xfrm>
            <a:off x="8375736" y="3781949"/>
            <a:ext cx="1784872" cy="492557"/>
          </a:xfrm>
          <a:prstGeom prst="rect">
            <a:avLst/>
          </a:prstGeom>
          <a:noFill/>
        </p:spPr>
        <p:txBody>
          <a:bodyPr wrap="non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cs typeface="+mn-ea"/>
              </a:rPr>
              <a:t>评估内容三</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39" name="TextBox 38"/>
          <p:cNvSpPr txBox="1"/>
          <p:nvPr/>
        </p:nvSpPr>
        <p:spPr>
          <a:xfrm>
            <a:off x="7727776" y="5680391"/>
            <a:ext cx="1784872" cy="492557"/>
          </a:xfrm>
          <a:prstGeom prst="rect">
            <a:avLst/>
          </a:prstGeom>
          <a:noFill/>
        </p:spPr>
        <p:txBody>
          <a:bodyPr wrap="non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cs typeface="+mn-ea"/>
              </a:rPr>
              <a:t>评估内容五</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40" name="TextBox 39"/>
          <p:cNvSpPr txBox="1"/>
          <p:nvPr/>
        </p:nvSpPr>
        <p:spPr>
          <a:xfrm>
            <a:off x="2019064" y="3889958"/>
            <a:ext cx="1784872" cy="492557"/>
          </a:xfrm>
          <a:prstGeom prst="rect">
            <a:avLst/>
          </a:prstGeom>
          <a:noFill/>
        </p:spPr>
        <p:txBody>
          <a:bodyPr wrap="non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cs typeface="+mn-ea"/>
              </a:rPr>
              <a:t>评估内容二</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41" name="TextBox 40"/>
          <p:cNvSpPr txBox="1"/>
          <p:nvPr/>
        </p:nvSpPr>
        <p:spPr>
          <a:xfrm>
            <a:off x="2622286" y="5782014"/>
            <a:ext cx="1784872" cy="492557"/>
          </a:xfrm>
          <a:prstGeom prst="rect">
            <a:avLst/>
          </a:prstGeom>
          <a:noFill/>
        </p:spPr>
        <p:txBody>
          <a:bodyPr wrap="non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cs typeface="+mn-ea"/>
              </a:rPr>
              <a:t>评估内容四</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23" name="TextBox 22"/>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p14:prism isContent="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ppt_x</p:attrName>
                                        </p:attrNameLst>
                                      </p:cBhvr>
                                      <p:tavLst>
                                        <p:tav tm="0">
                                          <p:val>
                                            <p:strVal val="#ppt_x"/>
                                          </p:val>
                                        </p:tav>
                                        <p:tav tm="100000">
                                          <p:val>
                                            <p:strVal val="#ppt_x"/>
                                          </p:val>
                                        </p:tav>
                                      </p:tavLst>
                                    </p:anim>
                                    <p:anim calcmode="lin" valueType="num">
                                      <p:cBhvr>
                                        <p:cTn id="9" dur="5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strips(upRight)">
                                      <p:cBhvr>
                                        <p:cTn id="13" dur="500"/>
                                        <p:tgtEl>
                                          <p:spTgt spid="25"/>
                                        </p:tgtEl>
                                      </p:cBhvr>
                                    </p:animEffect>
                                  </p:childTnLst>
                                </p:cTn>
                              </p:par>
                            </p:childTnLst>
                          </p:cTn>
                        </p:par>
                        <p:par>
                          <p:cTn id="14" fill="hold">
                            <p:stCondLst>
                              <p:cond delay="1000"/>
                            </p:stCondLst>
                            <p:childTnLst>
                              <p:par>
                                <p:cTn id="15" presetID="53" presetClass="entr" presetSubtype="528"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anim calcmode="lin" valueType="num">
                                      <p:cBhvr>
                                        <p:cTn id="20" dur="500" fill="hold"/>
                                        <p:tgtEl>
                                          <p:spTgt spid="27"/>
                                        </p:tgtEl>
                                        <p:attrNameLst>
                                          <p:attrName>ppt_x</p:attrName>
                                        </p:attrNameLst>
                                      </p:cBhvr>
                                      <p:tavLst>
                                        <p:tav tm="0">
                                          <p:val>
                                            <p:fltVal val="0.5"/>
                                          </p:val>
                                        </p:tav>
                                        <p:tav tm="100000">
                                          <p:val>
                                            <p:strVal val="#ppt_x"/>
                                          </p:val>
                                        </p:tav>
                                      </p:tavLst>
                                    </p:anim>
                                    <p:anim calcmode="lin" valueType="num">
                                      <p:cBhvr>
                                        <p:cTn id="21" dur="500" fill="hold"/>
                                        <p:tgtEl>
                                          <p:spTgt spid="27"/>
                                        </p:tgtEl>
                                        <p:attrNameLst>
                                          <p:attrName>ppt_y</p:attrName>
                                        </p:attrNameLst>
                                      </p:cBhvr>
                                      <p:tavLst>
                                        <p:tav tm="0">
                                          <p:val>
                                            <p:fltVal val="0.5"/>
                                          </p:val>
                                        </p:tav>
                                        <p:tav tm="100000">
                                          <p:val>
                                            <p:strVal val="#ppt_y"/>
                                          </p:val>
                                        </p:tav>
                                      </p:tavLst>
                                    </p:anim>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childTnLst>
                          </p:cTn>
                        </p:par>
                        <p:par>
                          <p:cTn id="28" fill="hold">
                            <p:stCondLst>
                              <p:cond delay="2000"/>
                            </p:stCondLst>
                            <p:childTnLst>
                              <p:par>
                                <p:cTn id="29" presetID="53" presetClass="entr" presetSubtype="16" fill="hold" grpId="0" nodeType="afterEffect">
                                  <p:stCondLst>
                                    <p:cond delay="30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par>
                                <p:cTn id="34" presetID="53" presetClass="entr" presetSubtype="16" fill="hold" grpId="0" nodeType="withEffect">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par>
                                <p:cTn id="44" presetID="53" presetClass="entr" presetSubtype="16" fill="hold" grpId="0" nodeType="withEffect">
                                  <p:stCondLst>
                                    <p:cond delay="30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Effect transition="in" filter="fade">
                                      <p:cBhvr>
                                        <p:cTn id="48" dur="500"/>
                                        <p:tgtEl>
                                          <p:spTgt spid="34"/>
                                        </p:tgtEl>
                                      </p:cBhvr>
                                    </p:animEffect>
                                  </p:childTnLst>
                                </p:cTn>
                              </p:par>
                              <p:par>
                                <p:cTn id="49" presetID="53" presetClass="entr" presetSubtype="16" fill="hold" grpId="0" nodeType="withEffect">
                                  <p:stCondLst>
                                    <p:cond delay="300"/>
                                  </p:stCondLst>
                                  <p:childTnLst>
                                    <p:set>
                                      <p:cBhvr>
                                        <p:cTn id="50" dur="1" fill="hold">
                                          <p:stCondLst>
                                            <p:cond delay="0"/>
                                          </p:stCondLst>
                                        </p:cTn>
                                        <p:tgtEl>
                                          <p:spTgt spid="35"/>
                                        </p:tgtEl>
                                        <p:attrNameLst>
                                          <p:attrName>style.visibility</p:attrName>
                                        </p:attrNameLst>
                                      </p:cBhvr>
                                      <p:to>
                                        <p:strVal val="visible"/>
                                      </p:to>
                                    </p:set>
                                    <p:anim calcmode="lin" valueType="num">
                                      <p:cBhvr>
                                        <p:cTn id="51" dur="500" fill="hold"/>
                                        <p:tgtEl>
                                          <p:spTgt spid="35"/>
                                        </p:tgtEl>
                                        <p:attrNameLst>
                                          <p:attrName>ppt_w</p:attrName>
                                        </p:attrNameLst>
                                      </p:cBhvr>
                                      <p:tavLst>
                                        <p:tav tm="0">
                                          <p:val>
                                            <p:fltVal val="0"/>
                                          </p:val>
                                        </p:tav>
                                        <p:tav tm="100000">
                                          <p:val>
                                            <p:strVal val="#ppt_w"/>
                                          </p:val>
                                        </p:tav>
                                      </p:tavLst>
                                    </p:anim>
                                    <p:anim calcmode="lin" valueType="num">
                                      <p:cBhvr>
                                        <p:cTn id="52" dur="500" fill="hold"/>
                                        <p:tgtEl>
                                          <p:spTgt spid="35"/>
                                        </p:tgtEl>
                                        <p:attrNameLst>
                                          <p:attrName>ppt_h</p:attrName>
                                        </p:attrNameLst>
                                      </p:cBhvr>
                                      <p:tavLst>
                                        <p:tav tm="0">
                                          <p:val>
                                            <p:fltVal val="0"/>
                                          </p:val>
                                        </p:tav>
                                        <p:tav tm="100000">
                                          <p:val>
                                            <p:strVal val="#ppt_h"/>
                                          </p:val>
                                        </p:tav>
                                      </p:tavLst>
                                    </p:anim>
                                    <p:animEffect transition="in" filter="fade">
                                      <p:cBhvr>
                                        <p:cTn id="53" dur="500"/>
                                        <p:tgtEl>
                                          <p:spTgt spid="35"/>
                                        </p:tgtEl>
                                      </p:cBhvr>
                                    </p:animEffect>
                                  </p:childTnLst>
                                </p:cTn>
                              </p:par>
                            </p:childTnLst>
                          </p:cTn>
                        </p:par>
                        <p:par>
                          <p:cTn id="54" fill="hold">
                            <p:stCondLst>
                              <p:cond delay="2800"/>
                            </p:stCondLst>
                            <p:childTnLst>
                              <p:par>
                                <p:cTn id="55" presetID="12" presetClass="entr" presetSubtype="2"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p:tgtEl>
                                          <p:spTgt spid="37"/>
                                        </p:tgtEl>
                                        <p:attrNameLst>
                                          <p:attrName>ppt_x</p:attrName>
                                        </p:attrNameLst>
                                      </p:cBhvr>
                                      <p:tavLst>
                                        <p:tav tm="0">
                                          <p:val>
                                            <p:strVal val="#ppt_x+#ppt_w*1.125000"/>
                                          </p:val>
                                        </p:tav>
                                        <p:tav tm="100000">
                                          <p:val>
                                            <p:strVal val="#ppt_x"/>
                                          </p:val>
                                        </p:tav>
                                      </p:tavLst>
                                    </p:anim>
                                    <p:animEffect transition="in" filter="wipe(left)">
                                      <p:cBhvr>
                                        <p:cTn id="58" dur="500"/>
                                        <p:tgtEl>
                                          <p:spTgt spid="37"/>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p:tgtEl>
                                          <p:spTgt spid="40"/>
                                        </p:tgtEl>
                                        <p:attrNameLst>
                                          <p:attrName>ppt_x</p:attrName>
                                        </p:attrNameLst>
                                      </p:cBhvr>
                                      <p:tavLst>
                                        <p:tav tm="0">
                                          <p:val>
                                            <p:strVal val="#ppt_x+#ppt_w*1.125000"/>
                                          </p:val>
                                        </p:tav>
                                        <p:tav tm="100000">
                                          <p:val>
                                            <p:strVal val="#ppt_x"/>
                                          </p:val>
                                        </p:tav>
                                      </p:tavLst>
                                    </p:anim>
                                    <p:animEffect transition="in" filter="wipe(left)">
                                      <p:cBhvr>
                                        <p:cTn id="62" dur="500"/>
                                        <p:tgtEl>
                                          <p:spTgt spid="40"/>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500"/>
                                        <p:tgtEl>
                                          <p:spTgt spid="41"/>
                                        </p:tgtEl>
                                        <p:attrNameLst>
                                          <p:attrName>ppt_x</p:attrName>
                                        </p:attrNameLst>
                                      </p:cBhvr>
                                      <p:tavLst>
                                        <p:tav tm="0">
                                          <p:val>
                                            <p:strVal val="#ppt_x+#ppt_w*1.125000"/>
                                          </p:val>
                                        </p:tav>
                                        <p:tav tm="100000">
                                          <p:val>
                                            <p:strVal val="#ppt_x"/>
                                          </p:val>
                                        </p:tav>
                                      </p:tavLst>
                                    </p:anim>
                                    <p:animEffect transition="in" filter="wipe(left)">
                                      <p:cBhvr>
                                        <p:cTn id="66" dur="500"/>
                                        <p:tgtEl>
                                          <p:spTgt spid="41"/>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 calcmode="lin" valueType="num">
                                      <p:cBhvr additive="base">
                                        <p:cTn id="69" dur="500"/>
                                        <p:tgtEl>
                                          <p:spTgt spid="38"/>
                                        </p:tgtEl>
                                        <p:attrNameLst>
                                          <p:attrName>ppt_x</p:attrName>
                                        </p:attrNameLst>
                                      </p:cBhvr>
                                      <p:tavLst>
                                        <p:tav tm="0">
                                          <p:val>
                                            <p:strVal val="#ppt_x-#ppt_w*1.125000"/>
                                          </p:val>
                                        </p:tav>
                                        <p:tav tm="100000">
                                          <p:val>
                                            <p:strVal val="#ppt_x"/>
                                          </p:val>
                                        </p:tav>
                                      </p:tavLst>
                                    </p:anim>
                                    <p:animEffect transition="in" filter="wipe(right)">
                                      <p:cBhvr>
                                        <p:cTn id="70" dur="500"/>
                                        <p:tgtEl>
                                          <p:spTgt spid="38"/>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p:tgtEl>
                                          <p:spTgt spid="39"/>
                                        </p:tgtEl>
                                        <p:attrNameLst>
                                          <p:attrName>ppt_x</p:attrName>
                                        </p:attrNameLst>
                                      </p:cBhvr>
                                      <p:tavLst>
                                        <p:tav tm="0">
                                          <p:val>
                                            <p:strVal val="#ppt_x-#ppt_w*1.125000"/>
                                          </p:val>
                                        </p:tav>
                                        <p:tav tm="100000">
                                          <p:val>
                                            <p:strVal val="#ppt_x"/>
                                          </p:val>
                                        </p:tav>
                                      </p:tavLst>
                                    </p:anim>
                                    <p:animEffect transition="in" filter="wipe(right)">
                                      <p:cBhvr>
                                        <p:cTn id="7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32" grpId="0" animBg="1"/>
      <p:bldP spid="33" grpId="0" animBg="1"/>
      <p:bldP spid="34" grpId="0" animBg="1"/>
      <p:bldP spid="35" grpId="0" animBg="1"/>
      <p:bldP spid="36" grpId="0" animBg="1"/>
      <p:bldP spid="37" grpId="0"/>
      <p:bldP spid="38" grpId="0"/>
      <p:bldP spid="39" grpId="0"/>
      <p:bldP spid="40" grpId="0"/>
      <p:bldP spid="41" grpId="0"/>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flipH="1">
            <a:off x="3762215" y="5397735"/>
            <a:ext cx="2341093"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31" name="直接连接符 30"/>
          <p:cNvCxnSpPr/>
          <p:nvPr/>
        </p:nvCxnSpPr>
        <p:spPr>
          <a:xfrm>
            <a:off x="6103308" y="5397735"/>
            <a:ext cx="2341093"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32" name="直接连接符 31"/>
          <p:cNvCxnSpPr/>
          <p:nvPr/>
        </p:nvCxnSpPr>
        <p:spPr>
          <a:xfrm rot="16200000" flipV="1">
            <a:off x="4932342" y="4226766"/>
            <a:ext cx="2341935"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33" name="直接连接符 32"/>
          <p:cNvCxnSpPr/>
          <p:nvPr/>
        </p:nvCxnSpPr>
        <p:spPr>
          <a:xfrm rot="2700000" flipH="1">
            <a:off x="4104636" y="4569734"/>
            <a:ext cx="2341939"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34" name="直接连接符 33"/>
          <p:cNvCxnSpPr/>
          <p:nvPr/>
        </p:nvCxnSpPr>
        <p:spPr>
          <a:xfrm rot="18900000">
            <a:off x="5760465" y="4569734"/>
            <a:ext cx="2341093" cy="0"/>
          </a:xfrm>
          <a:prstGeom prst="line">
            <a:avLst/>
          </a:prstGeom>
          <a:noFill/>
          <a:ln w="12700" cap="flat" cmpd="sng" algn="ctr">
            <a:solidFill>
              <a:sysClr val="window" lastClr="FFFFFF">
                <a:lumMod val="65000"/>
              </a:sysClr>
            </a:solidFill>
            <a:prstDash val="dash"/>
            <a:headEnd type="none" w="lg" len="lg"/>
            <a:tailEnd type="triangle"/>
          </a:ln>
          <a:effectLst/>
        </p:spPr>
      </p:cxnSp>
      <p:sp>
        <p:nvSpPr>
          <p:cNvPr id="35" name="椭圆 34"/>
          <p:cNvSpPr/>
          <p:nvPr/>
        </p:nvSpPr>
        <p:spPr>
          <a:xfrm>
            <a:off x="2159282" y="4700361"/>
            <a:ext cx="1313962" cy="1335152"/>
          </a:xfrm>
          <a:prstGeom prst="ellipse">
            <a:avLst/>
          </a:prstGeom>
          <a:solidFill>
            <a:srgbClr val="F3913F"/>
          </a:solidFill>
          <a:ln w="76200" cap="flat" cmpd="sng" algn="ctr">
            <a:solidFill>
              <a:sysClr val="window" lastClr="FFFFFF"/>
            </a:solidFill>
            <a:prstDash val="solid"/>
          </a:ln>
          <a:effectLst>
            <a:outerShdw blurRad="127000" dist="38100" dir="8100000" algn="tr" rotWithShape="0">
              <a:prstClr val="black">
                <a:alpha val="40000"/>
              </a:prstClr>
            </a:outerShdw>
          </a:effectLst>
        </p:spPr>
        <p:txBody>
          <a:bodyPr lIns="149695" tIns="74846" rIns="149695" bIns="74846"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sp>
        <p:nvSpPr>
          <p:cNvPr id="36" name="TextBox 35"/>
          <p:cNvSpPr txBox="1"/>
          <p:nvPr/>
        </p:nvSpPr>
        <p:spPr>
          <a:xfrm>
            <a:off x="2219487" y="4942077"/>
            <a:ext cx="1187771" cy="807935"/>
          </a:xfrm>
          <a:prstGeom prst="rect">
            <a:avLst/>
          </a:prstGeom>
          <a:noFill/>
        </p:spPr>
        <p:txBody>
          <a:bodyPr wrap="square" lIns="149695" tIns="74846" rIns="149695" bIns="74846" rtlCol="0">
            <a:spAutoFit/>
          </a:bodyPr>
          <a:lstStyle/>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添加</a:t>
            </a:r>
            <a:endParaRPr lang="en-US" altLang="zh-CN" sz="2100" b="1" kern="0" dirty="0">
              <a:solidFill>
                <a:sysClr val="window" lastClr="FFFFFF"/>
              </a:solidFill>
              <a:latin typeface="微软雅黑" panose="020B0503020204020204" pitchFamily="34" charset="-122"/>
              <a:ea typeface="微软雅黑" panose="020B0503020204020204" pitchFamily="34" charset="-122"/>
            </a:endParaRPr>
          </a:p>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关键字</a:t>
            </a:r>
            <a:endParaRPr lang="zh-CN" altLang="en-US" sz="2100" b="1" kern="0" dirty="0">
              <a:solidFill>
                <a:sysClr val="window" lastClr="FFFFFF"/>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4841445" y="3896723"/>
            <a:ext cx="2495952" cy="3566454"/>
            <a:chOff x="3993415" y="3271064"/>
            <a:chExt cx="1872208" cy="2674221"/>
          </a:xfrm>
          <a:solidFill>
            <a:srgbClr val="5EB05C"/>
          </a:solidFill>
        </p:grpSpPr>
        <p:sp>
          <p:nvSpPr>
            <p:cNvPr id="38" name="椭圆 37"/>
            <p:cNvSpPr/>
            <p:nvPr/>
          </p:nvSpPr>
          <p:spPr>
            <a:xfrm>
              <a:off x="3993415" y="3271064"/>
              <a:ext cx="1872208" cy="1872208"/>
            </a:xfrm>
            <a:prstGeom prst="ellipse">
              <a:avLst/>
            </a:prstGeom>
            <a:solidFill>
              <a:srgbClr val="56CA93"/>
            </a:solidFill>
            <a:ln w="190500" cap="flat" cmpd="sng" algn="ctr">
              <a:solidFill>
                <a:sysClr val="window" lastClr="FFFFFF"/>
              </a:solidFill>
              <a:prstDash val="solid"/>
            </a:ln>
            <a:effectLst>
              <a:outerShdw blurRad="127000" dist="38100" dir="6000000" algn="tr" rotWithShape="0">
                <a:prstClr val="black">
                  <a:alpha val="40000"/>
                </a:prstClr>
              </a:outerShdw>
            </a:effectLst>
          </p:spPr>
          <p:txBody>
            <a:bodyPr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sp>
          <p:nvSpPr>
            <p:cNvPr id="39" name="圆角矩形 38"/>
            <p:cNvSpPr/>
            <p:nvPr/>
          </p:nvSpPr>
          <p:spPr>
            <a:xfrm>
              <a:off x="4735736" y="5143272"/>
              <a:ext cx="396240" cy="802013"/>
            </a:xfrm>
            <a:prstGeom prst="roundRect">
              <a:avLst>
                <a:gd name="adj" fmla="val 50000"/>
              </a:avLst>
            </a:prstGeom>
            <a:solidFill>
              <a:srgbClr val="56CA93"/>
            </a:solidFill>
            <a:ln w="25400" cap="flat" cmpd="sng" algn="ctr">
              <a:noFill/>
              <a:prstDash val="solid"/>
            </a:ln>
            <a:effectLst>
              <a:outerShdw blurRad="127000" dist="38100" dir="8100000" algn="tr" rotWithShape="0">
                <a:prstClr val="black">
                  <a:alpha val="40000"/>
                </a:prstClr>
              </a:outerShdw>
            </a:effectLst>
          </p:spPr>
          <p:txBody>
            <a:bodyPr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0" name="Rectangle 11"/>
          <p:cNvSpPr>
            <a:spLocks noChangeArrowheads="1"/>
          </p:cNvSpPr>
          <p:nvPr/>
        </p:nvSpPr>
        <p:spPr bwMode="gray">
          <a:xfrm>
            <a:off x="5114075" y="4698636"/>
            <a:ext cx="1951357" cy="954103"/>
          </a:xfrm>
          <a:prstGeom prst="rect">
            <a:avLst/>
          </a:prstGeom>
          <a:noFill/>
          <a:ln>
            <a:noFill/>
          </a:ln>
        </p:spPr>
        <p:txBody>
          <a:bodyPr wrap="square" lIns="121917" tIns="60958" rIns="121917" bIns="60958">
            <a:spAutoFit/>
          </a:bodyPr>
          <a:lstStyle/>
          <a:p>
            <a:pPr algn="ctr" defTabSz="1218565">
              <a:defRPr/>
            </a:pPr>
            <a:r>
              <a:rPr lang="zh-CN" altLang="en-US" sz="2700" b="1" kern="0" dirty="0">
                <a:solidFill>
                  <a:sysClr val="window" lastClr="FFFFFF"/>
                </a:solidFill>
                <a:latin typeface="微软雅黑" panose="020B0503020204020204" pitchFamily="34" charset="-122"/>
                <a:ea typeface="微软雅黑" panose="020B0503020204020204" pitchFamily="34" charset="-122"/>
              </a:rPr>
              <a:t>点击添加</a:t>
            </a:r>
            <a:endParaRPr lang="en-US" altLang="zh-CN" sz="2700" b="1" kern="0" dirty="0">
              <a:solidFill>
                <a:sysClr val="window" lastClr="FFFFFF"/>
              </a:solidFill>
              <a:latin typeface="微软雅黑" panose="020B0503020204020204" pitchFamily="34" charset="-122"/>
              <a:ea typeface="微软雅黑" panose="020B0503020204020204" pitchFamily="34" charset="-122"/>
            </a:endParaRPr>
          </a:p>
          <a:p>
            <a:pPr algn="ctr" defTabSz="1218565">
              <a:defRPr/>
            </a:pPr>
            <a:r>
              <a:rPr lang="zh-CN" altLang="en-US" sz="2700" b="1" kern="0" dirty="0">
                <a:solidFill>
                  <a:sysClr val="window" lastClr="FFFFFF"/>
                </a:solidFill>
                <a:latin typeface="微软雅黑" panose="020B0503020204020204" pitchFamily="34" charset="-122"/>
                <a:ea typeface="微软雅黑" panose="020B0503020204020204" pitchFamily="34" charset="-122"/>
              </a:rPr>
              <a:t>标题内容</a:t>
            </a:r>
            <a:endParaRPr lang="zh-CN" altLang="en-US" sz="2700" b="1" kern="0" dirty="0">
              <a:solidFill>
                <a:sysClr val="window" lastClr="FFFFFF"/>
              </a:solidFill>
              <a:latin typeface="微软雅黑" panose="020B0503020204020204" pitchFamily="34" charset="-122"/>
              <a:ea typeface="微软雅黑" panose="020B0503020204020204" pitchFamily="34" charset="-122"/>
            </a:endParaRPr>
          </a:p>
        </p:txBody>
      </p:sp>
      <p:sp>
        <p:nvSpPr>
          <p:cNvPr id="41" name="椭圆 40"/>
          <p:cNvSpPr/>
          <p:nvPr/>
        </p:nvSpPr>
        <p:spPr>
          <a:xfrm>
            <a:off x="3149275" y="2410426"/>
            <a:ext cx="1313962" cy="1335152"/>
          </a:xfrm>
          <a:prstGeom prst="ellipse">
            <a:avLst/>
          </a:prstGeom>
          <a:solidFill>
            <a:srgbClr val="FB6060"/>
          </a:solidFill>
          <a:ln w="76200" cap="flat" cmpd="sng" algn="ctr">
            <a:solidFill>
              <a:sysClr val="window" lastClr="FFFFFF"/>
            </a:solidFill>
            <a:prstDash val="solid"/>
          </a:ln>
          <a:effectLst>
            <a:outerShdw blurRad="127000" dist="38100" dir="8100000" algn="tr" rotWithShape="0">
              <a:prstClr val="black">
                <a:alpha val="40000"/>
              </a:prstClr>
            </a:outerShdw>
          </a:effectLst>
        </p:spPr>
        <p:txBody>
          <a:bodyPr lIns="149695" tIns="74846" rIns="149695" bIns="74846"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椭圆 41"/>
          <p:cNvSpPr/>
          <p:nvPr/>
        </p:nvSpPr>
        <p:spPr>
          <a:xfrm>
            <a:off x="5453232" y="1540585"/>
            <a:ext cx="1313962" cy="1335152"/>
          </a:xfrm>
          <a:prstGeom prst="ellipse">
            <a:avLst/>
          </a:prstGeom>
          <a:solidFill>
            <a:srgbClr val="6EADAA"/>
          </a:solidFill>
          <a:ln w="76200" cap="flat" cmpd="sng" algn="ctr">
            <a:solidFill>
              <a:sysClr val="window" lastClr="FFFFFF"/>
            </a:solidFill>
            <a:prstDash val="solid"/>
          </a:ln>
          <a:effectLst>
            <a:outerShdw blurRad="127000" dist="38100" dir="8100000" algn="tr" rotWithShape="0">
              <a:prstClr val="black">
                <a:alpha val="40000"/>
              </a:prstClr>
            </a:outerShdw>
          </a:effectLst>
        </p:spPr>
        <p:txBody>
          <a:bodyPr lIns="149695" tIns="74846" rIns="149695" bIns="74846"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sp>
        <p:nvSpPr>
          <p:cNvPr id="43" name="椭圆 42"/>
          <p:cNvSpPr/>
          <p:nvPr/>
        </p:nvSpPr>
        <p:spPr>
          <a:xfrm>
            <a:off x="7661189" y="2482925"/>
            <a:ext cx="1313962" cy="1335152"/>
          </a:xfrm>
          <a:prstGeom prst="ellipse">
            <a:avLst/>
          </a:prstGeom>
          <a:solidFill>
            <a:srgbClr val="F3913F"/>
          </a:solidFill>
          <a:ln w="76200" cap="flat" cmpd="sng" algn="ctr">
            <a:solidFill>
              <a:sysClr val="window" lastClr="FFFFFF"/>
            </a:solidFill>
            <a:prstDash val="solid"/>
          </a:ln>
          <a:effectLst>
            <a:outerShdw blurRad="127000" dist="38100" dir="8100000" algn="tr" rotWithShape="0">
              <a:prstClr val="black">
                <a:alpha val="40000"/>
              </a:prstClr>
            </a:outerShdw>
          </a:effectLst>
        </p:spPr>
        <p:txBody>
          <a:bodyPr lIns="149695" tIns="74846" rIns="149695" bIns="74846"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sp>
        <p:nvSpPr>
          <p:cNvPr id="44" name="椭圆 43"/>
          <p:cNvSpPr/>
          <p:nvPr/>
        </p:nvSpPr>
        <p:spPr>
          <a:xfrm>
            <a:off x="8608042" y="4700361"/>
            <a:ext cx="1313962" cy="1335152"/>
          </a:xfrm>
          <a:prstGeom prst="ellipse">
            <a:avLst/>
          </a:prstGeom>
          <a:solidFill>
            <a:srgbClr val="FB6060"/>
          </a:solidFill>
          <a:ln w="76200" cap="flat" cmpd="sng" algn="ctr">
            <a:solidFill>
              <a:sysClr val="window" lastClr="FFFFFF"/>
            </a:solidFill>
            <a:prstDash val="solid"/>
          </a:ln>
          <a:effectLst>
            <a:outerShdw blurRad="127000" dist="38100" dir="8100000" algn="tr" rotWithShape="0">
              <a:prstClr val="black">
                <a:alpha val="40000"/>
              </a:prstClr>
            </a:outerShdw>
          </a:effectLst>
        </p:spPr>
        <p:txBody>
          <a:bodyPr lIns="149695" tIns="74846" rIns="149695" bIns="74846" rtlCol="0" anchor="ctr"/>
          <a:lstStyle/>
          <a:p>
            <a:pPr algn="ctr" defTabSz="1218565">
              <a:defRPr/>
            </a:pPr>
            <a:endParaRPr lang="zh-CN" altLang="en-US" kern="0">
              <a:solidFill>
                <a:sysClr val="window" lastClr="FFFFFF"/>
              </a:solidFill>
              <a:latin typeface="Calibri" panose="020F0502020204030204"/>
              <a:ea typeface="宋体" panose="02010600030101010101" pitchFamily="2" charset="-122"/>
            </a:endParaRPr>
          </a:p>
        </p:txBody>
      </p:sp>
      <p:sp>
        <p:nvSpPr>
          <p:cNvPr id="45" name="TextBox 44"/>
          <p:cNvSpPr txBox="1"/>
          <p:nvPr/>
        </p:nvSpPr>
        <p:spPr>
          <a:xfrm>
            <a:off x="3215261" y="2665083"/>
            <a:ext cx="1187771" cy="807935"/>
          </a:xfrm>
          <a:prstGeom prst="rect">
            <a:avLst/>
          </a:prstGeom>
          <a:noFill/>
        </p:spPr>
        <p:txBody>
          <a:bodyPr wrap="square" lIns="149695" tIns="74846" rIns="149695" bIns="74846" rtlCol="0">
            <a:spAutoFit/>
          </a:bodyPr>
          <a:lstStyle/>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添加</a:t>
            </a:r>
            <a:endParaRPr lang="en-US" altLang="zh-CN" sz="2100" b="1" kern="0" dirty="0">
              <a:solidFill>
                <a:sysClr val="window" lastClr="FFFFFF"/>
              </a:solidFill>
              <a:latin typeface="微软雅黑" panose="020B0503020204020204" pitchFamily="34" charset="-122"/>
              <a:ea typeface="微软雅黑" panose="020B0503020204020204" pitchFamily="34" charset="-122"/>
            </a:endParaRPr>
          </a:p>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关键字</a:t>
            </a:r>
            <a:endParaRPr lang="zh-CN" altLang="en-US" sz="2100" b="1" kern="0" dirty="0">
              <a:solidFill>
                <a:sysClr val="window" lastClr="FFFFFF"/>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519217" y="1801387"/>
            <a:ext cx="1187771" cy="807935"/>
          </a:xfrm>
          <a:prstGeom prst="rect">
            <a:avLst/>
          </a:prstGeom>
          <a:noFill/>
        </p:spPr>
        <p:txBody>
          <a:bodyPr wrap="square" lIns="149695" tIns="74846" rIns="149695" bIns="74846" rtlCol="0">
            <a:spAutoFit/>
          </a:bodyPr>
          <a:lstStyle/>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添加</a:t>
            </a:r>
            <a:endParaRPr lang="en-US" altLang="zh-CN" sz="2100" b="1" kern="0" dirty="0">
              <a:solidFill>
                <a:sysClr val="window" lastClr="FFFFFF"/>
              </a:solidFill>
              <a:latin typeface="微软雅黑" panose="020B0503020204020204" pitchFamily="34" charset="-122"/>
              <a:ea typeface="微软雅黑" panose="020B0503020204020204" pitchFamily="34" charset="-122"/>
            </a:endParaRPr>
          </a:p>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关键字</a:t>
            </a:r>
            <a:endParaRPr lang="zh-CN" altLang="en-US" sz="2100" b="1" kern="0" dirty="0">
              <a:solidFill>
                <a:sysClr val="window" lastClr="FFFFFF"/>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7727175" y="2722044"/>
            <a:ext cx="1187771" cy="807935"/>
          </a:xfrm>
          <a:prstGeom prst="rect">
            <a:avLst/>
          </a:prstGeom>
          <a:noFill/>
        </p:spPr>
        <p:txBody>
          <a:bodyPr wrap="square" lIns="149695" tIns="74846" rIns="149695" bIns="74846" rtlCol="0">
            <a:spAutoFit/>
          </a:bodyPr>
          <a:lstStyle/>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添加</a:t>
            </a:r>
            <a:endParaRPr lang="en-US" altLang="zh-CN" sz="2100" b="1" kern="0" dirty="0">
              <a:solidFill>
                <a:sysClr val="window" lastClr="FFFFFF"/>
              </a:solidFill>
              <a:latin typeface="微软雅黑" panose="020B0503020204020204" pitchFamily="34" charset="-122"/>
              <a:ea typeface="微软雅黑" panose="020B0503020204020204" pitchFamily="34" charset="-122"/>
            </a:endParaRPr>
          </a:p>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关键字</a:t>
            </a:r>
            <a:endParaRPr lang="zh-CN" altLang="en-US" sz="2100" b="1" kern="0" dirty="0">
              <a:solidFill>
                <a:sysClr val="window" lastClr="FFFFFF"/>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8687157" y="4943176"/>
            <a:ext cx="1187771" cy="807935"/>
          </a:xfrm>
          <a:prstGeom prst="rect">
            <a:avLst/>
          </a:prstGeom>
          <a:noFill/>
        </p:spPr>
        <p:txBody>
          <a:bodyPr wrap="square" lIns="149695" tIns="74846" rIns="149695" bIns="74846" rtlCol="0">
            <a:spAutoFit/>
          </a:bodyPr>
          <a:lstStyle/>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添加</a:t>
            </a:r>
            <a:endParaRPr lang="en-US" altLang="zh-CN" sz="2100" b="1" kern="0" dirty="0">
              <a:solidFill>
                <a:sysClr val="window" lastClr="FFFFFF"/>
              </a:solidFill>
              <a:latin typeface="微软雅黑" panose="020B0503020204020204" pitchFamily="34" charset="-122"/>
              <a:ea typeface="微软雅黑" panose="020B0503020204020204" pitchFamily="34" charset="-122"/>
            </a:endParaRPr>
          </a:p>
          <a:p>
            <a:pPr algn="ctr" defTabSz="1218565">
              <a:defRPr/>
            </a:pPr>
            <a:r>
              <a:rPr lang="zh-CN" altLang="en-US" sz="2100" b="1" kern="0" dirty="0">
                <a:solidFill>
                  <a:sysClr val="window" lastClr="FFFFFF"/>
                </a:solidFill>
                <a:latin typeface="微软雅黑" panose="020B0503020204020204" pitchFamily="34" charset="-122"/>
                <a:ea typeface="微软雅黑" panose="020B0503020204020204" pitchFamily="34" charset="-122"/>
              </a:rPr>
              <a:t>关键字</a:t>
            </a:r>
            <a:endParaRPr lang="zh-CN" altLang="en-US" sz="2100" b="1" kern="0" dirty="0">
              <a:solidFill>
                <a:sysClr val="window" lastClr="FFFFFF"/>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1465116" y="1269012"/>
            <a:ext cx="3884284" cy="639150"/>
            <a:chOff x="539552" y="1182027"/>
            <a:chExt cx="2913592" cy="479251"/>
          </a:xfrm>
        </p:grpSpPr>
        <p:sp>
          <p:nvSpPr>
            <p:cNvPr id="50" name="TextBox 49"/>
            <p:cNvSpPr txBox="1"/>
            <p:nvPr/>
          </p:nvSpPr>
          <p:spPr>
            <a:xfrm>
              <a:off x="728900" y="1182027"/>
              <a:ext cx="2724244" cy="47925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1218565">
                <a:lnSpc>
                  <a:spcPts val="1735"/>
                </a:lnSpc>
                <a:defRPr/>
              </a:pPr>
              <a:r>
                <a:rPr lang="zh-CN" altLang="en-US" sz="1300" kern="0" dirty="0">
                  <a:solidFill>
                    <a:schemeClr val="bg1"/>
                  </a:solidFill>
                </a:rPr>
                <a:t>详写内容</a:t>
              </a:r>
              <a:r>
                <a:rPr lang="en-US" altLang="zh-CN" sz="1300" kern="0" dirty="0">
                  <a:solidFill>
                    <a:schemeClr val="bg1"/>
                  </a:solidFill>
                </a:rPr>
                <a:t>……</a:t>
              </a:r>
              <a:r>
                <a:rPr lang="zh-CN" altLang="en-US" sz="1300" kern="0" dirty="0">
                  <a:solidFill>
                    <a:schemeClr val="bg1"/>
                  </a:solidFill>
                </a:rPr>
                <a:t>点击输入本页需要详写的文字内容，简明扼要，此为概念图解，根据您的具体内容酌情修改。</a:t>
              </a:r>
              <a:endParaRPr lang="en-US" altLang="zh-CN" sz="1300" kern="0" dirty="0">
                <a:solidFill>
                  <a:schemeClr val="bg1"/>
                </a:solidFill>
              </a:endParaRPr>
            </a:p>
          </p:txBody>
        </p:sp>
        <p:sp>
          <p:nvSpPr>
            <p:cNvPr id="51" name="矩形 50"/>
            <p:cNvSpPr/>
            <p:nvPr/>
          </p:nvSpPr>
          <p:spPr>
            <a:xfrm>
              <a:off x="539552" y="1203485"/>
              <a:ext cx="120566" cy="120566"/>
            </a:xfrm>
            <a:prstGeom prst="rect">
              <a:avLst/>
            </a:prstGeom>
            <a:solidFill>
              <a:srgbClr val="6EADAA"/>
            </a:solidFill>
            <a:ln w="25400" cap="flat" cmpd="sng" algn="ctr">
              <a:noFill/>
              <a:prstDash val="solid"/>
            </a:ln>
            <a:effectLst/>
          </p:spPr>
          <p:txBody>
            <a:bodyPr rtlCol="0" anchor="ctr"/>
            <a:lstStyle/>
            <a:p>
              <a:pPr algn="ctr" defTabSz="1218565">
                <a:defRPr/>
              </a:pPr>
              <a:endParaRPr lang="zh-CN" altLang="en-US" kern="0">
                <a:solidFill>
                  <a:schemeClr val="bg1"/>
                </a:solidFill>
                <a:latin typeface="Calibri" panose="020F0502020204030204"/>
                <a:ea typeface="宋体" panose="02010600030101010101" pitchFamily="2" charset="-122"/>
              </a:endParaRPr>
            </a:p>
          </p:txBody>
        </p:sp>
      </p:grpSp>
      <p:sp>
        <p:nvSpPr>
          <p:cNvPr id="28" name="TextBox 27"/>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00" advTm="0">
        <p14:pan dir="u"/>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par>
                                <p:cTn id="35" presetID="53" presetClass="entr" presetSubtype="16"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par>
                                <p:cTn id="40" presetID="53" presetClass="entr" presetSubtype="16"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300" fill="hold"/>
                                        <p:tgtEl>
                                          <p:spTgt spid="35"/>
                                        </p:tgtEl>
                                        <p:attrNameLst>
                                          <p:attrName>ppt_w</p:attrName>
                                        </p:attrNameLst>
                                      </p:cBhvr>
                                      <p:tavLst>
                                        <p:tav tm="0">
                                          <p:val>
                                            <p:fltVal val="0"/>
                                          </p:val>
                                        </p:tav>
                                        <p:tav tm="100000">
                                          <p:val>
                                            <p:strVal val="#ppt_w"/>
                                          </p:val>
                                        </p:tav>
                                      </p:tavLst>
                                    </p:anim>
                                    <p:anim calcmode="lin" valueType="num">
                                      <p:cBhvr>
                                        <p:cTn id="49" dur="300" fill="hold"/>
                                        <p:tgtEl>
                                          <p:spTgt spid="35"/>
                                        </p:tgtEl>
                                        <p:attrNameLst>
                                          <p:attrName>ppt_h</p:attrName>
                                        </p:attrNameLst>
                                      </p:cBhvr>
                                      <p:tavLst>
                                        <p:tav tm="0">
                                          <p:val>
                                            <p:fltVal val="0"/>
                                          </p:val>
                                        </p:tav>
                                        <p:tav tm="100000">
                                          <p:val>
                                            <p:strVal val="#ppt_h"/>
                                          </p:val>
                                        </p:tav>
                                      </p:tavLst>
                                    </p:anim>
                                    <p:animEffect transition="in" filter="fade">
                                      <p:cBhvr>
                                        <p:cTn id="50" dur="300"/>
                                        <p:tgtEl>
                                          <p:spTgt spid="3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childTnLst>
                          </p:cTn>
                        </p:par>
                        <p:par>
                          <p:cTn id="56" fill="hold">
                            <p:stCondLst>
                              <p:cond delay="2000"/>
                            </p:stCondLst>
                            <p:childTnLst>
                              <p:par>
                                <p:cTn id="57" presetID="53" presetClass="entr" presetSubtype="16"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p:cTn id="59" dur="300" fill="hold"/>
                                        <p:tgtEl>
                                          <p:spTgt spid="41"/>
                                        </p:tgtEl>
                                        <p:attrNameLst>
                                          <p:attrName>ppt_w</p:attrName>
                                        </p:attrNameLst>
                                      </p:cBhvr>
                                      <p:tavLst>
                                        <p:tav tm="0">
                                          <p:val>
                                            <p:fltVal val="0"/>
                                          </p:val>
                                        </p:tav>
                                        <p:tav tm="100000">
                                          <p:val>
                                            <p:strVal val="#ppt_w"/>
                                          </p:val>
                                        </p:tav>
                                      </p:tavLst>
                                    </p:anim>
                                    <p:anim calcmode="lin" valueType="num">
                                      <p:cBhvr>
                                        <p:cTn id="60" dur="300" fill="hold"/>
                                        <p:tgtEl>
                                          <p:spTgt spid="41"/>
                                        </p:tgtEl>
                                        <p:attrNameLst>
                                          <p:attrName>ppt_h</p:attrName>
                                        </p:attrNameLst>
                                      </p:cBhvr>
                                      <p:tavLst>
                                        <p:tav tm="0">
                                          <p:val>
                                            <p:fltVal val="0"/>
                                          </p:val>
                                        </p:tav>
                                        <p:tav tm="100000">
                                          <p:val>
                                            <p:strVal val="#ppt_h"/>
                                          </p:val>
                                        </p:tav>
                                      </p:tavLst>
                                    </p:anim>
                                    <p:animEffect transition="in" filter="fade">
                                      <p:cBhvr>
                                        <p:cTn id="61" dur="300"/>
                                        <p:tgtEl>
                                          <p:spTgt spid="41"/>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Effect transition="in" filter="fade">
                                      <p:cBhvr>
                                        <p:cTn id="66" dur="500"/>
                                        <p:tgtEl>
                                          <p:spTgt spid="45"/>
                                        </p:tgtEl>
                                      </p:cBhvr>
                                    </p:animEffect>
                                  </p:childTnLst>
                                </p:cTn>
                              </p:par>
                            </p:childTnLst>
                          </p:cTn>
                        </p:par>
                        <p:par>
                          <p:cTn id="67" fill="hold">
                            <p:stCondLst>
                              <p:cond delay="2500"/>
                            </p:stCondLst>
                            <p:childTnLst>
                              <p:par>
                                <p:cTn id="68" presetID="53" presetClass="entr" presetSubtype="16"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300" fill="hold"/>
                                        <p:tgtEl>
                                          <p:spTgt spid="42"/>
                                        </p:tgtEl>
                                        <p:attrNameLst>
                                          <p:attrName>ppt_w</p:attrName>
                                        </p:attrNameLst>
                                      </p:cBhvr>
                                      <p:tavLst>
                                        <p:tav tm="0">
                                          <p:val>
                                            <p:fltVal val="0"/>
                                          </p:val>
                                        </p:tav>
                                        <p:tav tm="100000">
                                          <p:val>
                                            <p:strVal val="#ppt_w"/>
                                          </p:val>
                                        </p:tav>
                                      </p:tavLst>
                                    </p:anim>
                                    <p:anim calcmode="lin" valueType="num">
                                      <p:cBhvr>
                                        <p:cTn id="71" dur="300" fill="hold"/>
                                        <p:tgtEl>
                                          <p:spTgt spid="42"/>
                                        </p:tgtEl>
                                        <p:attrNameLst>
                                          <p:attrName>ppt_h</p:attrName>
                                        </p:attrNameLst>
                                      </p:cBhvr>
                                      <p:tavLst>
                                        <p:tav tm="0">
                                          <p:val>
                                            <p:fltVal val="0"/>
                                          </p:val>
                                        </p:tav>
                                        <p:tav tm="100000">
                                          <p:val>
                                            <p:strVal val="#ppt_h"/>
                                          </p:val>
                                        </p:tav>
                                      </p:tavLst>
                                    </p:anim>
                                    <p:animEffect transition="in" filter="fade">
                                      <p:cBhvr>
                                        <p:cTn id="72" dur="300"/>
                                        <p:tgtEl>
                                          <p:spTgt spid="4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ppt_w</p:attrName>
                                        </p:attrNameLst>
                                      </p:cBhvr>
                                      <p:tavLst>
                                        <p:tav tm="0">
                                          <p:val>
                                            <p:fltVal val="0"/>
                                          </p:val>
                                        </p:tav>
                                        <p:tav tm="100000">
                                          <p:val>
                                            <p:strVal val="#ppt_w"/>
                                          </p:val>
                                        </p:tav>
                                      </p:tavLst>
                                    </p:anim>
                                    <p:anim calcmode="lin" valueType="num">
                                      <p:cBhvr>
                                        <p:cTn id="76" dur="500" fill="hold"/>
                                        <p:tgtEl>
                                          <p:spTgt spid="46"/>
                                        </p:tgtEl>
                                        <p:attrNameLst>
                                          <p:attrName>ppt_h</p:attrName>
                                        </p:attrNameLst>
                                      </p:cBhvr>
                                      <p:tavLst>
                                        <p:tav tm="0">
                                          <p:val>
                                            <p:fltVal val="0"/>
                                          </p:val>
                                        </p:tav>
                                        <p:tav tm="100000">
                                          <p:val>
                                            <p:strVal val="#ppt_h"/>
                                          </p:val>
                                        </p:tav>
                                      </p:tavLst>
                                    </p:anim>
                                    <p:animEffect transition="in" filter="fade">
                                      <p:cBhvr>
                                        <p:cTn id="77" dur="500"/>
                                        <p:tgtEl>
                                          <p:spTgt spid="46"/>
                                        </p:tgtEl>
                                      </p:cBhvr>
                                    </p:animEffect>
                                  </p:childTnLst>
                                </p:cTn>
                              </p:par>
                            </p:childTnLst>
                          </p:cTn>
                        </p:par>
                        <p:par>
                          <p:cTn id="78" fill="hold">
                            <p:stCondLst>
                              <p:cond delay="3000"/>
                            </p:stCondLst>
                            <p:childTnLst>
                              <p:par>
                                <p:cTn id="79" presetID="53" presetClass="entr" presetSubtype="16" fill="hold" grpId="0" nodeType="afterEffect">
                                  <p:stCondLst>
                                    <p:cond delay="0"/>
                                  </p:stCondLst>
                                  <p:childTnLst>
                                    <p:set>
                                      <p:cBhvr>
                                        <p:cTn id="80" dur="1" fill="hold">
                                          <p:stCondLst>
                                            <p:cond delay="0"/>
                                          </p:stCondLst>
                                        </p:cTn>
                                        <p:tgtEl>
                                          <p:spTgt spid="43"/>
                                        </p:tgtEl>
                                        <p:attrNameLst>
                                          <p:attrName>style.visibility</p:attrName>
                                        </p:attrNameLst>
                                      </p:cBhvr>
                                      <p:to>
                                        <p:strVal val="visible"/>
                                      </p:to>
                                    </p:set>
                                    <p:anim calcmode="lin" valueType="num">
                                      <p:cBhvr>
                                        <p:cTn id="81" dur="300" fill="hold"/>
                                        <p:tgtEl>
                                          <p:spTgt spid="43"/>
                                        </p:tgtEl>
                                        <p:attrNameLst>
                                          <p:attrName>ppt_w</p:attrName>
                                        </p:attrNameLst>
                                      </p:cBhvr>
                                      <p:tavLst>
                                        <p:tav tm="0">
                                          <p:val>
                                            <p:fltVal val="0"/>
                                          </p:val>
                                        </p:tav>
                                        <p:tav tm="100000">
                                          <p:val>
                                            <p:strVal val="#ppt_w"/>
                                          </p:val>
                                        </p:tav>
                                      </p:tavLst>
                                    </p:anim>
                                    <p:anim calcmode="lin" valueType="num">
                                      <p:cBhvr>
                                        <p:cTn id="82" dur="300" fill="hold"/>
                                        <p:tgtEl>
                                          <p:spTgt spid="43"/>
                                        </p:tgtEl>
                                        <p:attrNameLst>
                                          <p:attrName>ppt_h</p:attrName>
                                        </p:attrNameLst>
                                      </p:cBhvr>
                                      <p:tavLst>
                                        <p:tav tm="0">
                                          <p:val>
                                            <p:fltVal val="0"/>
                                          </p:val>
                                        </p:tav>
                                        <p:tav tm="100000">
                                          <p:val>
                                            <p:strVal val="#ppt_h"/>
                                          </p:val>
                                        </p:tav>
                                      </p:tavLst>
                                    </p:anim>
                                    <p:animEffect transition="in" filter="fade">
                                      <p:cBhvr>
                                        <p:cTn id="83" dur="300"/>
                                        <p:tgtEl>
                                          <p:spTgt spid="43"/>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p:cTn id="86" dur="500" fill="hold"/>
                                        <p:tgtEl>
                                          <p:spTgt spid="47"/>
                                        </p:tgtEl>
                                        <p:attrNameLst>
                                          <p:attrName>ppt_w</p:attrName>
                                        </p:attrNameLst>
                                      </p:cBhvr>
                                      <p:tavLst>
                                        <p:tav tm="0">
                                          <p:val>
                                            <p:fltVal val="0"/>
                                          </p:val>
                                        </p:tav>
                                        <p:tav tm="100000">
                                          <p:val>
                                            <p:strVal val="#ppt_w"/>
                                          </p:val>
                                        </p:tav>
                                      </p:tavLst>
                                    </p:anim>
                                    <p:anim calcmode="lin" valueType="num">
                                      <p:cBhvr>
                                        <p:cTn id="87" dur="500" fill="hold"/>
                                        <p:tgtEl>
                                          <p:spTgt spid="47"/>
                                        </p:tgtEl>
                                        <p:attrNameLst>
                                          <p:attrName>ppt_h</p:attrName>
                                        </p:attrNameLst>
                                      </p:cBhvr>
                                      <p:tavLst>
                                        <p:tav tm="0">
                                          <p:val>
                                            <p:fltVal val="0"/>
                                          </p:val>
                                        </p:tav>
                                        <p:tav tm="100000">
                                          <p:val>
                                            <p:strVal val="#ppt_h"/>
                                          </p:val>
                                        </p:tav>
                                      </p:tavLst>
                                    </p:anim>
                                    <p:animEffect transition="in" filter="fade">
                                      <p:cBhvr>
                                        <p:cTn id="88" dur="500"/>
                                        <p:tgtEl>
                                          <p:spTgt spid="47"/>
                                        </p:tgtEl>
                                      </p:cBhvr>
                                    </p:animEffect>
                                  </p:childTnLst>
                                </p:cTn>
                              </p:par>
                            </p:childTnLst>
                          </p:cTn>
                        </p:par>
                        <p:par>
                          <p:cTn id="89" fill="hold">
                            <p:stCondLst>
                              <p:cond delay="3500"/>
                            </p:stCondLst>
                            <p:childTnLst>
                              <p:par>
                                <p:cTn id="90" presetID="53" presetClass="entr" presetSubtype="16" fill="hold" grpId="0" nodeType="afterEffect">
                                  <p:stCondLst>
                                    <p:cond delay="0"/>
                                  </p:stCondLst>
                                  <p:childTnLst>
                                    <p:set>
                                      <p:cBhvr>
                                        <p:cTn id="91" dur="1" fill="hold">
                                          <p:stCondLst>
                                            <p:cond delay="0"/>
                                          </p:stCondLst>
                                        </p:cTn>
                                        <p:tgtEl>
                                          <p:spTgt spid="44"/>
                                        </p:tgtEl>
                                        <p:attrNameLst>
                                          <p:attrName>style.visibility</p:attrName>
                                        </p:attrNameLst>
                                      </p:cBhvr>
                                      <p:to>
                                        <p:strVal val="visible"/>
                                      </p:to>
                                    </p:set>
                                    <p:anim calcmode="lin" valueType="num">
                                      <p:cBhvr>
                                        <p:cTn id="92" dur="300" fill="hold"/>
                                        <p:tgtEl>
                                          <p:spTgt spid="44"/>
                                        </p:tgtEl>
                                        <p:attrNameLst>
                                          <p:attrName>ppt_w</p:attrName>
                                        </p:attrNameLst>
                                      </p:cBhvr>
                                      <p:tavLst>
                                        <p:tav tm="0">
                                          <p:val>
                                            <p:fltVal val="0"/>
                                          </p:val>
                                        </p:tav>
                                        <p:tav tm="100000">
                                          <p:val>
                                            <p:strVal val="#ppt_w"/>
                                          </p:val>
                                        </p:tav>
                                      </p:tavLst>
                                    </p:anim>
                                    <p:anim calcmode="lin" valueType="num">
                                      <p:cBhvr>
                                        <p:cTn id="93" dur="300" fill="hold"/>
                                        <p:tgtEl>
                                          <p:spTgt spid="44"/>
                                        </p:tgtEl>
                                        <p:attrNameLst>
                                          <p:attrName>ppt_h</p:attrName>
                                        </p:attrNameLst>
                                      </p:cBhvr>
                                      <p:tavLst>
                                        <p:tav tm="0">
                                          <p:val>
                                            <p:fltVal val="0"/>
                                          </p:val>
                                        </p:tav>
                                        <p:tav tm="100000">
                                          <p:val>
                                            <p:strVal val="#ppt_h"/>
                                          </p:val>
                                        </p:tav>
                                      </p:tavLst>
                                    </p:anim>
                                    <p:animEffect transition="in" filter="fade">
                                      <p:cBhvr>
                                        <p:cTn id="94" dur="300"/>
                                        <p:tgtEl>
                                          <p:spTgt spid="44"/>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p:cTn id="97" dur="500" fill="hold"/>
                                        <p:tgtEl>
                                          <p:spTgt spid="48"/>
                                        </p:tgtEl>
                                        <p:attrNameLst>
                                          <p:attrName>ppt_w</p:attrName>
                                        </p:attrNameLst>
                                      </p:cBhvr>
                                      <p:tavLst>
                                        <p:tav tm="0">
                                          <p:val>
                                            <p:fltVal val="0"/>
                                          </p:val>
                                        </p:tav>
                                        <p:tav tm="100000">
                                          <p:val>
                                            <p:strVal val="#ppt_w"/>
                                          </p:val>
                                        </p:tav>
                                      </p:tavLst>
                                    </p:anim>
                                    <p:anim calcmode="lin" valueType="num">
                                      <p:cBhvr>
                                        <p:cTn id="98" dur="500" fill="hold"/>
                                        <p:tgtEl>
                                          <p:spTgt spid="48"/>
                                        </p:tgtEl>
                                        <p:attrNameLst>
                                          <p:attrName>ppt_h</p:attrName>
                                        </p:attrNameLst>
                                      </p:cBhvr>
                                      <p:tavLst>
                                        <p:tav tm="0">
                                          <p:val>
                                            <p:fltVal val="0"/>
                                          </p:val>
                                        </p:tav>
                                        <p:tav tm="100000">
                                          <p:val>
                                            <p:strVal val="#ppt_h"/>
                                          </p:val>
                                        </p:tav>
                                      </p:tavLst>
                                    </p:anim>
                                    <p:animEffect transition="in" filter="fade">
                                      <p:cBhvr>
                                        <p:cTn id="99" dur="500"/>
                                        <p:tgtEl>
                                          <p:spTgt spid="48"/>
                                        </p:tgtEl>
                                      </p:cBhvr>
                                    </p:animEffect>
                                  </p:childTnLst>
                                </p:cTn>
                              </p:par>
                            </p:childTnLst>
                          </p:cTn>
                        </p:par>
                        <p:par>
                          <p:cTn id="100" fill="hold">
                            <p:stCondLst>
                              <p:cond delay="4000"/>
                            </p:stCondLst>
                            <p:childTnLst>
                              <p:par>
                                <p:cTn id="101" presetID="22" presetClass="entr" presetSubtype="8" fill="hold"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0" grpId="0"/>
      <p:bldP spid="41" grpId="0" animBg="1"/>
      <p:bldP spid="42" grpId="0" animBg="1"/>
      <p:bldP spid="43" grpId="0" animBg="1"/>
      <p:bldP spid="44" grpId="0" animBg="1"/>
      <p:bldP spid="45" grpId="0"/>
      <p:bldP spid="46" grpId="0"/>
      <p:bldP spid="47" grpId="0"/>
      <p:bldP spid="48" grpId="0"/>
      <p:bldP spid="2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775545" y="1935899"/>
            <a:ext cx="2557091" cy="907961"/>
            <a:chOff x="3666731" y="1984470"/>
            <a:chExt cx="2636520" cy="1447800"/>
          </a:xfrm>
          <a:effectLst>
            <a:outerShdw blurRad="127000" dist="38100" dir="5400000" algn="t" rotWithShape="0">
              <a:prstClr val="black">
                <a:alpha val="40000"/>
              </a:prstClr>
            </a:outerShdw>
          </a:effectLst>
        </p:grpSpPr>
        <p:sp>
          <p:nvSpPr>
            <p:cNvPr id="7" name="任意多边形 6"/>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B6060"/>
            </a:solidFill>
            <a:ln w="50800" cap="flat" cmpd="sng" algn="ctr">
              <a:solidFill>
                <a:sysClr val="window" lastClr="FFFFFF"/>
              </a:solidFill>
              <a:prstDash val="solid"/>
            </a:ln>
            <a:effectLst/>
          </p:spPr>
          <p:txBody>
            <a:bodyPr rtlCol="0" anchor="ctr"/>
            <a:lstStyle/>
            <a:p>
              <a:pPr algn="ctr" defTabSz="1218565">
                <a:defRPr/>
              </a:pPr>
              <a:endParaRPr lang="zh-CN" altLang="en-US" sz="25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文本框 35"/>
            <p:cNvSpPr txBox="1"/>
            <p:nvPr/>
          </p:nvSpPr>
          <p:spPr>
            <a:xfrm>
              <a:off x="3971726" y="2389372"/>
              <a:ext cx="2230360" cy="638000"/>
            </a:xfrm>
            <a:prstGeom prst="rect">
              <a:avLst/>
            </a:prstGeom>
            <a:noFill/>
            <a:ln w="50800">
              <a:noFill/>
            </a:ln>
          </p:spPr>
          <p:txBody>
            <a:bodyPr wrap="square" rtlCol="0" anchor="ctr">
              <a:spAutoFit/>
            </a:bodyPr>
            <a:lstStyle/>
            <a:p>
              <a:pPr algn="ctr" defTabSz="1218565">
                <a:defRPr/>
              </a:pPr>
              <a:r>
                <a:rPr lang="zh-CN" altLang="en-US" sz="20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2000" b="1" kern="0" baseline="-300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9" name="组合 8"/>
          <p:cNvGrpSpPr/>
          <p:nvPr/>
        </p:nvGrpSpPr>
        <p:grpSpPr>
          <a:xfrm>
            <a:off x="1393600" y="1935899"/>
            <a:ext cx="2557091" cy="907961"/>
            <a:chOff x="1436370" y="1984470"/>
            <a:chExt cx="2636520" cy="1447800"/>
          </a:xfrm>
          <a:effectLst>
            <a:outerShdw blurRad="127000" dist="38100" dir="5400000" algn="t" rotWithShape="0">
              <a:prstClr val="black">
                <a:alpha val="40000"/>
              </a:prstClr>
            </a:outerShdw>
          </a:effectLst>
        </p:grpSpPr>
        <p:sp>
          <p:nvSpPr>
            <p:cNvPr id="10" name="任意多边形 9"/>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6EADAA"/>
            </a:solidFill>
            <a:ln w="50800" cap="flat" cmpd="sng" algn="ctr">
              <a:solidFill>
                <a:sysClr val="window" lastClr="FFFFFF"/>
              </a:solidFill>
              <a:prstDash val="solid"/>
            </a:ln>
            <a:effectLst/>
          </p:spPr>
          <p:txBody>
            <a:bodyPr rtlCol="0" anchor="ctr"/>
            <a:lstStyle/>
            <a:p>
              <a:pPr algn="ctr" defTabSz="1218565">
                <a:defRPr/>
              </a:pPr>
              <a:endParaRPr lang="zh-CN" altLang="en-US" sz="25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43"/>
            <p:cNvSpPr txBox="1"/>
            <p:nvPr/>
          </p:nvSpPr>
          <p:spPr>
            <a:xfrm>
              <a:off x="1709209" y="2340618"/>
              <a:ext cx="2293960" cy="735506"/>
            </a:xfrm>
            <a:prstGeom prst="rect">
              <a:avLst/>
            </a:prstGeom>
            <a:noFill/>
            <a:ln w="50800">
              <a:noFill/>
            </a:ln>
          </p:spPr>
          <p:txBody>
            <a:bodyPr wrap="square" rtlCol="0" anchor="ctr">
              <a:spAutoFit/>
            </a:bodyPr>
            <a:lstStyle/>
            <a:p>
              <a:pPr algn="ctr" defTabSz="1218565">
                <a:lnSpc>
                  <a:spcPct val="120000"/>
                </a:lnSpc>
                <a:defRPr/>
              </a:pPr>
              <a:r>
                <a:rPr lang="zh-CN" altLang="en-US" sz="20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2000" b="1" kern="0" baseline="-300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8626018" y="1935899"/>
            <a:ext cx="2557091" cy="907961"/>
            <a:chOff x="8127453" y="1984470"/>
            <a:chExt cx="2636520" cy="1447800"/>
          </a:xfrm>
          <a:effectLst>
            <a:outerShdw blurRad="127000" dist="38100" dir="5400000" algn="t" rotWithShape="0">
              <a:prstClr val="black">
                <a:alpha val="40000"/>
              </a:prstClr>
            </a:outerShdw>
          </a:effectLst>
        </p:grpSpPr>
        <p:sp>
          <p:nvSpPr>
            <p:cNvPr id="13" name="任意多边形 12"/>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F3913F"/>
            </a:solidFill>
            <a:ln w="50800" cap="flat" cmpd="sng" algn="ctr">
              <a:solidFill>
                <a:sysClr val="window" lastClr="FFFFFF"/>
              </a:solidFill>
              <a:prstDash val="solid"/>
            </a:ln>
            <a:effectLst/>
          </p:spPr>
          <p:txBody>
            <a:bodyPr rtlCol="0" anchor="ctr"/>
            <a:lstStyle/>
            <a:p>
              <a:pPr algn="ctr" defTabSz="1218565">
                <a:defRPr/>
              </a:pPr>
              <a:endParaRPr lang="zh-CN" altLang="en-US" sz="25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6"/>
            <p:cNvSpPr txBox="1"/>
            <p:nvPr/>
          </p:nvSpPr>
          <p:spPr>
            <a:xfrm>
              <a:off x="8439016" y="2340618"/>
              <a:ext cx="2230360" cy="735506"/>
            </a:xfrm>
            <a:prstGeom prst="rect">
              <a:avLst/>
            </a:prstGeom>
            <a:noFill/>
            <a:ln w="50800">
              <a:noFill/>
            </a:ln>
          </p:spPr>
          <p:txBody>
            <a:bodyPr wrap="square" rtlCol="0" anchor="ctr">
              <a:spAutoFit/>
            </a:bodyPr>
            <a:lstStyle/>
            <a:p>
              <a:pPr algn="ctr" defTabSz="1218565">
                <a:lnSpc>
                  <a:spcPct val="120000"/>
                </a:lnSpc>
                <a:defRPr/>
              </a:pPr>
              <a:r>
                <a:rPr lang="zh-CN" altLang="en-US" sz="20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2000" b="1" kern="0" baseline="-300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6200781" y="1935899"/>
            <a:ext cx="2557091" cy="907961"/>
            <a:chOff x="5897092" y="1984470"/>
            <a:chExt cx="2636520" cy="1447800"/>
          </a:xfrm>
          <a:effectLst>
            <a:outerShdw blurRad="127000" dist="38100" dir="5400000" algn="t" rotWithShape="0">
              <a:prstClr val="black">
                <a:alpha val="40000"/>
              </a:prstClr>
            </a:outerShdw>
          </a:effectLst>
        </p:grpSpPr>
        <p:sp>
          <p:nvSpPr>
            <p:cNvPr id="18" name="任意多边形 17"/>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56CA93"/>
            </a:solidFill>
            <a:ln w="50800" cap="flat" cmpd="sng" algn="ctr">
              <a:solidFill>
                <a:sysClr val="window" lastClr="FFFFFF"/>
              </a:solidFill>
              <a:prstDash val="solid"/>
            </a:ln>
            <a:effectLst/>
          </p:spPr>
          <p:txBody>
            <a:bodyPr rtlCol="0" anchor="ctr"/>
            <a:lstStyle/>
            <a:p>
              <a:pPr algn="ctr" defTabSz="1218565">
                <a:defRPr/>
              </a:pPr>
              <a:endParaRPr lang="zh-CN" altLang="en-US" sz="25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49"/>
            <p:cNvSpPr txBox="1"/>
            <p:nvPr/>
          </p:nvSpPr>
          <p:spPr>
            <a:xfrm>
              <a:off x="6227711" y="2340622"/>
              <a:ext cx="2205655" cy="735506"/>
            </a:xfrm>
            <a:prstGeom prst="rect">
              <a:avLst/>
            </a:prstGeom>
            <a:noFill/>
            <a:ln w="50800">
              <a:noFill/>
            </a:ln>
          </p:spPr>
          <p:txBody>
            <a:bodyPr wrap="square" rtlCol="0" anchor="ctr">
              <a:spAutoFit/>
            </a:bodyPr>
            <a:lstStyle/>
            <a:p>
              <a:pPr algn="ctr" defTabSz="1218565">
                <a:lnSpc>
                  <a:spcPct val="120000"/>
                </a:lnSpc>
                <a:defRPr/>
              </a:pPr>
              <a:r>
                <a:rPr lang="zh-CN" altLang="en-US" sz="20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2000" b="1" kern="0" baseline="-300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0" name="矩形 47"/>
          <p:cNvSpPr>
            <a:spLocks noChangeArrowheads="1"/>
          </p:cNvSpPr>
          <p:nvPr/>
        </p:nvSpPr>
        <p:spPr bwMode="auto">
          <a:xfrm>
            <a:off x="1414888" y="5339011"/>
            <a:ext cx="9384229" cy="55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1218565">
              <a:lnSpc>
                <a:spcPct val="120000"/>
              </a:lnSpc>
              <a:spcBef>
                <a:spcPct val="0"/>
              </a:spcBef>
              <a:buNone/>
              <a:defRPr/>
            </a:pPr>
            <a:r>
              <a:rPr lang="zh-CN" altLang="en-US" sz="1300" kern="0" dirty="0">
                <a:solidFill>
                  <a:schemeClr val="bg1"/>
                </a:solidFill>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endParaRPr lang="zh-CN" altLang="en-US" sz="1300" kern="0" dirty="0">
              <a:solidFill>
                <a:schemeClr val="bg1"/>
              </a:solidFill>
              <a:sym typeface="微软雅黑" panose="020B0503020204020204" pitchFamily="34" charset="-122"/>
            </a:endParaRPr>
          </a:p>
        </p:txBody>
      </p:sp>
      <p:sp>
        <p:nvSpPr>
          <p:cNvPr id="21" name="矩形 20"/>
          <p:cNvSpPr/>
          <p:nvPr/>
        </p:nvSpPr>
        <p:spPr>
          <a:xfrm>
            <a:off x="2018349" y="3275816"/>
            <a:ext cx="1415570" cy="338625"/>
          </a:xfrm>
          <a:prstGeom prst="rect">
            <a:avLst/>
          </a:prstGeom>
        </p:spPr>
        <p:txBody>
          <a:bodyPr wrap="none" lIns="91428" tIns="45715" rIns="91428" bIns="45715">
            <a:spAutoFit/>
          </a:bodyPr>
          <a:lstStyle/>
          <a:p>
            <a:pPr algn="ctr" defTabSz="1218565">
              <a:defRPr/>
            </a:pPr>
            <a:r>
              <a:rPr lang="zh-CN" altLang="en-US" sz="1600" b="1" kern="0" dirty="0">
                <a:solidFill>
                  <a:srgbClr val="6EADAA"/>
                </a:solidFill>
                <a:latin typeface="微软雅黑" panose="020B0503020204020204" pitchFamily="34" charset="-122"/>
                <a:ea typeface="微软雅黑" panose="020B0503020204020204" pitchFamily="34" charset="-122"/>
              </a:rPr>
              <a:t>单击添加标题</a:t>
            </a:r>
            <a:endParaRPr lang="en-US" altLang="zh-CN" sz="1600" b="1" kern="0" dirty="0">
              <a:solidFill>
                <a:srgbClr val="6EADAA"/>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1583293" y="3755047"/>
            <a:ext cx="2246690" cy="103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1218565">
              <a:lnSpc>
                <a:spcPct val="120000"/>
              </a:lnSpc>
              <a:spcBef>
                <a:spcPct val="0"/>
              </a:spcBef>
              <a:buNone/>
              <a:defRPr/>
            </a:pPr>
            <a:r>
              <a:rPr lang="zh-CN" altLang="en-US" sz="1300" kern="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300" kern="0" dirty="0">
              <a:solidFill>
                <a:schemeClr val="bg1"/>
              </a:solidFill>
              <a:sym typeface="微软雅黑" panose="020B0503020204020204" pitchFamily="34" charset="-122"/>
            </a:endParaRPr>
          </a:p>
        </p:txBody>
      </p:sp>
      <p:sp>
        <p:nvSpPr>
          <p:cNvPr id="23" name="矩形 22"/>
          <p:cNvSpPr/>
          <p:nvPr/>
        </p:nvSpPr>
        <p:spPr>
          <a:xfrm>
            <a:off x="4350534" y="3275816"/>
            <a:ext cx="1415570" cy="338625"/>
          </a:xfrm>
          <a:prstGeom prst="rect">
            <a:avLst/>
          </a:prstGeom>
        </p:spPr>
        <p:txBody>
          <a:bodyPr wrap="none" lIns="91428" tIns="45715" rIns="91428" bIns="45715">
            <a:spAutoFit/>
          </a:bodyPr>
          <a:lstStyle/>
          <a:p>
            <a:pPr algn="ctr" defTabSz="1218565">
              <a:defRPr/>
            </a:pPr>
            <a:r>
              <a:rPr lang="zh-CN" altLang="en-US" sz="1600" b="1" kern="0" dirty="0">
                <a:solidFill>
                  <a:srgbClr val="FB6060"/>
                </a:solidFill>
                <a:latin typeface="微软雅黑" panose="020B0503020204020204" pitchFamily="34" charset="-122"/>
                <a:ea typeface="微软雅黑" panose="020B0503020204020204" pitchFamily="34" charset="-122"/>
              </a:rPr>
              <a:t>单击添加标题</a:t>
            </a:r>
            <a:endParaRPr lang="en-US" altLang="zh-CN" sz="1600" b="1" kern="0" dirty="0">
              <a:solidFill>
                <a:srgbClr val="FB6060"/>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3958144" y="3755047"/>
            <a:ext cx="2208391" cy="103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1218565">
              <a:lnSpc>
                <a:spcPct val="120000"/>
              </a:lnSpc>
              <a:spcBef>
                <a:spcPct val="0"/>
              </a:spcBef>
              <a:buNone/>
              <a:defRPr/>
            </a:pPr>
            <a:r>
              <a:rPr lang="zh-CN" altLang="en-US" sz="1300" kern="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300" kern="0" dirty="0">
              <a:solidFill>
                <a:schemeClr val="bg1"/>
              </a:solidFill>
              <a:sym typeface="微软雅黑" panose="020B0503020204020204" pitchFamily="34" charset="-122"/>
            </a:endParaRPr>
          </a:p>
        </p:txBody>
      </p:sp>
      <p:sp>
        <p:nvSpPr>
          <p:cNvPr id="25" name="矩形 24"/>
          <p:cNvSpPr/>
          <p:nvPr/>
        </p:nvSpPr>
        <p:spPr>
          <a:xfrm>
            <a:off x="6765446" y="3275816"/>
            <a:ext cx="1415570" cy="338625"/>
          </a:xfrm>
          <a:prstGeom prst="rect">
            <a:avLst/>
          </a:prstGeom>
        </p:spPr>
        <p:txBody>
          <a:bodyPr wrap="none" lIns="91428" tIns="45715" rIns="91428" bIns="45715">
            <a:spAutoFit/>
          </a:bodyPr>
          <a:lstStyle/>
          <a:p>
            <a:pPr algn="ctr" defTabSz="1218565">
              <a:defRPr/>
            </a:pPr>
            <a:r>
              <a:rPr lang="zh-CN" altLang="en-US" sz="1600" b="1" kern="0" dirty="0">
                <a:solidFill>
                  <a:srgbClr val="56CA93"/>
                </a:solidFill>
                <a:latin typeface="微软雅黑" panose="020B0503020204020204" pitchFamily="34" charset="-122"/>
                <a:ea typeface="微软雅黑" panose="020B0503020204020204" pitchFamily="34" charset="-122"/>
              </a:rPr>
              <a:t>单击添加标题</a:t>
            </a:r>
            <a:endParaRPr lang="en-US" altLang="zh-CN" sz="1600" b="1" kern="0" dirty="0">
              <a:solidFill>
                <a:srgbClr val="56CA93"/>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6383202" y="3755047"/>
            <a:ext cx="2228699" cy="103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1218565">
              <a:lnSpc>
                <a:spcPct val="120000"/>
              </a:lnSpc>
              <a:spcBef>
                <a:spcPct val="0"/>
              </a:spcBef>
              <a:buNone/>
              <a:defRPr/>
            </a:pPr>
            <a:r>
              <a:rPr lang="zh-CN" altLang="en-US" sz="1300" kern="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300" kern="0" dirty="0">
              <a:solidFill>
                <a:schemeClr val="bg1"/>
              </a:solidFill>
              <a:sym typeface="微软雅黑" panose="020B0503020204020204" pitchFamily="34" charset="-122"/>
            </a:endParaRPr>
          </a:p>
        </p:txBody>
      </p:sp>
      <p:sp>
        <p:nvSpPr>
          <p:cNvPr id="27" name="矩形 26"/>
          <p:cNvSpPr/>
          <p:nvPr/>
        </p:nvSpPr>
        <p:spPr>
          <a:xfrm>
            <a:off x="9138011" y="3275816"/>
            <a:ext cx="1415570" cy="338625"/>
          </a:xfrm>
          <a:prstGeom prst="rect">
            <a:avLst/>
          </a:prstGeom>
        </p:spPr>
        <p:txBody>
          <a:bodyPr wrap="none" lIns="91428" tIns="45715" rIns="91428" bIns="45715">
            <a:spAutoFit/>
          </a:bodyPr>
          <a:lstStyle/>
          <a:p>
            <a:pPr algn="ctr" defTabSz="1218565">
              <a:defRPr/>
            </a:pPr>
            <a:r>
              <a:rPr lang="zh-CN" altLang="en-US" sz="1600" b="1" kern="0" dirty="0">
                <a:solidFill>
                  <a:srgbClr val="F3913F"/>
                </a:solidFill>
                <a:latin typeface="微软雅黑" panose="020B0503020204020204" pitchFamily="34" charset="-122"/>
                <a:ea typeface="微软雅黑" panose="020B0503020204020204" pitchFamily="34" charset="-122"/>
              </a:rPr>
              <a:t>单击添加标题</a:t>
            </a:r>
            <a:endParaRPr lang="en-US" altLang="zh-CN" sz="1600" b="1" kern="0" dirty="0">
              <a:solidFill>
                <a:srgbClr val="F3913F"/>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8783157" y="3755047"/>
            <a:ext cx="2207958" cy="103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1218565">
              <a:lnSpc>
                <a:spcPct val="120000"/>
              </a:lnSpc>
              <a:spcBef>
                <a:spcPct val="0"/>
              </a:spcBef>
              <a:buNone/>
              <a:defRPr/>
            </a:pPr>
            <a:r>
              <a:rPr lang="zh-CN" altLang="en-US" sz="1300" kern="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300" kern="0" dirty="0">
              <a:solidFill>
                <a:schemeClr val="bg1"/>
              </a:solidFill>
              <a:sym typeface="微软雅黑" panose="020B0503020204020204" pitchFamily="34" charset="-122"/>
            </a:endParaRPr>
          </a:p>
        </p:txBody>
      </p:sp>
      <p:cxnSp>
        <p:nvCxnSpPr>
          <p:cNvPr id="29" name="直接连接符 8"/>
          <p:cNvCxnSpPr/>
          <p:nvPr/>
        </p:nvCxnSpPr>
        <p:spPr>
          <a:xfrm>
            <a:off x="1427661" y="5216637"/>
            <a:ext cx="9358682" cy="0"/>
          </a:xfrm>
          <a:prstGeom prst="line">
            <a:avLst/>
          </a:prstGeom>
          <a:noFill/>
          <a:ln w="9525" cap="flat" cmpd="sng" algn="ctr">
            <a:solidFill>
              <a:sysClr val="window" lastClr="FFFFFF">
                <a:lumMod val="65000"/>
              </a:sysClr>
            </a:solidFill>
            <a:prstDash val="solid"/>
          </a:ln>
          <a:effectLst/>
        </p:spPr>
      </p:cxnSp>
      <p:sp>
        <p:nvSpPr>
          <p:cNvPr id="30" name="TextBox 29"/>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p14:ferris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anim calcmode="lin" valueType="num">
                                      <p:cBhvr>
                                        <p:cTn id="8" dur="500" fill="hold"/>
                                        <p:tgtEl>
                                          <p:spTgt spid="30"/>
                                        </p:tgtEl>
                                        <p:attrNameLst>
                                          <p:attrName>ppt_x</p:attrName>
                                        </p:attrNameLst>
                                      </p:cBhvr>
                                      <p:tavLst>
                                        <p:tav tm="0">
                                          <p:val>
                                            <p:strVal val="#ppt_x"/>
                                          </p:val>
                                        </p:tav>
                                        <p:tav tm="100000">
                                          <p:val>
                                            <p:strVal val="#ppt_x"/>
                                          </p:val>
                                        </p:tav>
                                      </p:tavLst>
                                    </p:anim>
                                    <p:anim calcmode="lin" valueType="num">
                                      <p:cBhvr>
                                        <p:cTn id="9" dur="5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400" fill="hold"/>
                                        <p:tgtEl>
                                          <p:spTgt spid="9"/>
                                        </p:tgtEl>
                                        <p:attrNameLst>
                                          <p:attrName>ppt_x</p:attrName>
                                        </p:attrNameLst>
                                      </p:cBhvr>
                                      <p:tavLst>
                                        <p:tav tm="0">
                                          <p:val>
                                            <p:strVal val="0-#ppt_w/2"/>
                                          </p:val>
                                        </p:tav>
                                        <p:tav tm="100000">
                                          <p:val>
                                            <p:strVal val="#ppt_x"/>
                                          </p:val>
                                        </p:tav>
                                      </p:tavLst>
                                    </p:anim>
                                    <p:anim calcmode="lin" valueType="num">
                                      <p:cBhvr additive="base">
                                        <p:cTn id="14" dur="400" fill="hold"/>
                                        <p:tgtEl>
                                          <p:spTgt spid="9"/>
                                        </p:tgtEl>
                                        <p:attrNameLst>
                                          <p:attrName>ppt_y</p:attrName>
                                        </p:attrNameLst>
                                      </p:cBhvr>
                                      <p:tavLst>
                                        <p:tav tm="0">
                                          <p:val>
                                            <p:strVal val="#ppt_y"/>
                                          </p:val>
                                        </p:tav>
                                        <p:tav tm="100000">
                                          <p:val>
                                            <p:strVal val="#ppt_y"/>
                                          </p:val>
                                        </p:tav>
                                      </p:tavLst>
                                    </p:anim>
                                  </p:childTnLst>
                                </p:cTn>
                              </p:par>
                              <p:par>
                                <p:cTn id="15" presetID="12" presetClass="entr" presetSubtype="1" fill="hold" grpId="0"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400"/>
                                        <p:tgtEl>
                                          <p:spTgt spid="21"/>
                                        </p:tgtEl>
                                        <p:attrNameLst>
                                          <p:attrName>ppt_y</p:attrName>
                                        </p:attrNameLst>
                                      </p:cBhvr>
                                      <p:tavLst>
                                        <p:tav tm="0">
                                          <p:val>
                                            <p:strVal val="#ppt_y-#ppt_h*1.125000"/>
                                          </p:val>
                                        </p:tav>
                                        <p:tav tm="100000">
                                          <p:val>
                                            <p:strVal val="#ppt_y"/>
                                          </p:val>
                                        </p:tav>
                                      </p:tavLst>
                                    </p:anim>
                                    <p:animEffect transition="in" filter="wipe(down)">
                                      <p:cBhvr>
                                        <p:cTn id="18" dur="400"/>
                                        <p:tgtEl>
                                          <p:spTgt spid="21"/>
                                        </p:tgtEl>
                                      </p:cBhvr>
                                    </p:animEffect>
                                  </p:childTnLst>
                                </p:cTn>
                              </p:par>
                              <p:par>
                                <p:cTn id="19" presetID="12" presetClass="entr" presetSubtype="1" fill="hold" grpId="0" nodeType="withEffect">
                                  <p:stCondLst>
                                    <p:cond delay="50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400"/>
                                        <p:tgtEl>
                                          <p:spTgt spid="22"/>
                                        </p:tgtEl>
                                        <p:attrNameLst>
                                          <p:attrName>ppt_y</p:attrName>
                                        </p:attrNameLst>
                                      </p:cBhvr>
                                      <p:tavLst>
                                        <p:tav tm="0">
                                          <p:val>
                                            <p:strVal val="#ppt_y-#ppt_h*1.125000"/>
                                          </p:val>
                                        </p:tav>
                                        <p:tav tm="100000">
                                          <p:val>
                                            <p:strVal val="#ppt_y"/>
                                          </p:val>
                                        </p:tav>
                                      </p:tavLst>
                                    </p:anim>
                                    <p:animEffect transition="in" filter="wipe(down)">
                                      <p:cBhvr>
                                        <p:cTn id="22" dur="400"/>
                                        <p:tgtEl>
                                          <p:spTgt spid="22"/>
                                        </p:tgtEl>
                                      </p:cBhvr>
                                    </p:animEffect>
                                  </p:childTnLst>
                                </p:cTn>
                              </p:par>
                            </p:childTnLst>
                          </p:cTn>
                        </p:par>
                        <p:par>
                          <p:cTn id="23" fill="hold">
                            <p:stCondLst>
                              <p:cond delay="1000"/>
                            </p:stCondLst>
                            <p:childTnLst>
                              <p:par>
                                <p:cTn id="24" presetID="1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400"/>
                                        <p:tgtEl>
                                          <p:spTgt spid="6"/>
                                        </p:tgtEl>
                                        <p:attrNameLst>
                                          <p:attrName>ppt_x</p:attrName>
                                        </p:attrNameLst>
                                      </p:cBhvr>
                                      <p:tavLst>
                                        <p:tav tm="0">
                                          <p:val>
                                            <p:strVal val="#ppt_x-#ppt_w*1.125000"/>
                                          </p:val>
                                        </p:tav>
                                        <p:tav tm="100000">
                                          <p:val>
                                            <p:strVal val="#ppt_x"/>
                                          </p:val>
                                        </p:tav>
                                      </p:tavLst>
                                    </p:anim>
                                    <p:animEffect transition="in" filter="wipe(right)">
                                      <p:cBhvr>
                                        <p:cTn id="27" dur="400"/>
                                        <p:tgtEl>
                                          <p:spTgt spid="6"/>
                                        </p:tgtEl>
                                      </p:cBhvr>
                                    </p:animEffect>
                                  </p:childTnLst>
                                </p:cTn>
                              </p:par>
                              <p:par>
                                <p:cTn id="28" presetID="12" presetClass="entr" presetSubtype="1" fill="hold" grpId="0" nodeType="withEffect">
                                  <p:stCondLst>
                                    <p:cond delay="50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400"/>
                                        <p:tgtEl>
                                          <p:spTgt spid="23"/>
                                        </p:tgtEl>
                                        <p:attrNameLst>
                                          <p:attrName>ppt_y</p:attrName>
                                        </p:attrNameLst>
                                      </p:cBhvr>
                                      <p:tavLst>
                                        <p:tav tm="0">
                                          <p:val>
                                            <p:strVal val="#ppt_y-#ppt_h*1.125000"/>
                                          </p:val>
                                        </p:tav>
                                        <p:tav tm="100000">
                                          <p:val>
                                            <p:strVal val="#ppt_y"/>
                                          </p:val>
                                        </p:tav>
                                      </p:tavLst>
                                    </p:anim>
                                    <p:animEffect transition="in" filter="wipe(down)">
                                      <p:cBhvr>
                                        <p:cTn id="31" dur="400"/>
                                        <p:tgtEl>
                                          <p:spTgt spid="23"/>
                                        </p:tgtEl>
                                      </p:cBhvr>
                                    </p:animEffect>
                                  </p:childTnLst>
                                </p:cTn>
                              </p:par>
                              <p:par>
                                <p:cTn id="32" presetID="12" presetClass="entr" presetSubtype="1" fill="hold" grpId="0" nodeType="withEffect">
                                  <p:stCondLst>
                                    <p:cond delay="50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400"/>
                                        <p:tgtEl>
                                          <p:spTgt spid="24"/>
                                        </p:tgtEl>
                                        <p:attrNameLst>
                                          <p:attrName>ppt_y</p:attrName>
                                        </p:attrNameLst>
                                      </p:cBhvr>
                                      <p:tavLst>
                                        <p:tav tm="0">
                                          <p:val>
                                            <p:strVal val="#ppt_y-#ppt_h*1.125000"/>
                                          </p:val>
                                        </p:tav>
                                        <p:tav tm="100000">
                                          <p:val>
                                            <p:strVal val="#ppt_y"/>
                                          </p:val>
                                        </p:tav>
                                      </p:tavLst>
                                    </p:anim>
                                    <p:animEffect transition="in" filter="wipe(down)">
                                      <p:cBhvr>
                                        <p:cTn id="35" dur="400"/>
                                        <p:tgtEl>
                                          <p:spTgt spid="24"/>
                                        </p:tgtEl>
                                      </p:cBhvr>
                                    </p:animEffect>
                                  </p:childTnLst>
                                </p:cTn>
                              </p:par>
                            </p:childTnLst>
                          </p:cTn>
                        </p:par>
                        <p:par>
                          <p:cTn id="36" fill="hold">
                            <p:stCondLst>
                              <p:cond delay="1500"/>
                            </p:stCondLst>
                            <p:childTnLst>
                              <p:par>
                                <p:cTn id="37" presetID="12" presetClass="entr" presetSubtype="8"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400"/>
                                        <p:tgtEl>
                                          <p:spTgt spid="17"/>
                                        </p:tgtEl>
                                        <p:attrNameLst>
                                          <p:attrName>ppt_x</p:attrName>
                                        </p:attrNameLst>
                                      </p:cBhvr>
                                      <p:tavLst>
                                        <p:tav tm="0">
                                          <p:val>
                                            <p:strVal val="#ppt_x-#ppt_w*1.125000"/>
                                          </p:val>
                                        </p:tav>
                                        <p:tav tm="100000">
                                          <p:val>
                                            <p:strVal val="#ppt_x"/>
                                          </p:val>
                                        </p:tav>
                                      </p:tavLst>
                                    </p:anim>
                                    <p:animEffect transition="in" filter="wipe(right)">
                                      <p:cBhvr>
                                        <p:cTn id="40" dur="400"/>
                                        <p:tgtEl>
                                          <p:spTgt spid="17"/>
                                        </p:tgtEl>
                                      </p:cBhvr>
                                    </p:animEffect>
                                  </p:childTnLst>
                                </p:cTn>
                              </p:par>
                              <p:par>
                                <p:cTn id="41" presetID="12" presetClass="entr" presetSubtype="1" fill="hold" grpId="0" nodeType="withEffect">
                                  <p:stCondLst>
                                    <p:cond delay="50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400"/>
                                        <p:tgtEl>
                                          <p:spTgt spid="25"/>
                                        </p:tgtEl>
                                        <p:attrNameLst>
                                          <p:attrName>ppt_y</p:attrName>
                                        </p:attrNameLst>
                                      </p:cBhvr>
                                      <p:tavLst>
                                        <p:tav tm="0">
                                          <p:val>
                                            <p:strVal val="#ppt_y-#ppt_h*1.125000"/>
                                          </p:val>
                                        </p:tav>
                                        <p:tav tm="100000">
                                          <p:val>
                                            <p:strVal val="#ppt_y"/>
                                          </p:val>
                                        </p:tav>
                                      </p:tavLst>
                                    </p:anim>
                                    <p:animEffect transition="in" filter="wipe(down)">
                                      <p:cBhvr>
                                        <p:cTn id="44" dur="400"/>
                                        <p:tgtEl>
                                          <p:spTgt spid="25"/>
                                        </p:tgtEl>
                                      </p:cBhvr>
                                    </p:animEffect>
                                  </p:childTnLst>
                                </p:cTn>
                              </p:par>
                              <p:par>
                                <p:cTn id="45" presetID="12" presetClass="entr" presetSubtype="1"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400"/>
                                        <p:tgtEl>
                                          <p:spTgt spid="26"/>
                                        </p:tgtEl>
                                        <p:attrNameLst>
                                          <p:attrName>ppt_y</p:attrName>
                                        </p:attrNameLst>
                                      </p:cBhvr>
                                      <p:tavLst>
                                        <p:tav tm="0">
                                          <p:val>
                                            <p:strVal val="#ppt_y-#ppt_h*1.125000"/>
                                          </p:val>
                                        </p:tav>
                                        <p:tav tm="100000">
                                          <p:val>
                                            <p:strVal val="#ppt_y"/>
                                          </p:val>
                                        </p:tav>
                                      </p:tavLst>
                                    </p:anim>
                                    <p:animEffect transition="in" filter="wipe(down)">
                                      <p:cBhvr>
                                        <p:cTn id="48" dur="400"/>
                                        <p:tgtEl>
                                          <p:spTgt spid="26"/>
                                        </p:tgtEl>
                                      </p:cBhvr>
                                    </p:animEffect>
                                  </p:childTnLst>
                                </p:cTn>
                              </p:par>
                            </p:childTnLst>
                          </p:cTn>
                        </p:par>
                        <p:par>
                          <p:cTn id="49" fill="hold">
                            <p:stCondLst>
                              <p:cond delay="2000"/>
                            </p:stCondLst>
                            <p:childTnLst>
                              <p:par>
                                <p:cTn id="50" presetID="12" presetClass="entr" presetSubtype="8"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400"/>
                                        <p:tgtEl>
                                          <p:spTgt spid="12"/>
                                        </p:tgtEl>
                                        <p:attrNameLst>
                                          <p:attrName>ppt_x</p:attrName>
                                        </p:attrNameLst>
                                      </p:cBhvr>
                                      <p:tavLst>
                                        <p:tav tm="0">
                                          <p:val>
                                            <p:strVal val="#ppt_x-#ppt_w*1.125000"/>
                                          </p:val>
                                        </p:tav>
                                        <p:tav tm="100000">
                                          <p:val>
                                            <p:strVal val="#ppt_x"/>
                                          </p:val>
                                        </p:tav>
                                      </p:tavLst>
                                    </p:anim>
                                    <p:animEffect transition="in" filter="wipe(right)">
                                      <p:cBhvr>
                                        <p:cTn id="53" dur="400"/>
                                        <p:tgtEl>
                                          <p:spTgt spid="12"/>
                                        </p:tgtEl>
                                      </p:cBhvr>
                                    </p:animEffect>
                                  </p:childTnLst>
                                </p:cTn>
                              </p:par>
                              <p:par>
                                <p:cTn id="54" presetID="12" presetClass="entr" presetSubtype="1" fill="hold" grpId="0" nodeType="withEffect">
                                  <p:stCondLst>
                                    <p:cond delay="50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400"/>
                                        <p:tgtEl>
                                          <p:spTgt spid="27"/>
                                        </p:tgtEl>
                                        <p:attrNameLst>
                                          <p:attrName>ppt_y</p:attrName>
                                        </p:attrNameLst>
                                      </p:cBhvr>
                                      <p:tavLst>
                                        <p:tav tm="0">
                                          <p:val>
                                            <p:strVal val="#ppt_y-#ppt_h*1.125000"/>
                                          </p:val>
                                        </p:tav>
                                        <p:tav tm="100000">
                                          <p:val>
                                            <p:strVal val="#ppt_y"/>
                                          </p:val>
                                        </p:tav>
                                      </p:tavLst>
                                    </p:anim>
                                    <p:animEffect transition="in" filter="wipe(down)">
                                      <p:cBhvr>
                                        <p:cTn id="57" dur="400"/>
                                        <p:tgtEl>
                                          <p:spTgt spid="27"/>
                                        </p:tgtEl>
                                      </p:cBhvr>
                                    </p:animEffect>
                                  </p:childTnLst>
                                </p:cTn>
                              </p:par>
                              <p:par>
                                <p:cTn id="58" presetID="12" presetClass="entr" presetSubtype="1" fill="hold" grpId="0" nodeType="withEffect">
                                  <p:stCondLst>
                                    <p:cond delay="50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400"/>
                                        <p:tgtEl>
                                          <p:spTgt spid="28"/>
                                        </p:tgtEl>
                                        <p:attrNameLst>
                                          <p:attrName>ppt_y</p:attrName>
                                        </p:attrNameLst>
                                      </p:cBhvr>
                                      <p:tavLst>
                                        <p:tav tm="0">
                                          <p:val>
                                            <p:strVal val="#ppt_y-#ppt_h*1.125000"/>
                                          </p:val>
                                        </p:tav>
                                        <p:tav tm="100000">
                                          <p:val>
                                            <p:strVal val="#ppt_y"/>
                                          </p:val>
                                        </p:tav>
                                      </p:tavLst>
                                    </p:anim>
                                    <p:animEffect transition="in" filter="wipe(down)">
                                      <p:cBhvr>
                                        <p:cTn id="61" dur="400"/>
                                        <p:tgtEl>
                                          <p:spTgt spid="28"/>
                                        </p:tgtEl>
                                      </p:cBhvr>
                                    </p:animEffect>
                                  </p:childTnLst>
                                </p:cTn>
                              </p:par>
                            </p:childTnLst>
                          </p:cTn>
                        </p:par>
                        <p:par>
                          <p:cTn id="62" fill="hold">
                            <p:stCondLst>
                              <p:cond delay="2500"/>
                            </p:stCondLst>
                            <p:childTnLst>
                              <p:par>
                                <p:cTn id="63" presetID="16" presetClass="entr" presetSubtype="37" fill="hold"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barn(outVertical)">
                                      <p:cBhvr>
                                        <p:cTn id="65" dur="750"/>
                                        <p:tgtEl>
                                          <p:spTgt spid="29"/>
                                        </p:tgtEl>
                                      </p:cBhvr>
                                    </p:animEffect>
                                  </p:childTnLst>
                                </p:cTn>
                              </p:par>
                              <p:par>
                                <p:cTn id="66" presetID="53" presetClass="entr" presetSubtype="16" fill="hold" grpId="0" nodeType="withEffect">
                                  <p:stCondLst>
                                    <p:cond delay="250"/>
                                  </p:stCondLst>
                                  <p:childTnLst>
                                    <p:set>
                                      <p:cBhvr>
                                        <p:cTn id="67" dur="1" fill="hold">
                                          <p:stCondLst>
                                            <p:cond delay="0"/>
                                          </p:stCondLst>
                                        </p:cTn>
                                        <p:tgtEl>
                                          <p:spTgt spid="20"/>
                                        </p:tgtEl>
                                        <p:attrNameLst>
                                          <p:attrName>style.visibility</p:attrName>
                                        </p:attrNameLst>
                                      </p:cBhvr>
                                      <p:to>
                                        <p:strVal val="visible"/>
                                      </p:to>
                                    </p:set>
                                    <p:anim calcmode="lin" valueType="num">
                                      <p:cBhvr>
                                        <p:cTn id="68" dur="500" fill="hold"/>
                                        <p:tgtEl>
                                          <p:spTgt spid="20"/>
                                        </p:tgtEl>
                                        <p:attrNameLst>
                                          <p:attrName>ppt_w</p:attrName>
                                        </p:attrNameLst>
                                      </p:cBhvr>
                                      <p:tavLst>
                                        <p:tav tm="0">
                                          <p:val>
                                            <p:fltVal val="0"/>
                                          </p:val>
                                        </p:tav>
                                        <p:tav tm="100000">
                                          <p:val>
                                            <p:strVal val="#ppt_w"/>
                                          </p:val>
                                        </p:tav>
                                      </p:tavLst>
                                    </p:anim>
                                    <p:anim calcmode="lin" valueType="num">
                                      <p:cBhvr>
                                        <p:cTn id="69" dur="500" fill="hold"/>
                                        <p:tgtEl>
                                          <p:spTgt spid="20"/>
                                        </p:tgtEl>
                                        <p:attrNameLst>
                                          <p:attrName>ppt_h</p:attrName>
                                        </p:attrNameLst>
                                      </p:cBhvr>
                                      <p:tavLst>
                                        <p:tav tm="0">
                                          <p:val>
                                            <p:fltVal val="0"/>
                                          </p:val>
                                        </p:tav>
                                        <p:tav tm="100000">
                                          <p:val>
                                            <p:strVal val="#ppt_h"/>
                                          </p:val>
                                        </p:tav>
                                      </p:tavLst>
                                    </p:anim>
                                    <p:animEffect transition="in" filter="fade">
                                      <p:cBhvr>
                                        <p:cTn id="7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33" name="Group 14"/>
          <p:cNvGrpSpPr/>
          <p:nvPr/>
        </p:nvGrpSpPr>
        <p:grpSpPr>
          <a:xfrm>
            <a:off x="5378442" y="3063008"/>
            <a:ext cx="1414483" cy="1619499"/>
            <a:chOff x="5379142" y="2991066"/>
            <a:chExt cx="1414667" cy="1619124"/>
          </a:xfrm>
          <a:solidFill>
            <a:srgbClr val="FB6060"/>
          </a:solidFill>
        </p:grpSpPr>
        <p:sp>
          <p:nvSpPr>
            <p:cNvPr id="34" name="Shape 1723"/>
            <p:cNvSpPr/>
            <p:nvPr/>
          </p:nvSpPr>
          <p:spPr>
            <a:xfrm rot="18900000">
              <a:off x="5379143" y="2991066"/>
              <a:ext cx="1414666" cy="1414666"/>
            </a:xfrm>
            <a:prstGeom prst="roundRect">
              <a:avLst>
                <a:gd name="adj" fmla="val 15000"/>
              </a:avLst>
            </a:prstGeom>
            <a:grpFill/>
            <a:ln w="12700">
              <a:miter lim="400000"/>
            </a:ln>
          </p:spPr>
          <p:txBody>
            <a:bodyPr lIns="50800" tIns="50800" rIns="50800" bIns="50800" anchor="ct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sp>
          <p:nvSpPr>
            <p:cNvPr id="35" name="Shape 1726"/>
            <p:cNvSpPr/>
            <p:nvPr/>
          </p:nvSpPr>
          <p:spPr>
            <a:xfrm rot="18900000">
              <a:off x="5379142"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grpSp>
      <p:grpSp>
        <p:nvGrpSpPr>
          <p:cNvPr id="36" name="Group 12"/>
          <p:cNvGrpSpPr/>
          <p:nvPr/>
        </p:nvGrpSpPr>
        <p:grpSpPr>
          <a:xfrm>
            <a:off x="3563407" y="3271399"/>
            <a:ext cx="1414483" cy="1619499"/>
            <a:chOff x="3563871" y="3199409"/>
            <a:chExt cx="1414666" cy="1619124"/>
          </a:xfrm>
          <a:solidFill>
            <a:srgbClr val="56CA93"/>
          </a:solidFill>
        </p:grpSpPr>
        <p:sp>
          <p:nvSpPr>
            <p:cNvPr id="37" name="Shape 1722"/>
            <p:cNvSpPr/>
            <p:nvPr/>
          </p:nvSpPr>
          <p:spPr>
            <a:xfrm rot="8100000">
              <a:off x="3563871" y="3403867"/>
              <a:ext cx="1414666" cy="1414666"/>
            </a:xfrm>
            <a:prstGeom prst="roundRect">
              <a:avLst>
                <a:gd name="adj" fmla="val 15000"/>
              </a:avLst>
            </a:prstGeom>
            <a:grpFill/>
            <a:ln w="12700">
              <a:miter lim="400000"/>
            </a:ln>
          </p:spPr>
          <p:txBody>
            <a:bodyPr lIns="50800" tIns="50800" rIns="50800" bIns="50800" anchor="ct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sp>
          <p:nvSpPr>
            <p:cNvPr id="38" name="Shape 1729"/>
            <p:cNvSpPr/>
            <p:nvPr/>
          </p:nvSpPr>
          <p:spPr>
            <a:xfrm rot="8100000">
              <a:off x="3563871"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grpSp>
      <p:grpSp>
        <p:nvGrpSpPr>
          <p:cNvPr id="39" name="Group 11"/>
          <p:cNvGrpSpPr/>
          <p:nvPr/>
        </p:nvGrpSpPr>
        <p:grpSpPr>
          <a:xfrm>
            <a:off x="1679290" y="3063008"/>
            <a:ext cx="1414483" cy="1619499"/>
            <a:chOff x="1743076" y="2991066"/>
            <a:chExt cx="1414666" cy="1619124"/>
          </a:xfrm>
          <a:solidFill>
            <a:srgbClr val="F3913F"/>
          </a:solidFill>
        </p:grpSpPr>
        <p:sp>
          <p:nvSpPr>
            <p:cNvPr id="40" name="Shape 1721"/>
            <p:cNvSpPr/>
            <p:nvPr/>
          </p:nvSpPr>
          <p:spPr>
            <a:xfrm rot="18900000">
              <a:off x="1743076" y="2991066"/>
              <a:ext cx="1414666" cy="1414666"/>
            </a:xfrm>
            <a:prstGeom prst="roundRect">
              <a:avLst>
                <a:gd name="adj" fmla="val 15000"/>
              </a:avLst>
            </a:prstGeom>
            <a:grpFill/>
            <a:ln w="12700">
              <a:miter lim="400000"/>
            </a:ln>
          </p:spPr>
          <p:txBody>
            <a:bodyPr lIns="50800" tIns="50800" rIns="50800" bIns="50800" anchor="ct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sp>
          <p:nvSpPr>
            <p:cNvPr id="41" name="Shape 1732"/>
            <p:cNvSpPr/>
            <p:nvPr/>
          </p:nvSpPr>
          <p:spPr>
            <a:xfrm rot="18900000">
              <a:off x="1743076" y="3195523"/>
              <a:ext cx="1414666" cy="1414667"/>
            </a:xfrm>
            <a:prstGeom prst="roundRect">
              <a:avLst>
                <a:gd name="adj" fmla="val 15000"/>
              </a:avLst>
            </a:prstGeom>
            <a:grpFill/>
            <a:ln w="508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grpSp>
      <p:grpSp>
        <p:nvGrpSpPr>
          <p:cNvPr id="42" name="Group 15"/>
          <p:cNvGrpSpPr/>
          <p:nvPr/>
        </p:nvGrpSpPr>
        <p:grpSpPr>
          <a:xfrm>
            <a:off x="7199000" y="3271399"/>
            <a:ext cx="1414483" cy="1619500"/>
            <a:chOff x="7199937" y="3199409"/>
            <a:chExt cx="1414666" cy="1619125"/>
          </a:xfrm>
          <a:solidFill>
            <a:srgbClr val="6EADAA"/>
          </a:solidFill>
        </p:grpSpPr>
        <p:sp>
          <p:nvSpPr>
            <p:cNvPr id="43" name="Shape 1724"/>
            <p:cNvSpPr/>
            <p:nvPr/>
          </p:nvSpPr>
          <p:spPr>
            <a:xfrm rot="8100000">
              <a:off x="7199937" y="3403868"/>
              <a:ext cx="1414666" cy="1414666"/>
            </a:xfrm>
            <a:prstGeom prst="roundRect">
              <a:avLst>
                <a:gd name="adj" fmla="val 15000"/>
              </a:avLst>
            </a:prstGeom>
            <a:grpFill/>
            <a:ln w="12700">
              <a:miter lim="400000"/>
            </a:ln>
          </p:spPr>
          <p:txBody>
            <a:bodyPr lIns="50800" tIns="50800" rIns="50800" bIns="50800" anchor="ct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sp>
          <p:nvSpPr>
            <p:cNvPr id="44" name="Shape 1735"/>
            <p:cNvSpPr/>
            <p:nvPr/>
          </p:nvSpPr>
          <p:spPr>
            <a:xfrm rot="8100000">
              <a:off x="7199937"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grpSp>
      <p:grpSp>
        <p:nvGrpSpPr>
          <p:cNvPr id="45" name="Group 16"/>
          <p:cNvGrpSpPr/>
          <p:nvPr/>
        </p:nvGrpSpPr>
        <p:grpSpPr>
          <a:xfrm>
            <a:off x="9014036" y="3063008"/>
            <a:ext cx="1414483" cy="1619499"/>
            <a:chOff x="9015209" y="2991066"/>
            <a:chExt cx="1414666" cy="1619124"/>
          </a:xfrm>
          <a:solidFill>
            <a:srgbClr val="F3913F"/>
          </a:solidFill>
        </p:grpSpPr>
        <p:sp>
          <p:nvSpPr>
            <p:cNvPr id="46" name="Shape 1725"/>
            <p:cNvSpPr/>
            <p:nvPr/>
          </p:nvSpPr>
          <p:spPr>
            <a:xfrm rot="18900000">
              <a:off x="9015209" y="2991066"/>
              <a:ext cx="1414666" cy="1414666"/>
            </a:xfrm>
            <a:prstGeom prst="roundRect">
              <a:avLst>
                <a:gd name="adj" fmla="val 15000"/>
              </a:avLst>
            </a:prstGeom>
            <a:grpFill/>
            <a:ln w="12700">
              <a:miter lim="400000"/>
            </a:ln>
          </p:spPr>
          <p:txBody>
            <a:bodyPr lIns="50800" tIns="50800" rIns="50800" bIns="50800" anchor="ct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sp>
          <p:nvSpPr>
            <p:cNvPr id="47" name="Shape 1738"/>
            <p:cNvSpPr/>
            <p:nvPr/>
          </p:nvSpPr>
          <p:spPr>
            <a:xfrm rot="18900000">
              <a:off x="9015209"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defTabSz="1218565">
                <a:spcBef>
                  <a:spcPts val="4500"/>
                </a:spcBef>
                <a:defRPr sz="2500">
                  <a:latin typeface="Aller Light"/>
                  <a:ea typeface="Aller Light"/>
                  <a:cs typeface="Aller Light"/>
                  <a:sym typeface="Aller Light"/>
                </a:defRPr>
              </a:pPr>
              <a:endParaRPr sz="3300" kern="0">
                <a:solidFill>
                  <a:sysClr val="windowText" lastClr="000000"/>
                </a:solidFill>
                <a:latin typeface="微软雅黑" panose="020B0503020204020204" pitchFamily="34" charset="-122"/>
                <a:ea typeface="微软雅黑" panose="020B0503020204020204" pitchFamily="34" charset="-122"/>
                <a:sym typeface="Aller Light"/>
              </a:endParaRPr>
            </a:p>
          </p:txBody>
        </p:sp>
      </p:grpSp>
      <p:sp>
        <p:nvSpPr>
          <p:cNvPr id="48" name="Text Placeholder 4"/>
          <p:cNvSpPr txBox="1"/>
          <p:nvPr/>
        </p:nvSpPr>
        <p:spPr>
          <a:xfrm>
            <a:off x="1781201" y="3841095"/>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600" b="1" dirty="0">
                <a:solidFill>
                  <a:sysClr val="window" lastClr="FFFFFF"/>
                </a:solidFill>
                <a:latin typeface="微软雅黑" panose="020B0503020204020204" pitchFamily="34" charset="-122"/>
                <a:ea typeface="微软雅黑" panose="020B0503020204020204" pitchFamily="34" charset="-122"/>
              </a:rPr>
              <a:t>点击输入标题内容</a:t>
            </a:r>
            <a:endParaRPr lang="en-GB" altLang="zh-CN" sz="1600" b="1" dirty="0">
              <a:solidFill>
                <a:sysClr val="window" lastClr="FFFFFF"/>
              </a:solidFill>
              <a:latin typeface="微软雅黑" panose="020B0503020204020204" pitchFamily="34" charset="-122"/>
              <a:ea typeface="微软雅黑" panose="020B0503020204020204" pitchFamily="34" charset="-122"/>
            </a:endParaRPr>
          </a:p>
        </p:txBody>
      </p:sp>
      <p:sp>
        <p:nvSpPr>
          <p:cNvPr id="49" name="Text Placeholder 4"/>
          <p:cNvSpPr txBox="1"/>
          <p:nvPr/>
        </p:nvSpPr>
        <p:spPr>
          <a:xfrm>
            <a:off x="3662555" y="3841095"/>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600" b="1" dirty="0">
                <a:solidFill>
                  <a:sysClr val="window" lastClr="FFFFFF"/>
                </a:solidFill>
                <a:latin typeface="微软雅黑" panose="020B0503020204020204" pitchFamily="34" charset="-122"/>
                <a:ea typeface="微软雅黑" panose="020B0503020204020204" pitchFamily="34" charset="-122"/>
              </a:rPr>
              <a:t>点击输入标题内容</a:t>
            </a:r>
            <a:endParaRPr lang="en-GB" altLang="zh-CN" sz="1600" b="1" dirty="0">
              <a:solidFill>
                <a:sysClr val="window" lastClr="FFFFFF"/>
              </a:solidFill>
              <a:latin typeface="微软雅黑" panose="020B0503020204020204" pitchFamily="34" charset="-122"/>
              <a:ea typeface="微软雅黑" panose="020B0503020204020204" pitchFamily="34" charset="-122"/>
            </a:endParaRPr>
          </a:p>
        </p:txBody>
      </p:sp>
      <p:sp>
        <p:nvSpPr>
          <p:cNvPr id="50" name="Text Placeholder 4"/>
          <p:cNvSpPr txBox="1"/>
          <p:nvPr/>
        </p:nvSpPr>
        <p:spPr>
          <a:xfrm>
            <a:off x="5479640" y="3841095"/>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600" b="1" dirty="0">
                <a:solidFill>
                  <a:sysClr val="window" lastClr="FFFFFF"/>
                </a:solidFill>
                <a:latin typeface="微软雅黑" panose="020B0503020204020204" pitchFamily="34" charset="-122"/>
                <a:ea typeface="微软雅黑" panose="020B0503020204020204" pitchFamily="34" charset="-122"/>
              </a:rPr>
              <a:t>点击输入标题内容</a:t>
            </a:r>
            <a:endParaRPr lang="en-GB" altLang="zh-CN" sz="1600" b="1" dirty="0">
              <a:solidFill>
                <a:sysClr val="window" lastClr="FFFFFF"/>
              </a:solidFill>
              <a:latin typeface="微软雅黑" panose="020B0503020204020204" pitchFamily="34" charset="-122"/>
              <a:ea typeface="微软雅黑" panose="020B0503020204020204" pitchFamily="34" charset="-122"/>
            </a:endParaRPr>
          </a:p>
        </p:txBody>
      </p:sp>
      <p:sp>
        <p:nvSpPr>
          <p:cNvPr id="51" name="Text Placeholder 4"/>
          <p:cNvSpPr txBox="1"/>
          <p:nvPr/>
        </p:nvSpPr>
        <p:spPr>
          <a:xfrm>
            <a:off x="7297435" y="3841095"/>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600" b="1" dirty="0">
                <a:solidFill>
                  <a:sysClr val="window" lastClr="FFFFFF"/>
                </a:solidFill>
                <a:latin typeface="微软雅黑" panose="020B0503020204020204" pitchFamily="34" charset="-122"/>
                <a:ea typeface="微软雅黑" panose="020B0503020204020204" pitchFamily="34" charset="-122"/>
              </a:rPr>
              <a:t>点击输入标题内容</a:t>
            </a:r>
            <a:endParaRPr lang="en-GB" altLang="zh-CN" sz="1600" b="1" dirty="0">
              <a:solidFill>
                <a:sysClr val="window" lastClr="FFFFFF"/>
              </a:solidFill>
              <a:latin typeface="微软雅黑" panose="020B0503020204020204" pitchFamily="34" charset="-122"/>
              <a:ea typeface="微软雅黑" panose="020B0503020204020204" pitchFamily="34" charset="-122"/>
            </a:endParaRPr>
          </a:p>
        </p:txBody>
      </p:sp>
      <p:sp>
        <p:nvSpPr>
          <p:cNvPr id="52" name="Text Placeholder 4"/>
          <p:cNvSpPr txBox="1"/>
          <p:nvPr/>
        </p:nvSpPr>
        <p:spPr>
          <a:xfrm>
            <a:off x="9115947" y="3841095"/>
            <a:ext cx="1210661" cy="267827"/>
          </a:xfrm>
          <a:prstGeom prst="rect">
            <a:avLst/>
          </a:prstGeom>
        </p:spPr>
        <p:txBody>
          <a:bodyPr lIns="121917" tIns="60958" rIns="121917" bIns="60958"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600" b="1" dirty="0">
                <a:solidFill>
                  <a:sysClr val="window" lastClr="FFFFFF"/>
                </a:solidFill>
                <a:latin typeface="微软雅黑" panose="020B0503020204020204" pitchFamily="34" charset="-122"/>
                <a:ea typeface="微软雅黑" panose="020B0503020204020204" pitchFamily="34" charset="-122"/>
              </a:rPr>
              <a:t>点击输入标题内容</a:t>
            </a:r>
            <a:endParaRPr lang="en-GB" altLang="zh-CN" sz="1600" b="1" dirty="0">
              <a:solidFill>
                <a:sysClr val="window" lastClr="FFFFFF"/>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295299" y="1747666"/>
            <a:ext cx="2328066" cy="939873"/>
          </a:xfrm>
          <a:prstGeom prst="rect">
            <a:avLst/>
          </a:prstGeom>
          <a:noFill/>
        </p:spPr>
        <p:txBody>
          <a:bodyPr wrap="square" lIns="0" tIns="0" rIns="0" bIns="0" rtlCol="0">
            <a:spAutoFit/>
          </a:bodyPr>
          <a:lstStyle/>
          <a:p>
            <a:pPr algn="just" defTabSz="1218565">
              <a:lnSpc>
                <a:spcPct val="120000"/>
              </a:lnSpc>
              <a:defRPr/>
            </a:pPr>
            <a:r>
              <a:rPr lang="zh-CN" altLang="en-US" sz="1300" kern="0" dirty="0">
                <a:solidFill>
                  <a:schemeClr val="bg1"/>
                </a:solidFill>
                <a:latin typeface="微软雅黑" panose="020B0503020204020204" pitchFamily="34" charset="-122"/>
                <a:ea typeface="微软雅黑" panose="020B0503020204020204" pitchFamily="34" charset="-122"/>
              </a:rPr>
              <a:t>详写内容</a:t>
            </a:r>
            <a:r>
              <a:rPr lang="en-US" altLang="zh-CN" sz="1300" kern="0" dirty="0">
                <a:solidFill>
                  <a:schemeClr val="bg1"/>
                </a:solidFill>
                <a:latin typeface="微软雅黑" panose="020B0503020204020204" pitchFamily="34" charset="-122"/>
                <a:ea typeface="微软雅黑" panose="020B0503020204020204" pitchFamily="34" charset="-122"/>
              </a:rPr>
              <a:t>……</a:t>
            </a:r>
            <a:r>
              <a:rPr lang="zh-CN" altLang="en-US" sz="13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kern="0"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3119264" y="5229635"/>
            <a:ext cx="2328066" cy="939873"/>
          </a:xfrm>
          <a:prstGeom prst="rect">
            <a:avLst/>
          </a:prstGeom>
          <a:noFill/>
        </p:spPr>
        <p:txBody>
          <a:bodyPr wrap="square" lIns="0" tIns="0" rIns="0" bIns="0" rtlCol="0">
            <a:spAutoFit/>
          </a:bodyPr>
          <a:lstStyle/>
          <a:p>
            <a:pPr algn="just" defTabSz="1218565">
              <a:lnSpc>
                <a:spcPct val="120000"/>
              </a:lnSpc>
              <a:defRPr/>
            </a:pPr>
            <a:r>
              <a:rPr lang="zh-CN" altLang="en-US" sz="1300" kern="0" dirty="0">
                <a:solidFill>
                  <a:schemeClr val="bg1"/>
                </a:solidFill>
                <a:latin typeface="微软雅黑" panose="020B0503020204020204" pitchFamily="34" charset="-122"/>
                <a:ea typeface="微软雅黑" panose="020B0503020204020204" pitchFamily="34" charset="-122"/>
              </a:rPr>
              <a:t>详写内容</a:t>
            </a:r>
            <a:r>
              <a:rPr lang="en-US" altLang="zh-CN" sz="1300" kern="0" dirty="0">
                <a:solidFill>
                  <a:schemeClr val="bg1"/>
                </a:solidFill>
                <a:latin typeface="微软雅黑" panose="020B0503020204020204" pitchFamily="34" charset="-122"/>
                <a:ea typeface="微软雅黑" panose="020B0503020204020204" pitchFamily="34" charset="-122"/>
              </a:rPr>
              <a:t>……</a:t>
            </a:r>
            <a:r>
              <a:rPr lang="zh-CN" altLang="en-US" sz="13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kern="0" dirty="0">
              <a:solidFill>
                <a:schemeClr val="bg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4935445" y="1747666"/>
            <a:ext cx="2328066" cy="939873"/>
          </a:xfrm>
          <a:prstGeom prst="rect">
            <a:avLst/>
          </a:prstGeom>
          <a:noFill/>
        </p:spPr>
        <p:txBody>
          <a:bodyPr wrap="square" lIns="0" tIns="0" rIns="0" bIns="0" rtlCol="0">
            <a:spAutoFit/>
          </a:bodyPr>
          <a:lstStyle/>
          <a:p>
            <a:pPr algn="just" defTabSz="1218565">
              <a:lnSpc>
                <a:spcPct val="120000"/>
              </a:lnSpc>
              <a:defRPr/>
            </a:pPr>
            <a:r>
              <a:rPr lang="zh-CN" altLang="en-US" sz="1300" kern="0" dirty="0">
                <a:solidFill>
                  <a:schemeClr val="bg1"/>
                </a:solidFill>
                <a:latin typeface="微软雅黑" panose="020B0503020204020204" pitchFamily="34" charset="-122"/>
                <a:ea typeface="微软雅黑" panose="020B0503020204020204" pitchFamily="34" charset="-122"/>
              </a:rPr>
              <a:t>详写内容</a:t>
            </a:r>
            <a:r>
              <a:rPr lang="en-US" altLang="zh-CN" sz="1300" kern="0" dirty="0">
                <a:solidFill>
                  <a:schemeClr val="bg1"/>
                </a:solidFill>
                <a:latin typeface="微软雅黑" panose="020B0503020204020204" pitchFamily="34" charset="-122"/>
                <a:ea typeface="微软雅黑" panose="020B0503020204020204" pitchFamily="34" charset="-122"/>
              </a:rPr>
              <a:t>……</a:t>
            </a:r>
            <a:r>
              <a:rPr lang="zh-CN" altLang="en-US" sz="13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kern="0" dirty="0">
              <a:solidFill>
                <a:schemeClr val="bg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752995" y="5229635"/>
            <a:ext cx="2328066" cy="939873"/>
          </a:xfrm>
          <a:prstGeom prst="rect">
            <a:avLst/>
          </a:prstGeom>
          <a:noFill/>
        </p:spPr>
        <p:txBody>
          <a:bodyPr wrap="square" lIns="0" tIns="0" rIns="0" bIns="0" rtlCol="0">
            <a:spAutoFit/>
          </a:bodyPr>
          <a:lstStyle/>
          <a:p>
            <a:pPr algn="just" defTabSz="1218565">
              <a:lnSpc>
                <a:spcPct val="120000"/>
              </a:lnSpc>
              <a:defRPr/>
            </a:pPr>
            <a:r>
              <a:rPr lang="zh-CN" altLang="en-US" sz="1300" kern="0" dirty="0">
                <a:solidFill>
                  <a:schemeClr val="bg1"/>
                </a:solidFill>
                <a:latin typeface="微软雅黑" panose="020B0503020204020204" pitchFamily="34" charset="-122"/>
                <a:ea typeface="微软雅黑" panose="020B0503020204020204" pitchFamily="34" charset="-122"/>
              </a:rPr>
              <a:t>详写内容</a:t>
            </a:r>
            <a:r>
              <a:rPr lang="en-US" altLang="zh-CN" sz="1300" kern="0" dirty="0">
                <a:solidFill>
                  <a:schemeClr val="bg1"/>
                </a:solidFill>
                <a:latin typeface="微软雅黑" panose="020B0503020204020204" pitchFamily="34" charset="-122"/>
                <a:ea typeface="微软雅黑" panose="020B0503020204020204" pitchFamily="34" charset="-122"/>
              </a:rPr>
              <a:t>……</a:t>
            </a:r>
            <a:r>
              <a:rPr lang="zh-CN" altLang="en-US" sz="13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kern="0" dirty="0">
              <a:solidFill>
                <a:schemeClr val="bg1"/>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8551644" y="1747666"/>
            <a:ext cx="2328066" cy="939873"/>
          </a:xfrm>
          <a:prstGeom prst="rect">
            <a:avLst/>
          </a:prstGeom>
          <a:noFill/>
        </p:spPr>
        <p:txBody>
          <a:bodyPr wrap="square" lIns="0" tIns="0" rIns="0" bIns="0" rtlCol="0">
            <a:spAutoFit/>
          </a:bodyPr>
          <a:lstStyle/>
          <a:p>
            <a:pPr algn="just" defTabSz="1218565">
              <a:lnSpc>
                <a:spcPct val="120000"/>
              </a:lnSpc>
              <a:defRPr/>
            </a:pPr>
            <a:r>
              <a:rPr lang="zh-CN" altLang="en-US" sz="1300" kern="0" dirty="0">
                <a:solidFill>
                  <a:schemeClr val="bg1"/>
                </a:solidFill>
                <a:latin typeface="微软雅黑" panose="020B0503020204020204" pitchFamily="34" charset="-122"/>
                <a:ea typeface="微软雅黑" panose="020B0503020204020204" pitchFamily="34" charset="-122"/>
              </a:rPr>
              <a:t>详写内容</a:t>
            </a:r>
            <a:r>
              <a:rPr lang="en-US" altLang="zh-CN" sz="1300" kern="0" dirty="0">
                <a:solidFill>
                  <a:schemeClr val="bg1"/>
                </a:solidFill>
                <a:latin typeface="微软雅黑" panose="020B0503020204020204" pitchFamily="34" charset="-122"/>
                <a:ea typeface="微软雅黑" panose="020B0503020204020204" pitchFamily="34" charset="-122"/>
              </a:rPr>
              <a:t>……</a:t>
            </a:r>
            <a:r>
              <a:rPr lang="zh-CN" altLang="en-US" sz="1300" kern="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isInverted="1" isContent="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9"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dissolve">
                                      <p:cBhvr>
                                        <p:cTn id="13" dur="500"/>
                                        <p:tgtEl>
                                          <p:spTgt spid="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8">
                                            <p:txEl>
                                              <p:pRg st="0" end="0"/>
                                            </p:txEl>
                                          </p:spTgt>
                                        </p:tgtEl>
                                        <p:attrNameLst>
                                          <p:attrName>style.visibility</p:attrName>
                                        </p:attrNameLst>
                                      </p:cBhvr>
                                      <p:to>
                                        <p:strVal val="visible"/>
                                      </p:to>
                                    </p:set>
                                    <p:animEffect transition="in" filter="fade">
                                      <p:cBhvr>
                                        <p:cTn id="16" dur="500"/>
                                        <p:tgtEl>
                                          <p:spTgt spid="48">
                                            <p:txEl>
                                              <p:pRg st="0" end="0"/>
                                            </p:txEl>
                                          </p:spTgt>
                                        </p:tgtEl>
                                      </p:cBhvr>
                                    </p:animEffect>
                                  </p:childTnLst>
                                </p:cTn>
                              </p:par>
                            </p:childTnLst>
                          </p:cTn>
                        </p:par>
                        <p:par>
                          <p:cTn id="17" fill="hold">
                            <p:stCondLst>
                              <p:cond delay="1000"/>
                            </p:stCondLst>
                            <p:childTnLst>
                              <p:par>
                                <p:cTn id="18" presetID="18" presetClass="entr" presetSubtype="6"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strips(downRight)">
                                      <p:cBhvr>
                                        <p:cTn id="20" dur="500"/>
                                        <p:tgtEl>
                                          <p:spTgt spid="53"/>
                                        </p:tgtEl>
                                      </p:cBhvr>
                                    </p:animEffect>
                                  </p:childTnLst>
                                </p:cTn>
                              </p:par>
                            </p:childTnLst>
                          </p:cTn>
                        </p:par>
                        <p:par>
                          <p:cTn id="21" fill="hold">
                            <p:stCondLst>
                              <p:cond delay="1500"/>
                            </p:stCondLst>
                            <p:childTnLst>
                              <p:par>
                                <p:cTn id="22" presetID="9" presetClass="entr" presetSubtype="0"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dissolve">
                                      <p:cBhvr>
                                        <p:cTn id="24" dur="500"/>
                                        <p:tgtEl>
                                          <p:spTgt spid="3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9">
                                            <p:txEl>
                                              <p:pRg st="0" end="0"/>
                                            </p:txEl>
                                          </p:spTgt>
                                        </p:tgtEl>
                                        <p:attrNameLst>
                                          <p:attrName>style.visibility</p:attrName>
                                        </p:attrNameLst>
                                      </p:cBhvr>
                                      <p:to>
                                        <p:strVal val="visible"/>
                                      </p:to>
                                    </p:set>
                                    <p:animEffect transition="in" filter="fade">
                                      <p:cBhvr>
                                        <p:cTn id="27" dur="500"/>
                                        <p:tgtEl>
                                          <p:spTgt spid="49">
                                            <p:txEl>
                                              <p:pRg st="0" end="0"/>
                                            </p:txEl>
                                          </p:spTgt>
                                        </p:tgtEl>
                                      </p:cBhvr>
                                    </p:animEffect>
                                  </p:childTnLst>
                                </p:cTn>
                              </p:par>
                            </p:childTnLst>
                          </p:cTn>
                        </p:par>
                        <p:par>
                          <p:cTn id="28" fill="hold">
                            <p:stCondLst>
                              <p:cond delay="2000"/>
                            </p:stCondLst>
                            <p:childTnLst>
                              <p:par>
                                <p:cTn id="29" presetID="18" presetClass="entr" presetSubtype="6"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strips(downRight)">
                                      <p:cBhvr>
                                        <p:cTn id="31" dur="500"/>
                                        <p:tgtEl>
                                          <p:spTgt spid="54"/>
                                        </p:tgtEl>
                                      </p:cBhvr>
                                    </p:animEffect>
                                  </p:childTnLst>
                                </p:cTn>
                              </p:par>
                            </p:childTnLst>
                          </p:cTn>
                        </p:par>
                        <p:par>
                          <p:cTn id="32" fill="hold">
                            <p:stCondLst>
                              <p:cond delay="2500"/>
                            </p:stCondLst>
                            <p:childTnLst>
                              <p:par>
                                <p:cTn id="33" presetID="9" presetClass="entr" presetSubtype="0"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dissolve">
                                      <p:cBhvr>
                                        <p:cTn id="35" dur="500"/>
                                        <p:tgtEl>
                                          <p:spTgt spid="3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0">
                                            <p:txEl>
                                              <p:pRg st="0" end="0"/>
                                            </p:txEl>
                                          </p:spTgt>
                                        </p:tgtEl>
                                        <p:attrNameLst>
                                          <p:attrName>style.visibility</p:attrName>
                                        </p:attrNameLst>
                                      </p:cBhvr>
                                      <p:to>
                                        <p:strVal val="visible"/>
                                      </p:to>
                                    </p:set>
                                    <p:animEffect transition="in" filter="fade">
                                      <p:cBhvr>
                                        <p:cTn id="38" dur="500"/>
                                        <p:tgtEl>
                                          <p:spTgt spid="50">
                                            <p:txEl>
                                              <p:pRg st="0" end="0"/>
                                            </p:txEl>
                                          </p:spTgt>
                                        </p:tgtEl>
                                      </p:cBhvr>
                                    </p:animEffect>
                                  </p:childTnLst>
                                </p:cTn>
                              </p:par>
                            </p:childTnLst>
                          </p:cTn>
                        </p:par>
                        <p:par>
                          <p:cTn id="39" fill="hold">
                            <p:stCondLst>
                              <p:cond delay="3000"/>
                            </p:stCondLst>
                            <p:childTnLst>
                              <p:par>
                                <p:cTn id="40" presetID="18" presetClass="entr" presetSubtype="6"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strips(downRight)">
                                      <p:cBhvr>
                                        <p:cTn id="42" dur="500"/>
                                        <p:tgtEl>
                                          <p:spTgt spid="55"/>
                                        </p:tgtEl>
                                      </p:cBhvr>
                                    </p:animEffect>
                                  </p:childTnLst>
                                </p:cTn>
                              </p:par>
                            </p:childTnLst>
                          </p:cTn>
                        </p:par>
                        <p:par>
                          <p:cTn id="43" fill="hold">
                            <p:stCondLst>
                              <p:cond delay="3500"/>
                            </p:stCondLst>
                            <p:childTnLst>
                              <p:par>
                                <p:cTn id="44" presetID="9" presetClass="entr" presetSubtype="0"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dissolv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1">
                                            <p:txEl>
                                              <p:pRg st="0" end="0"/>
                                            </p:txEl>
                                          </p:spTgt>
                                        </p:tgtEl>
                                        <p:attrNameLst>
                                          <p:attrName>style.visibility</p:attrName>
                                        </p:attrNameLst>
                                      </p:cBhvr>
                                      <p:to>
                                        <p:strVal val="visible"/>
                                      </p:to>
                                    </p:set>
                                    <p:animEffect transition="in" filter="fade">
                                      <p:cBhvr>
                                        <p:cTn id="49" dur="500"/>
                                        <p:tgtEl>
                                          <p:spTgt spid="51">
                                            <p:txEl>
                                              <p:pRg st="0" end="0"/>
                                            </p:txEl>
                                          </p:spTgt>
                                        </p:tgtEl>
                                      </p:cBhvr>
                                    </p:animEffect>
                                  </p:childTnLst>
                                </p:cTn>
                              </p:par>
                            </p:childTnLst>
                          </p:cTn>
                        </p:par>
                        <p:par>
                          <p:cTn id="50" fill="hold">
                            <p:stCondLst>
                              <p:cond delay="4000"/>
                            </p:stCondLst>
                            <p:childTnLst>
                              <p:par>
                                <p:cTn id="51" presetID="18" presetClass="entr" presetSubtype="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strips(downRight)">
                                      <p:cBhvr>
                                        <p:cTn id="53" dur="500"/>
                                        <p:tgtEl>
                                          <p:spTgt spid="56"/>
                                        </p:tgtEl>
                                      </p:cBhvr>
                                    </p:animEffect>
                                  </p:childTnLst>
                                </p:cTn>
                              </p:par>
                            </p:childTnLst>
                          </p:cTn>
                        </p:par>
                        <p:par>
                          <p:cTn id="54" fill="hold">
                            <p:stCondLst>
                              <p:cond delay="4500"/>
                            </p:stCondLst>
                            <p:childTnLst>
                              <p:par>
                                <p:cTn id="55" presetID="9" presetClass="entr" presetSubtype="0"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dissolve">
                                      <p:cBhvr>
                                        <p:cTn id="57" dur="500"/>
                                        <p:tgtEl>
                                          <p:spTgt spid="4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2">
                                            <p:txEl>
                                              <p:pRg st="0" end="0"/>
                                            </p:txEl>
                                          </p:spTgt>
                                        </p:tgtEl>
                                        <p:attrNameLst>
                                          <p:attrName>style.visibility</p:attrName>
                                        </p:attrNameLst>
                                      </p:cBhvr>
                                      <p:to>
                                        <p:strVal val="visible"/>
                                      </p:to>
                                    </p:set>
                                    <p:animEffect transition="in" filter="fade">
                                      <p:cBhvr>
                                        <p:cTn id="60" dur="500"/>
                                        <p:tgtEl>
                                          <p:spTgt spid="52">
                                            <p:txEl>
                                              <p:pRg st="0" end="0"/>
                                            </p:txEl>
                                          </p:spTgt>
                                        </p:tgtEl>
                                      </p:cBhvr>
                                    </p:animEffect>
                                  </p:childTnLst>
                                </p:cTn>
                              </p:par>
                            </p:childTnLst>
                          </p:cTn>
                        </p:par>
                        <p:par>
                          <p:cTn id="61" fill="hold">
                            <p:stCondLst>
                              <p:cond delay="5000"/>
                            </p:stCondLst>
                            <p:childTnLst>
                              <p:par>
                                <p:cTn id="62" presetID="18" presetClass="entr" presetSubtype="6"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strips(downRight)">
                                      <p:cBhvr>
                                        <p:cTn id="6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8" grpId="0" build="p"/>
      <p:bldP spid="49" grpId="0" build="p"/>
      <p:bldP spid="50" grpId="0" build="p"/>
      <p:bldP spid="51" grpId="0" build="p"/>
      <p:bldP spid="52" grpId="0" build="p"/>
      <p:bldP spid="53" grpId="0"/>
      <p:bldP spid="54" grpId="0"/>
      <p:bldP spid="55" grpId="0"/>
      <p:bldP spid="56" grpId="0"/>
      <p:bldP spid="5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2456780" y="3824348"/>
            <a:ext cx="3674936" cy="2451018"/>
            <a:chOff x="1979631" y="1063743"/>
            <a:chExt cx="4098864" cy="2732770"/>
          </a:xfrm>
        </p:grpSpPr>
        <p:sp>
          <p:nvSpPr>
            <p:cNvPr id="56" name="Freeform 2004"/>
            <p:cNvSpPr/>
            <p:nvPr/>
          </p:nvSpPr>
          <p:spPr bwMode="auto">
            <a:xfrm>
              <a:off x="2733130" y="1063744"/>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FF9933"/>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lstStyle/>
            <a:p>
              <a:endParaRPr lang="zh-CN" altLang="en-US"/>
            </a:p>
          </p:txBody>
        </p:sp>
        <p:grpSp>
          <p:nvGrpSpPr>
            <p:cNvPr id="57" name="组合 56"/>
            <p:cNvGrpSpPr/>
            <p:nvPr/>
          </p:nvGrpSpPr>
          <p:grpSpPr>
            <a:xfrm>
              <a:off x="1979631" y="1063743"/>
              <a:ext cx="4098864" cy="2732769"/>
              <a:chOff x="3295168" y="2661445"/>
              <a:chExt cx="4098864" cy="2732769"/>
            </a:xfrm>
          </p:grpSpPr>
          <p:grpSp>
            <p:nvGrpSpPr>
              <p:cNvPr id="64" name="组合 63"/>
              <p:cNvGrpSpPr/>
              <p:nvPr/>
            </p:nvGrpSpPr>
            <p:grpSpPr>
              <a:xfrm>
                <a:off x="3295168" y="2661445"/>
                <a:ext cx="4098864" cy="2732769"/>
                <a:chOff x="3466618" y="2447585"/>
                <a:chExt cx="4098864" cy="2732769"/>
              </a:xfrm>
            </p:grpSpPr>
            <p:sp>
              <p:nvSpPr>
                <p:cNvPr id="66" name="Freeform 2004"/>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56CA93"/>
                </a:solidFill>
                <a:ln>
                  <a:noFill/>
                </a:ln>
                <a:effectLst>
                  <a:innerShdw blurRad="304800" dist="50800" dir="10800000">
                    <a:prstClr val="black">
                      <a:alpha val="20000"/>
                    </a:prstClr>
                  </a:innerShdw>
                </a:effectLst>
              </p:spPr>
              <p:txBody>
                <a:bodyPr vert="horz" wrap="square" lIns="91440" tIns="45720" rIns="91440" bIns="45720" numCol="1" anchor="t" anchorCtr="0" compatLnSpc="1"/>
                <a:lstStyle/>
                <a:p>
                  <a:endParaRPr lang="zh-CN" altLang="en-US"/>
                </a:p>
              </p:txBody>
            </p:sp>
            <p:sp>
              <p:nvSpPr>
                <p:cNvPr id="67" name="椭圆 66"/>
                <p:cNvSpPr/>
                <p:nvPr/>
              </p:nvSpPr>
              <p:spPr>
                <a:xfrm>
                  <a:off x="3466618" y="3230784"/>
                  <a:ext cx="1166370" cy="1166370"/>
                </a:xfrm>
                <a:prstGeom prst="ellipse">
                  <a:avLst/>
                </a:prstGeom>
                <a:solidFill>
                  <a:srgbClr val="56CA93"/>
                </a:solidFill>
                <a:ln>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65" name="椭圆 64"/>
              <p:cNvSpPr/>
              <p:nvPr/>
            </p:nvSpPr>
            <p:spPr>
              <a:xfrm>
                <a:off x="3345174" y="3494650"/>
                <a:ext cx="1066358" cy="1066358"/>
              </a:xfrm>
              <a:prstGeom prst="ellipse">
                <a:avLst/>
              </a:prstGeom>
              <a:solidFill>
                <a:srgbClr val="56C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58" name="组合 57"/>
            <p:cNvGrpSpPr/>
            <p:nvPr/>
          </p:nvGrpSpPr>
          <p:grpSpPr>
            <a:xfrm>
              <a:off x="2251384" y="2058889"/>
              <a:ext cx="622863" cy="732086"/>
              <a:chOff x="10034588" y="1193800"/>
              <a:chExt cx="334963" cy="393701"/>
            </a:xfrm>
          </p:grpSpPr>
          <p:sp>
            <p:nvSpPr>
              <p:cNvPr id="61" name="Freeform 2795"/>
              <p:cNvSpPr>
                <a:spLocks noEditPoints="1"/>
              </p:cNvSpPr>
              <p:nvPr/>
            </p:nvSpPr>
            <p:spPr bwMode="auto">
              <a:xfrm>
                <a:off x="10077451" y="1193800"/>
                <a:ext cx="247650" cy="250825"/>
              </a:xfrm>
              <a:custGeom>
                <a:avLst/>
                <a:gdLst>
                  <a:gd name="T0" fmla="*/ 37 w 66"/>
                  <a:gd name="T1" fmla="*/ 0 h 67"/>
                  <a:gd name="T2" fmla="*/ 29 w 66"/>
                  <a:gd name="T3" fmla="*/ 0 h 67"/>
                  <a:gd name="T4" fmla="*/ 27 w 66"/>
                  <a:gd name="T5" fmla="*/ 10 h 67"/>
                  <a:gd name="T6" fmla="*/ 20 w 66"/>
                  <a:gd name="T7" fmla="*/ 13 h 67"/>
                  <a:gd name="T8" fmla="*/ 12 w 66"/>
                  <a:gd name="T9" fmla="*/ 8 h 67"/>
                  <a:gd name="T10" fmla="*/ 7 w 66"/>
                  <a:gd name="T11" fmla="*/ 13 h 67"/>
                  <a:gd name="T12" fmla="*/ 12 w 66"/>
                  <a:gd name="T13" fmla="*/ 21 h 67"/>
                  <a:gd name="T14" fmla="*/ 9 w 66"/>
                  <a:gd name="T15" fmla="*/ 28 h 67"/>
                  <a:gd name="T16" fmla="*/ 0 w 66"/>
                  <a:gd name="T17" fmla="*/ 29 h 67"/>
                  <a:gd name="T18" fmla="*/ 0 w 66"/>
                  <a:gd name="T19" fmla="*/ 38 h 67"/>
                  <a:gd name="T20" fmla="*/ 9 w 66"/>
                  <a:gd name="T21" fmla="*/ 40 h 67"/>
                  <a:gd name="T22" fmla="*/ 12 w 66"/>
                  <a:gd name="T23" fmla="*/ 47 h 67"/>
                  <a:gd name="T24" fmla="*/ 6 w 66"/>
                  <a:gd name="T25" fmla="*/ 54 h 67"/>
                  <a:gd name="T26" fmla="*/ 12 w 66"/>
                  <a:gd name="T27" fmla="*/ 60 h 67"/>
                  <a:gd name="T28" fmla="*/ 20 w 66"/>
                  <a:gd name="T29" fmla="*/ 55 h 67"/>
                  <a:gd name="T30" fmla="*/ 27 w 66"/>
                  <a:gd name="T31" fmla="*/ 58 h 67"/>
                  <a:gd name="T32" fmla="*/ 29 w 66"/>
                  <a:gd name="T33" fmla="*/ 67 h 67"/>
                  <a:gd name="T34" fmla="*/ 37 w 66"/>
                  <a:gd name="T35" fmla="*/ 67 h 67"/>
                  <a:gd name="T36" fmla="*/ 39 w 66"/>
                  <a:gd name="T37" fmla="*/ 58 h 67"/>
                  <a:gd name="T38" fmla="*/ 46 w 66"/>
                  <a:gd name="T39" fmla="*/ 55 h 67"/>
                  <a:gd name="T40" fmla="*/ 54 w 66"/>
                  <a:gd name="T41" fmla="*/ 61 h 67"/>
                  <a:gd name="T42" fmla="*/ 59 w 66"/>
                  <a:gd name="T43" fmla="*/ 55 h 67"/>
                  <a:gd name="T44" fmla="*/ 54 w 66"/>
                  <a:gd name="T45" fmla="*/ 47 h 67"/>
                  <a:gd name="T46" fmla="*/ 57 w 66"/>
                  <a:gd name="T47" fmla="*/ 40 h 67"/>
                  <a:gd name="T48" fmla="*/ 66 w 66"/>
                  <a:gd name="T49" fmla="*/ 38 h 67"/>
                  <a:gd name="T50" fmla="*/ 66 w 66"/>
                  <a:gd name="T51" fmla="*/ 30 h 67"/>
                  <a:gd name="T52" fmla="*/ 57 w 66"/>
                  <a:gd name="T53" fmla="*/ 28 h 67"/>
                  <a:gd name="T54" fmla="*/ 54 w 66"/>
                  <a:gd name="T55" fmla="*/ 21 h 67"/>
                  <a:gd name="T56" fmla="*/ 60 w 66"/>
                  <a:gd name="T57" fmla="*/ 13 h 67"/>
                  <a:gd name="T58" fmla="*/ 54 w 66"/>
                  <a:gd name="T59" fmla="*/ 8 h 67"/>
                  <a:gd name="T60" fmla="*/ 46 w 66"/>
                  <a:gd name="T61" fmla="*/ 13 h 67"/>
                  <a:gd name="T62" fmla="*/ 39 w 66"/>
                  <a:gd name="T63" fmla="*/ 10 h 67"/>
                  <a:gd name="T64" fmla="*/ 37 w 66"/>
                  <a:gd name="T65" fmla="*/ 0 h 67"/>
                  <a:gd name="T66" fmla="*/ 50 w 66"/>
                  <a:gd name="T67" fmla="*/ 34 h 67"/>
                  <a:gd name="T68" fmla="*/ 33 w 66"/>
                  <a:gd name="T69" fmla="*/ 50 h 67"/>
                  <a:gd name="T70" fmla="*/ 17 w 66"/>
                  <a:gd name="T71" fmla="*/ 34 h 67"/>
                  <a:gd name="T72" fmla="*/ 33 w 66"/>
                  <a:gd name="T73" fmla="*/ 17 h 67"/>
                  <a:gd name="T74" fmla="*/ 50 w 66"/>
                  <a:gd name="T75" fmla="*/ 3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67">
                    <a:moveTo>
                      <a:pt x="37" y="0"/>
                    </a:moveTo>
                    <a:cubicBezTo>
                      <a:pt x="29" y="0"/>
                      <a:pt x="29" y="0"/>
                      <a:pt x="29" y="0"/>
                    </a:cubicBezTo>
                    <a:cubicBezTo>
                      <a:pt x="27" y="10"/>
                      <a:pt x="27" y="10"/>
                      <a:pt x="27" y="10"/>
                    </a:cubicBezTo>
                    <a:cubicBezTo>
                      <a:pt x="24" y="10"/>
                      <a:pt x="22" y="11"/>
                      <a:pt x="20" y="13"/>
                    </a:cubicBezTo>
                    <a:cubicBezTo>
                      <a:pt x="12" y="8"/>
                      <a:pt x="12" y="8"/>
                      <a:pt x="12" y="8"/>
                    </a:cubicBezTo>
                    <a:cubicBezTo>
                      <a:pt x="7" y="13"/>
                      <a:pt x="7" y="13"/>
                      <a:pt x="7" y="13"/>
                    </a:cubicBezTo>
                    <a:cubicBezTo>
                      <a:pt x="12" y="21"/>
                      <a:pt x="12" y="21"/>
                      <a:pt x="12" y="21"/>
                    </a:cubicBezTo>
                    <a:cubicBezTo>
                      <a:pt x="10" y="23"/>
                      <a:pt x="9" y="25"/>
                      <a:pt x="9" y="28"/>
                    </a:cubicBezTo>
                    <a:cubicBezTo>
                      <a:pt x="0" y="29"/>
                      <a:pt x="0" y="29"/>
                      <a:pt x="0" y="29"/>
                    </a:cubicBezTo>
                    <a:cubicBezTo>
                      <a:pt x="0" y="38"/>
                      <a:pt x="0" y="38"/>
                      <a:pt x="0" y="38"/>
                    </a:cubicBezTo>
                    <a:cubicBezTo>
                      <a:pt x="9" y="40"/>
                      <a:pt x="9" y="40"/>
                      <a:pt x="9" y="40"/>
                    </a:cubicBezTo>
                    <a:cubicBezTo>
                      <a:pt x="9" y="42"/>
                      <a:pt x="10" y="45"/>
                      <a:pt x="12" y="47"/>
                    </a:cubicBezTo>
                    <a:cubicBezTo>
                      <a:pt x="6" y="54"/>
                      <a:pt x="6" y="54"/>
                      <a:pt x="6" y="54"/>
                    </a:cubicBezTo>
                    <a:cubicBezTo>
                      <a:pt x="12" y="60"/>
                      <a:pt x="12" y="60"/>
                      <a:pt x="12" y="60"/>
                    </a:cubicBezTo>
                    <a:cubicBezTo>
                      <a:pt x="20" y="55"/>
                      <a:pt x="20" y="55"/>
                      <a:pt x="20" y="55"/>
                    </a:cubicBezTo>
                    <a:cubicBezTo>
                      <a:pt x="22" y="57"/>
                      <a:pt x="25" y="58"/>
                      <a:pt x="27" y="58"/>
                    </a:cubicBezTo>
                    <a:cubicBezTo>
                      <a:pt x="29" y="67"/>
                      <a:pt x="29" y="67"/>
                      <a:pt x="29" y="67"/>
                    </a:cubicBezTo>
                    <a:cubicBezTo>
                      <a:pt x="37" y="67"/>
                      <a:pt x="37" y="67"/>
                      <a:pt x="37" y="67"/>
                    </a:cubicBezTo>
                    <a:cubicBezTo>
                      <a:pt x="39" y="58"/>
                      <a:pt x="39" y="58"/>
                      <a:pt x="39" y="58"/>
                    </a:cubicBezTo>
                    <a:cubicBezTo>
                      <a:pt x="41" y="58"/>
                      <a:pt x="44" y="57"/>
                      <a:pt x="46" y="55"/>
                    </a:cubicBezTo>
                    <a:cubicBezTo>
                      <a:pt x="54" y="61"/>
                      <a:pt x="54" y="61"/>
                      <a:pt x="54" y="61"/>
                    </a:cubicBezTo>
                    <a:cubicBezTo>
                      <a:pt x="59" y="55"/>
                      <a:pt x="59" y="55"/>
                      <a:pt x="59" y="55"/>
                    </a:cubicBezTo>
                    <a:cubicBezTo>
                      <a:pt x="54" y="47"/>
                      <a:pt x="54" y="47"/>
                      <a:pt x="54" y="47"/>
                    </a:cubicBezTo>
                    <a:cubicBezTo>
                      <a:pt x="56" y="45"/>
                      <a:pt x="57" y="42"/>
                      <a:pt x="57" y="40"/>
                    </a:cubicBezTo>
                    <a:cubicBezTo>
                      <a:pt x="66" y="38"/>
                      <a:pt x="66" y="38"/>
                      <a:pt x="66" y="38"/>
                    </a:cubicBezTo>
                    <a:cubicBezTo>
                      <a:pt x="66" y="30"/>
                      <a:pt x="66" y="30"/>
                      <a:pt x="66" y="30"/>
                    </a:cubicBezTo>
                    <a:cubicBezTo>
                      <a:pt x="57" y="28"/>
                      <a:pt x="57" y="28"/>
                      <a:pt x="57" y="28"/>
                    </a:cubicBezTo>
                    <a:cubicBezTo>
                      <a:pt x="57" y="25"/>
                      <a:pt x="56" y="23"/>
                      <a:pt x="54" y="21"/>
                    </a:cubicBezTo>
                    <a:cubicBezTo>
                      <a:pt x="60" y="13"/>
                      <a:pt x="60" y="13"/>
                      <a:pt x="60" y="13"/>
                    </a:cubicBezTo>
                    <a:cubicBezTo>
                      <a:pt x="54" y="8"/>
                      <a:pt x="54" y="8"/>
                      <a:pt x="54" y="8"/>
                    </a:cubicBezTo>
                    <a:cubicBezTo>
                      <a:pt x="46" y="13"/>
                      <a:pt x="46" y="13"/>
                      <a:pt x="46" y="13"/>
                    </a:cubicBezTo>
                    <a:cubicBezTo>
                      <a:pt x="44" y="11"/>
                      <a:pt x="41" y="10"/>
                      <a:pt x="39" y="10"/>
                    </a:cubicBezTo>
                    <a:lnTo>
                      <a:pt x="37" y="0"/>
                    </a:lnTo>
                    <a:close/>
                    <a:moveTo>
                      <a:pt x="50" y="34"/>
                    </a:moveTo>
                    <a:cubicBezTo>
                      <a:pt x="50" y="43"/>
                      <a:pt x="42" y="50"/>
                      <a:pt x="33" y="50"/>
                    </a:cubicBezTo>
                    <a:cubicBezTo>
                      <a:pt x="24" y="50"/>
                      <a:pt x="17" y="43"/>
                      <a:pt x="17" y="34"/>
                    </a:cubicBezTo>
                    <a:cubicBezTo>
                      <a:pt x="17" y="25"/>
                      <a:pt x="24" y="17"/>
                      <a:pt x="33" y="17"/>
                    </a:cubicBezTo>
                    <a:cubicBezTo>
                      <a:pt x="42" y="17"/>
                      <a:pt x="50" y="25"/>
                      <a:pt x="5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796"/>
              <p:cNvSpPr>
                <a:spLocks noEditPoints="1"/>
              </p:cNvSpPr>
              <p:nvPr/>
            </p:nvSpPr>
            <p:spPr bwMode="auto">
              <a:xfrm>
                <a:off x="10212388" y="1430338"/>
                <a:ext cx="157163" cy="157163"/>
              </a:xfrm>
              <a:custGeom>
                <a:avLst/>
                <a:gdLst>
                  <a:gd name="T0" fmla="*/ 24 w 42"/>
                  <a:gd name="T1" fmla="*/ 0 h 42"/>
                  <a:gd name="T2" fmla="*/ 18 w 42"/>
                  <a:gd name="T3" fmla="*/ 0 h 42"/>
                  <a:gd name="T4" fmla="*/ 17 w 42"/>
                  <a:gd name="T5" fmla="*/ 6 h 42"/>
                  <a:gd name="T6" fmla="*/ 13 w 42"/>
                  <a:gd name="T7" fmla="*/ 7 h 42"/>
                  <a:gd name="T8" fmla="*/ 8 w 42"/>
                  <a:gd name="T9" fmla="*/ 4 h 42"/>
                  <a:gd name="T10" fmla="*/ 4 w 42"/>
                  <a:gd name="T11" fmla="*/ 8 h 42"/>
                  <a:gd name="T12" fmla="*/ 7 w 42"/>
                  <a:gd name="T13" fmla="*/ 13 h 42"/>
                  <a:gd name="T14" fmla="*/ 6 w 42"/>
                  <a:gd name="T15" fmla="*/ 17 h 42"/>
                  <a:gd name="T16" fmla="*/ 0 w 42"/>
                  <a:gd name="T17" fmla="*/ 18 h 42"/>
                  <a:gd name="T18" fmla="*/ 0 w 42"/>
                  <a:gd name="T19" fmla="*/ 23 h 42"/>
                  <a:gd name="T20" fmla="*/ 6 w 42"/>
                  <a:gd name="T21" fmla="*/ 25 h 42"/>
                  <a:gd name="T22" fmla="*/ 7 w 42"/>
                  <a:gd name="T23" fmla="*/ 29 h 42"/>
                  <a:gd name="T24" fmla="*/ 4 w 42"/>
                  <a:gd name="T25" fmla="*/ 34 h 42"/>
                  <a:gd name="T26" fmla="*/ 8 w 42"/>
                  <a:gd name="T27" fmla="*/ 38 h 42"/>
                  <a:gd name="T28" fmla="*/ 13 w 42"/>
                  <a:gd name="T29" fmla="*/ 34 h 42"/>
                  <a:gd name="T30" fmla="*/ 17 w 42"/>
                  <a:gd name="T31" fmla="*/ 36 h 42"/>
                  <a:gd name="T32" fmla="*/ 18 w 42"/>
                  <a:gd name="T33" fmla="*/ 42 h 42"/>
                  <a:gd name="T34" fmla="*/ 23 w 42"/>
                  <a:gd name="T35" fmla="*/ 42 h 42"/>
                  <a:gd name="T36" fmla="*/ 25 w 42"/>
                  <a:gd name="T37" fmla="*/ 36 h 42"/>
                  <a:gd name="T38" fmla="*/ 29 w 42"/>
                  <a:gd name="T39" fmla="*/ 35 h 42"/>
                  <a:gd name="T40" fmla="*/ 34 w 42"/>
                  <a:gd name="T41" fmla="*/ 38 h 42"/>
                  <a:gd name="T42" fmla="*/ 37 w 42"/>
                  <a:gd name="T43" fmla="*/ 34 h 42"/>
                  <a:gd name="T44" fmla="*/ 34 w 42"/>
                  <a:gd name="T45" fmla="*/ 29 h 42"/>
                  <a:gd name="T46" fmla="*/ 36 w 42"/>
                  <a:gd name="T47" fmla="*/ 25 h 42"/>
                  <a:gd name="T48" fmla="*/ 42 w 42"/>
                  <a:gd name="T49" fmla="*/ 23 h 42"/>
                  <a:gd name="T50" fmla="*/ 42 w 42"/>
                  <a:gd name="T51" fmla="*/ 18 h 42"/>
                  <a:gd name="T52" fmla="*/ 36 w 42"/>
                  <a:gd name="T53" fmla="*/ 17 h 42"/>
                  <a:gd name="T54" fmla="*/ 34 w 42"/>
                  <a:gd name="T55" fmla="*/ 13 h 42"/>
                  <a:gd name="T56" fmla="*/ 38 w 42"/>
                  <a:gd name="T57" fmla="*/ 8 h 42"/>
                  <a:gd name="T58" fmla="*/ 34 w 42"/>
                  <a:gd name="T59" fmla="*/ 4 h 42"/>
                  <a:gd name="T60" fmla="*/ 29 w 42"/>
                  <a:gd name="T61" fmla="*/ 7 h 42"/>
                  <a:gd name="T62" fmla="*/ 25 w 42"/>
                  <a:gd name="T63" fmla="*/ 6 h 42"/>
                  <a:gd name="T64" fmla="*/ 24 w 42"/>
                  <a:gd name="T65" fmla="*/ 0 h 42"/>
                  <a:gd name="T66" fmla="*/ 32 w 42"/>
                  <a:gd name="T67" fmla="*/ 21 h 42"/>
                  <a:gd name="T68" fmla="*/ 21 w 42"/>
                  <a:gd name="T69" fmla="*/ 31 h 42"/>
                  <a:gd name="T70" fmla="*/ 11 w 42"/>
                  <a:gd name="T71" fmla="*/ 21 h 42"/>
                  <a:gd name="T72" fmla="*/ 21 w 42"/>
                  <a:gd name="T73" fmla="*/ 10 h 42"/>
                  <a:gd name="T74" fmla="*/ 32 w 42"/>
                  <a:gd name="T75"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4" y="0"/>
                    </a:moveTo>
                    <a:cubicBezTo>
                      <a:pt x="18" y="0"/>
                      <a:pt x="18" y="0"/>
                      <a:pt x="18" y="0"/>
                    </a:cubicBezTo>
                    <a:cubicBezTo>
                      <a:pt x="17" y="6"/>
                      <a:pt x="17" y="6"/>
                      <a:pt x="17" y="6"/>
                    </a:cubicBezTo>
                    <a:cubicBezTo>
                      <a:pt x="15" y="6"/>
                      <a:pt x="14" y="7"/>
                      <a:pt x="13" y="7"/>
                    </a:cubicBezTo>
                    <a:cubicBezTo>
                      <a:pt x="8" y="4"/>
                      <a:pt x="8" y="4"/>
                      <a:pt x="8" y="4"/>
                    </a:cubicBezTo>
                    <a:cubicBezTo>
                      <a:pt x="4" y="8"/>
                      <a:pt x="4" y="8"/>
                      <a:pt x="4" y="8"/>
                    </a:cubicBezTo>
                    <a:cubicBezTo>
                      <a:pt x="7" y="13"/>
                      <a:pt x="7" y="13"/>
                      <a:pt x="7" y="13"/>
                    </a:cubicBezTo>
                    <a:cubicBezTo>
                      <a:pt x="7" y="14"/>
                      <a:pt x="6" y="16"/>
                      <a:pt x="6" y="17"/>
                    </a:cubicBezTo>
                    <a:cubicBezTo>
                      <a:pt x="0" y="18"/>
                      <a:pt x="0" y="18"/>
                      <a:pt x="0" y="18"/>
                    </a:cubicBezTo>
                    <a:cubicBezTo>
                      <a:pt x="0" y="23"/>
                      <a:pt x="0" y="23"/>
                      <a:pt x="0" y="23"/>
                    </a:cubicBezTo>
                    <a:cubicBezTo>
                      <a:pt x="6" y="25"/>
                      <a:pt x="6" y="25"/>
                      <a:pt x="6" y="25"/>
                    </a:cubicBezTo>
                    <a:cubicBezTo>
                      <a:pt x="6" y="26"/>
                      <a:pt x="7" y="28"/>
                      <a:pt x="7" y="29"/>
                    </a:cubicBezTo>
                    <a:cubicBezTo>
                      <a:pt x="4" y="34"/>
                      <a:pt x="4" y="34"/>
                      <a:pt x="4" y="34"/>
                    </a:cubicBezTo>
                    <a:cubicBezTo>
                      <a:pt x="8" y="38"/>
                      <a:pt x="8" y="38"/>
                      <a:pt x="8" y="38"/>
                    </a:cubicBezTo>
                    <a:cubicBezTo>
                      <a:pt x="13" y="34"/>
                      <a:pt x="13" y="34"/>
                      <a:pt x="13" y="34"/>
                    </a:cubicBezTo>
                    <a:cubicBezTo>
                      <a:pt x="14" y="35"/>
                      <a:pt x="16" y="36"/>
                      <a:pt x="17" y="36"/>
                    </a:cubicBezTo>
                    <a:cubicBezTo>
                      <a:pt x="18" y="42"/>
                      <a:pt x="18" y="42"/>
                      <a:pt x="18" y="42"/>
                    </a:cubicBezTo>
                    <a:cubicBezTo>
                      <a:pt x="23" y="42"/>
                      <a:pt x="23" y="42"/>
                      <a:pt x="23" y="42"/>
                    </a:cubicBezTo>
                    <a:cubicBezTo>
                      <a:pt x="25" y="36"/>
                      <a:pt x="25" y="36"/>
                      <a:pt x="25" y="36"/>
                    </a:cubicBezTo>
                    <a:cubicBezTo>
                      <a:pt x="26" y="36"/>
                      <a:pt x="28" y="35"/>
                      <a:pt x="29" y="35"/>
                    </a:cubicBezTo>
                    <a:cubicBezTo>
                      <a:pt x="34" y="38"/>
                      <a:pt x="34" y="38"/>
                      <a:pt x="34" y="38"/>
                    </a:cubicBezTo>
                    <a:cubicBezTo>
                      <a:pt x="37" y="34"/>
                      <a:pt x="37" y="34"/>
                      <a:pt x="37" y="34"/>
                    </a:cubicBezTo>
                    <a:cubicBezTo>
                      <a:pt x="34" y="29"/>
                      <a:pt x="34" y="29"/>
                      <a:pt x="34" y="29"/>
                    </a:cubicBezTo>
                    <a:cubicBezTo>
                      <a:pt x="35" y="28"/>
                      <a:pt x="36" y="26"/>
                      <a:pt x="36" y="25"/>
                    </a:cubicBezTo>
                    <a:cubicBezTo>
                      <a:pt x="42" y="23"/>
                      <a:pt x="42" y="23"/>
                      <a:pt x="42" y="23"/>
                    </a:cubicBezTo>
                    <a:cubicBezTo>
                      <a:pt x="42" y="18"/>
                      <a:pt x="42" y="18"/>
                      <a:pt x="42" y="18"/>
                    </a:cubicBezTo>
                    <a:cubicBezTo>
                      <a:pt x="36" y="17"/>
                      <a:pt x="36" y="17"/>
                      <a:pt x="36" y="17"/>
                    </a:cubicBezTo>
                    <a:cubicBezTo>
                      <a:pt x="36" y="15"/>
                      <a:pt x="35" y="14"/>
                      <a:pt x="34" y="13"/>
                    </a:cubicBezTo>
                    <a:cubicBezTo>
                      <a:pt x="38" y="8"/>
                      <a:pt x="38" y="8"/>
                      <a:pt x="38" y="8"/>
                    </a:cubicBezTo>
                    <a:cubicBezTo>
                      <a:pt x="34" y="4"/>
                      <a:pt x="34" y="4"/>
                      <a:pt x="34" y="4"/>
                    </a:cubicBezTo>
                    <a:cubicBezTo>
                      <a:pt x="29" y="7"/>
                      <a:pt x="29" y="7"/>
                      <a:pt x="29" y="7"/>
                    </a:cubicBezTo>
                    <a:cubicBezTo>
                      <a:pt x="28" y="7"/>
                      <a:pt x="26" y="6"/>
                      <a:pt x="25" y="6"/>
                    </a:cubicBezTo>
                    <a:lnTo>
                      <a:pt x="24" y="0"/>
                    </a:lnTo>
                    <a:close/>
                    <a:moveTo>
                      <a:pt x="32" y="21"/>
                    </a:moveTo>
                    <a:cubicBezTo>
                      <a:pt x="32" y="26"/>
                      <a:pt x="27" y="31"/>
                      <a:pt x="21" y="31"/>
                    </a:cubicBezTo>
                    <a:cubicBezTo>
                      <a:pt x="15" y="31"/>
                      <a:pt x="11" y="26"/>
                      <a:pt x="11" y="21"/>
                    </a:cubicBezTo>
                    <a:cubicBezTo>
                      <a:pt x="11" y="15"/>
                      <a:pt x="15" y="10"/>
                      <a:pt x="21" y="10"/>
                    </a:cubicBezTo>
                    <a:cubicBezTo>
                      <a:pt x="27" y="10"/>
                      <a:pt x="32" y="15"/>
                      <a:pt x="32"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797"/>
              <p:cNvSpPr>
                <a:spLocks noEditPoints="1"/>
              </p:cNvSpPr>
              <p:nvPr/>
            </p:nvSpPr>
            <p:spPr bwMode="auto">
              <a:xfrm>
                <a:off x="10034588" y="1430338"/>
                <a:ext cx="158750" cy="157163"/>
              </a:xfrm>
              <a:custGeom>
                <a:avLst/>
                <a:gdLst>
                  <a:gd name="T0" fmla="*/ 24 w 42"/>
                  <a:gd name="T1" fmla="*/ 0 h 42"/>
                  <a:gd name="T2" fmla="*/ 19 w 42"/>
                  <a:gd name="T3" fmla="*/ 0 h 42"/>
                  <a:gd name="T4" fmla="*/ 17 w 42"/>
                  <a:gd name="T5" fmla="*/ 6 h 42"/>
                  <a:gd name="T6" fmla="*/ 13 w 42"/>
                  <a:gd name="T7" fmla="*/ 8 h 42"/>
                  <a:gd name="T8" fmla="*/ 8 w 42"/>
                  <a:gd name="T9" fmla="*/ 4 h 42"/>
                  <a:gd name="T10" fmla="*/ 5 w 42"/>
                  <a:gd name="T11" fmla="*/ 8 h 42"/>
                  <a:gd name="T12" fmla="*/ 8 w 42"/>
                  <a:gd name="T13" fmla="*/ 13 h 42"/>
                  <a:gd name="T14" fmla="*/ 6 w 42"/>
                  <a:gd name="T15" fmla="*/ 17 h 42"/>
                  <a:gd name="T16" fmla="*/ 0 w 42"/>
                  <a:gd name="T17" fmla="*/ 18 h 42"/>
                  <a:gd name="T18" fmla="*/ 0 w 42"/>
                  <a:gd name="T19" fmla="*/ 23 h 42"/>
                  <a:gd name="T20" fmla="*/ 6 w 42"/>
                  <a:gd name="T21" fmla="*/ 25 h 42"/>
                  <a:gd name="T22" fmla="*/ 8 w 42"/>
                  <a:gd name="T23" fmla="*/ 29 h 42"/>
                  <a:gd name="T24" fmla="*/ 5 w 42"/>
                  <a:gd name="T25" fmla="*/ 34 h 42"/>
                  <a:gd name="T26" fmla="*/ 8 w 42"/>
                  <a:gd name="T27" fmla="*/ 37 h 42"/>
                  <a:gd name="T28" fmla="*/ 13 w 42"/>
                  <a:gd name="T29" fmla="*/ 34 h 42"/>
                  <a:gd name="T30" fmla="*/ 18 w 42"/>
                  <a:gd name="T31" fmla="*/ 36 h 42"/>
                  <a:gd name="T32" fmla="*/ 19 w 42"/>
                  <a:gd name="T33" fmla="*/ 42 h 42"/>
                  <a:gd name="T34" fmla="*/ 24 w 42"/>
                  <a:gd name="T35" fmla="*/ 42 h 42"/>
                  <a:gd name="T36" fmla="*/ 25 w 42"/>
                  <a:gd name="T37" fmla="*/ 36 h 42"/>
                  <a:gd name="T38" fmla="*/ 29 w 42"/>
                  <a:gd name="T39" fmla="*/ 34 h 42"/>
                  <a:gd name="T40" fmla="*/ 34 w 42"/>
                  <a:gd name="T41" fmla="*/ 38 h 42"/>
                  <a:gd name="T42" fmla="*/ 38 w 42"/>
                  <a:gd name="T43" fmla="*/ 34 h 42"/>
                  <a:gd name="T44" fmla="*/ 35 w 42"/>
                  <a:gd name="T45" fmla="*/ 29 h 42"/>
                  <a:gd name="T46" fmla="*/ 37 w 42"/>
                  <a:gd name="T47" fmla="*/ 25 h 42"/>
                  <a:gd name="T48" fmla="*/ 42 w 42"/>
                  <a:gd name="T49" fmla="*/ 23 h 42"/>
                  <a:gd name="T50" fmla="*/ 42 w 42"/>
                  <a:gd name="T51" fmla="*/ 18 h 42"/>
                  <a:gd name="T52" fmla="*/ 36 w 42"/>
                  <a:gd name="T53" fmla="*/ 17 h 42"/>
                  <a:gd name="T54" fmla="*/ 35 w 42"/>
                  <a:gd name="T55" fmla="*/ 13 h 42"/>
                  <a:gd name="T56" fmla="*/ 38 w 42"/>
                  <a:gd name="T57" fmla="*/ 8 h 42"/>
                  <a:gd name="T58" fmla="*/ 34 w 42"/>
                  <a:gd name="T59" fmla="*/ 4 h 42"/>
                  <a:gd name="T60" fmla="*/ 29 w 42"/>
                  <a:gd name="T61" fmla="*/ 7 h 42"/>
                  <a:gd name="T62" fmla="*/ 25 w 42"/>
                  <a:gd name="T63" fmla="*/ 6 h 42"/>
                  <a:gd name="T64" fmla="*/ 24 w 42"/>
                  <a:gd name="T65" fmla="*/ 0 h 42"/>
                  <a:gd name="T66" fmla="*/ 32 w 42"/>
                  <a:gd name="T67" fmla="*/ 21 h 42"/>
                  <a:gd name="T68" fmla="*/ 21 w 42"/>
                  <a:gd name="T69" fmla="*/ 31 h 42"/>
                  <a:gd name="T70" fmla="*/ 11 w 42"/>
                  <a:gd name="T71" fmla="*/ 21 h 42"/>
                  <a:gd name="T72" fmla="*/ 21 w 42"/>
                  <a:gd name="T73" fmla="*/ 10 h 42"/>
                  <a:gd name="T74" fmla="*/ 32 w 42"/>
                  <a:gd name="T75"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4" y="0"/>
                    </a:moveTo>
                    <a:cubicBezTo>
                      <a:pt x="19" y="0"/>
                      <a:pt x="19" y="0"/>
                      <a:pt x="19" y="0"/>
                    </a:cubicBezTo>
                    <a:cubicBezTo>
                      <a:pt x="17" y="6"/>
                      <a:pt x="17" y="6"/>
                      <a:pt x="17" y="6"/>
                    </a:cubicBezTo>
                    <a:cubicBezTo>
                      <a:pt x="16" y="6"/>
                      <a:pt x="14" y="7"/>
                      <a:pt x="13" y="8"/>
                    </a:cubicBezTo>
                    <a:cubicBezTo>
                      <a:pt x="8" y="4"/>
                      <a:pt x="8" y="4"/>
                      <a:pt x="8" y="4"/>
                    </a:cubicBezTo>
                    <a:cubicBezTo>
                      <a:pt x="5" y="8"/>
                      <a:pt x="5" y="8"/>
                      <a:pt x="5" y="8"/>
                    </a:cubicBezTo>
                    <a:cubicBezTo>
                      <a:pt x="8" y="13"/>
                      <a:pt x="8" y="13"/>
                      <a:pt x="8" y="13"/>
                    </a:cubicBezTo>
                    <a:cubicBezTo>
                      <a:pt x="7" y="14"/>
                      <a:pt x="6" y="16"/>
                      <a:pt x="6" y="17"/>
                    </a:cubicBezTo>
                    <a:cubicBezTo>
                      <a:pt x="0" y="18"/>
                      <a:pt x="0" y="18"/>
                      <a:pt x="0" y="18"/>
                    </a:cubicBezTo>
                    <a:cubicBezTo>
                      <a:pt x="0" y="23"/>
                      <a:pt x="0" y="23"/>
                      <a:pt x="0" y="23"/>
                    </a:cubicBezTo>
                    <a:cubicBezTo>
                      <a:pt x="6" y="25"/>
                      <a:pt x="6" y="25"/>
                      <a:pt x="6" y="25"/>
                    </a:cubicBezTo>
                    <a:cubicBezTo>
                      <a:pt x="6" y="26"/>
                      <a:pt x="7" y="28"/>
                      <a:pt x="8" y="29"/>
                    </a:cubicBezTo>
                    <a:cubicBezTo>
                      <a:pt x="5" y="34"/>
                      <a:pt x="5" y="34"/>
                      <a:pt x="5" y="34"/>
                    </a:cubicBezTo>
                    <a:cubicBezTo>
                      <a:pt x="8" y="37"/>
                      <a:pt x="8" y="37"/>
                      <a:pt x="8" y="37"/>
                    </a:cubicBezTo>
                    <a:cubicBezTo>
                      <a:pt x="13" y="34"/>
                      <a:pt x="13" y="34"/>
                      <a:pt x="13" y="34"/>
                    </a:cubicBezTo>
                    <a:cubicBezTo>
                      <a:pt x="14" y="35"/>
                      <a:pt x="16" y="36"/>
                      <a:pt x="18" y="36"/>
                    </a:cubicBezTo>
                    <a:cubicBezTo>
                      <a:pt x="19" y="42"/>
                      <a:pt x="19" y="42"/>
                      <a:pt x="19" y="42"/>
                    </a:cubicBezTo>
                    <a:cubicBezTo>
                      <a:pt x="24" y="42"/>
                      <a:pt x="24" y="42"/>
                      <a:pt x="24" y="42"/>
                    </a:cubicBezTo>
                    <a:cubicBezTo>
                      <a:pt x="25" y="36"/>
                      <a:pt x="25" y="36"/>
                      <a:pt x="25" y="36"/>
                    </a:cubicBezTo>
                    <a:cubicBezTo>
                      <a:pt x="26" y="36"/>
                      <a:pt x="28" y="35"/>
                      <a:pt x="29" y="34"/>
                    </a:cubicBezTo>
                    <a:cubicBezTo>
                      <a:pt x="34" y="38"/>
                      <a:pt x="34" y="38"/>
                      <a:pt x="34" y="38"/>
                    </a:cubicBezTo>
                    <a:cubicBezTo>
                      <a:pt x="38" y="34"/>
                      <a:pt x="38" y="34"/>
                      <a:pt x="38" y="34"/>
                    </a:cubicBezTo>
                    <a:cubicBezTo>
                      <a:pt x="35" y="29"/>
                      <a:pt x="35" y="29"/>
                      <a:pt x="35" y="29"/>
                    </a:cubicBezTo>
                    <a:cubicBezTo>
                      <a:pt x="36" y="28"/>
                      <a:pt x="36" y="26"/>
                      <a:pt x="37" y="25"/>
                    </a:cubicBezTo>
                    <a:cubicBezTo>
                      <a:pt x="42" y="23"/>
                      <a:pt x="42" y="23"/>
                      <a:pt x="42" y="23"/>
                    </a:cubicBezTo>
                    <a:cubicBezTo>
                      <a:pt x="42" y="18"/>
                      <a:pt x="42" y="18"/>
                      <a:pt x="42" y="18"/>
                    </a:cubicBezTo>
                    <a:cubicBezTo>
                      <a:pt x="36" y="17"/>
                      <a:pt x="36" y="17"/>
                      <a:pt x="36" y="17"/>
                    </a:cubicBezTo>
                    <a:cubicBezTo>
                      <a:pt x="36" y="15"/>
                      <a:pt x="35" y="14"/>
                      <a:pt x="35" y="13"/>
                    </a:cubicBezTo>
                    <a:cubicBezTo>
                      <a:pt x="38" y="8"/>
                      <a:pt x="38" y="8"/>
                      <a:pt x="38" y="8"/>
                    </a:cubicBezTo>
                    <a:cubicBezTo>
                      <a:pt x="34" y="4"/>
                      <a:pt x="34" y="4"/>
                      <a:pt x="34" y="4"/>
                    </a:cubicBezTo>
                    <a:cubicBezTo>
                      <a:pt x="29" y="7"/>
                      <a:pt x="29" y="7"/>
                      <a:pt x="29" y="7"/>
                    </a:cubicBezTo>
                    <a:cubicBezTo>
                      <a:pt x="28" y="7"/>
                      <a:pt x="27" y="6"/>
                      <a:pt x="25" y="6"/>
                    </a:cubicBezTo>
                    <a:lnTo>
                      <a:pt x="24" y="0"/>
                    </a:lnTo>
                    <a:close/>
                    <a:moveTo>
                      <a:pt x="32" y="21"/>
                    </a:moveTo>
                    <a:cubicBezTo>
                      <a:pt x="32" y="26"/>
                      <a:pt x="27" y="31"/>
                      <a:pt x="21" y="31"/>
                    </a:cubicBezTo>
                    <a:cubicBezTo>
                      <a:pt x="16" y="31"/>
                      <a:pt x="11" y="26"/>
                      <a:pt x="11" y="21"/>
                    </a:cubicBezTo>
                    <a:cubicBezTo>
                      <a:pt x="11" y="15"/>
                      <a:pt x="16" y="10"/>
                      <a:pt x="21" y="10"/>
                    </a:cubicBezTo>
                    <a:cubicBezTo>
                      <a:pt x="27" y="10"/>
                      <a:pt x="32" y="15"/>
                      <a:pt x="32"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9" name="文本框 7249"/>
            <p:cNvSpPr txBox="1"/>
            <p:nvPr/>
          </p:nvSpPr>
          <p:spPr>
            <a:xfrm>
              <a:off x="3873704" y="1493000"/>
              <a:ext cx="1054101" cy="566208"/>
            </a:xfrm>
            <a:prstGeom prst="rect">
              <a:avLst/>
            </a:prstGeom>
            <a:noFill/>
          </p:spPr>
          <p:txBody>
            <a:bodyPr wrap="square" rtlCol="0">
              <a:spAutoFit/>
            </a:bodyPr>
            <a:lstStyle/>
            <a:p>
              <a:pPr algn="ctr"/>
              <a:r>
                <a:rPr lang="en-US" altLang="zh-CN" sz="2700" b="1" dirty="0">
                  <a:solidFill>
                    <a:schemeClr val="bg1"/>
                  </a:solidFill>
                  <a:latin typeface="微软雅黑" panose="020B0503020204020204" pitchFamily="34" charset="-122"/>
                  <a:ea typeface="微软雅黑" panose="020B0503020204020204" pitchFamily="34" charset="-122"/>
                </a:rPr>
                <a:t>03</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sp>
          <p:nvSpPr>
            <p:cNvPr id="60" name="文本框 7250"/>
            <p:cNvSpPr txBox="1"/>
            <p:nvPr/>
          </p:nvSpPr>
          <p:spPr>
            <a:xfrm>
              <a:off x="3169170" y="2054459"/>
              <a:ext cx="2012027" cy="1455319"/>
            </a:xfrm>
            <a:prstGeom prst="rect">
              <a:avLst/>
            </a:prstGeom>
            <a:noFill/>
          </p:spPr>
          <p:txBody>
            <a:bodyPr wrap="square" rtlCol="0">
              <a:spAutoFit/>
            </a:bodyPr>
            <a:lstStyle/>
            <a:p>
              <a:pPr>
                <a:lnSpc>
                  <a:spcPct val="120000"/>
                </a:lnSpc>
              </a:pPr>
              <a:r>
                <a:rPr lang="zh-CN" altLang="en-US" sz="1600" dirty="0">
                  <a:solidFill>
                    <a:schemeClr val="bg1"/>
                  </a:solidFill>
                  <a:ea typeface="微软雅黑" panose="020B0503020204020204" pitchFamily="34" charset="-122"/>
                </a:rPr>
                <a:t>您的内容打在这里您的内容打在这里您的内容打在这里</a:t>
              </a:r>
              <a:endParaRPr lang="zh-CN" altLang="en-US" sz="1600" dirty="0">
                <a:solidFill>
                  <a:schemeClr val="bg1"/>
                </a:solidFill>
                <a:ea typeface="微软雅黑" panose="020B0503020204020204" pitchFamily="34" charset="-122"/>
              </a:endParaRPr>
            </a:p>
          </p:txBody>
        </p:sp>
      </p:grpSp>
      <p:grpSp>
        <p:nvGrpSpPr>
          <p:cNvPr id="68" name="组合 67"/>
          <p:cNvGrpSpPr/>
          <p:nvPr/>
        </p:nvGrpSpPr>
        <p:grpSpPr>
          <a:xfrm>
            <a:off x="2816069" y="1416168"/>
            <a:ext cx="3310833" cy="2208178"/>
            <a:chOff x="2200134" y="4033855"/>
            <a:chExt cx="3896824" cy="2598067"/>
          </a:xfrm>
        </p:grpSpPr>
        <p:sp>
          <p:nvSpPr>
            <p:cNvPr id="69" name="Freeform 2004"/>
            <p:cNvSpPr/>
            <p:nvPr/>
          </p:nvSpPr>
          <p:spPr bwMode="auto">
            <a:xfrm>
              <a:off x="2915534" y="4033856"/>
              <a:ext cx="3180466" cy="2598066"/>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736288"/>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lstStyle/>
            <a:p>
              <a:endParaRPr lang="zh-CN" altLang="en-US"/>
            </a:p>
          </p:txBody>
        </p:sp>
        <p:grpSp>
          <p:nvGrpSpPr>
            <p:cNvPr id="70" name="组合 69"/>
            <p:cNvGrpSpPr/>
            <p:nvPr/>
          </p:nvGrpSpPr>
          <p:grpSpPr>
            <a:xfrm>
              <a:off x="2200134" y="4033855"/>
              <a:ext cx="3896824" cy="2598066"/>
              <a:chOff x="2130758" y="3935469"/>
              <a:chExt cx="4098864" cy="2732769"/>
            </a:xfrm>
          </p:grpSpPr>
          <p:grpSp>
            <p:nvGrpSpPr>
              <p:cNvPr id="79" name="组合 78"/>
              <p:cNvGrpSpPr/>
              <p:nvPr/>
            </p:nvGrpSpPr>
            <p:grpSpPr>
              <a:xfrm>
                <a:off x="2130758" y="3935469"/>
                <a:ext cx="4098864" cy="2732769"/>
                <a:chOff x="3295168" y="2661445"/>
                <a:chExt cx="4098864" cy="2732769"/>
              </a:xfrm>
            </p:grpSpPr>
            <p:grpSp>
              <p:nvGrpSpPr>
                <p:cNvPr id="82" name="组合 81"/>
                <p:cNvGrpSpPr/>
                <p:nvPr/>
              </p:nvGrpSpPr>
              <p:grpSpPr>
                <a:xfrm>
                  <a:off x="3295168" y="2661445"/>
                  <a:ext cx="4098864" cy="2732769"/>
                  <a:chOff x="3466618" y="2447585"/>
                  <a:chExt cx="4098864" cy="2732769"/>
                </a:xfrm>
              </p:grpSpPr>
              <p:sp>
                <p:nvSpPr>
                  <p:cNvPr id="84" name="Freeform 2004"/>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F3913F"/>
                  </a:solidFill>
                  <a:ln>
                    <a:noFill/>
                  </a:ln>
                  <a:effectLst>
                    <a:innerShdw blurRad="304800" dist="50800" dir="10800000">
                      <a:prstClr val="black">
                        <a:alpha val="20000"/>
                      </a:prstClr>
                    </a:innerShdw>
                  </a:effectLst>
                </p:spPr>
                <p:txBody>
                  <a:bodyPr vert="horz" wrap="square" lIns="91440" tIns="45720" rIns="91440" bIns="45720" numCol="1" anchor="t" anchorCtr="0" compatLnSpc="1"/>
                  <a:lstStyle/>
                  <a:p>
                    <a:endParaRPr lang="zh-CN" altLang="en-US"/>
                  </a:p>
                </p:txBody>
              </p:sp>
              <p:sp>
                <p:nvSpPr>
                  <p:cNvPr id="85" name="椭圆 84"/>
                  <p:cNvSpPr/>
                  <p:nvPr/>
                </p:nvSpPr>
                <p:spPr>
                  <a:xfrm>
                    <a:off x="3466618" y="3230784"/>
                    <a:ext cx="1166369" cy="1166369"/>
                  </a:xfrm>
                  <a:prstGeom prst="ellipse">
                    <a:avLst/>
                  </a:prstGeom>
                  <a:solidFill>
                    <a:srgbClr val="F3913F"/>
                  </a:solidFill>
                  <a:ln>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83" name="椭圆 82"/>
                <p:cNvSpPr/>
                <p:nvPr/>
              </p:nvSpPr>
              <p:spPr>
                <a:xfrm>
                  <a:off x="3345174" y="3494650"/>
                  <a:ext cx="1066358" cy="1066358"/>
                </a:xfrm>
                <a:prstGeom prst="ellipse">
                  <a:avLst/>
                </a:prstGeom>
                <a:solidFill>
                  <a:srgbClr val="F39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80" name="文本框 3295"/>
              <p:cNvSpPr txBox="1"/>
              <p:nvPr/>
            </p:nvSpPr>
            <p:spPr>
              <a:xfrm>
                <a:off x="3725070" y="4204659"/>
                <a:ext cx="1054099" cy="628475"/>
              </a:xfrm>
              <a:prstGeom prst="rect">
                <a:avLst/>
              </a:prstGeom>
              <a:noFill/>
            </p:spPr>
            <p:txBody>
              <a:bodyPr wrap="square" rtlCol="0">
                <a:spAutoFit/>
              </a:bodyPr>
              <a:lstStyle/>
              <a:p>
                <a:pPr algn="ctr"/>
                <a:r>
                  <a:rPr lang="en-US" altLang="zh-CN" sz="2700" b="1" dirty="0">
                    <a:solidFill>
                      <a:schemeClr val="bg1"/>
                    </a:solidFill>
                    <a:latin typeface="微软雅黑" panose="020B0503020204020204" pitchFamily="34" charset="-122"/>
                    <a:ea typeface="微软雅黑" panose="020B0503020204020204" pitchFamily="34" charset="-122"/>
                  </a:rPr>
                  <a:t>01</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sp>
            <p:nvSpPr>
              <p:cNvPr id="81" name="文本框 3296"/>
              <p:cNvSpPr txBox="1"/>
              <p:nvPr/>
            </p:nvSpPr>
            <p:spPr>
              <a:xfrm>
                <a:off x="3293303" y="4783525"/>
                <a:ext cx="2131109" cy="1589544"/>
              </a:xfrm>
              <a:prstGeom prst="rect">
                <a:avLst/>
              </a:prstGeom>
              <a:noFill/>
            </p:spPr>
            <p:txBody>
              <a:bodyPr wrap="square" rtlCol="0">
                <a:spAutoFit/>
              </a:bodyPr>
              <a:lstStyle/>
              <a:p>
                <a:pPr algn="just">
                  <a:lnSpc>
                    <a:spcPct val="120000"/>
                  </a:lnSpc>
                </a:pPr>
                <a:r>
                  <a:rPr lang="zh-CN" altLang="en-US" sz="1600" dirty="0">
                    <a:solidFill>
                      <a:schemeClr val="bg1"/>
                    </a:solidFill>
                    <a:ea typeface="微软雅黑" panose="020B0503020204020204" pitchFamily="34" charset="-122"/>
                  </a:rPr>
                  <a:t>您的内容打在这里您的内容打在这里您的内容打在这里</a:t>
                </a:r>
                <a:endParaRPr lang="zh-CN" altLang="en-US" sz="1600" dirty="0">
                  <a:solidFill>
                    <a:schemeClr val="bg1"/>
                  </a:solidFill>
                  <a:ea typeface="微软雅黑" panose="020B0503020204020204" pitchFamily="34" charset="-122"/>
                </a:endParaRPr>
              </a:p>
            </p:txBody>
          </p:sp>
        </p:grpSp>
        <p:grpSp>
          <p:nvGrpSpPr>
            <p:cNvPr id="71" name="组合 70"/>
            <p:cNvGrpSpPr/>
            <p:nvPr/>
          </p:nvGrpSpPr>
          <p:grpSpPr>
            <a:xfrm>
              <a:off x="2443837" y="4999412"/>
              <a:ext cx="567890" cy="604332"/>
              <a:chOff x="7436301" y="1281113"/>
              <a:chExt cx="296863" cy="315913"/>
            </a:xfrm>
          </p:grpSpPr>
          <p:grpSp>
            <p:nvGrpSpPr>
              <p:cNvPr id="72" name="组合 71"/>
              <p:cNvGrpSpPr/>
              <p:nvPr/>
            </p:nvGrpSpPr>
            <p:grpSpPr>
              <a:xfrm>
                <a:off x="7436301" y="1289050"/>
                <a:ext cx="296863" cy="307976"/>
                <a:chOff x="7436301" y="1289050"/>
                <a:chExt cx="296863" cy="307976"/>
              </a:xfrm>
            </p:grpSpPr>
            <p:sp>
              <p:nvSpPr>
                <p:cNvPr id="74" name="Freeform 1994"/>
                <p:cNvSpPr/>
                <p:nvPr/>
              </p:nvSpPr>
              <p:spPr bwMode="auto">
                <a:xfrm>
                  <a:off x="7680776" y="1352550"/>
                  <a:ext cx="52388" cy="244475"/>
                </a:xfrm>
                <a:custGeom>
                  <a:avLst/>
                  <a:gdLst>
                    <a:gd name="T0" fmla="*/ 14 w 14"/>
                    <a:gd name="T1" fmla="*/ 58 h 65"/>
                    <a:gd name="T2" fmla="*/ 7 w 14"/>
                    <a:gd name="T3" fmla="*/ 65 h 65"/>
                    <a:gd name="T4" fmla="*/ 0 w 14"/>
                    <a:gd name="T5" fmla="*/ 58 h 65"/>
                    <a:gd name="T6" fmla="*/ 0 w 14"/>
                    <a:gd name="T7" fmla="*/ 6 h 65"/>
                    <a:gd name="T8" fmla="*/ 7 w 14"/>
                    <a:gd name="T9" fmla="*/ 0 h 65"/>
                    <a:gd name="T10" fmla="*/ 14 w 14"/>
                    <a:gd name="T11" fmla="*/ 6 h 65"/>
                    <a:gd name="T12" fmla="*/ 14 w 14"/>
                    <a:gd name="T13" fmla="*/ 58 h 65"/>
                  </a:gdLst>
                  <a:ahLst/>
                  <a:cxnLst>
                    <a:cxn ang="0">
                      <a:pos x="T0" y="T1"/>
                    </a:cxn>
                    <a:cxn ang="0">
                      <a:pos x="T2" y="T3"/>
                    </a:cxn>
                    <a:cxn ang="0">
                      <a:pos x="T4" y="T5"/>
                    </a:cxn>
                    <a:cxn ang="0">
                      <a:pos x="T6" y="T7"/>
                    </a:cxn>
                    <a:cxn ang="0">
                      <a:pos x="T8" y="T9"/>
                    </a:cxn>
                    <a:cxn ang="0">
                      <a:pos x="T10" y="T11"/>
                    </a:cxn>
                    <a:cxn ang="0">
                      <a:pos x="T12" y="T13"/>
                    </a:cxn>
                  </a:cxnLst>
                  <a:rect l="0" t="0" r="r" b="b"/>
                  <a:pathLst>
                    <a:path w="14" h="65">
                      <a:moveTo>
                        <a:pt x="14" y="58"/>
                      </a:moveTo>
                      <a:cubicBezTo>
                        <a:pt x="14" y="62"/>
                        <a:pt x="11" y="65"/>
                        <a:pt x="7" y="65"/>
                      </a:cubicBezTo>
                      <a:cubicBezTo>
                        <a:pt x="3" y="65"/>
                        <a:pt x="0" y="62"/>
                        <a:pt x="0" y="58"/>
                      </a:cubicBezTo>
                      <a:cubicBezTo>
                        <a:pt x="0" y="6"/>
                        <a:pt x="0" y="6"/>
                        <a:pt x="0" y="6"/>
                      </a:cubicBezTo>
                      <a:cubicBezTo>
                        <a:pt x="0" y="3"/>
                        <a:pt x="3" y="0"/>
                        <a:pt x="7" y="0"/>
                      </a:cubicBezTo>
                      <a:cubicBezTo>
                        <a:pt x="11" y="0"/>
                        <a:pt x="14" y="3"/>
                        <a:pt x="14" y="6"/>
                      </a:cubicBezTo>
                      <a:lnTo>
                        <a:pt x="14" y="5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995"/>
                <p:cNvSpPr/>
                <p:nvPr/>
              </p:nvSpPr>
              <p:spPr bwMode="auto">
                <a:xfrm>
                  <a:off x="7606163" y="1401763"/>
                  <a:ext cx="52388" cy="195263"/>
                </a:xfrm>
                <a:custGeom>
                  <a:avLst/>
                  <a:gdLst>
                    <a:gd name="T0" fmla="*/ 14 w 14"/>
                    <a:gd name="T1" fmla="*/ 45 h 52"/>
                    <a:gd name="T2" fmla="*/ 7 w 14"/>
                    <a:gd name="T3" fmla="*/ 52 h 52"/>
                    <a:gd name="T4" fmla="*/ 0 w 14"/>
                    <a:gd name="T5" fmla="*/ 45 h 52"/>
                    <a:gd name="T6" fmla="*/ 0 w 14"/>
                    <a:gd name="T7" fmla="*/ 7 h 52"/>
                    <a:gd name="T8" fmla="*/ 7 w 14"/>
                    <a:gd name="T9" fmla="*/ 0 h 52"/>
                    <a:gd name="T10" fmla="*/ 14 w 14"/>
                    <a:gd name="T11" fmla="*/ 7 h 52"/>
                    <a:gd name="T12" fmla="*/ 14 w 14"/>
                    <a:gd name="T13" fmla="*/ 45 h 52"/>
                  </a:gdLst>
                  <a:ahLst/>
                  <a:cxnLst>
                    <a:cxn ang="0">
                      <a:pos x="T0" y="T1"/>
                    </a:cxn>
                    <a:cxn ang="0">
                      <a:pos x="T2" y="T3"/>
                    </a:cxn>
                    <a:cxn ang="0">
                      <a:pos x="T4" y="T5"/>
                    </a:cxn>
                    <a:cxn ang="0">
                      <a:pos x="T6" y="T7"/>
                    </a:cxn>
                    <a:cxn ang="0">
                      <a:pos x="T8" y="T9"/>
                    </a:cxn>
                    <a:cxn ang="0">
                      <a:pos x="T10" y="T11"/>
                    </a:cxn>
                    <a:cxn ang="0">
                      <a:pos x="T12" y="T13"/>
                    </a:cxn>
                  </a:cxnLst>
                  <a:rect l="0" t="0" r="r" b="b"/>
                  <a:pathLst>
                    <a:path w="14" h="52">
                      <a:moveTo>
                        <a:pt x="14" y="45"/>
                      </a:moveTo>
                      <a:cubicBezTo>
                        <a:pt x="14" y="49"/>
                        <a:pt x="11" y="52"/>
                        <a:pt x="7" y="52"/>
                      </a:cubicBezTo>
                      <a:cubicBezTo>
                        <a:pt x="3" y="52"/>
                        <a:pt x="0" y="49"/>
                        <a:pt x="0" y="45"/>
                      </a:cubicBezTo>
                      <a:cubicBezTo>
                        <a:pt x="0" y="7"/>
                        <a:pt x="0" y="7"/>
                        <a:pt x="0" y="7"/>
                      </a:cubicBezTo>
                      <a:cubicBezTo>
                        <a:pt x="0" y="3"/>
                        <a:pt x="3" y="0"/>
                        <a:pt x="7" y="0"/>
                      </a:cubicBezTo>
                      <a:cubicBezTo>
                        <a:pt x="11" y="0"/>
                        <a:pt x="14" y="3"/>
                        <a:pt x="14" y="7"/>
                      </a:cubicBez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996"/>
                <p:cNvSpPr/>
                <p:nvPr/>
              </p:nvSpPr>
              <p:spPr bwMode="auto">
                <a:xfrm>
                  <a:off x="7529963" y="1462088"/>
                  <a:ext cx="53975" cy="134938"/>
                </a:xfrm>
                <a:custGeom>
                  <a:avLst/>
                  <a:gdLst>
                    <a:gd name="T0" fmla="*/ 14 w 14"/>
                    <a:gd name="T1" fmla="*/ 29 h 36"/>
                    <a:gd name="T2" fmla="*/ 7 w 14"/>
                    <a:gd name="T3" fmla="*/ 36 h 36"/>
                    <a:gd name="T4" fmla="*/ 0 w 14"/>
                    <a:gd name="T5" fmla="*/ 29 h 36"/>
                    <a:gd name="T6" fmla="*/ 0 w 14"/>
                    <a:gd name="T7" fmla="*/ 7 h 36"/>
                    <a:gd name="T8" fmla="*/ 7 w 14"/>
                    <a:gd name="T9" fmla="*/ 0 h 36"/>
                    <a:gd name="T10" fmla="*/ 14 w 14"/>
                    <a:gd name="T11" fmla="*/ 7 h 36"/>
                    <a:gd name="T12" fmla="*/ 14 w 14"/>
                    <a:gd name="T13" fmla="*/ 29 h 36"/>
                  </a:gdLst>
                  <a:ahLst/>
                  <a:cxnLst>
                    <a:cxn ang="0">
                      <a:pos x="T0" y="T1"/>
                    </a:cxn>
                    <a:cxn ang="0">
                      <a:pos x="T2" y="T3"/>
                    </a:cxn>
                    <a:cxn ang="0">
                      <a:pos x="T4" y="T5"/>
                    </a:cxn>
                    <a:cxn ang="0">
                      <a:pos x="T6" y="T7"/>
                    </a:cxn>
                    <a:cxn ang="0">
                      <a:pos x="T8" y="T9"/>
                    </a:cxn>
                    <a:cxn ang="0">
                      <a:pos x="T10" y="T11"/>
                    </a:cxn>
                    <a:cxn ang="0">
                      <a:pos x="T12" y="T13"/>
                    </a:cxn>
                  </a:cxnLst>
                  <a:rect l="0" t="0" r="r" b="b"/>
                  <a:pathLst>
                    <a:path w="14" h="36">
                      <a:moveTo>
                        <a:pt x="14" y="29"/>
                      </a:moveTo>
                      <a:cubicBezTo>
                        <a:pt x="14" y="33"/>
                        <a:pt x="11" y="36"/>
                        <a:pt x="7" y="36"/>
                      </a:cubicBezTo>
                      <a:cubicBezTo>
                        <a:pt x="3" y="36"/>
                        <a:pt x="0" y="33"/>
                        <a:pt x="0" y="29"/>
                      </a:cubicBezTo>
                      <a:cubicBezTo>
                        <a:pt x="0" y="7"/>
                        <a:pt x="0" y="7"/>
                        <a:pt x="0" y="7"/>
                      </a:cubicBezTo>
                      <a:cubicBezTo>
                        <a:pt x="0" y="3"/>
                        <a:pt x="3" y="0"/>
                        <a:pt x="7" y="0"/>
                      </a:cubicBezTo>
                      <a:cubicBezTo>
                        <a:pt x="11" y="0"/>
                        <a:pt x="14" y="3"/>
                        <a:pt x="14" y="7"/>
                      </a:cubicBezTo>
                      <a:lnTo>
                        <a:pt x="14"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997"/>
                <p:cNvSpPr/>
                <p:nvPr/>
              </p:nvSpPr>
              <p:spPr bwMode="auto">
                <a:xfrm>
                  <a:off x="7463288" y="1503363"/>
                  <a:ext cx="52388" cy="93663"/>
                </a:xfrm>
                <a:custGeom>
                  <a:avLst/>
                  <a:gdLst>
                    <a:gd name="T0" fmla="*/ 14 w 14"/>
                    <a:gd name="T1" fmla="*/ 18 h 25"/>
                    <a:gd name="T2" fmla="*/ 7 w 14"/>
                    <a:gd name="T3" fmla="*/ 25 h 25"/>
                    <a:gd name="T4" fmla="*/ 0 w 14"/>
                    <a:gd name="T5" fmla="*/ 18 h 25"/>
                    <a:gd name="T6" fmla="*/ 0 w 14"/>
                    <a:gd name="T7" fmla="*/ 6 h 25"/>
                    <a:gd name="T8" fmla="*/ 7 w 14"/>
                    <a:gd name="T9" fmla="*/ 0 h 25"/>
                    <a:gd name="T10" fmla="*/ 14 w 14"/>
                    <a:gd name="T11" fmla="*/ 6 h 25"/>
                    <a:gd name="T12" fmla="*/ 14 w 14"/>
                    <a:gd name="T13" fmla="*/ 18 h 25"/>
                  </a:gdLst>
                  <a:ahLst/>
                  <a:cxnLst>
                    <a:cxn ang="0">
                      <a:pos x="T0" y="T1"/>
                    </a:cxn>
                    <a:cxn ang="0">
                      <a:pos x="T2" y="T3"/>
                    </a:cxn>
                    <a:cxn ang="0">
                      <a:pos x="T4" y="T5"/>
                    </a:cxn>
                    <a:cxn ang="0">
                      <a:pos x="T6" y="T7"/>
                    </a:cxn>
                    <a:cxn ang="0">
                      <a:pos x="T8" y="T9"/>
                    </a:cxn>
                    <a:cxn ang="0">
                      <a:pos x="T10" y="T11"/>
                    </a:cxn>
                    <a:cxn ang="0">
                      <a:pos x="T12" y="T13"/>
                    </a:cxn>
                  </a:cxnLst>
                  <a:rect l="0" t="0" r="r" b="b"/>
                  <a:pathLst>
                    <a:path w="14" h="25">
                      <a:moveTo>
                        <a:pt x="14" y="18"/>
                      </a:moveTo>
                      <a:cubicBezTo>
                        <a:pt x="14" y="22"/>
                        <a:pt x="11" y="25"/>
                        <a:pt x="7" y="25"/>
                      </a:cubicBezTo>
                      <a:cubicBezTo>
                        <a:pt x="3" y="25"/>
                        <a:pt x="0" y="22"/>
                        <a:pt x="0" y="18"/>
                      </a:cubicBezTo>
                      <a:cubicBezTo>
                        <a:pt x="0" y="6"/>
                        <a:pt x="0" y="6"/>
                        <a:pt x="0" y="6"/>
                      </a:cubicBezTo>
                      <a:cubicBezTo>
                        <a:pt x="0" y="3"/>
                        <a:pt x="3" y="0"/>
                        <a:pt x="7" y="0"/>
                      </a:cubicBezTo>
                      <a:cubicBezTo>
                        <a:pt x="11" y="0"/>
                        <a:pt x="14" y="3"/>
                        <a:pt x="14" y="6"/>
                      </a:cubicBezTo>
                      <a:lnTo>
                        <a:pt x="14"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000"/>
                <p:cNvSpPr/>
                <p:nvPr/>
              </p:nvSpPr>
              <p:spPr bwMode="auto">
                <a:xfrm>
                  <a:off x="7436301" y="1289050"/>
                  <a:ext cx="244475" cy="176213"/>
                </a:xfrm>
                <a:custGeom>
                  <a:avLst/>
                  <a:gdLst>
                    <a:gd name="T0" fmla="*/ 6 w 65"/>
                    <a:gd name="T1" fmla="*/ 45 h 47"/>
                    <a:gd name="T2" fmla="*/ 62 w 65"/>
                    <a:gd name="T3" fmla="*/ 7 h 47"/>
                    <a:gd name="T4" fmla="*/ 59 w 65"/>
                    <a:gd name="T5" fmla="*/ 2 h 47"/>
                    <a:gd name="T6" fmla="*/ 3 w 65"/>
                    <a:gd name="T7" fmla="*/ 40 h 47"/>
                    <a:gd name="T8" fmla="*/ 6 w 65"/>
                    <a:gd name="T9" fmla="*/ 45 h 47"/>
                  </a:gdLst>
                  <a:ahLst/>
                  <a:cxnLst>
                    <a:cxn ang="0">
                      <a:pos x="T0" y="T1"/>
                    </a:cxn>
                    <a:cxn ang="0">
                      <a:pos x="T2" y="T3"/>
                    </a:cxn>
                    <a:cxn ang="0">
                      <a:pos x="T4" y="T5"/>
                    </a:cxn>
                    <a:cxn ang="0">
                      <a:pos x="T6" y="T7"/>
                    </a:cxn>
                    <a:cxn ang="0">
                      <a:pos x="T8" y="T9"/>
                    </a:cxn>
                  </a:cxnLst>
                  <a:rect l="0" t="0" r="r" b="b"/>
                  <a:pathLst>
                    <a:path w="65" h="47">
                      <a:moveTo>
                        <a:pt x="6" y="45"/>
                      </a:moveTo>
                      <a:cubicBezTo>
                        <a:pt x="25" y="32"/>
                        <a:pt x="43" y="19"/>
                        <a:pt x="62" y="7"/>
                      </a:cubicBezTo>
                      <a:cubicBezTo>
                        <a:pt x="65" y="5"/>
                        <a:pt x="62" y="0"/>
                        <a:pt x="59" y="2"/>
                      </a:cubicBezTo>
                      <a:cubicBezTo>
                        <a:pt x="41" y="15"/>
                        <a:pt x="22" y="28"/>
                        <a:pt x="3" y="40"/>
                      </a:cubicBezTo>
                      <a:cubicBezTo>
                        <a:pt x="0" y="42"/>
                        <a:pt x="3" y="47"/>
                        <a:pt x="6"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3" name="Freeform 2001"/>
              <p:cNvSpPr/>
              <p:nvPr/>
            </p:nvSpPr>
            <p:spPr bwMode="auto">
              <a:xfrm>
                <a:off x="7598226" y="1281113"/>
                <a:ext cx="93663" cy="93663"/>
              </a:xfrm>
              <a:custGeom>
                <a:avLst/>
                <a:gdLst>
                  <a:gd name="T0" fmla="*/ 5 w 25"/>
                  <a:gd name="T1" fmla="*/ 7 h 25"/>
                  <a:gd name="T2" fmla="*/ 21 w 25"/>
                  <a:gd name="T3" fmla="*/ 8 h 25"/>
                  <a:gd name="T4" fmla="*/ 18 w 25"/>
                  <a:gd name="T5" fmla="*/ 4 h 25"/>
                  <a:gd name="T6" fmla="*/ 13 w 25"/>
                  <a:gd name="T7" fmla="*/ 19 h 25"/>
                  <a:gd name="T8" fmla="*/ 20 w 25"/>
                  <a:gd name="T9" fmla="*/ 20 h 25"/>
                  <a:gd name="T10" fmla="*/ 24 w 25"/>
                  <a:gd name="T11" fmla="*/ 5 h 25"/>
                  <a:gd name="T12" fmla="*/ 21 w 25"/>
                  <a:gd name="T13" fmla="*/ 1 h 25"/>
                  <a:gd name="T14" fmla="*/ 5 w 25"/>
                  <a:gd name="T15" fmla="*/ 0 h 25"/>
                  <a:gd name="T16" fmla="*/ 5 w 25"/>
                  <a:gd name="T17"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5" y="7"/>
                    </a:moveTo>
                    <a:cubicBezTo>
                      <a:pt x="10" y="7"/>
                      <a:pt x="16" y="8"/>
                      <a:pt x="21" y="8"/>
                    </a:cubicBezTo>
                    <a:cubicBezTo>
                      <a:pt x="20" y="7"/>
                      <a:pt x="19" y="5"/>
                      <a:pt x="18" y="4"/>
                    </a:cubicBezTo>
                    <a:cubicBezTo>
                      <a:pt x="16" y="9"/>
                      <a:pt x="15" y="14"/>
                      <a:pt x="13" y="19"/>
                    </a:cubicBezTo>
                    <a:cubicBezTo>
                      <a:pt x="12" y="23"/>
                      <a:pt x="18" y="25"/>
                      <a:pt x="20" y="20"/>
                    </a:cubicBezTo>
                    <a:cubicBezTo>
                      <a:pt x="21" y="15"/>
                      <a:pt x="23" y="10"/>
                      <a:pt x="24" y="5"/>
                    </a:cubicBezTo>
                    <a:cubicBezTo>
                      <a:pt x="25" y="3"/>
                      <a:pt x="23" y="1"/>
                      <a:pt x="21" y="1"/>
                    </a:cubicBezTo>
                    <a:cubicBezTo>
                      <a:pt x="16" y="1"/>
                      <a:pt x="10" y="0"/>
                      <a:pt x="5" y="0"/>
                    </a:cubicBezTo>
                    <a:cubicBezTo>
                      <a:pt x="0" y="0"/>
                      <a:pt x="0" y="6"/>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6122994" y="3558525"/>
            <a:ext cx="3317385" cy="2212547"/>
            <a:chOff x="4592843" y="2668276"/>
            <a:chExt cx="2488363" cy="1659026"/>
          </a:xfrm>
        </p:grpSpPr>
        <p:grpSp>
          <p:nvGrpSpPr>
            <p:cNvPr id="87" name="组合 86"/>
            <p:cNvGrpSpPr/>
            <p:nvPr/>
          </p:nvGrpSpPr>
          <p:grpSpPr>
            <a:xfrm flipH="1">
              <a:off x="4592843" y="2668276"/>
              <a:ext cx="2488363" cy="1659026"/>
              <a:chOff x="2200134" y="4033855"/>
              <a:chExt cx="3896824" cy="2598067"/>
            </a:xfrm>
          </p:grpSpPr>
          <p:sp>
            <p:nvSpPr>
              <p:cNvPr id="89" name="Freeform 2004"/>
              <p:cNvSpPr/>
              <p:nvPr/>
            </p:nvSpPr>
            <p:spPr bwMode="auto">
              <a:xfrm>
                <a:off x="2915534" y="4033856"/>
                <a:ext cx="3180466" cy="2598066"/>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736288"/>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lstStyle/>
              <a:p>
                <a:endParaRPr lang="zh-CN" altLang="en-US"/>
              </a:p>
            </p:txBody>
          </p:sp>
          <p:grpSp>
            <p:nvGrpSpPr>
              <p:cNvPr id="90" name="组合 89"/>
              <p:cNvGrpSpPr/>
              <p:nvPr/>
            </p:nvGrpSpPr>
            <p:grpSpPr>
              <a:xfrm>
                <a:off x="2200134" y="4033855"/>
                <a:ext cx="3896824" cy="2598066"/>
                <a:chOff x="2130758" y="3935469"/>
                <a:chExt cx="4098864" cy="2732769"/>
              </a:xfrm>
            </p:grpSpPr>
            <p:grpSp>
              <p:nvGrpSpPr>
                <p:cNvPr id="91" name="组合 90"/>
                <p:cNvGrpSpPr/>
                <p:nvPr/>
              </p:nvGrpSpPr>
              <p:grpSpPr>
                <a:xfrm>
                  <a:off x="2130758" y="3935469"/>
                  <a:ext cx="4098864" cy="2732769"/>
                  <a:chOff x="3295168" y="2661445"/>
                  <a:chExt cx="4098864" cy="2732769"/>
                </a:xfrm>
              </p:grpSpPr>
              <p:grpSp>
                <p:nvGrpSpPr>
                  <p:cNvPr id="94" name="组合 93"/>
                  <p:cNvGrpSpPr/>
                  <p:nvPr/>
                </p:nvGrpSpPr>
                <p:grpSpPr>
                  <a:xfrm>
                    <a:off x="3295168" y="2661445"/>
                    <a:ext cx="4098864" cy="2732769"/>
                    <a:chOff x="3466618" y="2447585"/>
                    <a:chExt cx="4098864" cy="2732769"/>
                  </a:xfrm>
                </p:grpSpPr>
                <p:sp>
                  <p:nvSpPr>
                    <p:cNvPr id="96" name="Freeform 2004"/>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FB6060"/>
                    </a:solidFill>
                    <a:ln>
                      <a:noFill/>
                    </a:ln>
                    <a:effectLst>
                      <a:innerShdw blurRad="304800" dist="50800" dir="10800000">
                        <a:prstClr val="black">
                          <a:alpha val="20000"/>
                        </a:prstClr>
                      </a:innerShdw>
                    </a:effectLst>
                  </p:spPr>
                  <p:txBody>
                    <a:bodyPr vert="horz" wrap="square" lIns="91440" tIns="45720" rIns="91440" bIns="45720" numCol="1" anchor="t" anchorCtr="0" compatLnSpc="1"/>
                    <a:lstStyle/>
                    <a:p>
                      <a:endParaRPr lang="zh-CN" altLang="en-US"/>
                    </a:p>
                  </p:txBody>
                </p:sp>
                <p:sp>
                  <p:nvSpPr>
                    <p:cNvPr id="97" name="椭圆 96"/>
                    <p:cNvSpPr/>
                    <p:nvPr/>
                  </p:nvSpPr>
                  <p:spPr>
                    <a:xfrm>
                      <a:off x="3466618" y="3230784"/>
                      <a:ext cx="1166370" cy="1166370"/>
                    </a:xfrm>
                    <a:prstGeom prst="ellipse">
                      <a:avLst/>
                    </a:prstGeom>
                    <a:solidFill>
                      <a:srgbClr val="FB6060"/>
                    </a:solidFill>
                    <a:ln>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95" name="椭圆 94"/>
                  <p:cNvSpPr/>
                  <p:nvPr/>
                </p:nvSpPr>
                <p:spPr>
                  <a:xfrm>
                    <a:off x="3345174" y="3494650"/>
                    <a:ext cx="1066358" cy="1066358"/>
                  </a:xfrm>
                  <a:prstGeom prst="ellipse">
                    <a:avLst/>
                  </a:prstGeom>
                  <a:solidFill>
                    <a:srgbClr val="FB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92" name="文本框 3337"/>
                <p:cNvSpPr txBox="1"/>
                <p:nvPr/>
              </p:nvSpPr>
              <p:spPr>
                <a:xfrm>
                  <a:off x="3639829" y="4210206"/>
                  <a:ext cx="1054099" cy="627234"/>
                </a:xfrm>
                <a:prstGeom prst="rect">
                  <a:avLst/>
                </a:prstGeom>
                <a:noFill/>
              </p:spPr>
              <p:txBody>
                <a:bodyPr wrap="square" rtlCol="0">
                  <a:spAutoFit/>
                </a:bodyPr>
                <a:lstStyle/>
                <a:p>
                  <a:pPr algn="ctr"/>
                  <a:r>
                    <a:rPr lang="en-US" altLang="zh-CN" sz="2700" b="1" dirty="0">
                      <a:solidFill>
                        <a:schemeClr val="bg1"/>
                      </a:solidFill>
                      <a:latin typeface="微软雅黑" panose="020B0503020204020204" pitchFamily="34" charset="-122"/>
                      <a:ea typeface="微软雅黑" panose="020B0503020204020204" pitchFamily="34" charset="-122"/>
                    </a:rPr>
                    <a:t>04</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sp>
              <p:nvSpPr>
                <p:cNvPr id="93" name="文本框 3338"/>
                <p:cNvSpPr txBox="1"/>
                <p:nvPr/>
              </p:nvSpPr>
              <p:spPr>
                <a:xfrm>
                  <a:off x="3311134" y="4728000"/>
                  <a:ext cx="1885308" cy="1612176"/>
                </a:xfrm>
                <a:prstGeom prst="rect">
                  <a:avLst/>
                </a:prstGeom>
                <a:noFill/>
              </p:spPr>
              <p:txBody>
                <a:bodyPr wrap="square" rtlCol="0">
                  <a:spAutoFit/>
                </a:bodyPr>
                <a:lstStyle/>
                <a:p>
                  <a:pPr algn="just">
                    <a:lnSpc>
                      <a:spcPct val="120000"/>
                    </a:lnSpc>
                  </a:pPr>
                  <a:r>
                    <a:rPr lang="zh-CN" altLang="en-US" sz="1600" dirty="0">
                      <a:solidFill>
                        <a:schemeClr val="bg1"/>
                      </a:solidFill>
                      <a:ea typeface="微软雅黑" panose="020B0503020204020204" pitchFamily="34" charset="-122"/>
                    </a:rPr>
                    <a:t>您的内容打在这里您的内容打在这里您的内容打在这里</a:t>
                  </a:r>
                  <a:endParaRPr lang="zh-CN" altLang="en-US" sz="1600" dirty="0">
                    <a:solidFill>
                      <a:schemeClr val="bg1"/>
                    </a:solidFill>
                    <a:ea typeface="微软雅黑" panose="020B0503020204020204" pitchFamily="34" charset="-122"/>
                  </a:endParaRPr>
                </a:p>
              </p:txBody>
            </p:sp>
          </p:grpSp>
        </p:grpSp>
        <p:sp>
          <p:nvSpPr>
            <p:cNvPr id="88" name="Freeform 3236"/>
            <p:cNvSpPr/>
            <p:nvPr/>
          </p:nvSpPr>
          <p:spPr bwMode="auto">
            <a:xfrm>
              <a:off x="6617448" y="3270304"/>
              <a:ext cx="248786" cy="451049"/>
            </a:xfrm>
            <a:custGeom>
              <a:avLst/>
              <a:gdLst>
                <a:gd name="T0" fmla="*/ 20 w 52"/>
                <a:gd name="T1" fmla="*/ 94 h 94"/>
                <a:gd name="T2" fmla="*/ 20 w 52"/>
                <a:gd name="T3" fmla="*/ 83 h 94"/>
                <a:gd name="T4" fmla="*/ 0 w 52"/>
                <a:gd name="T5" fmla="*/ 78 h 94"/>
                <a:gd name="T6" fmla="*/ 4 w 52"/>
                <a:gd name="T7" fmla="*/ 65 h 94"/>
                <a:gd name="T8" fmla="*/ 23 w 52"/>
                <a:gd name="T9" fmla="*/ 70 h 94"/>
                <a:gd name="T10" fmla="*/ 34 w 52"/>
                <a:gd name="T11" fmla="*/ 63 h 94"/>
                <a:gd name="T12" fmla="*/ 22 w 52"/>
                <a:gd name="T13" fmla="*/ 53 h 94"/>
                <a:gd name="T14" fmla="*/ 1 w 52"/>
                <a:gd name="T15" fmla="*/ 31 h 94"/>
                <a:gd name="T16" fmla="*/ 20 w 52"/>
                <a:gd name="T17" fmla="*/ 11 h 94"/>
                <a:gd name="T18" fmla="*/ 20 w 52"/>
                <a:gd name="T19" fmla="*/ 0 h 94"/>
                <a:gd name="T20" fmla="*/ 32 w 52"/>
                <a:gd name="T21" fmla="*/ 0 h 94"/>
                <a:gd name="T22" fmla="*/ 32 w 52"/>
                <a:gd name="T23" fmla="*/ 10 h 94"/>
                <a:gd name="T24" fmla="*/ 48 w 52"/>
                <a:gd name="T25" fmla="*/ 14 h 94"/>
                <a:gd name="T26" fmla="*/ 45 w 52"/>
                <a:gd name="T27" fmla="*/ 27 h 94"/>
                <a:gd name="T28" fmla="*/ 28 w 52"/>
                <a:gd name="T29" fmla="*/ 23 h 94"/>
                <a:gd name="T30" fmla="*/ 19 w 52"/>
                <a:gd name="T31" fmla="*/ 30 h 94"/>
                <a:gd name="T32" fmla="*/ 32 w 52"/>
                <a:gd name="T33" fmla="*/ 39 h 94"/>
                <a:gd name="T34" fmla="*/ 52 w 52"/>
                <a:gd name="T35" fmla="*/ 61 h 94"/>
                <a:gd name="T36" fmla="*/ 31 w 52"/>
                <a:gd name="T37" fmla="*/ 83 h 94"/>
                <a:gd name="T38" fmla="*/ 31 w 52"/>
                <a:gd name="T39" fmla="*/ 94 h 94"/>
                <a:gd name="T40" fmla="*/ 20 w 52"/>
                <a:gd name="T41"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94">
                  <a:moveTo>
                    <a:pt x="20" y="94"/>
                  </a:moveTo>
                  <a:cubicBezTo>
                    <a:pt x="20" y="83"/>
                    <a:pt x="20" y="83"/>
                    <a:pt x="20" y="83"/>
                  </a:cubicBezTo>
                  <a:cubicBezTo>
                    <a:pt x="12" y="83"/>
                    <a:pt x="5" y="81"/>
                    <a:pt x="0" y="78"/>
                  </a:cubicBezTo>
                  <a:cubicBezTo>
                    <a:pt x="4" y="65"/>
                    <a:pt x="4" y="65"/>
                    <a:pt x="4" y="65"/>
                  </a:cubicBezTo>
                  <a:cubicBezTo>
                    <a:pt x="8" y="67"/>
                    <a:pt x="15" y="70"/>
                    <a:pt x="23" y="70"/>
                  </a:cubicBezTo>
                  <a:cubicBezTo>
                    <a:pt x="29" y="70"/>
                    <a:pt x="34" y="67"/>
                    <a:pt x="34" y="63"/>
                  </a:cubicBezTo>
                  <a:cubicBezTo>
                    <a:pt x="34" y="58"/>
                    <a:pt x="30" y="56"/>
                    <a:pt x="22" y="53"/>
                  </a:cubicBezTo>
                  <a:cubicBezTo>
                    <a:pt x="9" y="48"/>
                    <a:pt x="1" y="43"/>
                    <a:pt x="1" y="31"/>
                  </a:cubicBezTo>
                  <a:cubicBezTo>
                    <a:pt x="1" y="21"/>
                    <a:pt x="8" y="13"/>
                    <a:pt x="20" y="11"/>
                  </a:cubicBezTo>
                  <a:cubicBezTo>
                    <a:pt x="20" y="0"/>
                    <a:pt x="20" y="0"/>
                    <a:pt x="20" y="0"/>
                  </a:cubicBezTo>
                  <a:cubicBezTo>
                    <a:pt x="32" y="0"/>
                    <a:pt x="32" y="0"/>
                    <a:pt x="32" y="0"/>
                  </a:cubicBezTo>
                  <a:cubicBezTo>
                    <a:pt x="32" y="10"/>
                    <a:pt x="32" y="10"/>
                    <a:pt x="32" y="10"/>
                  </a:cubicBezTo>
                  <a:cubicBezTo>
                    <a:pt x="39" y="10"/>
                    <a:pt x="45" y="12"/>
                    <a:pt x="48" y="14"/>
                  </a:cubicBezTo>
                  <a:cubicBezTo>
                    <a:pt x="45" y="27"/>
                    <a:pt x="45" y="27"/>
                    <a:pt x="45" y="27"/>
                  </a:cubicBezTo>
                  <a:cubicBezTo>
                    <a:pt x="42" y="26"/>
                    <a:pt x="37" y="23"/>
                    <a:pt x="28" y="23"/>
                  </a:cubicBezTo>
                  <a:cubicBezTo>
                    <a:pt x="21" y="23"/>
                    <a:pt x="19" y="26"/>
                    <a:pt x="19" y="30"/>
                  </a:cubicBezTo>
                  <a:cubicBezTo>
                    <a:pt x="19" y="33"/>
                    <a:pt x="23" y="36"/>
                    <a:pt x="32" y="39"/>
                  </a:cubicBezTo>
                  <a:cubicBezTo>
                    <a:pt x="46" y="44"/>
                    <a:pt x="52" y="51"/>
                    <a:pt x="52" y="61"/>
                  </a:cubicBezTo>
                  <a:cubicBezTo>
                    <a:pt x="52" y="71"/>
                    <a:pt x="44" y="80"/>
                    <a:pt x="31" y="83"/>
                  </a:cubicBezTo>
                  <a:cubicBezTo>
                    <a:pt x="31" y="94"/>
                    <a:pt x="31" y="94"/>
                    <a:pt x="31" y="94"/>
                  </a:cubicBezTo>
                  <a:lnTo>
                    <a:pt x="20" y="9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98" name="组合 97"/>
          <p:cNvGrpSpPr/>
          <p:nvPr/>
        </p:nvGrpSpPr>
        <p:grpSpPr>
          <a:xfrm>
            <a:off x="6119932" y="835832"/>
            <a:ext cx="3842989" cy="2563101"/>
            <a:chOff x="6131608" y="576805"/>
            <a:chExt cx="3973705" cy="2649325"/>
          </a:xfrm>
        </p:grpSpPr>
        <p:sp>
          <p:nvSpPr>
            <p:cNvPr id="99" name="Freeform 2004"/>
            <p:cNvSpPr/>
            <p:nvPr/>
          </p:nvSpPr>
          <p:spPr bwMode="auto">
            <a:xfrm flipH="1">
              <a:off x="6131608" y="576806"/>
              <a:ext cx="3243214" cy="2649324"/>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FF9933"/>
            </a:solidFill>
            <a:ln>
              <a:noFill/>
            </a:ln>
            <a:effectLst>
              <a:outerShdw blurRad="127000" dist="38100" dir="2700000" algn="tl" rotWithShape="0">
                <a:prstClr val="black">
                  <a:alpha val="25000"/>
                </a:prstClr>
              </a:outerShdw>
            </a:effectLst>
          </p:spPr>
          <p:txBody>
            <a:bodyPr vert="horz" wrap="square" lIns="91440" tIns="45720" rIns="91440" bIns="45720" numCol="1" anchor="t" anchorCtr="0" compatLnSpc="1"/>
            <a:lstStyle/>
            <a:p>
              <a:endParaRPr lang="zh-CN" altLang="en-US"/>
            </a:p>
          </p:txBody>
        </p:sp>
        <p:grpSp>
          <p:nvGrpSpPr>
            <p:cNvPr id="100" name="组合 99"/>
            <p:cNvGrpSpPr/>
            <p:nvPr/>
          </p:nvGrpSpPr>
          <p:grpSpPr>
            <a:xfrm flipH="1">
              <a:off x="6131608" y="576805"/>
              <a:ext cx="3973705" cy="2649324"/>
              <a:chOff x="3295168" y="2661445"/>
              <a:chExt cx="4098864" cy="2732769"/>
            </a:xfrm>
          </p:grpSpPr>
          <p:grpSp>
            <p:nvGrpSpPr>
              <p:cNvPr id="108" name="组合 107"/>
              <p:cNvGrpSpPr/>
              <p:nvPr/>
            </p:nvGrpSpPr>
            <p:grpSpPr>
              <a:xfrm>
                <a:off x="3295168" y="2661445"/>
                <a:ext cx="4098864" cy="2732769"/>
                <a:chOff x="3466618" y="2447585"/>
                <a:chExt cx="4098864" cy="2732769"/>
              </a:xfrm>
            </p:grpSpPr>
            <p:sp>
              <p:nvSpPr>
                <p:cNvPr id="110" name="Freeform 2004"/>
                <p:cNvSpPr/>
                <p:nvPr/>
              </p:nvSpPr>
              <p:spPr bwMode="auto">
                <a:xfrm>
                  <a:off x="4220117" y="2447585"/>
                  <a:ext cx="3345365" cy="2732769"/>
                </a:xfrm>
                <a:custGeom>
                  <a:avLst/>
                  <a:gdLst>
                    <a:gd name="T0" fmla="*/ 0 w 621"/>
                    <a:gd name="T1" fmla="*/ 134 h 507"/>
                    <a:gd name="T2" fmla="*/ 93 w 621"/>
                    <a:gd name="T3" fmla="*/ 254 h 507"/>
                    <a:gd name="T4" fmla="*/ 0 w 621"/>
                    <a:gd name="T5" fmla="*/ 373 h 507"/>
                    <a:gd name="T6" fmla="*/ 224 w 621"/>
                    <a:gd name="T7" fmla="*/ 507 h 507"/>
                    <a:gd name="T8" fmla="*/ 468 w 621"/>
                    <a:gd name="T9" fmla="*/ 321 h 507"/>
                    <a:gd name="T10" fmla="*/ 621 w 621"/>
                    <a:gd name="T11" fmla="*/ 254 h 507"/>
                    <a:gd name="T12" fmla="*/ 468 w 621"/>
                    <a:gd name="T13" fmla="*/ 186 h 507"/>
                    <a:gd name="T14" fmla="*/ 224 w 621"/>
                    <a:gd name="T15" fmla="*/ 0 h 507"/>
                    <a:gd name="T16" fmla="*/ 0 w 621"/>
                    <a:gd name="T17" fmla="*/ 13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1" h="507">
                      <a:moveTo>
                        <a:pt x="0" y="134"/>
                      </a:moveTo>
                      <a:cubicBezTo>
                        <a:pt x="54" y="148"/>
                        <a:pt x="93" y="196"/>
                        <a:pt x="93" y="254"/>
                      </a:cubicBezTo>
                      <a:cubicBezTo>
                        <a:pt x="93" y="311"/>
                        <a:pt x="54" y="359"/>
                        <a:pt x="0" y="373"/>
                      </a:cubicBezTo>
                      <a:cubicBezTo>
                        <a:pt x="43" y="452"/>
                        <a:pt x="127" y="507"/>
                        <a:pt x="224" y="507"/>
                      </a:cubicBezTo>
                      <a:cubicBezTo>
                        <a:pt x="340" y="507"/>
                        <a:pt x="438" y="428"/>
                        <a:pt x="468" y="321"/>
                      </a:cubicBezTo>
                      <a:cubicBezTo>
                        <a:pt x="621" y="254"/>
                        <a:pt x="621" y="254"/>
                        <a:pt x="621" y="254"/>
                      </a:cubicBezTo>
                      <a:cubicBezTo>
                        <a:pt x="468" y="186"/>
                        <a:pt x="468" y="186"/>
                        <a:pt x="468" y="186"/>
                      </a:cubicBezTo>
                      <a:cubicBezTo>
                        <a:pt x="438" y="79"/>
                        <a:pt x="340" y="0"/>
                        <a:pt x="224" y="0"/>
                      </a:cubicBezTo>
                      <a:cubicBezTo>
                        <a:pt x="127" y="0"/>
                        <a:pt x="43" y="55"/>
                        <a:pt x="0" y="134"/>
                      </a:cubicBezTo>
                    </a:path>
                  </a:pathLst>
                </a:custGeom>
                <a:solidFill>
                  <a:srgbClr val="6EADAA"/>
                </a:solidFill>
                <a:ln>
                  <a:noFill/>
                </a:ln>
                <a:effectLst>
                  <a:innerShdw blurRad="304800" dist="50800" dir="10800000">
                    <a:prstClr val="black">
                      <a:alpha val="20000"/>
                    </a:prstClr>
                  </a:innerShdw>
                </a:effectLst>
              </p:spPr>
              <p:txBody>
                <a:bodyPr vert="horz" wrap="square" lIns="91440" tIns="45720" rIns="91440" bIns="45720" numCol="1" anchor="t" anchorCtr="0" compatLnSpc="1"/>
                <a:lstStyle/>
                <a:p>
                  <a:endParaRPr lang="zh-CN" altLang="en-US"/>
                </a:p>
              </p:txBody>
            </p:sp>
            <p:sp>
              <p:nvSpPr>
                <p:cNvPr id="111" name="椭圆 110"/>
                <p:cNvSpPr/>
                <p:nvPr/>
              </p:nvSpPr>
              <p:spPr>
                <a:xfrm>
                  <a:off x="3466618" y="3230784"/>
                  <a:ext cx="1166370" cy="1166370"/>
                </a:xfrm>
                <a:prstGeom prst="ellipse">
                  <a:avLst/>
                </a:prstGeom>
                <a:solidFill>
                  <a:srgbClr val="6EADAA"/>
                </a:solidFill>
                <a:ln>
                  <a:noFill/>
                </a:ln>
                <a:effectLst>
                  <a:outerShdw blurRad="50800" dist="381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109" name="椭圆 108"/>
              <p:cNvSpPr/>
              <p:nvPr/>
            </p:nvSpPr>
            <p:spPr>
              <a:xfrm>
                <a:off x="3345175" y="3494650"/>
                <a:ext cx="1066358" cy="1066358"/>
              </a:xfrm>
              <a:prstGeom prst="ellipse">
                <a:avLst/>
              </a:prstGeom>
              <a:solidFill>
                <a:srgbClr val="6EA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101" name="文本框 3316"/>
            <p:cNvSpPr txBox="1"/>
            <p:nvPr/>
          </p:nvSpPr>
          <p:spPr>
            <a:xfrm flipH="1">
              <a:off x="7570834" y="991046"/>
              <a:ext cx="1021913" cy="524915"/>
            </a:xfrm>
            <a:prstGeom prst="rect">
              <a:avLst/>
            </a:prstGeom>
            <a:noFill/>
          </p:spPr>
          <p:txBody>
            <a:bodyPr wrap="square" rtlCol="0">
              <a:spAutoFit/>
            </a:bodyPr>
            <a:lstStyle/>
            <a:p>
              <a:pPr algn="ctr"/>
              <a:r>
                <a:rPr lang="en-US" altLang="zh-CN" sz="2700" b="1" dirty="0">
                  <a:solidFill>
                    <a:schemeClr val="bg1"/>
                  </a:solidFill>
                  <a:latin typeface="微软雅黑" panose="020B0503020204020204" pitchFamily="34" charset="-122"/>
                  <a:ea typeface="微软雅黑" panose="020B0503020204020204" pitchFamily="34" charset="-122"/>
                </a:rPr>
                <a:t>02</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sp>
          <p:nvSpPr>
            <p:cNvPr id="102" name="文本框 3317"/>
            <p:cNvSpPr txBox="1"/>
            <p:nvPr/>
          </p:nvSpPr>
          <p:spPr>
            <a:xfrm flipH="1">
              <a:off x="7215026" y="1526701"/>
              <a:ext cx="1670394" cy="1349184"/>
            </a:xfrm>
            <a:prstGeom prst="rect">
              <a:avLst/>
            </a:prstGeom>
            <a:noFill/>
          </p:spPr>
          <p:txBody>
            <a:bodyPr wrap="square" rtlCol="0">
              <a:spAutoFit/>
            </a:bodyPr>
            <a:lstStyle/>
            <a:p>
              <a:pPr algn="just">
                <a:lnSpc>
                  <a:spcPct val="120000"/>
                </a:lnSpc>
              </a:pPr>
              <a:r>
                <a:rPr lang="zh-CN" altLang="en-US" sz="1600" dirty="0">
                  <a:solidFill>
                    <a:schemeClr val="bg1"/>
                  </a:solidFill>
                  <a:ea typeface="微软雅黑" panose="020B0503020204020204" pitchFamily="34" charset="-122"/>
                </a:rPr>
                <a:t>您的内容打在这里您的内容打在这里您的内容打在这里</a:t>
              </a:r>
              <a:endParaRPr lang="zh-CN" altLang="en-US" sz="1600" dirty="0">
                <a:solidFill>
                  <a:schemeClr val="bg1"/>
                </a:solidFill>
                <a:ea typeface="微软雅黑" panose="020B0503020204020204" pitchFamily="34" charset="-122"/>
              </a:endParaRPr>
            </a:p>
          </p:txBody>
        </p:sp>
        <p:grpSp>
          <p:nvGrpSpPr>
            <p:cNvPr id="103" name="组合 102"/>
            <p:cNvGrpSpPr/>
            <p:nvPr/>
          </p:nvGrpSpPr>
          <p:grpSpPr>
            <a:xfrm>
              <a:off x="9284235" y="1523909"/>
              <a:ext cx="511400" cy="755113"/>
              <a:chOff x="3681413" y="2543176"/>
              <a:chExt cx="203200" cy="300037"/>
            </a:xfrm>
          </p:grpSpPr>
          <p:sp>
            <p:nvSpPr>
              <p:cNvPr id="104" name="Freeform 2392"/>
              <p:cNvSpPr/>
              <p:nvPr/>
            </p:nvSpPr>
            <p:spPr bwMode="auto">
              <a:xfrm>
                <a:off x="3681413" y="2543176"/>
                <a:ext cx="203200" cy="241300"/>
              </a:xfrm>
              <a:custGeom>
                <a:avLst/>
                <a:gdLst>
                  <a:gd name="T0" fmla="*/ 28 w 54"/>
                  <a:gd name="T1" fmla="*/ 0 h 64"/>
                  <a:gd name="T2" fmla="*/ 26 w 54"/>
                  <a:gd name="T3" fmla="*/ 0 h 64"/>
                  <a:gd name="T4" fmla="*/ 1 w 54"/>
                  <a:gd name="T5" fmla="*/ 26 h 64"/>
                  <a:gd name="T6" fmla="*/ 11 w 54"/>
                  <a:gd name="T7" fmla="*/ 50 h 64"/>
                  <a:gd name="T8" fmla="*/ 14 w 54"/>
                  <a:gd name="T9" fmla="*/ 63 h 64"/>
                  <a:gd name="T10" fmla="*/ 14 w 54"/>
                  <a:gd name="T11" fmla="*/ 63 h 64"/>
                  <a:gd name="T12" fmla="*/ 16 w 54"/>
                  <a:gd name="T13" fmla="*/ 64 h 64"/>
                  <a:gd name="T14" fmla="*/ 38 w 54"/>
                  <a:gd name="T15" fmla="*/ 64 h 64"/>
                  <a:gd name="T16" fmla="*/ 40 w 54"/>
                  <a:gd name="T17" fmla="*/ 63 h 64"/>
                  <a:gd name="T18" fmla="*/ 40 w 54"/>
                  <a:gd name="T19" fmla="*/ 63 h 64"/>
                  <a:gd name="T20" fmla="*/ 44 w 54"/>
                  <a:gd name="T21" fmla="*/ 50 h 64"/>
                  <a:gd name="T22" fmla="*/ 53 w 54"/>
                  <a:gd name="T23" fmla="*/ 26 h 64"/>
                  <a:gd name="T24" fmla="*/ 28 w 5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4">
                    <a:moveTo>
                      <a:pt x="28" y="0"/>
                    </a:moveTo>
                    <a:cubicBezTo>
                      <a:pt x="26" y="0"/>
                      <a:pt x="26" y="0"/>
                      <a:pt x="26" y="0"/>
                    </a:cubicBezTo>
                    <a:cubicBezTo>
                      <a:pt x="10" y="1"/>
                      <a:pt x="0" y="13"/>
                      <a:pt x="1" y="26"/>
                    </a:cubicBezTo>
                    <a:cubicBezTo>
                      <a:pt x="2" y="40"/>
                      <a:pt x="10" y="42"/>
                      <a:pt x="11" y="50"/>
                    </a:cubicBezTo>
                    <a:cubicBezTo>
                      <a:pt x="12" y="59"/>
                      <a:pt x="14" y="63"/>
                      <a:pt x="14" y="63"/>
                    </a:cubicBezTo>
                    <a:cubicBezTo>
                      <a:pt x="14" y="63"/>
                      <a:pt x="14" y="63"/>
                      <a:pt x="14" y="63"/>
                    </a:cubicBezTo>
                    <a:cubicBezTo>
                      <a:pt x="15" y="63"/>
                      <a:pt x="15" y="64"/>
                      <a:pt x="16" y="64"/>
                    </a:cubicBezTo>
                    <a:cubicBezTo>
                      <a:pt x="38" y="64"/>
                      <a:pt x="38" y="64"/>
                      <a:pt x="38" y="64"/>
                    </a:cubicBezTo>
                    <a:cubicBezTo>
                      <a:pt x="39" y="64"/>
                      <a:pt x="40" y="63"/>
                      <a:pt x="40" y="63"/>
                    </a:cubicBezTo>
                    <a:cubicBezTo>
                      <a:pt x="40" y="63"/>
                      <a:pt x="40" y="63"/>
                      <a:pt x="40" y="63"/>
                    </a:cubicBezTo>
                    <a:cubicBezTo>
                      <a:pt x="40" y="63"/>
                      <a:pt x="43" y="59"/>
                      <a:pt x="44" y="50"/>
                    </a:cubicBezTo>
                    <a:cubicBezTo>
                      <a:pt x="45" y="42"/>
                      <a:pt x="52" y="40"/>
                      <a:pt x="53" y="26"/>
                    </a:cubicBezTo>
                    <a:cubicBezTo>
                      <a:pt x="54" y="13"/>
                      <a:pt x="45" y="1"/>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393"/>
              <p:cNvSpPr/>
              <p:nvPr/>
            </p:nvSpPr>
            <p:spPr bwMode="auto">
              <a:xfrm>
                <a:off x="3733801" y="2806701"/>
                <a:ext cx="98425" cy="11113"/>
              </a:xfrm>
              <a:custGeom>
                <a:avLst/>
                <a:gdLst>
                  <a:gd name="T0" fmla="*/ 26 w 26"/>
                  <a:gd name="T1" fmla="*/ 1 h 3"/>
                  <a:gd name="T2" fmla="*/ 24 w 26"/>
                  <a:gd name="T3" fmla="*/ 3 h 3"/>
                  <a:gd name="T4" fmla="*/ 2 w 26"/>
                  <a:gd name="T5" fmla="*/ 3 h 3"/>
                  <a:gd name="T6" fmla="*/ 0 w 26"/>
                  <a:gd name="T7" fmla="*/ 1 h 3"/>
                  <a:gd name="T8" fmla="*/ 2 w 26"/>
                  <a:gd name="T9" fmla="*/ 0 h 3"/>
                  <a:gd name="T10" fmla="*/ 24 w 26"/>
                  <a:gd name="T11" fmla="*/ 0 h 3"/>
                  <a:gd name="T12" fmla="*/ 26 w 26"/>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26" h="3">
                    <a:moveTo>
                      <a:pt x="26" y="1"/>
                    </a:moveTo>
                    <a:cubicBezTo>
                      <a:pt x="26" y="2"/>
                      <a:pt x="25" y="3"/>
                      <a:pt x="24" y="3"/>
                    </a:cubicBezTo>
                    <a:cubicBezTo>
                      <a:pt x="2" y="3"/>
                      <a:pt x="2" y="3"/>
                      <a:pt x="2" y="3"/>
                    </a:cubicBezTo>
                    <a:cubicBezTo>
                      <a:pt x="1" y="3"/>
                      <a:pt x="0" y="2"/>
                      <a:pt x="0" y="1"/>
                    </a:cubicBezTo>
                    <a:cubicBezTo>
                      <a:pt x="0" y="0"/>
                      <a:pt x="1" y="0"/>
                      <a:pt x="2" y="0"/>
                    </a:cubicBezTo>
                    <a:cubicBezTo>
                      <a:pt x="24" y="0"/>
                      <a:pt x="24" y="0"/>
                      <a:pt x="24" y="0"/>
                    </a:cubicBezTo>
                    <a:cubicBezTo>
                      <a:pt x="25" y="0"/>
                      <a:pt x="26" y="0"/>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391"/>
              <p:cNvSpPr/>
              <p:nvPr/>
            </p:nvSpPr>
            <p:spPr bwMode="auto">
              <a:xfrm>
                <a:off x="3733801" y="2787651"/>
                <a:ext cx="98425" cy="11113"/>
              </a:xfrm>
              <a:custGeom>
                <a:avLst/>
                <a:gdLst>
                  <a:gd name="T0" fmla="*/ 26 w 26"/>
                  <a:gd name="T1" fmla="*/ 2 h 3"/>
                  <a:gd name="T2" fmla="*/ 24 w 26"/>
                  <a:gd name="T3" fmla="*/ 3 h 3"/>
                  <a:gd name="T4" fmla="*/ 2 w 26"/>
                  <a:gd name="T5" fmla="*/ 3 h 3"/>
                  <a:gd name="T6" fmla="*/ 0 w 26"/>
                  <a:gd name="T7" fmla="*/ 2 h 3"/>
                  <a:gd name="T8" fmla="*/ 2 w 26"/>
                  <a:gd name="T9" fmla="*/ 0 h 3"/>
                  <a:gd name="T10" fmla="*/ 24 w 26"/>
                  <a:gd name="T11" fmla="*/ 0 h 3"/>
                  <a:gd name="T12" fmla="*/ 26 w 26"/>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6" h="3">
                    <a:moveTo>
                      <a:pt x="26" y="2"/>
                    </a:moveTo>
                    <a:cubicBezTo>
                      <a:pt x="26" y="3"/>
                      <a:pt x="25" y="3"/>
                      <a:pt x="24" y="3"/>
                    </a:cubicBezTo>
                    <a:cubicBezTo>
                      <a:pt x="2" y="3"/>
                      <a:pt x="2" y="3"/>
                      <a:pt x="2" y="3"/>
                    </a:cubicBezTo>
                    <a:cubicBezTo>
                      <a:pt x="1" y="3"/>
                      <a:pt x="0" y="3"/>
                      <a:pt x="0" y="2"/>
                    </a:cubicBezTo>
                    <a:cubicBezTo>
                      <a:pt x="0" y="1"/>
                      <a:pt x="1" y="0"/>
                      <a:pt x="2" y="0"/>
                    </a:cubicBezTo>
                    <a:cubicBezTo>
                      <a:pt x="24" y="0"/>
                      <a:pt x="24" y="0"/>
                      <a:pt x="24" y="0"/>
                    </a:cubicBezTo>
                    <a:cubicBezTo>
                      <a:pt x="25" y="0"/>
                      <a:pt x="26" y="1"/>
                      <a:pt x="2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2394"/>
              <p:cNvSpPr/>
              <p:nvPr/>
            </p:nvSpPr>
            <p:spPr bwMode="auto">
              <a:xfrm>
                <a:off x="3741738" y="2820988"/>
                <a:ext cx="79375" cy="22225"/>
              </a:xfrm>
              <a:custGeom>
                <a:avLst/>
                <a:gdLst>
                  <a:gd name="T0" fmla="*/ 0 w 21"/>
                  <a:gd name="T1" fmla="*/ 0 h 6"/>
                  <a:gd name="T2" fmla="*/ 21 w 21"/>
                  <a:gd name="T3" fmla="*/ 0 h 6"/>
                  <a:gd name="T4" fmla="*/ 10 w 21"/>
                  <a:gd name="T5" fmla="*/ 5 h 6"/>
                  <a:gd name="T6" fmla="*/ 0 w 21"/>
                  <a:gd name="T7" fmla="*/ 0 h 6"/>
                </a:gdLst>
                <a:ahLst/>
                <a:cxnLst>
                  <a:cxn ang="0">
                    <a:pos x="T0" y="T1"/>
                  </a:cxn>
                  <a:cxn ang="0">
                    <a:pos x="T2" y="T3"/>
                  </a:cxn>
                  <a:cxn ang="0">
                    <a:pos x="T4" y="T5"/>
                  </a:cxn>
                  <a:cxn ang="0">
                    <a:pos x="T6" y="T7"/>
                  </a:cxn>
                </a:cxnLst>
                <a:rect l="0" t="0" r="r" b="b"/>
                <a:pathLst>
                  <a:path w="21" h="6">
                    <a:moveTo>
                      <a:pt x="0" y="0"/>
                    </a:moveTo>
                    <a:cubicBezTo>
                      <a:pt x="21" y="0"/>
                      <a:pt x="21" y="0"/>
                      <a:pt x="21" y="0"/>
                    </a:cubicBezTo>
                    <a:cubicBezTo>
                      <a:pt x="21" y="0"/>
                      <a:pt x="19" y="6"/>
                      <a:pt x="10" y="5"/>
                    </a:cubicBezTo>
                    <a:cubicBezTo>
                      <a:pt x="3" y="5"/>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cxnSp>
        <p:nvCxnSpPr>
          <p:cNvPr id="112" name="直接连接符 111"/>
          <p:cNvCxnSpPr/>
          <p:nvPr/>
        </p:nvCxnSpPr>
        <p:spPr>
          <a:xfrm>
            <a:off x="6130810" y="1173531"/>
            <a:ext cx="0" cy="4994720"/>
          </a:xfrm>
          <a:prstGeom prst="line">
            <a:avLst/>
          </a:prstGeom>
          <a:ln w="25400">
            <a:gradFill>
              <a:gsLst>
                <a:gs pos="0">
                  <a:schemeClr val="bg1">
                    <a:lumMod val="95000"/>
                  </a:schemeClr>
                </a:gs>
                <a:gs pos="26000">
                  <a:schemeClr val="tx1">
                    <a:lumMod val="50000"/>
                    <a:lumOff val="50000"/>
                  </a:schemeClr>
                </a:gs>
                <a:gs pos="81000">
                  <a:schemeClr val="tx1">
                    <a:lumMod val="50000"/>
                    <a:lumOff val="50000"/>
                  </a:schemeClr>
                </a:gs>
                <a:gs pos="53000">
                  <a:schemeClr val="tx1">
                    <a:lumMod val="65000"/>
                    <a:lumOff val="35000"/>
                  </a:schemeClr>
                </a:gs>
                <a:gs pos="100000">
                  <a:schemeClr val="bg1">
                    <a:lumMod val="85000"/>
                  </a:schemeClr>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anim calcmode="lin" valueType="num">
                                      <p:cBhvr>
                                        <p:cTn id="8" dur="500" fill="hold"/>
                                        <p:tgtEl>
                                          <p:spTgt spid="54"/>
                                        </p:tgtEl>
                                        <p:attrNameLst>
                                          <p:attrName>ppt_x</p:attrName>
                                        </p:attrNameLst>
                                      </p:cBhvr>
                                      <p:tavLst>
                                        <p:tav tm="0">
                                          <p:val>
                                            <p:strVal val="#ppt_x"/>
                                          </p:val>
                                        </p:tav>
                                        <p:tav tm="100000">
                                          <p:val>
                                            <p:strVal val="#ppt_x"/>
                                          </p:val>
                                        </p:tav>
                                      </p:tavLst>
                                    </p:anim>
                                    <p:anim calcmode="lin" valueType="num">
                                      <p:cBhvr>
                                        <p:cTn id="9" dur="500" fill="hold"/>
                                        <p:tgtEl>
                                          <p:spTgt spid="5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12"/>
                                        </p:tgtEl>
                                        <p:attrNameLst>
                                          <p:attrName>style.visibility</p:attrName>
                                        </p:attrNameLst>
                                      </p:cBhvr>
                                      <p:to>
                                        <p:strVal val="visible"/>
                                      </p:to>
                                    </p:set>
                                    <p:animEffect transition="in" filter="wipe(up)">
                                      <p:cBhvr>
                                        <p:cTn id="13" dur="500"/>
                                        <p:tgtEl>
                                          <p:spTgt spid="11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left)">
                                      <p:cBhvr>
                                        <p:cTn id="17" dur="500"/>
                                        <p:tgtEl>
                                          <p:spTgt spid="68"/>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98"/>
                                        </p:tgtEl>
                                        <p:attrNameLst>
                                          <p:attrName>style.visibility</p:attrName>
                                        </p:attrNameLst>
                                      </p:cBhvr>
                                      <p:to>
                                        <p:strVal val="visible"/>
                                      </p:to>
                                    </p:set>
                                    <p:animEffect transition="in" filter="wipe(right)">
                                      <p:cBhvr>
                                        <p:cTn id="21" dur="500"/>
                                        <p:tgtEl>
                                          <p:spTgt spid="98"/>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wipe(right)">
                                      <p:cBhvr>
                                        <p:cTn id="2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718942" y="261442"/>
            <a:ext cx="4643686" cy="533604"/>
          </a:xfrm>
          <a:prstGeom prst="rect">
            <a:avLst/>
          </a:prstGeom>
          <a:noFill/>
        </p:spPr>
        <p:txBody>
          <a:bodyPr wrap="square" lIns="121917" tIns="60958" rIns="121917" bIns="60958" rtlCol="0">
            <a:spAutoFit/>
          </a:bodyPr>
          <a:lstStyle/>
          <a:p>
            <a:pPr algn="ctr"/>
            <a:r>
              <a:rPr lang="zh-CN" altLang="en-US" sz="2700" b="1">
                <a:solidFill>
                  <a:srgbClr val="56CA93"/>
                </a:solidFill>
                <a:latin typeface="微软雅黑" panose="020B0503020204020204" pitchFamily="34" charset="-122"/>
                <a:ea typeface="微软雅黑" panose="020B0503020204020204" pitchFamily="34" charset="-122"/>
              </a:rPr>
              <a:t>教学反思</a:t>
            </a:r>
            <a:r>
              <a:rPr lang="en-US" altLang="zh-CN" sz="2700" b="1">
                <a:solidFill>
                  <a:srgbClr val="56CA93"/>
                </a:solidFill>
                <a:latin typeface="微软雅黑" panose="020B0503020204020204" pitchFamily="34" charset="-122"/>
                <a:ea typeface="微软雅黑" panose="020B0503020204020204" pitchFamily="34" charset="-122"/>
              </a:rPr>
              <a:t>.</a:t>
            </a:r>
            <a:r>
              <a:rPr lang="zh-CN" altLang="en-US" sz="2700">
                <a:solidFill>
                  <a:srgbClr val="FB6060"/>
                </a:solidFill>
                <a:latin typeface="微软雅黑" panose="020B0503020204020204" pitchFamily="34" charset="-122"/>
                <a:ea typeface="微软雅黑" panose="020B0503020204020204" pitchFamily="34" charset="-122"/>
              </a:rPr>
              <a:t>添加标题</a:t>
            </a:r>
            <a:endParaRPr lang="zh-CN" altLang="en-US" sz="2700" dirty="0">
              <a:solidFill>
                <a:srgbClr val="FB6060"/>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162564" y="2200332"/>
            <a:ext cx="2344433" cy="3783557"/>
            <a:chOff x="872036" y="1649867"/>
            <a:chExt cx="1758554" cy="2837011"/>
          </a:xfrm>
        </p:grpSpPr>
        <p:sp>
          <p:nvSpPr>
            <p:cNvPr id="49" name="Freeform 6"/>
            <p:cNvSpPr/>
            <p:nvPr/>
          </p:nvSpPr>
          <p:spPr bwMode="auto">
            <a:xfrm>
              <a:off x="872036"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FB6060"/>
            </a:solidFill>
            <a:ln w="38100">
              <a:solidFill>
                <a:schemeClr val="bg1"/>
              </a:solidFill>
              <a:round/>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bg1"/>
                </a:solidFill>
              </a:endParaRPr>
            </a:p>
          </p:txBody>
        </p:sp>
        <p:grpSp>
          <p:nvGrpSpPr>
            <p:cNvPr id="50" name="组合 49"/>
            <p:cNvGrpSpPr/>
            <p:nvPr/>
          </p:nvGrpSpPr>
          <p:grpSpPr>
            <a:xfrm>
              <a:off x="1274523" y="2136023"/>
              <a:ext cx="909638" cy="901304"/>
              <a:chOff x="8185151" y="600075"/>
              <a:chExt cx="1212850" cy="1201738"/>
            </a:xfrm>
          </p:grpSpPr>
          <p:sp>
            <p:nvSpPr>
              <p:cNvPr id="53" name="Freeform 13"/>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4" name="Freeform 14"/>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51" name="文本框 64"/>
            <p:cNvSpPr txBox="1"/>
            <p:nvPr/>
          </p:nvSpPr>
          <p:spPr>
            <a:xfrm>
              <a:off x="1544152" y="3725283"/>
              <a:ext cx="409300" cy="363477"/>
            </a:xfrm>
            <a:prstGeom prst="rect">
              <a:avLst/>
            </a:prstGeom>
            <a:noFill/>
          </p:spPr>
          <p:txBody>
            <a:bodyPr wrap="none" lIns="68580" tIns="34290" rIns="68580" bIns="34290"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cs typeface="Aharoni" panose="02010803020104030203" pitchFamily="2" charset="-79"/>
                </a:rPr>
                <a:t>01</a:t>
              </a:r>
              <a:endParaRPr lang="zh-CN" altLang="en-US" sz="27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52" name="文本框 65"/>
            <p:cNvSpPr txBox="1"/>
            <p:nvPr/>
          </p:nvSpPr>
          <p:spPr>
            <a:xfrm>
              <a:off x="1241068" y="4158018"/>
              <a:ext cx="1027338" cy="328860"/>
            </a:xfrm>
            <a:prstGeom prst="rect">
              <a:avLst/>
            </a:prstGeom>
            <a:noFill/>
          </p:spPr>
          <p:txBody>
            <a:bodyPr wrap="non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添加文本</a:t>
              </a:r>
              <a:endPar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55" name="组合 54"/>
          <p:cNvGrpSpPr/>
          <p:nvPr/>
        </p:nvGrpSpPr>
        <p:grpSpPr>
          <a:xfrm>
            <a:off x="3670562" y="2200332"/>
            <a:ext cx="2344433" cy="3783557"/>
            <a:chOff x="2753280" y="1649867"/>
            <a:chExt cx="1758554" cy="2837011"/>
          </a:xfrm>
        </p:grpSpPr>
        <p:sp>
          <p:nvSpPr>
            <p:cNvPr id="56" name="Freeform 6"/>
            <p:cNvSpPr/>
            <p:nvPr/>
          </p:nvSpPr>
          <p:spPr bwMode="auto">
            <a:xfrm>
              <a:off x="2753280"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6EADAA"/>
            </a:solidFill>
            <a:ln w="38100">
              <a:solidFill>
                <a:schemeClr val="bg1"/>
              </a:solidFill>
              <a:round/>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bg1"/>
                </a:solidFill>
              </a:endParaRPr>
            </a:p>
          </p:txBody>
        </p:sp>
        <p:grpSp>
          <p:nvGrpSpPr>
            <p:cNvPr id="57" name="组合 56"/>
            <p:cNvGrpSpPr/>
            <p:nvPr/>
          </p:nvGrpSpPr>
          <p:grpSpPr>
            <a:xfrm>
              <a:off x="3038075" y="2125902"/>
              <a:ext cx="1104900" cy="921545"/>
              <a:chOff x="2760663" y="5032375"/>
              <a:chExt cx="1473200" cy="1228726"/>
            </a:xfrm>
          </p:grpSpPr>
          <p:sp>
            <p:nvSpPr>
              <p:cNvPr id="60" name="Freeform 15"/>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1" name="Freeform 16"/>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2" name="Freeform 17"/>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3" name="Freeform 18"/>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4" name="Freeform 19"/>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5" name="Freeform 20"/>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58" name="文本框 66"/>
            <p:cNvSpPr txBox="1"/>
            <p:nvPr/>
          </p:nvSpPr>
          <p:spPr>
            <a:xfrm>
              <a:off x="3442758" y="3725283"/>
              <a:ext cx="409300" cy="363477"/>
            </a:xfrm>
            <a:prstGeom prst="rect">
              <a:avLst/>
            </a:prstGeom>
            <a:noFill/>
          </p:spPr>
          <p:txBody>
            <a:bodyPr wrap="none" lIns="68580" tIns="34290" rIns="68580" bIns="34290"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cs typeface="Aharoni" panose="02010803020104030203" pitchFamily="2" charset="-79"/>
                </a:rPr>
                <a:t>02</a:t>
              </a:r>
              <a:endParaRPr lang="zh-CN" altLang="en-US" sz="27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59" name="文本框 67"/>
            <p:cNvSpPr txBox="1"/>
            <p:nvPr/>
          </p:nvSpPr>
          <p:spPr>
            <a:xfrm>
              <a:off x="3101575" y="4158018"/>
              <a:ext cx="1027338" cy="328860"/>
            </a:xfrm>
            <a:prstGeom prst="rect">
              <a:avLst/>
            </a:prstGeom>
            <a:noFill/>
          </p:spPr>
          <p:txBody>
            <a:bodyPr wrap="non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添加文本</a:t>
              </a:r>
              <a:endPar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66" name="组合 65"/>
          <p:cNvGrpSpPr/>
          <p:nvPr/>
        </p:nvGrpSpPr>
        <p:grpSpPr>
          <a:xfrm>
            <a:off x="6178561" y="2200332"/>
            <a:ext cx="2344433" cy="3783557"/>
            <a:chOff x="4634524" y="1649867"/>
            <a:chExt cx="1758554" cy="2837011"/>
          </a:xfrm>
        </p:grpSpPr>
        <p:sp>
          <p:nvSpPr>
            <p:cNvPr id="67" name="Freeform 6"/>
            <p:cNvSpPr/>
            <p:nvPr/>
          </p:nvSpPr>
          <p:spPr bwMode="auto">
            <a:xfrm>
              <a:off x="4634524"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F3913F"/>
            </a:solidFill>
            <a:ln w="38100">
              <a:solidFill>
                <a:schemeClr val="bg1"/>
              </a:solidFill>
              <a:round/>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bg1"/>
                </a:solidFill>
              </a:endParaRPr>
            </a:p>
          </p:txBody>
        </p:sp>
        <p:grpSp>
          <p:nvGrpSpPr>
            <p:cNvPr id="68" name="组合 67"/>
            <p:cNvGrpSpPr/>
            <p:nvPr/>
          </p:nvGrpSpPr>
          <p:grpSpPr>
            <a:xfrm>
              <a:off x="4996889" y="2093162"/>
              <a:ext cx="1051322" cy="987028"/>
              <a:chOff x="5554663" y="4919663"/>
              <a:chExt cx="1401763" cy="1316037"/>
            </a:xfrm>
          </p:grpSpPr>
          <p:sp>
            <p:nvSpPr>
              <p:cNvPr id="71"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2"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3"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69" name="文本框 68"/>
            <p:cNvSpPr txBox="1"/>
            <p:nvPr/>
          </p:nvSpPr>
          <p:spPr>
            <a:xfrm>
              <a:off x="5373208" y="3725283"/>
              <a:ext cx="409300" cy="363477"/>
            </a:xfrm>
            <a:prstGeom prst="rect">
              <a:avLst/>
            </a:prstGeom>
            <a:noFill/>
          </p:spPr>
          <p:txBody>
            <a:bodyPr wrap="none" lIns="68580" tIns="34290" rIns="68580" bIns="34290"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cs typeface="Aharoni" panose="02010803020104030203" pitchFamily="2" charset="-79"/>
                </a:rPr>
                <a:t>03</a:t>
              </a:r>
              <a:endParaRPr lang="zh-CN" altLang="en-US" sz="27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70" name="文本框 69"/>
            <p:cNvSpPr txBox="1"/>
            <p:nvPr/>
          </p:nvSpPr>
          <p:spPr>
            <a:xfrm>
              <a:off x="5070124" y="4158018"/>
              <a:ext cx="1027338" cy="328860"/>
            </a:xfrm>
            <a:prstGeom prst="rect">
              <a:avLst/>
            </a:prstGeom>
            <a:noFill/>
          </p:spPr>
          <p:txBody>
            <a:bodyPr wrap="non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添加文本</a:t>
              </a:r>
              <a:endPar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grpSp>
      <p:grpSp>
        <p:nvGrpSpPr>
          <p:cNvPr id="74" name="组合 73"/>
          <p:cNvGrpSpPr/>
          <p:nvPr/>
        </p:nvGrpSpPr>
        <p:grpSpPr>
          <a:xfrm>
            <a:off x="8686559" y="2200332"/>
            <a:ext cx="2344433" cy="3783557"/>
            <a:chOff x="6515767" y="1649867"/>
            <a:chExt cx="1758554" cy="2837011"/>
          </a:xfrm>
        </p:grpSpPr>
        <p:sp>
          <p:nvSpPr>
            <p:cNvPr id="75" name="Freeform 6"/>
            <p:cNvSpPr/>
            <p:nvPr/>
          </p:nvSpPr>
          <p:spPr bwMode="auto">
            <a:xfrm>
              <a:off x="6515767"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56CA93"/>
            </a:solidFill>
            <a:ln w="38100">
              <a:solidFill>
                <a:schemeClr val="bg1"/>
              </a:solidFill>
              <a:round/>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bg1"/>
                </a:solidFill>
              </a:endParaRPr>
            </a:p>
          </p:txBody>
        </p:sp>
        <p:grpSp>
          <p:nvGrpSpPr>
            <p:cNvPr id="76" name="组合 75"/>
            <p:cNvGrpSpPr/>
            <p:nvPr/>
          </p:nvGrpSpPr>
          <p:grpSpPr>
            <a:xfrm>
              <a:off x="6902125" y="2076492"/>
              <a:ext cx="985838" cy="1020366"/>
              <a:chOff x="8116888" y="4364038"/>
              <a:chExt cx="1314450" cy="1360488"/>
            </a:xfrm>
          </p:grpSpPr>
          <p:sp>
            <p:nvSpPr>
              <p:cNvPr id="79" name="Freeform 21"/>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0" name="Freeform 22"/>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1" name="Freeform 23"/>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2" name="Freeform 24"/>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3" name="Freeform 25"/>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4" name="Freeform 26"/>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5" name="Freeform 27"/>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6" name="Freeform 28"/>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7" name="Freeform 29"/>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8" name="Freeform 30"/>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9" name="Freeform 31"/>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0" name="Freeform 32"/>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77" name="文本框 78"/>
            <p:cNvSpPr txBox="1"/>
            <p:nvPr/>
          </p:nvSpPr>
          <p:spPr>
            <a:xfrm>
              <a:off x="7212960" y="3725283"/>
              <a:ext cx="409300" cy="363477"/>
            </a:xfrm>
            <a:prstGeom prst="rect">
              <a:avLst/>
            </a:prstGeom>
            <a:noFill/>
          </p:spPr>
          <p:txBody>
            <a:bodyPr wrap="none" lIns="68580" tIns="34290" rIns="68580" bIns="34290"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cs typeface="Aharoni" panose="02010803020104030203" pitchFamily="2" charset="-79"/>
                </a:rPr>
                <a:t>04</a:t>
              </a:r>
              <a:endParaRPr lang="zh-CN" altLang="en-US" sz="2700"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78" name="文本框 79"/>
            <p:cNvSpPr txBox="1"/>
            <p:nvPr/>
          </p:nvSpPr>
          <p:spPr>
            <a:xfrm>
              <a:off x="6909876" y="4158018"/>
              <a:ext cx="1027338" cy="328860"/>
            </a:xfrm>
            <a:prstGeom prst="rect">
              <a:avLst/>
            </a:prstGeom>
            <a:noFill/>
          </p:spPr>
          <p:txBody>
            <a:bodyPr wrap="none" lIns="68580" tIns="34290" rIns="68580" bIns="34290" rtlCol="0">
              <a:spAutoFit/>
            </a:bodyPr>
            <a:lstStyle/>
            <a:p>
              <a:r>
                <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添加文本</a:t>
              </a:r>
              <a:endParaRPr lang="zh-CN" altLang="en-US"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grpSp>
      <p:sp>
        <p:nvSpPr>
          <p:cNvPr id="91" name="文本框 80"/>
          <p:cNvSpPr txBox="1"/>
          <p:nvPr/>
        </p:nvSpPr>
        <p:spPr>
          <a:xfrm>
            <a:off x="1610098" y="1269554"/>
            <a:ext cx="8861373" cy="584773"/>
          </a:xfrm>
          <a:prstGeom prst="rect">
            <a:avLst/>
          </a:prstGeom>
          <a:noFill/>
        </p:spPr>
        <p:txBody>
          <a:bodyPr wrap="square" lIns="91438" tIns="45719" rIns="91438" bIns="45719" rtlCol="0">
            <a:spAutoFit/>
          </a:bodyPr>
          <a:lstStyle/>
          <a:p>
            <a:pPr algn="just"/>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anim calcmode="lin" valueType="num">
                                      <p:cBhvr>
                                        <p:cTn id="8" dur="500" fill="hold"/>
                                        <p:tgtEl>
                                          <p:spTgt spid="47"/>
                                        </p:tgtEl>
                                        <p:attrNameLst>
                                          <p:attrName>ppt_x</p:attrName>
                                        </p:attrNameLst>
                                      </p:cBhvr>
                                      <p:tavLst>
                                        <p:tav tm="0">
                                          <p:val>
                                            <p:strVal val="#ppt_x"/>
                                          </p:val>
                                        </p:tav>
                                        <p:tav tm="100000">
                                          <p:val>
                                            <p:strVal val="#ppt_x"/>
                                          </p:val>
                                        </p:tav>
                                      </p:tavLst>
                                    </p:anim>
                                    <p:anim calcmode="lin" valueType="num">
                                      <p:cBhvr>
                                        <p:cTn id="9" dur="5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1000"/>
                                        <p:tgtEl>
                                          <p:spTgt spid="91"/>
                                        </p:tgtEl>
                                      </p:cBhvr>
                                    </p:animEffect>
                                    <p:anim calcmode="lin" valueType="num">
                                      <p:cBhvr>
                                        <p:cTn id="14" dur="1000" fill="hold"/>
                                        <p:tgtEl>
                                          <p:spTgt spid="91"/>
                                        </p:tgtEl>
                                        <p:attrNameLst>
                                          <p:attrName>ppt_x</p:attrName>
                                        </p:attrNameLst>
                                      </p:cBhvr>
                                      <p:tavLst>
                                        <p:tav tm="0">
                                          <p:val>
                                            <p:strVal val="#ppt_x"/>
                                          </p:val>
                                        </p:tav>
                                        <p:tav tm="100000">
                                          <p:val>
                                            <p:strVal val="#ppt_x"/>
                                          </p:val>
                                        </p:tav>
                                      </p:tavLst>
                                    </p:anim>
                                    <p:anim calcmode="lin" valueType="num">
                                      <p:cBhvr>
                                        <p:cTn id="15" dur="1000" fill="hold"/>
                                        <p:tgtEl>
                                          <p:spTgt spid="91"/>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ppt_x"/>
                                          </p:val>
                                        </p:tav>
                                        <p:tav tm="100000">
                                          <p:val>
                                            <p:strVal val="#ppt_x"/>
                                          </p:val>
                                        </p:tav>
                                      </p:tavLst>
                                    </p:anim>
                                    <p:anim calcmode="lin" valueType="num">
                                      <p:cBhvr additive="base">
                                        <p:cTn id="20" dur="500" fill="hold"/>
                                        <p:tgtEl>
                                          <p:spTgt spid="48"/>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500" fill="hold"/>
                                        <p:tgtEl>
                                          <p:spTgt spid="55"/>
                                        </p:tgtEl>
                                        <p:attrNameLst>
                                          <p:attrName>ppt_x</p:attrName>
                                        </p:attrNameLst>
                                      </p:cBhvr>
                                      <p:tavLst>
                                        <p:tav tm="0">
                                          <p:val>
                                            <p:strVal val="#ppt_x"/>
                                          </p:val>
                                        </p:tav>
                                        <p:tav tm="100000">
                                          <p:val>
                                            <p:strVal val="#ppt_x"/>
                                          </p:val>
                                        </p:tav>
                                      </p:tavLst>
                                    </p:anim>
                                    <p:anim calcmode="lin" valueType="num">
                                      <p:cBhvr additive="base">
                                        <p:cTn id="25" dur="500" fill="hold"/>
                                        <p:tgtEl>
                                          <p:spTgt spid="5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additive="base">
                                        <p:cTn id="29" dur="500" fill="hold"/>
                                        <p:tgtEl>
                                          <p:spTgt spid="66"/>
                                        </p:tgtEl>
                                        <p:attrNameLst>
                                          <p:attrName>ppt_x</p:attrName>
                                        </p:attrNameLst>
                                      </p:cBhvr>
                                      <p:tavLst>
                                        <p:tav tm="0">
                                          <p:val>
                                            <p:strVal val="#ppt_x"/>
                                          </p:val>
                                        </p:tav>
                                        <p:tav tm="100000">
                                          <p:val>
                                            <p:strVal val="#ppt_x"/>
                                          </p:val>
                                        </p:tav>
                                      </p:tavLst>
                                    </p:anim>
                                    <p:anim calcmode="lin" valueType="num">
                                      <p:cBhvr additive="base">
                                        <p:cTn id="30" dur="500" fill="hold"/>
                                        <p:tgtEl>
                                          <p:spTgt spid="6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cBhvr additive="base">
                                        <p:cTn id="34" dur="500" fill="hold"/>
                                        <p:tgtEl>
                                          <p:spTgt spid="74"/>
                                        </p:tgtEl>
                                        <p:attrNameLst>
                                          <p:attrName>ppt_x</p:attrName>
                                        </p:attrNameLst>
                                      </p:cBhvr>
                                      <p:tavLst>
                                        <p:tav tm="0">
                                          <p:val>
                                            <p:strVal val="#ppt_x"/>
                                          </p:val>
                                        </p:tav>
                                        <p:tav tm="100000">
                                          <p:val>
                                            <p:strVal val="#ppt_x"/>
                                          </p:val>
                                        </p:tav>
                                      </p:tavLst>
                                    </p:anim>
                                    <p:anim calcmode="lin" valueType="num">
                                      <p:cBhvr additive="base">
                                        <p:cTn id="35"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91"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4D423C"/>
        </a:solidFill>
        <a:effectLst/>
      </p:bgPr>
    </p:bg>
    <p:spTree>
      <p:nvGrpSpPr>
        <p:cNvPr id="1" name=""/>
        <p:cNvGrpSpPr/>
        <p:nvPr/>
      </p:nvGrpSpPr>
      <p:grpSpPr>
        <a:xfrm>
          <a:off x="0" y="0"/>
          <a:ext cx="0" cy="0"/>
          <a:chOff x="0" y="0"/>
          <a:chExt cx="0" cy="0"/>
        </a:xfrm>
      </p:grpSpPr>
      <p:pic>
        <p:nvPicPr>
          <p:cNvPr id="9" name="Bandari-Give Me Your Hand.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3216616" y="4610511"/>
            <a:ext cx="812694" cy="812988"/>
          </a:xfrm>
          <a:prstGeom prst="rect">
            <a:avLst/>
          </a:prstGeom>
        </p:spPr>
      </p:pic>
      <p:grpSp>
        <p:nvGrpSpPr>
          <p:cNvPr id="43" name="组合 42"/>
          <p:cNvGrpSpPr/>
          <p:nvPr/>
        </p:nvGrpSpPr>
        <p:grpSpPr>
          <a:xfrm>
            <a:off x="2968954" y="2897636"/>
            <a:ext cx="1412672" cy="1413183"/>
            <a:chOff x="5309025" y="2094564"/>
            <a:chExt cx="1461661" cy="1461661"/>
          </a:xfrm>
        </p:grpSpPr>
        <p:sp>
          <p:nvSpPr>
            <p:cNvPr id="44"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sym typeface="宋体" panose="02010600030101010101" pitchFamily="2" charset="-122"/>
              </a:endParaRPr>
            </a:p>
          </p:txBody>
        </p:sp>
        <p:sp>
          <p:nvSpPr>
            <p:cNvPr id="45" name="Oval 8"/>
            <p:cNvSpPr>
              <a:spLocks noChangeArrowheads="1"/>
            </p:cNvSpPr>
            <p:nvPr/>
          </p:nvSpPr>
          <p:spPr bwMode="auto">
            <a:xfrm>
              <a:off x="5410323" y="2195862"/>
              <a:ext cx="1259066" cy="1259064"/>
            </a:xfrm>
            <a:prstGeom prst="ellipse">
              <a:avLst/>
            </a:prstGeom>
            <a:solidFill>
              <a:srgbClr val="6EADAA"/>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grpSp>
      <p:grpSp>
        <p:nvGrpSpPr>
          <p:cNvPr id="46" name="组合 45"/>
          <p:cNvGrpSpPr/>
          <p:nvPr/>
        </p:nvGrpSpPr>
        <p:grpSpPr>
          <a:xfrm>
            <a:off x="4627490" y="2886299"/>
            <a:ext cx="1412672" cy="1413183"/>
            <a:chOff x="5309025" y="2094564"/>
            <a:chExt cx="1461661" cy="1461661"/>
          </a:xfrm>
        </p:grpSpPr>
        <p:sp>
          <p:nvSpPr>
            <p:cNvPr id="47"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sym typeface="宋体" panose="02010600030101010101" pitchFamily="2" charset="-122"/>
              </a:endParaRPr>
            </a:p>
          </p:txBody>
        </p:sp>
        <p:sp>
          <p:nvSpPr>
            <p:cNvPr id="48" name="Oval 8"/>
            <p:cNvSpPr>
              <a:spLocks noChangeArrowheads="1"/>
            </p:cNvSpPr>
            <p:nvPr/>
          </p:nvSpPr>
          <p:spPr bwMode="auto">
            <a:xfrm>
              <a:off x="5410323" y="2195862"/>
              <a:ext cx="1259066" cy="1259064"/>
            </a:xfrm>
            <a:prstGeom prst="ellipse">
              <a:avLst/>
            </a:prstGeom>
            <a:solidFill>
              <a:srgbClr val="F3913F"/>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grpSp>
      <p:grpSp>
        <p:nvGrpSpPr>
          <p:cNvPr id="49" name="组合 48"/>
          <p:cNvGrpSpPr/>
          <p:nvPr/>
        </p:nvGrpSpPr>
        <p:grpSpPr>
          <a:xfrm>
            <a:off x="6451851" y="2858275"/>
            <a:ext cx="1412672" cy="1413183"/>
            <a:chOff x="5309025" y="2094564"/>
            <a:chExt cx="1461661" cy="1461661"/>
          </a:xfrm>
        </p:grpSpPr>
        <p:sp>
          <p:nvSpPr>
            <p:cNvPr id="50"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sym typeface="宋体" panose="02010600030101010101" pitchFamily="2" charset="-122"/>
              </a:endParaRPr>
            </a:p>
          </p:txBody>
        </p:sp>
        <p:sp>
          <p:nvSpPr>
            <p:cNvPr id="51" name="Oval 8"/>
            <p:cNvSpPr>
              <a:spLocks noChangeArrowheads="1"/>
            </p:cNvSpPr>
            <p:nvPr/>
          </p:nvSpPr>
          <p:spPr bwMode="auto">
            <a:xfrm>
              <a:off x="5410323" y="2195862"/>
              <a:ext cx="1259066" cy="1259064"/>
            </a:xfrm>
            <a:prstGeom prst="ellipse">
              <a:avLst/>
            </a:prstGeom>
            <a:solidFill>
              <a:srgbClr val="56CA9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grpSp>
      <p:grpSp>
        <p:nvGrpSpPr>
          <p:cNvPr id="52" name="组合 51"/>
          <p:cNvGrpSpPr/>
          <p:nvPr/>
        </p:nvGrpSpPr>
        <p:grpSpPr>
          <a:xfrm>
            <a:off x="8130270" y="2843105"/>
            <a:ext cx="1412672" cy="1413183"/>
            <a:chOff x="5309025" y="2094564"/>
            <a:chExt cx="1461661" cy="1461661"/>
          </a:xfrm>
        </p:grpSpPr>
        <p:sp>
          <p:nvSpPr>
            <p:cNvPr id="53" name="椭圆 1"/>
            <p:cNvSpPr>
              <a:spLocks noChangeArrowheads="1"/>
            </p:cNvSpPr>
            <p:nvPr/>
          </p:nvSpPr>
          <p:spPr bwMode="auto">
            <a:xfrm>
              <a:off x="5309025" y="2094564"/>
              <a:ext cx="1461661" cy="1461661"/>
            </a:xfrm>
            <a:prstGeom prst="ellipse">
              <a:avLst/>
            </a:pr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sym typeface="宋体" panose="02010600030101010101" pitchFamily="2" charset="-122"/>
              </a:endParaRPr>
            </a:p>
          </p:txBody>
        </p:sp>
        <p:sp>
          <p:nvSpPr>
            <p:cNvPr id="54" name="Oval 8"/>
            <p:cNvSpPr>
              <a:spLocks noChangeArrowheads="1"/>
            </p:cNvSpPr>
            <p:nvPr/>
          </p:nvSpPr>
          <p:spPr bwMode="auto">
            <a:xfrm>
              <a:off x="5410323" y="2195862"/>
              <a:ext cx="1259066" cy="1259064"/>
            </a:xfrm>
            <a:prstGeom prst="ellipse">
              <a:avLst/>
            </a:prstGeom>
            <a:solidFill>
              <a:srgbClr val="FB606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grpSp>
      <p:sp>
        <p:nvSpPr>
          <p:cNvPr id="55" name="文本框 26"/>
          <p:cNvSpPr txBox="1"/>
          <p:nvPr/>
        </p:nvSpPr>
        <p:spPr>
          <a:xfrm>
            <a:off x="3207055" y="3083759"/>
            <a:ext cx="931963" cy="1031047"/>
          </a:xfrm>
          <a:prstGeom prst="rect">
            <a:avLst/>
          </a:prstGeom>
          <a:noFill/>
        </p:spPr>
        <p:txBody>
          <a:bodyPr wrap="square" lIns="121917" tIns="60958" rIns="121917" bIns="60958" rtlCol="0">
            <a:spAutoFit/>
          </a:bodyPr>
          <a:lstStyle/>
          <a:p>
            <a:pPr algn="ctr"/>
            <a:r>
              <a:rPr lang="zh-CN" altLang="en-US" sz="5900" smtClean="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rPr>
              <a:t>感</a:t>
            </a:r>
            <a:endParaRPr lang="zh-CN" altLang="en-US" sz="5900" dirty="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sp>
        <p:nvSpPr>
          <p:cNvPr id="56" name="文本框 26"/>
          <p:cNvSpPr txBox="1"/>
          <p:nvPr/>
        </p:nvSpPr>
        <p:spPr>
          <a:xfrm>
            <a:off x="4867844" y="3079810"/>
            <a:ext cx="931963" cy="1026159"/>
          </a:xfrm>
          <a:prstGeom prst="rect">
            <a:avLst/>
          </a:prstGeom>
          <a:noFill/>
        </p:spPr>
        <p:txBody>
          <a:bodyPr wrap="square" lIns="121917" tIns="60958" rIns="121917" bIns="60958" rtlCol="0">
            <a:spAutoFit/>
          </a:bodyPr>
          <a:lstStyle/>
          <a:p>
            <a:pPr algn="ctr"/>
            <a:r>
              <a:rPr lang="zh-CN" altLang="en-US" sz="5900" smtClean="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rPr>
              <a:t>谢</a:t>
            </a:r>
            <a:endParaRPr lang="zh-CN" altLang="en-US" sz="5900" dirty="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sp>
        <p:nvSpPr>
          <p:cNvPr id="57" name="矩形 56"/>
          <p:cNvSpPr/>
          <p:nvPr/>
        </p:nvSpPr>
        <p:spPr>
          <a:xfrm>
            <a:off x="6626129" y="3051787"/>
            <a:ext cx="1002834" cy="1031047"/>
          </a:xfrm>
          <a:prstGeom prst="rect">
            <a:avLst/>
          </a:prstGeom>
        </p:spPr>
        <p:txBody>
          <a:bodyPr wrap="none" lIns="121917" tIns="60958" rIns="121917" bIns="60958">
            <a:spAutoFit/>
          </a:bodyPr>
          <a:lstStyle/>
          <a:p>
            <a:pPr algn="ctr"/>
            <a:r>
              <a:rPr lang="zh-CN" altLang="en-US" sz="5900" smtClean="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rPr>
              <a:t>收</a:t>
            </a:r>
            <a:endParaRPr lang="zh-CN" altLang="en-US" sz="5900" dirty="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sp>
        <p:nvSpPr>
          <p:cNvPr id="58" name="矩形 57"/>
          <p:cNvSpPr/>
          <p:nvPr/>
        </p:nvSpPr>
        <p:spPr>
          <a:xfrm>
            <a:off x="8355273" y="3036617"/>
            <a:ext cx="1002834" cy="1031047"/>
          </a:xfrm>
          <a:prstGeom prst="rect">
            <a:avLst/>
          </a:prstGeom>
        </p:spPr>
        <p:txBody>
          <a:bodyPr wrap="none" lIns="121917" tIns="60958" rIns="121917" bIns="60958">
            <a:spAutoFit/>
          </a:bodyPr>
          <a:lstStyle/>
          <a:p>
            <a:pPr algn="ctr"/>
            <a:r>
              <a:rPr lang="zh-CN" altLang="en-US" sz="590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rPr>
              <a:t>看</a:t>
            </a:r>
            <a:endParaRPr lang="zh-CN" altLang="en-US" sz="5900" dirty="0">
              <a:solidFill>
                <a:prstClr val="white"/>
              </a:solidFill>
              <a:effectLst>
                <a:outerShdw blurRad="38100" dist="38100" dir="2700000" algn="tl">
                  <a:srgbClr val="000000">
                    <a:alpha val="43137"/>
                  </a:srgbClr>
                </a:outerShdw>
              </a:effectLst>
              <a:latin typeface="锐字锐线怒放黑简1.0" panose="02010604000000000000" pitchFamily="2" charset="-122"/>
              <a:ea typeface="锐字锐线怒放黑简1.0" panose="02010604000000000000" pitchFamily="2" charset="-122"/>
            </a:endParaRPr>
          </a:p>
        </p:txBody>
      </p:sp>
      <p:sp>
        <p:nvSpPr>
          <p:cNvPr id="60" name="TextBox 59"/>
          <p:cNvSpPr txBox="1"/>
          <p:nvPr/>
        </p:nvSpPr>
        <p:spPr>
          <a:xfrm>
            <a:off x="3562896" y="4832310"/>
            <a:ext cx="5652741" cy="369300"/>
          </a:xfrm>
          <a:prstGeom prst="rect">
            <a:avLst/>
          </a:prstGeom>
          <a:noFill/>
        </p:spPr>
        <p:txBody>
          <a:bodyPr wrap="square" lIns="121885" tIns="60944" rIns="121885" bIns="60944" rtlCol="0">
            <a:spAutoFit/>
          </a:bodyPr>
          <a:lstStyle/>
          <a:p>
            <a:pPr algn="ctr"/>
            <a:r>
              <a:rPr lang="zh-CN" altLang="en-US" sz="1600" smtClean="0">
                <a:solidFill>
                  <a:prstClr val="white"/>
                </a:solidFill>
                <a:latin typeface="微软雅黑" panose="020B0503020204020204" pitchFamily="34" charset="-122"/>
                <a:ea typeface="微软雅黑" panose="020B0503020204020204" pitchFamily="34" charset="-122"/>
              </a:rPr>
              <a:t>适用于教师竞聘</a:t>
            </a:r>
            <a:r>
              <a:rPr lang="zh-CN" altLang="en-US" sz="1600">
                <a:solidFill>
                  <a:prstClr val="white"/>
                </a:solidFill>
                <a:latin typeface="微软雅黑" panose="020B0503020204020204" pitchFamily="34" charset="-122"/>
                <a:ea typeface="微软雅黑" panose="020B0503020204020204" pitchFamily="34" charset="-122"/>
              </a:rPr>
              <a:t>、</a:t>
            </a:r>
            <a:r>
              <a:rPr lang="zh-CN" altLang="en-US" sz="1600" smtClean="0">
                <a:solidFill>
                  <a:prstClr val="white"/>
                </a:solidFill>
                <a:latin typeface="微软雅黑" panose="020B0503020204020204" pitchFamily="34" charset="-122"/>
                <a:ea typeface="微软雅黑" panose="020B0503020204020204" pitchFamily="34" charset="-122"/>
              </a:rPr>
              <a:t>教学</a:t>
            </a:r>
            <a:r>
              <a:rPr lang="zh-CN" altLang="en-US" sz="1600">
                <a:solidFill>
                  <a:prstClr val="white"/>
                </a:solidFill>
                <a:latin typeface="微软雅黑" panose="020B0503020204020204" pitchFamily="34" charset="-122"/>
                <a:ea typeface="微软雅黑" panose="020B0503020204020204" pitchFamily="34" charset="-122"/>
              </a:rPr>
              <a:t>设计、教育教学培训、信息化</a:t>
            </a:r>
            <a:r>
              <a:rPr lang="en-US" altLang="zh-CN" sz="1600">
                <a:solidFill>
                  <a:prstClr val="white"/>
                </a:solidFill>
                <a:latin typeface="微软雅黑" panose="020B0503020204020204" pitchFamily="34" charset="-122"/>
                <a:ea typeface="微软雅黑" panose="020B0503020204020204" pitchFamily="34" charset="-122"/>
              </a:rPr>
              <a:t>PPT</a:t>
            </a:r>
            <a:r>
              <a:rPr lang="zh-CN" altLang="en-US" sz="1600">
                <a:solidFill>
                  <a:prstClr val="white"/>
                </a:solidFill>
                <a:latin typeface="微软雅黑" panose="020B0503020204020204" pitchFamily="34" charset="-122"/>
                <a:ea typeface="微软雅黑" panose="020B0503020204020204" pitchFamily="34" charset="-122"/>
              </a:rPr>
              <a:t>等</a:t>
            </a:r>
            <a:endParaRPr lang="zh-CN" altLang="en-US" sz="1600" dirty="0">
              <a:solidFill>
                <a:prstClr val="white"/>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223550" y="-746760"/>
            <a:ext cx="12415620" cy="2041734"/>
            <a:chOff x="-168927" y="-152400"/>
            <a:chExt cx="9312927" cy="1530946"/>
          </a:xfrm>
        </p:grpSpPr>
        <p:pic>
          <p:nvPicPr>
            <p:cNvPr id="117" name="图片 116"/>
            <p:cNvPicPr>
              <a:picLocks noChangeAspect="1"/>
            </p:cNvPicPr>
            <p:nvPr/>
          </p:nvPicPr>
          <p:blipFill rotWithShape="1">
            <a:blip r:embed="rId4"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118" name="图片 117"/>
            <p:cNvPicPr>
              <a:picLocks noChangeAspect="1"/>
            </p:cNvPicPr>
            <p:nvPr/>
          </p:nvPicPr>
          <p:blipFill rotWithShape="1">
            <a:blip r:embed="rId5"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119" name="图片 118"/>
            <p:cNvPicPr>
              <a:picLocks noChangeAspect="1"/>
            </p:cNvPicPr>
            <p:nvPr/>
          </p:nvPicPr>
          <p:blipFill rotWithShape="1">
            <a:blip r:embed="rId6"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120" name="图片 119"/>
            <p:cNvPicPr>
              <a:picLocks noChangeAspect="1"/>
            </p:cNvPicPr>
            <p:nvPr/>
          </p:nvPicPr>
          <p:blipFill rotWithShape="1">
            <a:blip r:embed="rId7"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21" name="图片 120"/>
            <p:cNvPicPr>
              <a:picLocks noChangeAspect="1"/>
            </p:cNvPicPr>
            <p:nvPr/>
          </p:nvPicPr>
          <p:blipFill rotWithShape="1">
            <a:blip r:embed="rId4"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122" name="图片 121"/>
            <p:cNvPicPr>
              <a:picLocks noChangeAspect="1"/>
            </p:cNvPicPr>
            <p:nvPr/>
          </p:nvPicPr>
          <p:blipFill rotWithShape="1">
            <a:blip r:embed="rId8"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123" name="图片 122"/>
            <p:cNvPicPr>
              <a:picLocks noChangeAspect="1"/>
            </p:cNvPicPr>
            <p:nvPr/>
          </p:nvPicPr>
          <p:blipFill rotWithShape="1">
            <a:blip r:embed="rId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24" name="图片 123"/>
            <p:cNvPicPr>
              <a:picLocks noChangeAspect="1"/>
            </p:cNvPicPr>
            <p:nvPr/>
          </p:nvPicPr>
          <p:blipFill rotWithShape="1">
            <a:blip r:embed="rId7"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25" name="图片 124"/>
            <p:cNvPicPr>
              <a:picLocks noChangeAspect="1"/>
            </p:cNvPicPr>
            <p:nvPr/>
          </p:nvPicPr>
          <p:blipFill rotWithShape="1">
            <a:blip r:embed="rId4"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26" name="图片 125"/>
            <p:cNvPicPr>
              <a:picLocks noChangeAspect="1"/>
            </p:cNvPicPr>
            <p:nvPr/>
          </p:nvPicPr>
          <p:blipFill rotWithShape="1">
            <a:blip r:embed="rId8"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27" name="图片 126"/>
            <p:cNvPicPr>
              <a:picLocks noChangeAspect="1"/>
            </p:cNvPicPr>
            <p:nvPr/>
          </p:nvPicPr>
          <p:blipFill rotWithShape="1">
            <a:blip r:embed="rId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28" name="图片 127"/>
            <p:cNvPicPr>
              <a:picLocks noChangeAspect="1"/>
            </p:cNvPicPr>
            <p:nvPr/>
          </p:nvPicPr>
          <p:blipFill rotWithShape="1">
            <a:blip r:embed="rId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29" name="图片 128"/>
            <p:cNvPicPr>
              <a:picLocks noChangeAspect="1"/>
            </p:cNvPicPr>
            <p:nvPr/>
          </p:nvPicPr>
          <p:blipFill rotWithShape="1">
            <a:blip r:embed="rId4"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30" name="图片 129"/>
            <p:cNvPicPr>
              <a:picLocks noChangeAspect="1"/>
            </p:cNvPicPr>
            <p:nvPr/>
          </p:nvPicPr>
          <p:blipFill rotWithShape="1">
            <a:blip r:embed="rId8"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31" name="图片 130"/>
            <p:cNvPicPr>
              <a:picLocks noChangeAspect="1"/>
            </p:cNvPicPr>
            <p:nvPr/>
          </p:nvPicPr>
          <p:blipFill rotWithShape="1">
            <a:blip r:embed="rId6"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32" name="图片 131"/>
            <p:cNvPicPr>
              <a:picLocks noChangeAspect="1"/>
            </p:cNvPicPr>
            <p:nvPr/>
          </p:nvPicPr>
          <p:blipFill rotWithShape="1">
            <a:blip r:embed="rId7"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33" name="图片 132"/>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134" name="图片 133"/>
            <p:cNvPicPr>
              <a:picLocks noChangeAspect="1"/>
            </p:cNvPicPr>
            <p:nvPr/>
          </p:nvPicPr>
          <p:blipFill rotWithShape="1">
            <a:blip r:embed="rId8"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135" name="图片 134"/>
            <p:cNvPicPr>
              <a:picLocks noChangeAspect="1"/>
            </p:cNvPicPr>
            <p:nvPr/>
          </p:nvPicPr>
          <p:blipFill rotWithShape="1">
            <a:blip r:embed="rId6"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136" name="图片 135"/>
            <p:cNvPicPr>
              <a:picLocks noChangeAspect="1"/>
            </p:cNvPicPr>
            <p:nvPr/>
          </p:nvPicPr>
          <p:blipFill rotWithShape="1">
            <a:blip r:embed="rId7"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grpSp>
        <p:nvGrpSpPr>
          <p:cNvPr id="137" name="组合 136"/>
          <p:cNvGrpSpPr/>
          <p:nvPr/>
        </p:nvGrpSpPr>
        <p:grpSpPr>
          <a:xfrm flipV="1">
            <a:off x="-198154" y="5638551"/>
            <a:ext cx="12415620" cy="2041734"/>
            <a:chOff x="-168927" y="-152400"/>
            <a:chExt cx="9312927" cy="1530946"/>
          </a:xfrm>
        </p:grpSpPr>
        <p:pic>
          <p:nvPicPr>
            <p:cNvPr id="138" name="图片 137"/>
            <p:cNvPicPr>
              <a:picLocks noChangeAspect="1"/>
            </p:cNvPicPr>
            <p:nvPr/>
          </p:nvPicPr>
          <p:blipFill rotWithShape="1">
            <a:blip r:embed="rId4" cstate="print">
              <a:extLst>
                <a:ext uri="{28A0092B-C50C-407E-A947-70E740481C1C}">
                  <a14:useLocalDpi xmlns:a14="http://schemas.microsoft.com/office/drawing/2010/main" val="0"/>
                </a:ext>
              </a:extLst>
            </a:blip>
            <a:srcRect l="-34253" t="70235"/>
            <a:stretch>
              <a:fillRect/>
            </a:stretch>
          </p:blipFill>
          <p:spPr>
            <a:xfrm>
              <a:off x="1276316" y="-152400"/>
              <a:ext cx="464993" cy="1530946"/>
            </a:xfrm>
            <a:prstGeom prst="rect">
              <a:avLst/>
            </a:prstGeom>
          </p:spPr>
        </p:pic>
        <p:pic>
          <p:nvPicPr>
            <p:cNvPr id="139" name="图片 138"/>
            <p:cNvPicPr>
              <a:picLocks noChangeAspect="1"/>
            </p:cNvPicPr>
            <p:nvPr/>
          </p:nvPicPr>
          <p:blipFill rotWithShape="1">
            <a:blip r:embed="rId5" cstate="print">
              <a:extLst>
                <a:ext uri="{28A0092B-C50C-407E-A947-70E740481C1C}">
                  <a14:useLocalDpi xmlns:a14="http://schemas.microsoft.com/office/drawing/2010/main" val="0"/>
                </a:ext>
              </a:extLst>
            </a:blip>
            <a:srcRect l="-33535" t="70235" r="1"/>
            <a:stretch>
              <a:fillRect/>
            </a:stretch>
          </p:blipFill>
          <p:spPr>
            <a:xfrm>
              <a:off x="348200" y="-152400"/>
              <a:ext cx="472402" cy="1530946"/>
            </a:xfrm>
            <a:prstGeom prst="rect">
              <a:avLst/>
            </a:prstGeom>
          </p:spPr>
        </p:pic>
        <p:pic>
          <p:nvPicPr>
            <p:cNvPr id="140" name="图片 139"/>
            <p:cNvPicPr>
              <a:picLocks noChangeAspect="1"/>
            </p:cNvPicPr>
            <p:nvPr/>
          </p:nvPicPr>
          <p:blipFill rotWithShape="1">
            <a:blip r:embed="rId6" cstate="print">
              <a:extLst>
                <a:ext uri="{28A0092B-C50C-407E-A947-70E740481C1C}">
                  <a14:useLocalDpi xmlns:a14="http://schemas.microsoft.com/office/drawing/2010/main" val="0"/>
                </a:ext>
              </a:extLst>
            </a:blip>
            <a:srcRect l="-132840" t="70235"/>
            <a:stretch>
              <a:fillRect/>
            </a:stretch>
          </p:blipFill>
          <p:spPr>
            <a:xfrm>
              <a:off x="457566" y="-152400"/>
              <a:ext cx="828020" cy="1530946"/>
            </a:xfrm>
            <a:prstGeom prst="rect">
              <a:avLst/>
            </a:prstGeom>
          </p:spPr>
        </p:pic>
        <p:pic>
          <p:nvPicPr>
            <p:cNvPr id="141" name="图片 140"/>
            <p:cNvPicPr>
              <a:picLocks noChangeAspect="1"/>
            </p:cNvPicPr>
            <p:nvPr/>
          </p:nvPicPr>
          <p:blipFill rotWithShape="1">
            <a:blip r:embed="rId7" cstate="print">
              <a:extLst>
                <a:ext uri="{28A0092B-C50C-407E-A947-70E740481C1C}">
                  <a14:useLocalDpi xmlns:a14="http://schemas.microsoft.com/office/drawing/2010/main" val="0"/>
                </a:ext>
              </a:extLst>
            </a:blip>
            <a:srcRect l="-47255" t="70235" r="-1"/>
            <a:stretch>
              <a:fillRect/>
            </a:stretch>
          </p:blipFill>
          <p:spPr>
            <a:xfrm>
              <a:off x="-168927" y="-152400"/>
              <a:ext cx="526397" cy="1530946"/>
            </a:xfrm>
            <a:prstGeom prst="rect">
              <a:avLst/>
            </a:prstGeom>
          </p:spPr>
        </p:pic>
        <p:pic>
          <p:nvPicPr>
            <p:cNvPr id="142" name="图片 141"/>
            <p:cNvPicPr>
              <a:picLocks noChangeAspect="1"/>
            </p:cNvPicPr>
            <p:nvPr/>
          </p:nvPicPr>
          <p:blipFill rotWithShape="1">
            <a:blip r:embed="rId4" cstate="print">
              <a:extLst>
                <a:ext uri="{28A0092B-C50C-407E-A947-70E740481C1C}">
                  <a14:useLocalDpi xmlns:a14="http://schemas.microsoft.com/office/drawing/2010/main" val="0"/>
                </a:ext>
              </a:extLst>
            </a:blip>
            <a:srcRect l="-12035" t="70235"/>
            <a:stretch>
              <a:fillRect/>
            </a:stretch>
          </p:blipFill>
          <p:spPr>
            <a:xfrm>
              <a:off x="3203941" y="-152400"/>
              <a:ext cx="388043" cy="1530946"/>
            </a:xfrm>
            <a:prstGeom prst="rect">
              <a:avLst/>
            </a:prstGeom>
          </p:spPr>
        </p:pic>
        <p:pic>
          <p:nvPicPr>
            <p:cNvPr id="143" name="图片 142"/>
            <p:cNvPicPr>
              <a:picLocks noChangeAspect="1"/>
            </p:cNvPicPr>
            <p:nvPr/>
          </p:nvPicPr>
          <p:blipFill rotWithShape="1">
            <a:blip r:embed="rId8" cstate="print">
              <a:extLst>
                <a:ext uri="{28A0092B-C50C-407E-A947-70E740481C1C}">
                  <a14:useLocalDpi xmlns:a14="http://schemas.microsoft.com/office/drawing/2010/main" val="0"/>
                </a:ext>
              </a:extLst>
            </a:blip>
            <a:srcRect l="-7445" t="70235" r="1"/>
            <a:stretch>
              <a:fillRect/>
            </a:stretch>
          </p:blipFill>
          <p:spPr>
            <a:xfrm>
              <a:off x="2291172" y="-152400"/>
              <a:ext cx="380105" cy="1530946"/>
            </a:xfrm>
            <a:prstGeom prst="rect">
              <a:avLst/>
            </a:prstGeom>
          </p:spPr>
        </p:pic>
        <p:pic>
          <p:nvPicPr>
            <p:cNvPr id="144" name="图片 143"/>
            <p:cNvPicPr>
              <a:picLocks noChangeAspect="1"/>
            </p:cNvPicPr>
            <p:nvPr/>
          </p:nvPicPr>
          <p:blipFill rotWithShape="1">
            <a:blip r:embed="rId6" cstate="print">
              <a:extLst>
                <a:ext uri="{28A0092B-C50C-407E-A947-70E740481C1C}">
                  <a14:useLocalDpi xmlns:a14="http://schemas.microsoft.com/office/drawing/2010/main" val="0"/>
                </a:ext>
              </a:extLst>
            </a:blip>
            <a:srcRect l="-2607" t="70235" r="-1"/>
            <a:stretch>
              <a:fillRect/>
            </a:stretch>
          </p:blipFill>
          <p:spPr>
            <a:xfrm>
              <a:off x="2771373" y="-152400"/>
              <a:ext cx="364888" cy="1530946"/>
            </a:xfrm>
            <a:prstGeom prst="rect">
              <a:avLst/>
            </a:prstGeom>
          </p:spPr>
        </p:pic>
        <p:pic>
          <p:nvPicPr>
            <p:cNvPr id="145" name="图片 144"/>
            <p:cNvPicPr>
              <a:picLocks noChangeAspect="1"/>
            </p:cNvPicPr>
            <p:nvPr/>
          </p:nvPicPr>
          <p:blipFill rotWithShape="1">
            <a:blip r:embed="rId7" cstate="print">
              <a:extLst>
                <a:ext uri="{28A0092B-C50C-407E-A947-70E740481C1C}">
                  <a14:useLocalDpi xmlns:a14="http://schemas.microsoft.com/office/drawing/2010/main" val="0"/>
                </a:ext>
              </a:extLst>
            </a:blip>
            <a:srcRect l="-79041" t="70235" r="-1"/>
            <a:stretch>
              <a:fillRect/>
            </a:stretch>
          </p:blipFill>
          <p:spPr>
            <a:xfrm>
              <a:off x="1568130" y="-152400"/>
              <a:ext cx="640015" cy="1530946"/>
            </a:xfrm>
            <a:prstGeom prst="rect">
              <a:avLst/>
            </a:prstGeom>
          </p:spPr>
        </p:pic>
        <p:pic>
          <p:nvPicPr>
            <p:cNvPr id="146" name="图片 145"/>
            <p:cNvPicPr>
              <a:picLocks noChangeAspect="1"/>
            </p:cNvPicPr>
            <p:nvPr/>
          </p:nvPicPr>
          <p:blipFill rotWithShape="1">
            <a:blip r:embed="rId4" cstate="print">
              <a:extLst>
                <a:ext uri="{28A0092B-C50C-407E-A947-70E740481C1C}">
                  <a14:useLocalDpi xmlns:a14="http://schemas.microsoft.com/office/drawing/2010/main" val="0"/>
                </a:ext>
              </a:extLst>
            </a:blip>
            <a:srcRect l="-85591" t="70235"/>
            <a:stretch>
              <a:fillRect/>
            </a:stretch>
          </p:blipFill>
          <p:spPr>
            <a:xfrm>
              <a:off x="4799858" y="-152400"/>
              <a:ext cx="642802" cy="1530946"/>
            </a:xfrm>
            <a:prstGeom prst="rect">
              <a:avLst/>
            </a:prstGeom>
          </p:spPr>
        </p:pic>
        <p:pic>
          <p:nvPicPr>
            <p:cNvPr id="147" name="图片 146"/>
            <p:cNvPicPr>
              <a:picLocks noChangeAspect="1"/>
            </p:cNvPicPr>
            <p:nvPr/>
          </p:nvPicPr>
          <p:blipFill rotWithShape="1">
            <a:blip r:embed="rId8" cstate="print">
              <a:extLst>
                <a:ext uri="{28A0092B-C50C-407E-A947-70E740481C1C}">
                  <a14:useLocalDpi xmlns:a14="http://schemas.microsoft.com/office/drawing/2010/main" val="0"/>
                </a:ext>
              </a:extLst>
            </a:blip>
            <a:srcRect l="-2620" t="70235" r="1"/>
            <a:stretch>
              <a:fillRect/>
            </a:stretch>
          </p:blipFill>
          <p:spPr>
            <a:xfrm>
              <a:off x="4158916" y="-152400"/>
              <a:ext cx="363036" cy="1530946"/>
            </a:xfrm>
            <a:prstGeom prst="rect">
              <a:avLst/>
            </a:prstGeom>
          </p:spPr>
        </p:pic>
        <p:pic>
          <p:nvPicPr>
            <p:cNvPr id="148" name="图片 147"/>
            <p:cNvPicPr>
              <a:picLocks noChangeAspect="1"/>
            </p:cNvPicPr>
            <p:nvPr/>
          </p:nvPicPr>
          <p:blipFill rotWithShape="1">
            <a:blip r:embed="rId6" cstate="print">
              <a:extLst>
                <a:ext uri="{28A0092B-C50C-407E-A947-70E740481C1C}">
                  <a14:useLocalDpi xmlns:a14="http://schemas.microsoft.com/office/drawing/2010/main" val="0"/>
                </a:ext>
              </a:extLst>
            </a:blip>
            <a:srcRect l="-2607" t="70235" r="-1"/>
            <a:stretch>
              <a:fillRect/>
            </a:stretch>
          </p:blipFill>
          <p:spPr>
            <a:xfrm>
              <a:off x="4622048" y="-152400"/>
              <a:ext cx="364888" cy="1530946"/>
            </a:xfrm>
            <a:prstGeom prst="rect">
              <a:avLst/>
            </a:prstGeom>
          </p:spPr>
        </p:pic>
        <p:pic>
          <p:nvPicPr>
            <p:cNvPr id="149" name="图片 148"/>
            <p:cNvPicPr>
              <a:picLocks noChangeAspect="1"/>
            </p:cNvPicPr>
            <p:nvPr/>
          </p:nvPicPr>
          <p:blipFill rotWithShape="1">
            <a:blip r:embed="rId7" cstate="print">
              <a:extLst>
                <a:ext uri="{28A0092B-C50C-407E-A947-70E740481C1C}">
                  <a14:useLocalDpi xmlns:a14="http://schemas.microsoft.com/office/drawing/2010/main" val="0"/>
                </a:ext>
              </a:extLst>
            </a:blip>
            <a:srcRect l="-33188" t="70235"/>
            <a:stretch>
              <a:fillRect/>
            </a:stretch>
          </p:blipFill>
          <p:spPr>
            <a:xfrm>
              <a:off x="3582714" y="-152400"/>
              <a:ext cx="476106" cy="1530946"/>
            </a:xfrm>
            <a:prstGeom prst="rect">
              <a:avLst/>
            </a:prstGeom>
          </p:spPr>
        </p:pic>
        <p:pic>
          <p:nvPicPr>
            <p:cNvPr id="150" name="图片 149"/>
            <p:cNvPicPr>
              <a:picLocks noChangeAspect="1"/>
            </p:cNvPicPr>
            <p:nvPr/>
          </p:nvPicPr>
          <p:blipFill rotWithShape="1">
            <a:blip r:embed="rId4" cstate="print">
              <a:extLst>
                <a:ext uri="{28A0092B-C50C-407E-A947-70E740481C1C}">
                  <a14:useLocalDpi xmlns:a14="http://schemas.microsoft.com/office/drawing/2010/main" val="0"/>
                </a:ext>
              </a:extLst>
            </a:blip>
            <a:srcRect l="-2676" t="70235"/>
            <a:stretch>
              <a:fillRect/>
            </a:stretch>
          </p:blipFill>
          <p:spPr>
            <a:xfrm>
              <a:off x="6937707" y="-152400"/>
              <a:ext cx="355627" cy="1530946"/>
            </a:xfrm>
            <a:prstGeom prst="rect">
              <a:avLst/>
            </a:prstGeom>
          </p:spPr>
        </p:pic>
        <p:pic>
          <p:nvPicPr>
            <p:cNvPr id="151" name="图片 150"/>
            <p:cNvPicPr>
              <a:picLocks noChangeAspect="1"/>
            </p:cNvPicPr>
            <p:nvPr/>
          </p:nvPicPr>
          <p:blipFill rotWithShape="1">
            <a:blip r:embed="rId8" cstate="print">
              <a:extLst>
                <a:ext uri="{28A0092B-C50C-407E-A947-70E740481C1C}">
                  <a14:useLocalDpi xmlns:a14="http://schemas.microsoft.com/office/drawing/2010/main" val="0"/>
                </a:ext>
              </a:extLst>
            </a:blip>
            <a:srcRect l="-2620" t="70235" r="1"/>
            <a:stretch>
              <a:fillRect/>
            </a:stretch>
          </p:blipFill>
          <p:spPr>
            <a:xfrm>
              <a:off x="6009591" y="-152400"/>
              <a:ext cx="363036" cy="1530946"/>
            </a:xfrm>
            <a:prstGeom prst="rect">
              <a:avLst/>
            </a:prstGeom>
          </p:spPr>
        </p:pic>
        <p:pic>
          <p:nvPicPr>
            <p:cNvPr id="152" name="图片 151"/>
            <p:cNvPicPr>
              <a:picLocks noChangeAspect="1"/>
            </p:cNvPicPr>
            <p:nvPr/>
          </p:nvPicPr>
          <p:blipFill rotWithShape="1">
            <a:blip r:embed="rId6" cstate="print">
              <a:extLst>
                <a:ext uri="{28A0092B-C50C-407E-A947-70E740481C1C}">
                  <a14:useLocalDpi xmlns:a14="http://schemas.microsoft.com/office/drawing/2010/main" val="0"/>
                </a:ext>
              </a:extLst>
            </a:blip>
            <a:srcRect l="-33361" t="70235" r="1"/>
            <a:stretch>
              <a:fillRect/>
            </a:stretch>
          </p:blipFill>
          <p:spPr>
            <a:xfrm>
              <a:off x="6363357" y="-152400"/>
              <a:ext cx="474254" cy="1530946"/>
            </a:xfrm>
            <a:prstGeom prst="rect">
              <a:avLst/>
            </a:prstGeom>
          </p:spPr>
        </p:pic>
        <p:pic>
          <p:nvPicPr>
            <p:cNvPr id="153" name="图片 152"/>
            <p:cNvPicPr>
              <a:picLocks noChangeAspect="1"/>
            </p:cNvPicPr>
            <p:nvPr/>
          </p:nvPicPr>
          <p:blipFill rotWithShape="1">
            <a:blip r:embed="rId7" cstate="print">
              <a:extLst>
                <a:ext uri="{28A0092B-C50C-407E-A947-70E740481C1C}">
                  <a14:useLocalDpi xmlns:a14="http://schemas.microsoft.com/office/drawing/2010/main" val="0"/>
                </a:ext>
              </a:extLst>
            </a:blip>
            <a:srcRect l="-30595" t="70235" r="1"/>
            <a:stretch>
              <a:fillRect/>
            </a:stretch>
          </p:blipFill>
          <p:spPr>
            <a:xfrm>
              <a:off x="5442659" y="-152400"/>
              <a:ext cx="466836" cy="1530946"/>
            </a:xfrm>
            <a:prstGeom prst="rect">
              <a:avLst/>
            </a:prstGeom>
          </p:spPr>
        </p:pic>
        <p:pic>
          <p:nvPicPr>
            <p:cNvPr id="154" name="图片 153"/>
            <p:cNvPicPr>
              <a:picLocks noChangeAspect="1"/>
            </p:cNvPicPr>
            <p:nvPr/>
          </p:nvPicPr>
          <p:blipFill rotWithShape="1">
            <a:blip r:embed="rId4" cstate="print">
              <a:extLst>
                <a:ext uri="{28A0092B-C50C-407E-A947-70E740481C1C}">
                  <a14:useLocalDpi xmlns:a14="http://schemas.microsoft.com/office/drawing/2010/main" val="0"/>
                </a:ext>
              </a:extLst>
            </a:blip>
            <a:srcRect t="70235"/>
            <a:stretch>
              <a:fillRect/>
            </a:stretch>
          </p:blipFill>
          <p:spPr>
            <a:xfrm>
              <a:off x="8797643" y="-152400"/>
              <a:ext cx="346357" cy="1530946"/>
            </a:xfrm>
            <a:prstGeom prst="rect">
              <a:avLst/>
            </a:prstGeom>
          </p:spPr>
        </p:pic>
        <p:pic>
          <p:nvPicPr>
            <p:cNvPr id="155" name="图片 154"/>
            <p:cNvPicPr>
              <a:picLocks noChangeAspect="1"/>
            </p:cNvPicPr>
            <p:nvPr/>
          </p:nvPicPr>
          <p:blipFill rotWithShape="1">
            <a:blip r:embed="rId8" cstate="print">
              <a:extLst>
                <a:ext uri="{28A0092B-C50C-407E-A947-70E740481C1C}">
                  <a14:useLocalDpi xmlns:a14="http://schemas.microsoft.com/office/drawing/2010/main" val="0"/>
                </a:ext>
              </a:extLst>
            </a:blip>
            <a:srcRect t="70235"/>
            <a:stretch>
              <a:fillRect/>
            </a:stretch>
          </p:blipFill>
          <p:spPr>
            <a:xfrm>
              <a:off x="7869536" y="-152400"/>
              <a:ext cx="353766" cy="1530946"/>
            </a:xfrm>
            <a:prstGeom prst="rect">
              <a:avLst/>
            </a:prstGeom>
          </p:spPr>
        </p:pic>
        <p:pic>
          <p:nvPicPr>
            <p:cNvPr id="156" name="图片 155"/>
            <p:cNvPicPr>
              <a:picLocks noChangeAspect="1"/>
            </p:cNvPicPr>
            <p:nvPr/>
          </p:nvPicPr>
          <p:blipFill rotWithShape="1">
            <a:blip r:embed="rId6" cstate="print">
              <a:extLst>
                <a:ext uri="{28A0092B-C50C-407E-A947-70E740481C1C}">
                  <a14:useLocalDpi xmlns:a14="http://schemas.microsoft.com/office/drawing/2010/main" val="0"/>
                </a:ext>
              </a:extLst>
            </a:blip>
            <a:srcRect t="70235"/>
            <a:stretch>
              <a:fillRect/>
            </a:stretch>
          </p:blipFill>
          <p:spPr>
            <a:xfrm>
              <a:off x="8332668" y="-152400"/>
              <a:ext cx="355618" cy="1530946"/>
            </a:xfrm>
            <a:prstGeom prst="rect">
              <a:avLst/>
            </a:prstGeom>
          </p:spPr>
        </p:pic>
        <p:pic>
          <p:nvPicPr>
            <p:cNvPr id="157" name="图片 156"/>
            <p:cNvPicPr>
              <a:picLocks noChangeAspect="1"/>
            </p:cNvPicPr>
            <p:nvPr/>
          </p:nvPicPr>
          <p:blipFill rotWithShape="1">
            <a:blip r:embed="rId7" cstate="print">
              <a:extLst>
                <a:ext uri="{28A0092B-C50C-407E-A947-70E740481C1C}">
                  <a14:useLocalDpi xmlns:a14="http://schemas.microsoft.com/office/drawing/2010/main" val="0"/>
                </a:ext>
              </a:extLst>
            </a:blip>
            <a:srcRect t="70235"/>
            <a:stretch>
              <a:fillRect/>
            </a:stretch>
          </p:blipFill>
          <p:spPr>
            <a:xfrm>
              <a:off x="7402700" y="-152400"/>
              <a:ext cx="357470" cy="1530946"/>
            </a:xfrm>
            <a:prstGeom prst="rect">
              <a:avLst/>
            </a:prstGeom>
          </p:spPr>
        </p:pic>
      </p:gr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15" presetClass="entr" presetSubtype="0" fill="hold" nodeType="afterEffect">
                                  <p:stCondLst>
                                    <p:cond delay="0"/>
                                  </p:stCondLst>
                                  <p:childTnLst>
                                    <p:set>
                                      <p:cBhvr>
                                        <p:cTn id="9" dur="1" fill="hold">
                                          <p:stCondLst>
                                            <p:cond delay="0"/>
                                          </p:stCondLst>
                                        </p:cTn>
                                        <p:tgtEl>
                                          <p:spTgt spid="43"/>
                                        </p:tgtEl>
                                        <p:attrNameLst>
                                          <p:attrName>style.visibility</p:attrName>
                                        </p:attrNameLst>
                                      </p:cBhvr>
                                      <p:to>
                                        <p:strVal val="visible"/>
                                      </p:to>
                                    </p:set>
                                    <p:anim calcmode="lin" valueType="num">
                                      <p:cBhvr>
                                        <p:cTn id="10" dur="1000" fill="hold"/>
                                        <p:tgtEl>
                                          <p:spTgt spid="43"/>
                                        </p:tgtEl>
                                        <p:attrNameLst>
                                          <p:attrName>ppt_w</p:attrName>
                                        </p:attrNameLst>
                                      </p:cBhvr>
                                      <p:tavLst>
                                        <p:tav tm="0">
                                          <p:val>
                                            <p:fltVal val="0"/>
                                          </p:val>
                                        </p:tav>
                                        <p:tav tm="100000">
                                          <p:val>
                                            <p:strVal val="#ppt_w"/>
                                          </p:val>
                                        </p:tav>
                                      </p:tavLst>
                                    </p:anim>
                                    <p:anim calcmode="lin" valueType="num">
                                      <p:cBhvr>
                                        <p:cTn id="11" dur="1000" fill="hold"/>
                                        <p:tgtEl>
                                          <p:spTgt spid="43"/>
                                        </p:tgtEl>
                                        <p:attrNameLst>
                                          <p:attrName>ppt_h</p:attrName>
                                        </p:attrNameLst>
                                      </p:cBhvr>
                                      <p:tavLst>
                                        <p:tav tm="0">
                                          <p:val>
                                            <p:fltVal val="0"/>
                                          </p:val>
                                        </p:tav>
                                        <p:tav tm="100000">
                                          <p:val>
                                            <p:strVal val="#ppt_h"/>
                                          </p:val>
                                        </p:tav>
                                      </p:tavLst>
                                    </p:anim>
                                    <p:anim calcmode="lin" valueType="num">
                                      <p:cBhvr>
                                        <p:cTn id="12"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13" dur="1000" fill="hold"/>
                                        <p:tgtEl>
                                          <p:spTgt spid="43"/>
                                        </p:tgtEl>
                                        <p:attrNameLst>
                                          <p:attrName>ppt_y</p:attrName>
                                        </p:attrNameLst>
                                      </p:cBhvr>
                                      <p:tavLst>
                                        <p:tav tm="0" fmla="#ppt_y+(sin(-2*pi*(1-$))*-#ppt_x+cos(-2*pi*(1-$))*(1-#ppt_y))*(1-$)">
                                          <p:val>
                                            <p:fltVal val="0"/>
                                          </p:val>
                                        </p:tav>
                                        <p:tav tm="100000">
                                          <p:val>
                                            <p:fltVal val="1"/>
                                          </p:val>
                                        </p:tav>
                                      </p:tavLst>
                                    </p:anim>
                                  </p:childTnLst>
                                </p:cTn>
                              </p:par>
                            </p:childTnLst>
                          </p:cTn>
                        </p:par>
                        <p:par>
                          <p:cTn id="14" fill="hold">
                            <p:stCondLst>
                              <p:cond delay="1000"/>
                            </p:stCondLst>
                            <p:childTnLst>
                              <p:par>
                                <p:cTn id="15" presetID="55" presetClass="entr" presetSubtype="0"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p:cTn id="17" dur="1000" fill="hold"/>
                                        <p:tgtEl>
                                          <p:spTgt spid="55"/>
                                        </p:tgtEl>
                                        <p:attrNameLst>
                                          <p:attrName>ppt_w</p:attrName>
                                        </p:attrNameLst>
                                      </p:cBhvr>
                                      <p:tavLst>
                                        <p:tav tm="0">
                                          <p:val>
                                            <p:strVal val="#ppt_w*0.70"/>
                                          </p:val>
                                        </p:tav>
                                        <p:tav tm="100000">
                                          <p:val>
                                            <p:strVal val="#ppt_w"/>
                                          </p:val>
                                        </p:tav>
                                      </p:tavLst>
                                    </p:anim>
                                    <p:anim calcmode="lin" valueType="num">
                                      <p:cBhvr>
                                        <p:cTn id="18" dur="1000" fill="hold"/>
                                        <p:tgtEl>
                                          <p:spTgt spid="55"/>
                                        </p:tgtEl>
                                        <p:attrNameLst>
                                          <p:attrName>ppt_h</p:attrName>
                                        </p:attrNameLst>
                                      </p:cBhvr>
                                      <p:tavLst>
                                        <p:tav tm="0">
                                          <p:val>
                                            <p:strVal val="#ppt_h"/>
                                          </p:val>
                                        </p:tav>
                                        <p:tav tm="100000">
                                          <p:val>
                                            <p:strVal val="#ppt_h"/>
                                          </p:val>
                                        </p:tav>
                                      </p:tavLst>
                                    </p:anim>
                                    <p:animEffect transition="in" filter="fade">
                                      <p:cBhvr>
                                        <p:cTn id="19" dur="1000"/>
                                        <p:tgtEl>
                                          <p:spTgt spid="55"/>
                                        </p:tgtEl>
                                      </p:cBhvr>
                                    </p:animEffect>
                                  </p:childTnLst>
                                </p:cTn>
                              </p:par>
                            </p:childTnLst>
                          </p:cTn>
                        </p:par>
                        <p:par>
                          <p:cTn id="20" fill="hold">
                            <p:stCondLst>
                              <p:cond delay="2000"/>
                            </p:stCondLst>
                            <p:childTnLst>
                              <p:par>
                                <p:cTn id="21" presetID="15" presetClass="entr" presetSubtype="0"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p:cTn id="23" dur="1000" fill="hold"/>
                                        <p:tgtEl>
                                          <p:spTgt spid="46"/>
                                        </p:tgtEl>
                                        <p:attrNameLst>
                                          <p:attrName>ppt_w</p:attrName>
                                        </p:attrNameLst>
                                      </p:cBhvr>
                                      <p:tavLst>
                                        <p:tav tm="0">
                                          <p:val>
                                            <p:fltVal val="0"/>
                                          </p:val>
                                        </p:tav>
                                        <p:tav tm="100000">
                                          <p:val>
                                            <p:strVal val="#ppt_w"/>
                                          </p:val>
                                        </p:tav>
                                      </p:tavLst>
                                    </p:anim>
                                    <p:anim calcmode="lin" valueType="num">
                                      <p:cBhvr>
                                        <p:cTn id="24" dur="1000" fill="hold"/>
                                        <p:tgtEl>
                                          <p:spTgt spid="46"/>
                                        </p:tgtEl>
                                        <p:attrNameLst>
                                          <p:attrName>ppt_h</p:attrName>
                                        </p:attrNameLst>
                                      </p:cBhvr>
                                      <p:tavLst>
                                        <p:tav tm="0">
                                          <p:val>
                                            <p:fltVal val="0"/>
                                          </p:val>
                                        </p:tav>
                                        <p:tav tm="100000">
                                          <p:val>
                                            <p:strVal val="#ppt_h"/>
                                          </p:val>
                                        </p:tav>
                                      </p:tavLst>
                                    </p:anim>
                                    <p:anim calcmode="lin" valueType="num">
                                      <p:cBhvr>
                                        <p:cTn id="25" dur="1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46"/>
                                        </p:tgtEl>
                                        <p:attrNameLst>
                                          <p:attrName>ppt_y</p:attrName>
                                        </p:attrNameLst>
                                      </p:cBhvr>
                                      <p:tavLst>
                                        <p:tav tm="0" fmla="#ppt_y+(sin(-2*pi*(1-$))*-#ppt_x+cos(-2*pi*(1-$))*(1-#ppt_y))*(1-$)">
                                          <p:val>
                                            <p:fltVal val="0"/>
                                          </p:val>
                                        </p:tav>
                                        <p:tav tm="100000">
                                          <p:val>
                                            <p:fltVal val="1"/>
                                          </p:val>
                                        </p:tav>
                                      </p:tavLst>
                                    </p:anim>
                                  </p:childTnLst>
                                </p:cTn>
                              </p:par>
                            </p:childTnLst>
                          </p:cTn>
                        </p:par>
                        <p:par>
                          <p:cTn id="27" fill="hold">
                            <p:stCondLst>
                              <p:cond delay="3000"/>
                            </p:stCondLst>
                            <p:childTnLst>
                              <p:par>
                                <p:cTn id="28" presetID="55" presetClass="entr" presetSubtype="0"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1000" fill="hold"/>
                                        <p:tgtEl>
                                          <p:spTgt spid="56"/>
                                        </p:tgtEl>
                                        <p:attrNameLst>
                                          <p:attrName>ppt_w</p:attrName>
                                        </p:attrNameLst>
                                      </p:cBhvr>
                                      <p:tavLst>
                                        <p:tav tm="0">
                                          <p:val>
                                            <p:strVal val="#ppt_w*0.70"/>
                                          </p:val>
                                        </p:tav>
                                        <p:tav tm="100000">
                                          <p:val>
                                            <p:strVal val="#ppt_w"/>
                                          </p:val>
                                        </p:tav>
                                      </p:tavLst>
                                    </p:anim>
                                    <p:anim calcmode="lin" valueType="num">
                                      <p:cBhvr>
                                        <p:cTn id="31" dur="1000" fill="hold"/>
                                        <p:tgtEl>
                                          <p:spTgt spid="56"/>
                                        </p:tgtEl>
                                        <p:attrNameLst>
                                          <p:attrName>ppt_h</p:attrName>
                                        </p:attrNameLst>
                                      </p:cBhvr>
                                      <p:tavLst>
                                        <p:tav tm="0">
                                          <p:val>
                                            <p:strVal val="#ppt_h"/>
                                          </p:val>
                                        </p:tav>
                                        <p:tav tm="100000">
                                          <p:val>
                                            <p:strVal val="#ppt_h"/>
                                          </p:val>
                                        </p:tav>
                                      </p:tavLst>
                                    </p:anim>
                                    <p:animEffect transition="in" filter="fade">
                                      <p:cBhvr>
                                        <p:cTn id="32" dur="1000"/>
                                        <p:tgtEl>
                                          <p:spTgt spid="56"/>
                                        </p:tgtEl>
                                      </p:cBhvr>
                                    </p:animEffect>
                                  </p:childTnLst>
                                </p:cTn>
                              </p:par>
                            </p:childTnLst>
                          </p:cTn>
                        </p:par>
                        <p:par>
                          <p:cTn id="33" fill="hold">
                            <p:stCondLst>
                              <p:cond delay="4000"/>
                            </p:stCondLst>
                            <p:childTnLst>
                              <p:par>
                                <p:cTn id="34" presetID="15" presetClass="entr" presetSubtype="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1000" fill="hold"/>
                                        <p:tgtEl>
                                          <p:spTgt spid="49"/>
                                        </p:tgtEl>
                                        <p:attrNameLst>
                                          <p:attrName>ppt_w</p:attrName>
                                        </p:attrNameLst>
                                      </p:cBhvr>
                                      <p:tavLst>
                                        <p:tav tm="0">
                                          <p:val>
                                            <p:fltVal val="0"/>
                                          </p:val>
                                        </p:tav>
                                        <p:tav tm="100000">
                                          <p:val>
                                            <p:strVal val="#ppt_w"/>
                                          </p:val>
                                        </p:tav>
                                      </p:tavLst>
                                    </p:anim>
                                    <p:anim calcmode="lin" valueType="num">
                                      <p:cBhvr>
                                        <p:cTn id="37" dur="1000" fill="hold"/>
                                        <p:tgtEl>
                                          <p:spTgt spid="49"/>
                                        </p:tgtEl>
                                        <p:attrNameLst>
                                          <p:attrName>ppt_h</p:attrName>
                                        </p:attrNameLst>
                                      </p:cBhvr>
                                      <p:tavLst>
                                        <p:tav tm="0">
                                          <p:val>
                                            <p:fltVal val="0"/>
                                          </p:val>
                                        </p:tav>
                                        <p:tav tm="100000">
                                          <p:val>
                                            <p:strVal val="#ppt_h"/>
                                          </p:val>
                                        </p:tav>
                                      </p:tavLst>
                                    </p:anim>
                                    <p:anim calcmode="lin" valueType="num">
                                      <p:cBhvr>
                                        <p:cTn id="38"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5000"/>
                            </p:stCondLst>
                            <p:childTnLst>
                              <p:par>
                                <p:cTn id="41" presetID="55" presetClass="entr" presetSubtype="0" fill="hold" grpId="0" nodeType="after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p:cTn id="43" dur="1000" fill="hold"/>
                                        <p:tgtEl>
                                          <p:spTgt spid="57"/>
                                        </p:tgtEl>
                                        <p:attrNameLst>
                                          <p:attrName>ppt_w</p:attrName>
                                        </p:attrNameLst>
                                      </p:cBhvr>
                                      <p:tavLst>
                                        <p:tav tm="0">
                                          <p:val>
                                            <p:strVal val="#ppt_w*0.70"/>
                                          </p:val>
                                        </p:tav>
                                        <p:tav tm="100000">
                                          <p:val>
                                            <p:strVal val="#ppt_w"/>
                                          </p:val>
                                        </p:tav>
                                      </p:tavLst>
                                    </p:anim>
                                    <p:anim calcmode="lin" valueType="num">
                                      <p:cBhvr>
                                        <p:cTn id="44" dur="1000" fill="hold"/>
                                        <p:tgtEl>
                                          <p:spTgt spid="57"/>
                                        </p:tgtEl>
                                        <p:attrNameLst>
                                          <p:attrName>ppt_h</p:attrName>
                                        </p:attrNameLst>
                                      </p:cBhvr>
                                      <p:tavLst>
                                        <p:tav tm="0">
                                          <p:val>
                                            <p:strVal val="#ppt_h"/>
                                          </p:val>
                                        </p:tav>
                                        <p:tav tm="100000">
                                          <p:val>
                                            <p:strVal val="#ppt_h"/>
                                          </p:val>
                                        </p:tav>
                                      </p:tavLst>
                                    </p:anim>
                                    <p:animEffect transition="in" filter="fade">
                                      <p:cBhvr>
                                        <p:cTn id="45" dur="1000"/>
                                        <p:tgtEl>
                                          <p:spTgt spid="57"/>
                                        </p:tgtEl>
                                      </p:cBhvr>
                                    </p:animEffect>
                                  </p:childTnLst>
                                </p:cTn>
                              </p:par>
                            </p:childTnLst>
                          </p:cTn>
                        </p:par>
                        <p:par>
                          <p:cTn id="46" fill="hold">
                            <p:stCondLst>
                              <p:cond delay="6000"/>
                            </p:stCondLst>
                            <p:childTnLst>
                              <p:par>
                                <p:cTn id="47" presetID="15" presetClass="entr" presetSubtype="0"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1000" fill="hold"/>
                                        <p:tgtEl>
                                          <p:spTgt spid="52"/>
                                        </p:tgtEl>
                                        <p:attrNameLst>
                                          <p:attrName>ppt_w</p:attrName>
                                        </p:attrNameLst>
                                      </p:cBhvr>
                                      <p:tavLst>
                                        <p:tav tm="0">
                                          <p:val>
                                            <p:fltVal val="0"/>
                                          </p:val>
                                        </p:tav>
                                        <p:tav tm="100000">
                                          <p:val>
                                            <p:strVal val="#ppt_w"/>
                                          </p:val>
                                        </p:tav>
                                      </p:tavLst>
                                    </p:anim>
                                    <p:anim calcmode="lin" valueType="num">
                                      <p:cBhvr>
                                        <p:cTn id="50" dur="1000" fill="hold"/>
                                        <p:tgtEl>
                                          <p:spTgt spid="52"/>
                                        </p:tgtEl>
                                        <p:attrNameLst>
                                          <p:attrName>ppt_h</p:attrName>
                                        </p:attrNameLst>
                                      </p:cBhvr>
                                      <p:tavLst>
                                        <p:tav tm="0">
                                          <p:val>
                                            <p:fltVal val="0"/>
                                          </p:val>
                                        </p:tav>
                                        <p:tav tm="100000">
                                          <p:val>
                                            <p:strVal val="#ppt_h"/>
                                          </p:val>
                                        </p:tav>
                                      </p:tavLst>
                                    </p:anim>
                                    <p:anim calcmode="lin" valueType="num">
                                      <p:cBhvr>
                                        <p:cTn id="51" dur="1000" fill="hold"/>
                                        <p:tgtEl>
                                          <p:spTgt spid="52"/>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52"/>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7000"/>
                            </p:stCondLst>
                            <p:childTnLst>
                              <p:par>
                                <p:cTn id="54" presetID="55" presetClass="entr" presetSubtype="0"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 calcmode="lin" valueType="num">
                                      <p:cBhvr>
                                        <p:cTn id="56" dur="1000" fill="hold"/>
                                        <p:tgtEl>
                                          <p:spTgt spid="58"/>
                                        </p:tgtEl>
                                        <p:attrNameLst>
                                          <p:attrName>ppt_w</p:attrName>
                                        </p:attrNameLst>
                                      </p:cBhvr>
                                      <p:tavLst>
                                        <p:tav tm="0">
                                          <p:val>
                                            <p:strVal val="#ppt_w*0.70"/>
                                          </p:val>
                                        </p:tav>
                                        <p:tav tm="100000">
                                          <p:val>
                                            <p:strVal val="#ppt_w"/>
                                          </p:val>
                                        </p:tav>
                                      </p:tavLst>
                                    </p:anim>
                                    <p:anim calcmode="lin" valueType="num">
                                      <p:cBhvr>
                                        <p:cTn id="57" dur="1000" fill="hold"/>
                                        <p:tgtEl>
                                          <p:spTgt spid="58"/>
                                        </p:tgtEl>
                                        <p:attrNameLst>
                                          <p:attrName>ppt_h</p:attrName>
                                        </p:attrNameLst>
                                      </p:cBhvr>
                                      <p:tavLst>
                                        <p:tav tm="0">
                                          <p:val>
                                            <p:strVal val="#ppt_h"/>
                                          </p:val>
                                        </p:tav>
                                        <p:tav tm="100000">
                                          <p:val>
                                            <p:strVal val="#ppt_h"/>
                                          </p:val>
                                        </p:tav>
                                      </p:tavLst>
                                    </p:anim>
                                    <p:animEffect transition="in" filter="fade">
                                      <p:cBhvr>
                                        <p:cTn id="58" dur="1000"/>
                                        <p:tgtEl>
                                          <p:spTgt spid="58"/>
                                        </p:tgtEl>
                                      </p:cBhvr>
                                    </p:animEffect>
                                  </p:childTnLst>
                                </p:cTn>
                              </p:par>
                            </p:childTnLst>
                          </p:cTn>
                        </p:par>
                        <p:par>
                          <p:cTn id="59" fill="hold">
                            <p:stCondLst>
                              <p:cond delay="8000"/>
                            </p:stCondLst>
                            <p:childTnLst>
                              <p:par>
                                <p:cTn id="60" presetID="42" presetClass="entr" presetSubtype="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5" repeatCount="indefinite" fill="hold" display="0">
                  <p:stCondLst>
                    <p:cond delay="indefinite"/>
                  </p:stCondLst>
                  <p:endCondLst>
                    <p:cond evt="onStopAudio" delay="0">
                      <p:tgtEl>
                        <p:sldTgt/>
                      </p:tgtEl>
                    </p:cond>
                  </p:endCondLst>
                </p:cTn>
                <p:tgtEl>
                  <p:spTgt spid="9"/>
                </p:tgtEl>
              </p:cMediaNode>
            </p:audio>
          </p:childTnLst>
        </p:cTn>
      </p:par>
    </p:tnLst>
    <p:bldLst>
      <p:bldP spid="55" grpId="0"/>
      <p:bldP spid="56" grpId="0"/>
      <p:bldP spid="57" grpId="0"/>
      <p:bldP spid="58" grpId="0"/>
      <p:bldP spid="60" grpId="0"/>
    </p:bldLst>
  </p:timing>
</p:sld>
</file>

<file path=ppt/tags/tag1.xml><?xml version="1.0" encoding="utf-8"?>
<p:tagLst xmlns:p="http://schemas.openxmlformats.org/presentationml/2006/main">
  <p:tag name="MH" val="20151104094602"/>
  <p:tag name="MH_LIBRARY" val="GRAPHIC"/>
  <p:tag name="MH_TYPE" val="Other"/>
  <p:tag name="MH_ORDER" val="1"/>
</p:tagLst>
</file>

<file path=ppt/tags/tag2.xml><?xml version="1.0" encoding="utf-8"?>
<p:tagLst xmlns:p="http://schemas.openxmlformats.org/presentationml/2006/main">
  <p:tag name="MH" val="20151104094602"/>
  <p:tag name="MH_LIBRARY" val="GRAPHIC"/>
  <p:tag name="MH_TYPE" val="Other"/>
  <p:tag name="MH_ORDER" val="2"/>
</p:tagLst>
</file>

<file path=ppt/tags/tag3.xml><?xml version="1.0" encoding="utf-8"?>
<p:tagLst xmlns:p="http://schemas.openxmlformats.org/presentationml/2006/main">
  <p:tag name="MH" val="20151104094602"/>
  <p:tag name="MH_LIBRARY" val="GRAPHIC"/>
  <p:tag name="MH_TYPE" val="Other"/>
  <p:tag name="MH_ORDER" val="3"/>
</p:tagLst>
</file>

<file path=ppt/tags/tag4.xml><?xml version="1.0" encoding="utf-8"?>
<p:tagLst xmlns:p="http://schemas.openxmlformats.org/presentationml/2006/main">
  <p:tag name="MH" val="20151104094602"/>
  <p:tag name="MH_LIBRARY" val="GRAPHIC"/>
  <p:tag name="MH_TYPE" val="Other"/>
  <p:tag name="MH_ORDER" val="4"/>
</p:tagLst>
</file>

<file path=ppt/tags/tag5.xml><?xml version="1.0" encoding="utf-8"?>
<p:tagLst xmlns:p="http://schemas.openxmlformats.org/presentationml/2006/main">
  <p:tag name="MH" val="20151104094602"/>
  <p:tag name="MH_LIBRARY" val="GRAPHIC"/>
  <p:tag name="MH_TYPE" val="Other"/>
  <p:tag name="MH_ORDER" val="5"/>
</p:tagLst>
</file>

<file path=ppt/tags/tag6.xml><?xml version="1.0" encoding="utf-8"?>
<p:tagLst xmlns:p="http://schemas.openxmlformats.org/presentationml/2006/main">
  <p:tag name="MH" val="20151104094602"/>
  <p:tag name="MH_LIBRARY" val="GRAPHIC"/>
  <p:tag name="MH_TYPE" val="Other"/>
  <p:tag name="MH_ORDER" val="6"/>
</p:tagLst>
</file>

<file path=ppt/tags/tag7.xml><?xml version="1.0" encoding="utf-8"?>
<p:tagLst xmlns:p="http://schemas.openxmlformats.org/presentationml/2006/main">
  <p:tag name="MH" val="20151104094602"/>
  <p:tag name="MH_LIBRARY" val="GRAPHIC"/>
  <p:tag name="MH_TYPE" val="Other"/>
  <p:tag name="MH_ORDER" val="7"/>
</p:tagLst>
</file>

<file path=ppt/tags/tag8.xml><?xml version="1.0" encoding="utf-8"?>
<p:tagLst xmlns:p="http://schemas.openxmlformats.org/presentationml/2006/main">
  <p:tag name="MH" val="20151104094602"/>
  <p:tag name="MH_LIBRARY" val="GRAPHIC"/>
  <p:tag name="MH_TYPE" val="Other"/>
  <p:tag name="MH_ORDER" val="8"/>
</p:tagLst>
</file>

<file path=ppt/tags/tag9.xml><?xml version="1.0" encoding="utf-8"?>
<p:tagLst xmlns:p="http://schemas.openxmlformats.org/presentationml/2006/main">
  <p:tag name="MH" val="20151104094602"/>
  <p:tag name="MH_LIBRARY" val="GRAPHIC"/>
  <p:tag name="MH_TYPE" val="Other"/>
  <p:tag name="MH_ORDER" val="9"/>
</p:tagLst>
</file>

<file path=ppt/tags/tag10.xml><?xml version="1.0" encoding="utf-8"?>
<p:tagLst xmlns:p="http://schemas.openxmlformats.org/presentationml/2006/main">
  <p:tag name="MH" val="20151104094602"/>
  <p:tag name="MH_LIBRARY" val="GRAPHIC"/>
  <p:tag name="MH_TYPE" val="Other"/>
  <p:tag name="MH_ORDER" val="10"/>
</p:tagLst>
</file>

<file path=ppt/tags/tag11.xml><?xml version="1.0" encoding="utf-8"?>
<p:tagLst xmlns:p="http://schemas.openxmlformats.org/presentationml/2006/main">
  <p:tag name="MH" val="20151104094602"/>
  <p:tag name="MH_LIBRARY" val="GRAPHIC"/>
  <p:tag name="MH_TYPE" val="Other"/>
  <p:tag name="MH_ORDER" val="11"/>
</p:tagLst>
</file>

<file path=ppt/tags/tag12.xml><?xml version="1.0" encoding="utf-8"?>
<p:tagLst xmlns:p="http://schemas.openxmlformats.org/presentationml/2006/main">
  <p:tag name="MH" val="20151104094602"/>
  <p:tag name="MH_LIBRARY" val="GRAPHIC"/>
  <p:tag name="MH_TYPE" val="Other"/>
  <p:tag name="MH_ORDER" val="1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5744</Words>
  <Application>WPS 演示</Application>
  <PresentationFormat>自定义</PresentationFormat>
  <Paragraphs>883</Paragraphs>
  <Slides>40</Slides>
  <Notes>40</Notes>
  <HiddenSlides>0</HiddenSlides>
  <MMClips>2</MMClips>
  <ScaleCrop>false</ScaleCrop>
  <HeadingPairs>
    <vt:vector size="6" baseType="variant">
      <vt:variant>
        <vt:lpstr>已用的字体</vt:lpstr>
      </vt:variant>
      <vt:variant>
        <vt:i4>27</vt:i4>
      </vt:variant>
      <vt:variant>
        <vt:lpstr>主题</vt:lpstr>
      </vt:variant>
      <vt:variant>
        <vt:i4>6</vt:i4>
      </vt:variant>
      <vt:variant>
        <vt:lpstr>幻灯片标题</vt:lpstr>
      </vt:variant>
      <vt:variant>
        <vt:i4>40</vt:i4>
      </vt:variant>
    </vt:vector>
  </HeadingPairs>
  <TitlesOfParts>
    <vt:vector size="73" baseType="lpstr">
      <vt:lpstr>Arial</vt:lpstr>
      <vt:lpstr>宋体</vt:lpstr>
      <vt:lpstr>Wingdings</vt:lpstr>
      <vt:lpstr>Signika</vt:lpstr>
      <vt:lpstr>Open Sans Extrabold</vt:lpstr>
      <vt:lpstr>方正准圆简体</vt:lpstr>
      <vt:lpstr>锐字锐线怒放黑简1.0</vt:lpstr>
      <vt:lpstr>微软雅黑</vt:lpstr>
      <vt:lpstr>Impact</vt:lpstr>
      <vt:lpstr>方正粗圆简体</vt:lpstr>
      <vt:lpstr>方正大黑简体</vt:lpstr>
      <vt:lpstr>Cordia New</vt:lpstr>
      <vt:lpstr>时尚中黑简体</vt:lpstr>
      <vt:lpstr>Calibri</vt:lpstr>
      <vt:lpstr>LiHei Pro</vt:lpstr>
      <vt:lpstr>黑体</vt:lpstr>
      <vt:lpstr>Arial Unicode MS</vt:lpstr>
      <vt:lpstr>Calibri</vt:lpstr>
      <vt:lpstr>Batang</vt:lpstr>
      <vt:lpstr>Microsoft JhengHei</vt:lpstr>
      <vt:lpstr>方正姚体</vt:lpstr>
      <vt:lpstr>Watford DB</vt:lpstr>
      <vt:lpstr>Arial</vt:lpstr>
      <vt:lpstr>Aller Light</vt:lpstr>
      <vt:lpstr>Aharoni</vt:lpstr>
      <vt:lpstr>Tahoma</vt:lpstr>
      <vt:lpstr>Segoe Print</vt:lpstr>
      <vt:lpstr>Office 主题</vt:lpstr>
      <vt:lpstr>Office Theme</vt:lpstr>
      <vt:lpstr>3_Office 主题</vt:lpstr>
      <vt:lpstr>1_Office 主题</vt:lpstr>
      <vt:lpstr>4_Office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B013-1</dc:title>
  <dc:creator>Administrator</dc:creator>
  <cp:lastModifiedBy>Administrator</cp:lastModifiedBy>
  <cp:revision>81</cp:revision>
  <dcterms:created xsi:type="dcterms:W3CDTF">2016-06-02T07:39:00Z</dcterms:created>
  <dcterms:modified xsi:type="dcterms:W3CDTF">2017-07-22T06:22:46Z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