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266" r:id="rId4"/>
    <p:sldId id="263" r:id="rId5"/>
    <p:sldId id="264" r:id="rId6"/>
    <p:sldId id="275" r:id="rId7"/>
    <p:sldId id="267" r:id="rId8"/>
    <p:sldId id="271" r:id="rId9"/>
    <p:sldId id="273" r:id="rId10"/>
    <p:sldId id="270" r:id="rId11"/>
    <p:sldId id="302" r:id="rId12"/>
    <p:sldId id="300" r:id="rId13"/>
    <p:sldId id="299" r:id="rId14"/>
    <p:sldId id="301" r:id="rId15"/>
    <p:sldId id="281" r:id="rId16"/>
    <p:sldId id="303" r:id="rId17"/>
    <p:sldId id="280" r:id="rId18"/>
    <p:sldId id="282" r:id="rId19"/>
    <p:sldId id="284" r:id="rId20"/>
    <p:sldId id="285" r:id="rId21"/>
    <p:sldId id="304" r:id="rId22"/>
    <p:sldId id="276" r:id="rId23"/>
    <p:sldId id="286" r:id="rId24"/>
    <p:sldId id="277" r:id="rId25"/>
    <p:sldId id="297" r:id="rId26"/>
    <p:sldId id="309" r:id="rId27"/>
    <p:sldId id="310" r:id="rId28"/>
    <p:sldId id="306" r:id="rId29"/>
    <p:sldId id="311"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BCD2"/>
    <a:srgbClr val="247CAE"/>
    <a:srgbClr val="1D668F"/>
    <a:srgbClr val="35A6C1"/>
    <a:srgbClr val="BFBFBF"/>
    <a:srgbClr val="FFFFFF"/>
    <a:srgbClr val="D71A21"/>
    <a:srgbClr val="FEFEFE"/>
    <a:srgbClr val="FDFDFD"/>
    <a:srgbClr val="1F6B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49" autoAdjust="0"/>
    <p:restoredTop sz="94660"/>
  </p:normalViewPr>
  <p:slideViewPr>
    <p:cSldViewPr snapToGrid="0">
      <p:cViewPr varScale="1">
        <p:scale>
          <a:sx n="109" d="100"/>
          <a:sy n="109" d="100"/>
        </p:scale>
        <p:origin x="93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A819F0-EF35-4D9E-9BFA-CB356826315D}" type="datetimeFigureOut">
              <a:rPr lang="zh-CN" altLang="en-US" smtClean="0"/>
              <a:t>2017/6/6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819F8-A4CB-48C2-AA45-0E4078537C1C}" type="slidenum">
              <a:rPr lang="zh-CN" altLang="en-US" smtClean="0"/>
              <a:t>‹#›</a:t>
            </a:fld>
            <a:endParaRPr lang="zh-CN" altLang="en-US"/>
          </a:p>
        </p:txBody>
      </p:sp>
    </p:spTree>
    <p:extLst>
      <p:ext uri="{BB962C8B-B14F-4D97-AF65-F5344CB8AC3E}">
        <p14:creationId xmlns:p14="http://schemas.microsoft.com/office/powerpoint/2010/main" val="4024682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a:t>
            </a:fld>
            <a:endParaRPr lang="zh-CN" altLang="en-US"/>
          </a:p>
        </p:txBody>
      </p:sp>
    </p:spTree>
    <p:extLst>
      <p:ext uri="{BB962C8B-B14F-4D97-AF65-F5344CB8AC3E}">
        <p14:creationId xmlns:p14="http://schemas.microsoft.com/office/powerpoint/2010/main" val="654605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a:t>
            </a:fld>
            <a:endParaRPr lang="zh-CN" altLang="en-US"/>
          </a:p>
        </p:txBody>
      </p:sp>
    </p:spTree>
    <p:extLst>
      <p:ext uri="{BB962C8B-B14F-4D97-AF65-F5344CB8AC3E}">
        <p14:creationId xmlns:p14="http://schemas.microsoft.com/office/powerpoint/2010/main" val="2777504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3</a:t>
            </a:fld>
            <a:endParaRPr lang="zh-CN" altLang="en-US"/>
          </a:p>
        </p:txBody>
      </p:sp>
    </p:spTree>
    <p:extLst>
      <p:ext uri="{BB962C8B-B14F-4D97-AF65-F5344CB8AC3E}">
        <p14:creationId xmlns:p14="http://schemas.microsoft.com/office/powerpoint/2010/main" val="380172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4</a:t>
            </a:fld>
            <a:endParaRPr lang="zh-CN" altLang="en-US"/>
          </a:p>
        </p:txBody>
      </p:sp>
    </p:spTree>
    <p:extLst>
      <p:ext uri="{BB962C8B-B14F-4D97-AF65-F5344CB8AC3E}">
        <p14:creationId xmlns:p14="http://schemas.microsoft.com/office/powerpoint/2010/main" val="217901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5</a:t>
            </a:fld>
            <a:endParaRPr lang="zh-CN" altLang="en-US"/>
          </a:p>
        </p:txBody>
      </p:sp>
    </p:spTree>
    <p:extLst>
      <p:ext uri="{BB962C8B-B14F-4D97-AF65-F5344CB8AC3E}">
        <p14:creationId xmlns:p14="http://schemas.microsoft.com/office/powerpoint/2010/main" val="289969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6</a:t>
            </a:fld>
            <a:endParaRPr lang="zh-CN" altLang="en-US"/>
          </a:p>
        </p:txBody>
      </p:sp>
    </p:spTree>
    <p:extLst>
      <p:ext uri="{BB962C8B-B14F-4D97-AF65-F5344CB8AC3E}">
        <p14:creationId xmlns:p14="http://schemas.microsoft.com/office/powerpoint/2010/main" val="1653535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7</a:t>
            </a:fld>
            <a:endParaRPr lang="zh-CN" altLang="en-US"/>
          </a:p>
        </p:txBody>
      </p:sp>
    </p:spTree>
    <p:extLst>
      <p:ext uri="{BB962C8B-B14F-4D97-AF65-F5344CB8AC3E}">
        <p14:creationId xmlns:p14="http://schemas.microsoft.com/office/powerpoint/2010/main" val="580133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8</a:t>
            </a:fld>
            <a:endParaRPr lang="zh-CN" altLang="en-US"/>
          </a:p>
        </p:txBody>
      </p:sp>
    </p:spTree>
    <p:extLst>
      <p:ext uri="{BB962C8B-B14F-4D97-AF65-F5344CB8AC3E}">
        <p14:creationId xmlns:p14="http://schemas.microsoft.com/office/powerpoint/2010/main" val="3793673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9</a:t>
            </a:fld>
            <a:endParaRPr lang="zh-CN" altLang="en-US"/>
          </a:p>
        </p:txBody>
      </p:sp>
    </p:spTree>
    <p:extLst>
      <p:ext uri="{BB962C8B-B14F-4D97-AF65-F5344CB8AC3E}">
        <p14:creationId xmlns:p14="http://schemas.microsoft.com/office/powerpoint/2010/main" val="257562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10</a:t>
            </a:fld>
            <a:endParaRPr lang="zh-CN" altLang="en-US"/>
          </a:p>
        </p:txBody>
      </p:sp>
    </p:spTree>
    <p:extLst>
      <p:ext uri="{BB962C8B-B14F-4D97-AF65-F5344CB8AC3E}">
        <p14:creationId xmlns:p14="http://schemas.microsoft.com/office/powerpoint/2010/main" val="656095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11</a:t>
            </a:fld>
            <a:endParaRPr lang="zh-CN" altLang="en-US"/>
          </a:p>
        </p:txBody>
      </p:sp>
    </p:spTree>
    <p:extLst>
      <p:ext uri="{BB962C8B-B14F-4D97-AF65-F5344CB8AC3E}">
        <p14:creationId xmlns:p14="http://schemas.microsoft.com/office/powerpoint/2010/main" val="337251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12</a:t>
            </a:fld>
            <a:endParaRPr lang="zh-CN" altLang="en-US"/>
          </a:p>
        </p:txBody>
      </p:sp>
    </p:spTree>
    <p:extLst>
      <p:ext uri="{BB962C8B-B14F-4D97-AF65-F5344CB8AC3E}">
        <p14:creationId xmlns:p14="http://schemas.microsoft.com/office/powerpoint/2010/main" val="239872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13</a:t>
            </a:fld>
            <a:endParaRPr lang="zh-CN" altLang="en-US"/>
          </a:p>
        </p:txBody>
      </p:sp>
    </p:spTree>
    <p:extLst>
      <p:ext uri="{BB962C8B-B14F-4D97-AF65-F5344CB8AC3E}">
        <p14:creationId xmlns:p14="http://schemas.microsoft.com/office/powerpoint/2010/main" val="3355587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14</a:t>
            </a:fld>
            <a:endParaRPr lang="zh-CN" altLang="en-US"/>
          </a:p>
        </p:txBody>
      </p:sp>
    </p:spTree>
    <p:extLst>
      <p:ext uri="{BB962C8B-B14F-4D97-AF65-F5344CB8AC3E}">
        <p14:creationId xmlns:p14="http://schemas.microsoft.com/office/powerpoint/2010/main" val="315130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15</a:t>
            </a:fld>
            <a:endParaRPr lang="zh-CN" altLang="en-US"/>
          </a:p>
        </p:txBody>
      </p:sp>
    </p:spTree>
    <p:extLst>
      <p:ext uri="{BB962C8B-B14F-4D97-AF65-F5344CB8AC3E}">
        <p14:creationId xmlns:p14="http://schemas.microsoft.com/office/powerpoint/2010/main" val="3515134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16</a:t>
            </a:fld>
            <a:endParaRPr lang="zh-CN" altLang="en-US"/>
          </a:p>
        </p:txBody>
      </p:sp>
    </p:spTree>
    <p:extLst>
      <p:ext uri="{BB962C8B-B14F-4D97-AF65-F5344CB8AC3E}">
        <p14:creationId xmlns:p14="http://schemas.microsoft.com/office/powerpoint/2010/main" val="2916527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17</a:t>
            </a:fld>
            <a:endParaRPr lang="zh-CN" altLang="en-US"/>
          </a:p>
        </p:txBody>
      </p:sp>
    </p:spTree>
    <p:extLst>
      <p:ext uri="{BB962C8B-B14F-4D97-AF65-F5344CB8AC3E}">
        <p14:creationId xmlns:p14="http://schemas.microsoft.com/office/powerpoint/2010/main" val="1621640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18</a:t>
            </a:fld>
            <a:endParaRPr lang="zh-CN" altLang="en-US"/>
          </a:p>
        </p:txBody>
      </p:sp>
    </p:spTree>
    <p:extLst>
      <p:ext uri="{BB962C8B-B14F-4D97-AF65-F5344CB8AC3E}">
        <p14:creationId xmlns:p14="http://schemas.microsoft.com/office/powerpoint/2010/main" val="3203344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19</a:t>
            </a:fld>
            <a:endParaRPr lang="zh-CN" altLang="en-US"/>
          </a:p>
        </p:txBody>
      </p:sp>
    </p:spTree>
    <p:extLst>
      <p:ext uri="{BB962C8B-B14F-4D97-AF65-F5344CB8AC3E}">
        <p14:creationId xmlns:p14="http://schemas.microsoft.com/office/powerpoint/2010/main" val="1174744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20</a:t>
            </a:fld>
            <a:endParaRPr lang="zh-CN" altLang="en-US"/>
          </a:p>
        </p:txBody>
      </p:sp>
    </p:spTree>
    <p:extLst>
      <p:ext uri="{BB962C8B-B14F-4D97-AF65-F5344CB8AC3E}">
        <p14:creationId xmlns:p14="http://schemas.microsoft.com/office/powerpoint/2010/main" val="3281420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21</a:t>
            </a:fld>
            <a:endParaRPr lang="zh-CN" altLang="en-US"/>
          </a:p>
        </p:txBody>
      </p:sp>
    </p:spTree>
    <p:extLst>
      <p:ext uri="{BB962C8B-B14F-4D97-AF65-F5344CB8AC3E}">
        <p14:creationId xmlns:p14="http://schemas.microsoft.com/office/powerpoint/2010/main" val="2421855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22</a:t>
            </a:fld>
            <a:endParaRPr lang="zh-CN" altLang="en-US"/>
          </a:p>
        </p:txBody>
      </p:sp>
    </p:spTree>
    <p:extLst>
      <p:ext uri="{BB962C8B-B14F-4D97-AF65-F5344CB8AC3E}">
        <p14:creationId xmlns:p14="http://schemas.microsoft.com/office/powerpoint/2010/main" val="1116127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23</a:t>
            </a:fld>
            <a:endParaRPr lang="zh-CN" altLang="en-US"/>
          </a:p>
        </p:txBody>
      </p:sp>
    </p:spTree>
    <p:extLst>
      <p:ext uri="{BB962C8B-B14F-4D97-AF65-F5344CB8AC3E}">
        <p14:creationId xmlns:p14="http://schemas.microsoft.com/office/powerpoint/2010/main" val="983994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24</a:t>
            </a:fld>
            <a:endParaRPr lang="zh-CN" altLang="en-US"/>
          </a:p>
        </p:txBody>
      </p:sp>
    </p:spTree>
    <p:extLst>
      <p:ext uri="{BB962C8B-B14F-4D97-AF65-F5344CB8AC3E}">
        <p14:creationId xmlns:p14="http://schemas.microsoft.com/office/powerpoint/2010/main" val="4149278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25</a:t>
            </a:fld>
            <a:endParaRPr lang="zh-CN" altLang="en-US"/>
          </a:p>
        </p:txBody>
      </p:sp>
    </p:spTree>
    <p:extLst>
      <p:ext uri="{BB962C8B-B14F-4D97-AF65-F5344CB8AC3E}">
        <p14:creationId xmlns:p14="http://schemas.microsoft.com/office/powerpoint/2010/main" val="2364551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26</a:t>
            </a:fld>
            <a:endParaRPr lang="zh-CN" altLang="en-US"/>
          </a:p>
        </p:txBody>
      </p:sp>
    </p:spTree>
    <p:extLst>
      <p:ext uri="{BB962C8B-B14F-4D97-AF65-F5344CB8AC3E}">
        <p14:creationId xmlns:p14="http://schemas.microsoft.com/office/powerpoint/2010/main" val="3540092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27</a:t>
            </a:fld>
            <a:endParaRPr lang="zh-CN" altLang="en-US"/>
          </a:p>
        </p:txBody>
      </p:sp>
    </p:spTree>
    <p:extLst>
      <p:ext uri="{BB962C8B-B14F-4D97-AF65-F5344CB8AC3E}">
        <p14:creationId xmlns:p14="http://schemas.microsoft.com/office/powerpoint/2010/main" val="3139455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28</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45292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55881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21297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748442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502026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726459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868452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32821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608533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7790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418060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2017/6/6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4048015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97615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8699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6440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0843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60643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7457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7658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83712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98862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90509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086953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98941-A1AA-4137-92C8-E3C1D01BAF5B}" type="datetimeFigureOut">
              <a:rPr lang="zh-CN" altLang="en-US" smtClean="0"/>
              <a:t>2017/6/6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61084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2017/6/6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7332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2.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9.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9.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9.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2.jpeg"/><Relationship Id="rId7"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9.png"/><Relationship Id="rId4" Type="http://schemas.openxmlformats.org/officeDocument/2006/relationships/image" Target="../media/image15.png"/><Relationship Id="rId9" Type="http://schemas.openxmlformats.org/officeDocument/2006/relationships/image" Target="../media/image22.jpg"/></Relationships>
</file>

<file path=ppt/slides/_rels/slide19.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2.jpeg"/><Relationship Id="rId7"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9.png"/><Relationship Id="rId4" Type="http://schemas.openxmlformats.org/officeDocument/2006/relationships/image" Target="../media/image15.png"/><Relationship Id="rId9"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6582" r="4327"/>
          <a:stretch/>
        </p:blipFill>
        <p:spPr>
          <a:xfrm>
            <a:off x="1011372" y="8"/>
            <a:ext cx="10183091"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4909" t="12324" r="19455" b="7070"/>
          <a:stretch/>
        </p:blipFill>
        <p:spPr>
          <a:xfrm>
            <a:off x="2923300" y="1052951"/>
            <a:ext cx="6359236" cy="552796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7091" t="31717" r="5757" b="5252"/>
          <a:stretch/>
        </p:blipFill>
        <p:spPr>
          <a:xfrm>
            <a:off x="3172681" y="2382989"/>
            <a:ext cx="7675419" cy="4322618"/>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l="65758" t="55960" r="15697" b="14141"/>
          <a:stretch/>
        </p:blipFill>
        <p:spPr>
          <a:xfrm>
            <a:off x="7662551" y="4220321"/>
            <a:ext cx="2347027" cy="2270328"/>
          </a:xfrm>
          <a:prstGeom prst="rect">
            <a:avLst/>
          </a:prstGeom>
        </p:spPr>
      </p:pic>
      <p:sp>
        <p:nvSpPr>
          <p:cNvPr id="16" name="文本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2814803" y="2869636"/>
            <a:ext cx="4714752" cy="1754326"/>
          </a:xfrm>
          <a:prstGeom prst="rect">
            <a:avLst/>
          </a:prstGeom>
          <a:noFill/>
        </p:spPr>
        <p:txBody>
          <a:bodyPr wrap="none" rtlCol="0">
            <a:spAutoFit/>
          </a:bodyPr>
          <a:lstStyle/>
          <a:p>
            <a:pPr defTabSz="1218804">
              <a:defRPr/>
            </a:pPr>
            <a:r>
              <a:rPr lang="zh-CN" altLang="en-US" sz="5400" b="1" kern="0" dirty="0" smtClean="0">
                <a:solidFill>
                  <a:srgbClr val="297BB3"/>
                </a:solidFill>
                <a:latin typeface="幼圆" panose="02010509060101010101" pitchFamily="49" charset="-122"/>
                <a:ea typeface="幼圆" panose="02010509060101010101" pitchFamily="49" charset="-122"/>
              </a:rPr>
              <a:t>     </a:t>
            </a:r>
            <a:r>
              <a:rPr lang="zh-CN" altLang="en-US" sz="5400" b="1" kern="0" dirty="0" smtClean="0">
                <a:solidFill>
                  <a:srgbClr val="40A1DB"/>
                </a:solidFill>
                <a:latin typeface="幼圆" panose="02010509060101010101" pitchFamily="49" charset="-122"/>
                <a:ea typeface="幼圆" panose="02010509060101010101" pitchFamily="49" charset="-122"/>
              </a:rPr>
              <a:t>蓝色水彩</a:t>
            </a:r>
            <a:endParaRPr lang="en-US" altLang="zh-CN" sz="5400" b="1" kern="0" dirty="0" smtClean="0">
              <a:solidFill>
                <a:srgbClr val="40A1DB"/>
              </a:solidFill>
              <a:latin typeface="幼圆" panose="02010509060101010101" pitchFamily="49" charset="-122"/>
              <a:ea typeface="幼圆" panose="02010509060101010101" pitchFamily="49" charset="-122"/>
            </a:endParaRPr>
          </a:p>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   </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l="64545" t="28889" r="19091" b="48687"/>
          <a:stretch/>
        </p:blipFill>
        <p:spPr>
          <a:xfrm>
            <a:off x="3718965" y="2258298"/>
            <a:ext cx="1963038" cy="1614054"/>
          </a:xfrm>
          <a:prstGeom prst="rect">
            <a:avLst/>
          </a:prstGeom>
        </p:spPr>
      </p:pic>
      <p:sp>
        <p:nvSpPr>
          <p:cNvPr id="17" name="文本框 1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4037604" y="3721252"/>
            <a:ext cx="4015843" cy="923330"/>
          </a:xfrm>
          <a:prstGeom prst="rect">
            <a:avLst/>
          </a:prstGeom>
          <a:noFill/>
        </p:spPr>
        <p:txBody>
          <a:bodyPr wrap="none" rtlCol="0">
            <a:spAutoFit/>
          </a:bodyPr>
          <a:lstStyle/>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花朵</a:t>
            </a:r>
            <a:r>
              <a:rPr lang="en-US" altLang="zh-CN" sz="5400" b="1" kern="0" dirty="0" smtClean="0">
                <a:solidFill>
                  <a:srgbClr val="40A1DB"/>
                </a:solidFill>
                <a:latin typeface="幼圆" panose="02010509060101010101" pitchFamily="49" charset="-122"/>
                <a:ea typeface="幼圆" panose="02010509060101010101" pitchFamily="49" charset="-122"/>
              </a:rPr>
              <a:t>PPT</a:t>
            </a:r>
            <a:r>
              <a:rPr lang="zh-CN" altLang="en-US" sz="5400" b="1" kern="0" dirty="0" smtClean="0">
                <a:solidFill>
                  <a:srgbClr val="40A1DB"/>
                </a:solidFill>
                <a:latin typeface="幼圆" panose="02010509060101010101" pitchFamily="49" charset="-122"/>
                <a:ea typeface="幼圆" panose="02010509060101010101" pitchFamily="49" charset="-122"/>
              </a:rPr>
              <a:t>模板</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3815143864"/>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par>
                          <p:cTn id="20" fill="hold">
                            <p:stCondLst>
                              <p:cond delay="3250"/>
                            </p:stCondLst>
                            <p:childTnLst>
                              <p:par>
                                <p:cTn id="21" presetID="0" presetClass="path" presetSubtype="0" accel="50000" decel="50000" fill="hold" nodeType="afterEffect">
                                  <p:stCondLst>
                                    <p:cond delay="0"/>
                                  </p:stCondLst>
                                  <p:childTnLst>
                                    <p:animMotion origin="layout" path="M -6.45833E-6 -1.11111E-6 L -6.45833E-6 -1.11111E-6 C 0.00351 0.00139 0.00715 0.00255 0.01067 0.00417 C 0.01184 0.00463 0.01314 0.00533 0.01419 0.00625 C 0.01549 0.00741 0.01666 0.00903 0.01783 0.01065 C 0.02656 0.00972 0.03528 0.00972 0.044 0.00834 C 0.04531 0.00834 0.04635 0.00695 0.04752 0.00625 C 0.04986 0.00533 0.05585 0.00371 0.05833 0.00209 C 0.05989 0.00093 0.06132 -0.00116 0.06301 -0.00208 C 0.06301 -0.00208 0.07499 -0.00741 0.07734 -0.00856 C 0.0789 -0.00926 0.08059 -0.00972 0.08215 -0.01065 C 0.0845 -0.01204 0.0871 -0.01227 0.08919 -0.01481 C 0.09036 -0.0162 0.09153 -0.01805 0.09283 -0.01898 C 0.09505 -0.02083 0.09765 -0.02176 0.09999 -0.02338 C 0.11067 -0.03102 0.10117 -0.025 0.11184 -0.02963 C 0.11301 -0.03032 0.11419 -0.03125 0.11536 -0.03171 C 0.11705 -0.03264 0.11861 -0.0331 0.12018 -0.03379 C 0.12499 -0.0331 0.12968 -0.03287 0.1345 -0.03171 C 0.13906 -0.03079 0.14062 -0.02801 0.14518 -0.02546 C 0.14674 -0.02454 0.1483 -0.02407 0.14999 -0.02338 C 0.15195 -0.02384 0.15898 -0.02477 0.16184 -0.02754 C 0.17343 -0.03912 0.16445 -0.03403 0.17369 -0.03819 C 0.17669 -0.04074 0.17955 -0.04282 0.18202 -0.04653 C 0.18333 -0.04861 0.18424 -0.05116 0.18567 -0.05301 C 0.18827 -0.05625 0.19101 -0.05764 0.194 -0.05926 C 0.19518 -0.06065 0.19622 -0.0625 0.19752 -0.06342 C 0.20494 -0.06921 0.21458 -0.06296 0.22135 -0.06134 C 0.22369 -0.05995 0.22604 -0.05833 0.22851 -0.05717 C 0.23476 -0.0544 0.24439 -0.05393 0.24986 -0.05301 C 0.25312 -0.05231 0.25624 -0.05162 0.2595 -0.05092 C 0.26184 -0.05023 0.26419 -0.04907 0.26653 -0.04861 C 0.269 -0.04838 0.27135 -0.04861 0.27369 -0.04861 L -0.00235 0.12269 C 0.00156 0.12546 0.00572 0.12778 0.0095 0.13125 C 0.01132 0.13264 0.01249 0.13588 0.01419 0.1375 C 0.01614 0.13935 0.01835 0.14005 0.02018 0.14167 C 0.02148 0.14283 0.02239 0.14514 0.02382 0.14607 C 0.02564 0.14722 0.02773 0.14722 0.02968 0.14815 C 0.03215 0.14931 0.03437 0.15139 0.03684 0.15232 C 0.0388 0.15301 0.04088 0.15347 0.04283 0.1544 C 0.044 0.15509 0.04518 0.15602 0.04635 0.15648 C 0.0483 0.15741 0.05038 0.15787 0.05234 0.1588 C 0.05794 0.15787 0.06354 0.1581 0.069 0.15648 C 0.07499 0.15486 0.07395 0.15209 0.07851 0.14815 C 0.07968 0.14699 0.08085 0.14676 0.08215 0.14607 C 0.08684 0.13334 0.08137 0.14537 0.09036 0.13542 C 0.09374 0.13171 0.09674 0.12685 0.09999 0.12269 C 0.10156 0.1206 0.10273 0.11713 0.10468 0.11644 L 0.1095 0.11435 C 0.11106 0.11204 0.11288 0.11042 0.11419 0.10787 C 0.11523 0.10602 0.11536 0.10301 0.11666 0.10162 C 0.11796 0.1 0.11979 0.10023 0.12135 0.09954 C 0.12291 0.09792 0.12447 0.09653 0.12617 0.09514 C 0.12734 0.09421 0.12864 0.09398 0.12968 0.09306 C 0.13098 0.0919 0.13202 0.09028 0.13333 0.08889 C 0.13645 0.08959 0.13958 0.09005 0.14283 0.09097 C 0.14439 0.09144 0.14596 0.09236 0.14752 0.09306 C 0.15755 0.09699 0.15807 0.09699 0.16666 0.09954 C 0.17851 0.09792 0.19049 0.09746 0.20234 0.09514 C 0.20481 0.09468 0.20715 0.09283 0.2095 0.09097 C 0.22812 0.07685 0.21275 0.08611 0.22252 0.08033 C 0.23124 0.07014 0.22031 0.08264 0.23085 0.07199 C 0.23215 0.0706 0.23307 0.06852 0.2345 0.06759 C 0.2371 0.06621 0.23997 0.06621 0.24283 0.06551 C 0.25637 0.05764 0.24739 0.06111 0.27018 0.06343 C 0.27135 0.06412 0.27252 0.06505 0.27369 0.06551 C 0.27838 0.06759 0.28333 0.06852 0.28801 0.06991 C 0.29192 0.07269 0.29609 0.07477 0.29986 0.07824 C 0.30143 0.07963 0.30299 0.08125 0.30468 0.08241 C 0.30585 0.08334 0.30702 0.08403 0.3082 0.08472 C 0.32187 0.0919 0.3121 0.08611 0.32018 0.09097 C 0.32369 0.09028 0.32734 0.08982 0.33085 0.08889 C 0.33385 0.08796 0.33645 0.08449 0.33919 0.08241 C 0.34036 0.08171 0.34153 0.08102 0.3427 0.08033 C 0.34465 0.07709 0.34973 0.06621 0.35351 0.06343 C 0.35494 0.06227 0.35663 0.06227 0.3582 0.06134 C 0.35911 0.06088 0.35976 0.05996 0.36067 0.05926 L 0.36067 0.05926 " pathEditMode="relative" ptsTypes="AAAAAAAAAAAAAAAAAAAAAAAAAAAAAAAAAAAAAAAAAAAAAAAAAAAAAAAAAAAAAAAAAAAAAAAAAAAAAA">
                                      <p:cBhvr>
                                        <p:cTn id="22" dur="2750" fill="hold"/>
                                        <p:tgtEl>
                                          <p:spTgt spid="14"/>
                                        </p:tgtEl>
                                        <p:attrNameLst>
                                          <p:attrName>ppt_x</p:attrName>
                                          <p:attrName>ppt_y</p:attrName>
                                        </p:attrNameLst>
                                      </p:cBhvr>
                                    </p:animMotion>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750"/>
                                        <p:tgtEl>
                                          <p:spTgt spid="16"/>
                                        </p:tgtEl>
                                      </p:cBhvr>
                                    </p:animEffect>
                                  </p:childTnLst>
                                </p:cTn>
                              </p:par>
                              <p:par>
                                <p:cTn id="26" presetID="22" presetClass="entr" presetSubtype="8"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750"/>
                                        <p:tgtEl>
                                          <p:spTgt spid="17"/>
                                        </p:tgtEl>
                                      </p:cBhvr>
                                    </p:animEffect>
                                  </p:childTnLst>
                                </p:cTn>
                              </p:par>
                            </p:childTnLst>
                          </p:cTn>
                        </p:par>
                        <p:par>
                          <p:cTn id="29" fill="hold">
                            <p:stCondLst>
                              <p:cond delay="6000"/>
                            </p:stCondLst>
                            <p:childTnLst>
                              <p:par>
                                <p:cTn id="30" presetID="2" presetClass="entr" presetSubtype="1"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2000" fill="hold"/>
                                        <p:tgtEl>
                                          <p:spTgt spid="15"/>
                                        </p:tgtEl>
                                        <p:attrNameLst>
                                          <p:attrName>ppt_x</p:attrName>
                                        </p:attrNameLst>
                                      </p:cBhvr>
                                      <p:tavLst>
                                        <p:tav tm="0">
                                          <p:val>
                                            <p:strVal val="#ppt_x"/>
                                          </p:val>
                                        </p:tav>
                                        <p:tav tm="100000">
                                          <p:val>
                                            <p:strVal val="#ppt_x"/>
                                          </p:val>
                                        </p:tav>
                                      </p:tavLst>
                                    </p:anim>
                                    <p:anim calcmode="lin" valueType="num">
                                      <p:cBhvr additive="base">
                                        <p:cTn id="33" dur="2000" fill="hold"/>
                                        <p:tgtEl>
                                          <p:spTgt spid="15"/>
                                        </p:tgtEl>
                                        <p:attrNameLst>
                                          <p:attrName>ppt_y</p:attrName>
                                        </p:attrNameLst>
                                      </p:cBhvr>
                                      <p:tavLst>
                                        <p:tav tm="0">
                                          <p:val>
                                            <p:strVal val="0-#ppt_h/2"/>
                                          </p:val>
                                        </p:tav>
                                        <p:tav tm="100000">
                                          <p:val>
                                            <p:strVal val="#ppt_y"/>
                                          </p:val>
                                        </p:tav>
                                      </p:tavLst>
                                    </p:anim>
                                  </p:childTnLst>
                                </p:cTn>
                              </p:par>
                              <p:par>
                                <p:cTn id="34" presetID="8" presetClass="emph" presetSubtype="0" fill="hold" nodeType="withEffect">
                                  <p:stCondLst>
                                    <p:cond delay="0"/>
                                  </p:stCondLst>
                                  <p:childTnLst>
                                    <p:animRot by="21600000">
                                      <p:cBhvr>
                                        <p:cTn id="35" dur="2000" fill="hold"/>
                                        <p:tgtEl>
                                          <p:spTgt spid="15"/>
                                        </p:tgtEl>
                                        <p:attrNameLst>
                                          <p:attrName>r</p:attrName>
                                        </p:attrNameLst>
                                      </p:cBhvr>
                                    </p:animRot>
                                  </p:childTnLst>
                                </p:cTn>
                              </p:par>
                            </p:childTnLst>
                          </p:cTn>
                        </p:par>
                        <p:par>
                          <p:cTn id="36" fill="hold">
                            <p:stCondLst>
                              <p:cond delay="8000"/>
                            </p:stCondLst>
                            <p:childTnLst>
                              <p:par>
                                <p:cTn id="37" presetID="26" presetClass="emph" presetSubtype="0" fill="hold" nodeType="afterEffect">
                                  <p:stCondLst>
                                    <p:cond delay="0"/>
                                  </p:stCondLst>
                                  <p:childTnLst>
                                    <p:animEffect transition="out" filter="fade">
                                      <p:cBhvr>
                                        <p:cTn id="38" dur="500" tmFilter="0, 0; .2, .5; .8, .5; 1, 0"/>
                                        <p:tgtEl>
                                          <p:spTgt spid="15"/>
                                        </p:tgtEl>
                                      </p:cBhvr>
                                    </p:animEffect>
                                    <p:animScale>
                                      <p:cBhvr>
                                        <p:cTn id="39"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6582" r="4327"/>
          <a:stretch/>
        </p:blipFill>
        <p:spPr>
          <a:xfrm>
            <a:off x="86079" y="1277155"/>
            <a:ext cx="6460247" cy="4350779"/>
          </a:xfrm>
          <a:prstGeom prst="rect">
            <a:avLst/>
          </a:prstGeom>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l="24909" t="12324" r="19455" b="7070"/>
          <a:stretch/>
        </p:blipFill>
        <p:spPr>
          <a:xfrm>
            <a:off x="1299024" y="1945152"/>
            <a:ext cx="4034358" cy="3506992"/>
          </a:xfrm>
          <a:prstGeom prst="rect">
            <a:avLst/>
          </a:prstGeom>
        </p:spPr>
      </p:pic>
      <p:pic>
        <p:nvPicPr>
          <p:cNvPr id="22" name="图片 21"/>
          <p:cNvPicPr>
            <a:picLocks noChangeAspect="1"/>
          </p:cNvPicPr>
          <p:nvPr/>
        </p:nvPicPr>
        <p:blipFill rotWithShape="1">
          <a:blip r:embed="rId5" cstate="print">
            <a:extLst>
              <a:ext uri="{28A0092B-C50C-407E-A947-70E740481C1C}">
                <a14:useLocalDpi xmlns:a14="http://schemas.microsoft.com/office/drawing/2010/main" val="0"/>
              </a:ext>
            </a:extLst>
          </a:blip>
          <a:srcRect l="27091" t="31717" r="5757" b="5252"/>
          <a:stretch/>
        </p:blipFill>
        <p:spPr>
          <a:xfrm>
            <a:off x="1346498" y="2548940"/>
            <a:ext cx="4869357" cy="2742309"/>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l="65758" t="55960" r="15697" b="14141"/>
          <a:stretch/>
        </p:blipFill>
        <p:spPr>
          <a:xfrm>
            <a:off x="4305648" y="3954561"/>
            <a:ext cx="1488976" cy="1440317"/>
          </a:xfrm>
          <a:prstGeom prst="rect">
            <a:avLst/>
          </a:prstGeom>
        </p:spPr>
      </p:pic>
      <p:pic>
        <p:nvPicPr>
          <p:cNvPr id="15" name="图片 14"/>
          <p:cNvPicPr>
            <a:picLocks noChangeAspect="1"/>
          </p:cNvPicPr>
          <p:nvPr/>
        </p:nvPicPr>
        <p:blipFill rotWithShape="1">
          <a:blip r:embed="rId7" cstate="print">
            <a:extLst>
              <a:ext uri="{28A0092B-C50C-407E-A947-70E740481C1C}">
                <a14:useLocalDpi xmlns:a14="http://schemas.microsoft.com/office/drawing/2010/main" val="0"/>
              </a:ext>
            </a:extLst>
          </a:blip>
          <a:srcRect l="65758" t="55960" r="15697" b="14141"/>
          <a:stretch/>
        </p:blipFill>
        <p:spPr>
          <a:xfrm>
            <a:off x="6915028" y="1114923"/>
            <a:ext cx="1250652" cy="984624"/>
          </a:xfrm>
          <a:prstGeom prst="rect">
            <a:avLst/>
          </a:prstGeom>
        </p:spPr>
      </p:pic>
      <p:pic>
        <p:nvPicPr>
          <p:cNvPr id="26" name="图片 25"/>
          <p:cNvPicPr>
            <a:picLocks noChangeAspect="1"/>
          </p:cNvPicPr>
          <p:nvPr/>
        </p:nvPicPr>
        <p:blipFill rotWithShape="1">
          <a:blip r:embed="rId7" cstate="print">
            <a:extLst>
              <a:ext uri="{28A0092B-C50C-407E-A947-70E740481C1C}">
                <a14:useLocalDpi xmlns:a14="http://schemas.microsoft.com/office/drawing/2010/main" val="0"/>
              </a:ext>
            </a:extLst>
          </a:blip>
          <a:srcRect l="65758" t="55960" r="15697" b="14141"/>
          <a:stretch/>
        </p:blipFill>
        <p:spPr>
          <a:xfrm>
            <a:off x="6915028" y="2347114"/>
            <a:ext cx="1250652" cy="984624"/>
          </a:xfrm>
          <a:prstGeom prst="rect">
            <a:avLst/>
          </a:prstGeom>
        </p:spPr>
      </p:pic>
      <p:pic>
        <p:nvPicPr>
          <p:cNvPr id="27" name="图片 26"/>
          <p:cNvPicPr>
            <a:picLocks noChangeAspect="1"/>
          </p:cNvPicPr>
          <p:nvPr/>
        </p:nvPicPr>
        <p:blipFill rotWithShape="1">
          <a:blip r:embed="rId7" cstate="print">
            <a:extLst>
              <a:ext uri="{28A0092B-C50C-407E-A947-70E740481C1C}">
                <a14:useLocalDpi xmlns:a14="http://schemas.microsoft.com/office/drawing/2010/main" val="0"/>
              </a:ext>
            </a:extLst>
          </a:blip>
          <a:srcRect l="65758" t="55960" r="15697" b="14141"/>
          <a:stretch/>
        </p:blipFill>
        <p:spPr>
          <a:xfrm>
            <a:off x="6936199" y="3579304"/>
            <a:ext cx="1250652" cy="984624"/>
          </a:xfrm>
          <a:prstGeom prst="rect">
            <a:avLst/>
          </a:prstGeom>
        </p:spPr>
      </p:pic>
      <p:pic>
        <p:nvPicPr>
          <p:cNvPr id="28" name="图片 27"/>
          <p:cNvPicPr>
            <a:picLocks noChangeAspect="1"/>
          </p:cNvPicPr>
          <p:nvPr/>
        </p:nvPicPr>
        <p:blipFill rotWithShape="1">
          <a:blip r:embed="rId7" cstate="print">
            <a:extLst>
              <a:ext uri="{28A0092B-C50C-407E-A947-70E740481C1C}">
                <a14:useLocalDpi xmlns:a14="http://schemas.microsoft.com/office/drawing/2010/main" val="0"/>
              </a:ext>
            </a:extLst>
          </a:blip>
          <a:srcRect l="65758" t="55960" r="15697" b="14141"/>
          <a:stretch/>
        </p:blipFill>
        <p:spPr>
          <a:xfrm>
            <a:off x="6936199" y="4811495"/>
            <a:ext cx="1250652" cy="984624"/>
          </a:xfrm>
          <a:prstGeom prst="rect">
            <a:avLst/>
          </a:prstGeom>
        </p:spPr>
      </p:pic>
      <p:sp>
        <p:nvSpPr>
          <p:cNvPr id="29" name="文本框 28"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34382" y="744823"/>
            <a:ext cx="2242922" cy="1200329"/>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0" name="文本框 2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76724" y="2450760"/>
            <a:ext cx="2242922"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1" name="文本框 3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76724" y="3664254"/>
            <a:ext cx="2242922"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2" name="文本框 3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34382" y="4920048"/>
            <a:ext cx="2246128"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4" name="文本框 33"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241550">
            <a:off x="1753339" y="2270485"/>
            <a:ext cx="2505814" cy="1508105"/>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pPr defTabSz="1218804">
              <a:defRPr/>
            </a:pPr>
            <a:r>
              <a:rPr lang="zh-CN" altLang="en-US" sz="6000" b="1" kern="0" dirty="0" smtClean="0">
                <a:solidFill>
                  <a:srgbClr val="59A0C2"/>
                </a:solidFill>
                <a:latin typeface="幼圆" panose="02010509060101010101" pitchFamily="49" charset="-122"/>
                <a:ea typeface="幼圆" panose="02010509060101010101" pitchFamily="49" charset="-122"/>
              </a:rPr>
              <a:t>目  录</a:t>
            </a:r>
            <a:endParaRPr lang="zh-CN" altLang="en-US" sz="6000" b="1" kern="0" dirty="0">
              <a:solidFill>
                <a:srgbClr val="59A0C2"/>
              </a:solidFill>
              <a:latin typeface="幼圆" panose="02010509060101010101" pitchFamily="49" charset="-122"/>
              <a:ea typeface="幼圆" panose="02010509060101010101" pitchFamily="49" charset="-122"/>
            </a:endParaRPr>
          </a:p>
        </p:txBody>
      </p:sp>
      <p:sp>
        <p:nvSpPr>
          <p:cNvPr id="35" name="矩形 34"/>
          <p:cNvSpPr/>
          <p:nvPr/>
        </p:nvSpPr>
        <p:spPr>
          <a:xfrm rot="21244539" flipH="1">
            <a:off x="1726732" y="3755742"/>
            <a:ext cx="2924198" cy="707886"/>
          </a:xfrm>
          <a:prstGeom prst="rect">
            <a:avLst/>
          </a:prstGeom>
        </p:spPr>
        <p:txBody>
          <a:bodyPr wrap="none">
            <a:spAutoFit/>
          </a:bodyPr>
          <a:lstStyle/>
          <a:p>
            <a:r>
              <a:rPr lang="en-US" altLang="zh-CN" sz="4000" b="1" dirty="0" smtClean="0">
                <a:solidFill>
                  <a:srgbClr val="59A0C2"/>
                </a:solidFill>
                <a:latin typeface="Bradley Hand ITC" panose="03070402050302030203" pitchFamily="66" charset="0"/>
                <a:ea typeface="叶根友小京楷简体" panose="02010601030101010101" pitchFamily="2" charset="-122"/>
              </a:rPr>
              <a:t>CONCENTS</a:t>
            </a:r>
            <a:endParaRPr lang="zh-CN" altLang="en-US" sz="4000" dirty="0">
              <a:solidFill>
                <a:srgbClr val="59A0C2"/>
              </a:solidFill>
            </a:endParaRPr>
          </a:p>
        </p:txBody>
      </p: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64545" t="28889" r="19091" b="48687"/>
          <a:stretch/>
        </p:blipFill>
        <p:spPr>
          <a:xfrm>
            <a:off x="1681661" y="2624244"/>
            <a:ext cx="1245369" cy="1023971"/>
          </a:xfrm>
          <a:prstGeom prst="rect">
            <a:avLst/>
          </a:prstGeom>
        </p:spPr>
      </p:pic>
    </p:spTree>
    <p:extLst>
      <p:ext uri="{BB962C8B-B14F-4D97-AF65-F5344CB8AC3E}">
        <p14:creationId xmlns:p14="http://schemas.microsoft.com/office/powerpoint/2010/main" val="20305394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1000"/>
                                        <p:tgtEl>
                                          <p:spTgt spid="2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1000"/>
                                        <p:tgtEl>
                                          <p:spTgt spid="21"/>
                                        </p:tgtEl>
                                      </p:cBhvr>
                                    </p:animEffect>
                                  </p:childTnLst>
                                </p:cTn>
                              </p:par>
                              <p:par>
                                <p:cTn id="12" presetID="10"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2500"/>
                            </p:stCondLst>
                            <p:childTnLst>
                              <p:par>
                                <p:cTn id="20" presetID="0" presetClass="path" presetSubtype="0" accel="50000" decel="50000" fill="hold" nodeType="afterEffect">
                                  <p:stCondLst>
                                    <p:cond delay="0"/>
                                  </p:stCondLst>
                                  <p:childTnLst>
                                    <p:animMotion origin="layout" path="M 4.375E-6 -8.14815E-6 L 4.375E-6 -8.14815E-6 C 0.00325 0.003 0.00638 0.00624 0.00976 0.00879 C 0.01992 0.01712 0.03815 0.00925 0.04414 0.00879 C 0.04752 0.0074 0.05078 0.00648 0.05403 0.00439 C 0.05521 0.0037 0.05651 0.003 0.05768 0.00231 C 0.05937 0.00138 0.06107 0.00092 0.06263 -8.14815E-6 C 0.0651 -0.00116 0.07005 -0.00417 0.07005 -0.00417 C 0.07578 -0.00348 0.08151 -0.00325 0.08724 -0.00209 C 0.08854 -0.00186 0.08971 -0.00047 0.09088 -8.14815E-6 C 0.09297 0.00092 0.09505 0.00161 0.097 0.00231 C 0.11198 0.00648 0.10195 0.00231 0.11185 0.00671 C 0.14245 0.0037 0.12487 0.00995 0.14258 -0.00209 C 0.14831 -0.00602 0.15469 -0.00695 0.15976 -0.01297 C 0.16367 -0.0176 0.16289 -0.0176 0.16719 -0.01968 C 0.17044 -0.02107 0.17695 -0.02385 0.17695 -0.02385 C 0.17864 -0.02315 0.18151 -0.02477 0.1819 -0.02177 C 0.18229 -0.01829 0.17995 -0.01505 0.17825 -0.01297 C 0.17448 -0.00834 0.17044 -0.00371 0.16588 -0.00209 C 0.16237 -0.00093 0.15833 0.00046 0.15482 0.00231 C 0.14857 0.00555 0.14818 0.00671 0.14258 0.00879 C 0.13971 0.00995 0.12903 0.01273 0.12656 0.01319 C 0.12161 0.01411 0.11679 0.01458 0.11185 0.0155 C 0.10976 0.0162 0.10768 0.01712 0.10573 0.01759 C 0.10117 0.01851 0.09661 0.01898 0.09219 0.01967 C 0.0888 0.02036 0.08554 0.02129 0.08229 0.02198 C 0.07526 0.02615 0.08138 0.02291 0.07005 0.02638 C 0.06797 0.02685 0.06588 0.028 0.06393 0.02847 C 0.04101 0.03472 0.06302 0.02731 0.04909 0.03286 C 0.04518 0.03448 0.04284 0.03448 0.03932 0.03726 C 0.03685 0.03911 0.03281 0.04282 0.03073 0.04606 C 0.02929 0.04791 0.02812 0.05023 0.02695 0.05254 C 0.02565 0.05532 0.02461 0.05856 0.02331 0.06134 C 0.02213 0.06365 0.0207 0.0655 0.01966 0.06782 C 0.01862 0.0699 0.0181 0.07245 0.01719 0.07453 C 0.01484 0.07916 0.01224 0.0831 0.00976 0.08749 C 0.00898 0.08911 0.00794 0.09027 0.00729 0.09189 L 0.00482 0.09837 C 0.00403 0.10277 -0.00013 0.11273 0.00234 0.11157 C 0.0082 0.10902 0.01458 0.10648 0.01966 0.10069 C 0.02083 0.0993 0.02187 0.09698 0.02331 0.09629 C 0.02604 0.0949 0.02903 0.0949 0.0319 0.09421 C 0.03307 0.09328 0.03437 0.09259 0.03554 0.09189 C 0.03945 0.09027 0.04284 0.08981 0.04661 0.08749 C 0.0487 0.08634 0.05065 0.08379 0.05286 0.0831 C 0.05807 0.08171 0.06341 0.08194 0.06875 0.08101 C 0.07161 0.08055 0.07448 0.07962 0.07734 0.0787 C 0.0819 0.07962 0.08646 0.08009 0.09088 0.08101 C 0.09661 0.08217 0.09818 0.0831 0.10325 0.08541 C 0.10443 0.0868 0.10547 0.08958 0.1069 0.08981 C 0.11549 0.09027 0.12409 0.08865 0.13268 0.08749 C 0.13437 0.08726 0.13594 0.08564 0.13763 0.08541 C 0.14375 0.08425 0.14987 0.08379 0.15612 0.0831 C 0.16614 0.0787 0.15651 0.08263 0.17331 0.0787 C 0.17578 0.07823 0.17825 0.07731 0.18073 0.07661 C 0.19713 0.06689 0.18307 0.07453 0.225 0.07453 L 0.225 0.07453 " pathEditMode="relative" ptsTypes="AAAAAAAAAAAAAAAAAAAAAAAAAAAAAAAAAAAAAAAAAAAAAAAAAAAAAAAAA">
                                      <p:cBhvr>
                                        <p:cTn id="21" dur="2500" fill="hold"/>
                                        <p:tgtEl>
                                          <p:spTgt spid="23"/>
                                        </p:tgtEl>
                                        <p:attrNameLst>
                                          <p:attrName>ppt_x</p:attrName>
                                          <p:attrName>ppt_y</p:attrName>
                                        </p:attrNameLst>
                                      </p:cBhvr>
                                    </p:animMotion>
                                  </p:childTnLst>
                                </p:cTn>
                              </p:par>
                              <p:par>
                                <p:cTn id="22" presetID="22" presetClass="entr" presetSubtype="8"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1500"/>
                                        <p:tgtEl>
                                          <p:spTgt spid="34"/>
                                        </p:tgtEl>
                                      </p:cBhvr>
                                    </p:animEffect>
                                  </p:childTnLst>
                                </p:cTn>
                              </p:par>
                              <p:par>
                                <p:cTn id="25" presetID="22" presetClass="entr" presetSubtype="8" fill="hold" grpId="0" nodeType="withEffect">
                                  <p:stCondLst>
                                    <p:cond delay="125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1500"/>
                                        <p:tgtEl>
                                          <p:spTgt spid="35"/>
                                        </p:tgtEl>
                                      </p:cBhvr>
                                    </p:animEffect>
                                  </p:childTnLst>
                                </p:cTn>
                              </p:par>
                            </p:childTnLst>
                          </p:cTn>
                        </p:par>
                        <p:par>
                          <p:cTn id="28" fill="hold">
                            <p:stCondLst>
                              <p:cond delay="5250"/>
                            </p:stCondLst>
                            <p:childTnLst>
                              <p:par>
                                <p:cTn id="29" presetID="9"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childTnLst>
                          </p:cTn>
                        </p:par>
                        <p:par>
                          <p:cTn id="32" fill="hold">
                            <p:stCondLst>
                              <p:cond delay="5750"/>
                            </p:stCondLst>
                            <p:childTnLst>
                              <p:par>
                                <p:cTn id="33" presetID="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2000" fill="hold"/>
                                        <p:tgtEl>
                                          <p:spTgt spid="15"/>
                                        </p:tgtEl>
                                        <p:attrNameLst>
                                          <p:attrName>ppt_x</p:attrName>
                                        </p:attrNameLst>
                                      </p:cBhvr>
                                      <p:tavLst>
                                        <p:tav tm="0">
                                          <p:val>
                                            <p:strVal val="1+#ppt_w/2"/>
                                          </p:val>
                                        </p:tav>
                                        <p:tav tm="100000">
                                          <p:val>
                                            <p:strVal val="#ppt_x"/>
                                          </p:val>
                                        </p:tav>
                                      </p:tavLst>
                                    </p:anim>
                                    <p:anim calcmode="lin" valueType="num">
                                      <p:cBhvr additive="base">
                                        <p:cTn id="36" dur="2000" fill="hold"/>
                                        <p:tgtEl>
                                          <p:spTgt spid="15"/>
                                        </p:tgtEl>
                                        <p:attrNameLst>
                                          <p:attrName>ppt_y</p:attrName>
                                        </p:attrNameLst>
                                      </p:cBhvr>
                                      <p:tavLst>
                                        <p:tav tm="0">
                                          <p:val>
                                            <p:strVal val="#ppt_y"/>
                                          </p:val>
                                        </p:tav>
                                        <p:tav tm="100000">
                                          <p:val>
                                            <p:strVal val="#ppt_y"/>
                                          </p:val>
                                        </p:tav>
                                      </p:tavLst>
                                    </p:anim>
                                  </p:childTnLst>
                                </p:cTn>
                              </p:par>
                              <p:par>
                                <p:cTn id="37" presetID="8" presetClass="emph" presetSubtype="0" fill="hold" nodeType="withEffect">
                                  <p:stCondLst>
                                    <p:cond delay="0"/>
                                  </p:stCondLst>
                                  <p:childTnLst>
                                    <p:animRot by="-21600000">
                                      <p:cBhvr>
                                        <p:cTn id="38" dur="2000" fill="hold"/>
                                        <p:tgtEl>
                                          <p:spTgt spid="15"/>
                                        </p:tgtEl>
                                        <p:attrNameLst>
                                          <p:attrName>r</p:attrName>
                                        </p:attrNameLst>
                                      </p:cBhvr>
                                    </p:animRot>
                                  </p:childTnLst>
                                </p:cTn>
                              </p:par>
                            </p:childTnLst>
                          </p:cTn>
                        </p:par>
                        <p:par>
                          <p:cTn id="39" fill="hold">
                            <p:stCondLst>
                              <p:cond delay="7750"/>
                            </p:stCondLst>
                            <p:childTnLst>
                              <p:par>
                                <p:cTn id="40" presetID="26" presetClass="emph" presetSubtype="0" fill="hold" nodeType="afterEffect">
                                  <p:stCondLst>
                                    <p:cond delay="0"/>
                                  </p:stCondLst>
                                  <p:childTnLst>
                                    <p:animEffect transition="out" filter="fade">
                                      <p:cBhvr>
                                        <p:cTn id="41" dur="500" tmFilter="0, 0; .2, .5; .8, .5; 1, 0"/>
                                        <p:tgtEl>
                                          <p:spTgt spid="15"/>
                                        </p:tgtEl>
                                      </p:cBhvr>
                                    </p:animEffect>
                                    <p:animScale>
                                      <p:cBhvr>
                                        <p:cTn id="42" dur="250" autoRev="1" fill="hold"/>
                                        <p:tgtEl>
                                          <p:spTgt spid="15"/>
                                        </p:tgtEl>
                                      </p:cBhvr>
                                      <p:by x="105000" y="105000"/>
                                    </p:animScale>
                                  </p:childTnLst>
                                </p:cTn>
                              </p:par>
                            </p:childTnLst>
                          </p:cTn>
                        </p:par>
                        <p:par>
                          <p:cTn id="43" fill="hold">
                            <p:stCondLst>
                              <p:cond delay="825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8750"/>
                            </p:stCondLst>
                            <p:childTnLst>
                              <p:par>
                                <p:cTn id="48" presetID="2" presetClass="entr" presetSubtype="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2000" fill="hold"/>
                                        <p:tgtEl>
                                          <p:spTgt spid="26"/>
                                        </p:tgtEl>
                                        <p:attrNameLst>
                                          <p:attrName>ppt_x</p:attrName>
                                        </p:attrNameLst>
                                      </p:cBhvr>
                                      <p:tavLst>
                                        <p:tav tm="0">
                                          <p:val>
                                            <p:strVal val="1+#ppt_w/2"/>
                                          </p:val>
                                        </p:tav>
                                        <p:tav tm="100000">
                                          <p:val>
                                            <p:strVal val="#ppt_x"/>
                                          </p:val>
                                        </p:tav>
                                      </p:tavLst>
                                    </p:anim>
                                    <p:anim calcmode="lin" valueType="num">
                                      <p:cBhvr additive="base">
                                        <p:cTn id="51" dur="2000" fill="hold"/>
                                        <p:tgtEl>
                                          <p:spTgt spid="26"/>
                                        </p:tgtEl>
                                        <p:attrNameLst>
                                          <p:attrName>ppt_y</p:attrName>
                                        </p:attrNameLst>
                                      </p:cBhvr>
                                      <p:tavLst>
                                        <p:tav tm="0">
                                          <p:val>
                                            <p:strVal val="#ppt_y"/>
                                          </p:val>
                                        </p:tav>
                                        <p:tav tm="100000">
                                          <p:val>
                                            <p:strVal val="#ppt_y"/>
                                          </p:val>
                                        </p:tav>
                                      </p:tavLst>
                                    </p:anim>
                                  </p:childTnLst>
                                </p:cTn>
                              </p:par>
                              <p:par>
                                <p:cTn id="52" presetID="8" presetClass="emph" presetSubtype="0" fill="hold" nodeType="withEffect">
                                  <p:stCondLst>
                                    <p:cond delay="0"/>
                                  </p:stCondLst>
                                  <p:childTnLst>
                                    <p:animRot by="-21600000">
                                      <p:cBhvr>
                                        <p:cTn id="53" dur="2000" fill="hold"/>
                                        <p:tgtEl>
                                          <p:spTgt spid="26"/>
                                        </p:tgtEl>
                                        <p:attrNameLst>
                                          <p:attrName>r</p:attrName>
                                        </p:attrNameLst>
                                      </p:cBhvr>
                                    </p:animRot>
                                  </p:childTnLst>
                                </p:cTn>
                              </p:par>
                            </p:childTnLst>
                          </p:cTn>
                        </p:par>
                        <p:par>
                          <p:cTn id="54" fill="hold">
                            <p:stCondLst>
                              <p:cond delay="10750"/>
                            </p:stCondLst>
                            <p:childTnLst>
                              <p:par>
                                <p:cTn id="55" presetID="26" presetClass="emph" presetSubtype="0" fill="hold" nodeType="afterEffect">
                                  <p:stCondLst>
                                    <p:cond delay="0"/>
                                  </p:stCondLst>
                                  <p:childTnLst>
                                    <p:animEffect transition="out" filter="fade">
                                      <p:cBhvr>
                                        <p:cTn id="56" dur="500" tmFilter="0, 0; .2, .5; .8, .5; 1, 0"/>
                                        <p:tgtEl>
                                          <p:spTgt spid="26"/>
                                        </p:tgtEl>
                                      </p:cBhvr>
                                    </p:animEffect>
                                    <p:animScale>
                                      <p:cBhvr>
                                        <p:cTn id="57" dur="250" autoRev="1" fill="hold"/>
                                        <p:tgtEl>
                                          <p:spTgt spid="26"/>
                                        </p:tgtEl>
                                      </p:cBhvr>
                                      <p:by x="105000" y="105000"/>
                                    </p:animScale>
                                  </p:childTnLst>
                                </p:cTn>
                              </p:par>
                            </p:childTnLst>
                          </p:cTn>
                        </p:par>
                        <p:par>
                          <p:cTn id="58" fill="hold">
                            <p:stCondLst>
                              <p:cond delay="11250"/>
                            </p:stCondLst>
                            <p:childTnLst>
                              <p:par>
                                <p:cTn id="59" presetID="22" presetClass="entr" presetSubtype="8"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par>
                          <p:cTn id="62" fill="hold">
                            <p:stCondLst>
                              <p:cond delay="11750"/>
                            </p:stCondLst>
                            <p:childTnLst>
                              <p:par>
                                <p:cTn id="63" presetID="2" presetClass="entr" presetSubtype="2"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2000" fill="hold"/>
                                        <p:tgtEl>
                                          <p:spTgt spid="27"/>
                                        </p:tgtEl>
                                        <p:attrNameLst>
                                          <p:attrName>ppt_x</p:attrName>
                                        </p:attrNameLst>
                                      </p:cBhvr>
                                      <p:tavLst>
                                        <p:tav tm="0">
                                          <p:val>
                                            <p:strVal val="1+#ppt_w/2"/>
                                          </p:val>
                                        </p:tav>
                                        <p:tav tm="100000">
                                          <p:val>
                                            <p:strVal val="#ppt_x"/>
                                          </p:val>
                                        </p:tav>
                                      </p:tavLst>
                                    </p:anim>
                                    <p:anim calcmode="lin" valueType="num">
                                      <p:cBhvr additive="base">
                                        <p:cTn id="66" dur="2000" fill="hold"/>
                                        <p:tgtEl>
                                          <p:spTgt spid="27"/>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2000" fill="hold"/>
                                        <p:tgtEl>
                                          <p:spTgt spid="27"/>
                                        </p:tgtEl>
                                        <p:attrNameLst>
                                          <p:attrName>r</p:attrName>
                                        </p:attrNameLst>
                                      </p:cBhvr>
                                    </p:animRot>
                                  </p:childTnLst>
                                </p:cTn>
                              </p:par>
                            </p:childTnLst>
                          </p:cTn>
                        </p:par>
                        <p:par>
                          <p:cTn id="69" fill="hold">
                            <p:stCondLst>
                              <p:cond delay="13750"/>
                            </p:stCondLst>
                            <p:childTnLst>
                              <p:par>
                                <p:cTn id="70" presetID="26" presetClass="emph" presetSubtype="0" fill="hold" nodeType="afterEffect">
                                  <p:stCondLst>
                                    <p:cond delay="0"/>
                                  </p:stCondLst>
                                  <p:childTnLst>
                                    <p:animEffect transition="out" filter="fade">
                                      <p:cBhvr>
                                        <p:cTn id="71" dur="500" tmFilter="0, 0; .2, .5; .8, .5; 1, 0"/>
                                        <p:tgtEl>
                                          <p:spTgt spid="27"/>
                                        </p:tgtEl>
                                      </p:cBhvr>
                                    </p:animEffect>
                                    <p:animScale>
                                      <p:cBhvr>
                                        <p:cTn id="72" dur="250" autoRev="1" fill="hold"/>
                                        <p:tgtEl>
                                          <p:spTgt spid="27"/>
                                        </p:tgtEl>
                                      </p:cBhvr>
                                      <p:by x="105000" y="105000"/>
                                    </p:animScale>
                                  </p:childTnLst>
                                </p:cTn>
                              </p:par>
                            </p:childTnLst>
                          </p:cTn>
                        </p:par>
                        <p:par>
                          <p:cTn id="73" fill="hold">
                            <p:stCondLst>
                              <p:cond delay="14250"/>
                            </p:stCondLst>
                            <p:childTnLst>
                              <p:par>
                                <p:cTn id="74" presetID="22" presetClass="entr" presetSubtype="8"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14750"/>
                            </p:stCondLst>
                            <p:childTnLst>
                              <p:par>
                                <p:cTn id="78" presetID="2" presetClass="entr" presetSubtype="2" fill="hold" nodeType="after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additive="base">
                                        <p:cTn id="80" dur="2000" fill="hold"/>
                                        <p:tgtEl>
                                          <p:spTgt spid="28"/>
                                        </p:tgtEl>
                                        <p:attrNameLst>
                                          <p:attrName>ppt_x</p:attrName>
                                        </p:attrNameLst>
                                      </p:cBhvr>
                                      <p:tavLst>
                                        <p:tav tm="0">
                                          <p:val>
                                            <p:strVal val="1+#ppt_w/2"/>
                                          </p:val>
                                        </p:tav>
                                        <p:tav tm="100000">
                                          <p:val>
                                            <p:strVal val="#ppt_x"/>
                                          </p:val>
                                        </p:tav>
                                      </p:tavLst>
                                    </p:anim>
                                    <p:anim calcmode="lin" valueType="num">
                                      <p:cBhvr additive="base">
                                        <p:cTn id="81" dur="2000" fill="hold"/>
                                        <p:tgtEl>
                                          <p:spTgt spid="28"/>
                                        </p:tgtEl>
                                        <p:attrNameLst>
                                          <p:attrName>ppt_y</p:attrName>
                                        </p:attrNameLst>
                                      </p:cBhvr>
                                      <p:tavLst>
                                        <p:tav tm="0">
                                          <p:val>
                                            <p:strVal val="#ppt_y"/>
                                          </p:val>
                                        </p:tav>
                                        <p:tav tm="100000">
                                          <p:val>
                                            <p:strVal val="#ppt_y"/>
                                          </p:val>
                                        </p:tav>
                                      </p:tavLst>
                                    </p:anim>
                                  </p:childTnLst>
                                </p:cTn>
                              </p:par>
                              <p:par>
                                <p:cTn id="82" presetID="8" presetClass="emph" presetSubtype="0" fill="hold" nodeType="withEffect">
                                  <p:stCondLst>
                                    <p:cond delay="0"/>
                                  </p:stCondLst>
                                  <p:childTnLst>
                                    <p:animRot by="-21600000">
                                      <p:cBhvr>
                                        <p:cTn id="83" dur="2000" fill="hold"/>
                                        <p:tgtEl>
                                          <p:spTgt spid="28"/>
                                        </p:tgtEl>
                                        <p:attrNameLst>
                                          <p:attrName>r</p:attrName>
                                        </p:attrNameLst>
                                      </p:cBhvr>
                                    </p:animRot>
                                  </p:childTnLst>
                                </p:cTn>
                              </p:par>
                            </p:childTnLst>
                          </p:cTn>
                        </p:par>
                        <p:par>
                          <p:cTn id="84" fill="hold">
                            <p:stCondLst>
                              <p:cond delay="16750"/>
                            </p:stCondLst>
                            <p:childTnLst>
                              <p:par>
                                <p:cTn id="85" presetID="26" presetClass="emph" presetSubtype="0" fill="hold" nodeType="afterEffect">
                                  <p:stCondLst>
                                    <p:cond delay="0"/>
                                  </p:stCondLst>
                                  <p:childTnLst>
                                    <p:animEffect transition="out" filter="fade">
                                      <p:cBhvr>
                                        <p:cTn id="86" dur="500" tmFilter="0, 0; .2, .5; .8, .5; 1, 0"/>
                                        <p:tgtEl>
                                          <p:spTgt spid="28"/>
                                        </p:tgtEl>
                                      </p:cBhvr>
                                    </p:animEffect>
                                    <p:animScale>
                                      <p:cBhvr>
                                        <p:cTn id="87" dur="250" autoRev="1" fill="hold"/>
                                        <p:tgtEl>
                                          <p:spTgt spid="28"/>
                                        </p:tgtEl>
                                      </p:cBhvr>
                                      <p:by x="105000" y="105000"/>
                                    </p:animScale>
                                  </p:childTnLst>
                                </p:cTn>
                              </p:par>
                            </p:childTnLst>
                          </p:cTn>
                        </p:par>
                        <p:par>
                          <p:cTn id="88" fill="hold">
                            <p:stCondLst>
                              <p:cond delay="17250"/>
                            </p:stCondLst>
                            <p:childTnLst>
                              <p:par>
                                <p:cTn id="89" presetID="22" presetClass="entr" presetSubtype="8"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wipe(left)">
                                      <p:cBhvr>
                                        <p:cTn id="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25862" y="3358006"/>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01</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25861" y="3358006"/>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69209564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10" name="矩形 9"/>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890971" y="1672201"/>
            <a:ext cx="3928418" cy="4897921"/>
            <a:chOff x="890971" y="1672201"/>
            <a:chExt cx="3485660" cy="4897921"/>
          </a:xfrm>
        </p:grpSpPr>
        <p:sp>
          <p:nvSpPr>
            <p:cNvPr id="37"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矩形 3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5574806" y="4137344"/>
            <a:ext cx="1373963" cy="1373933"/>
            <a:chOff x="5574806" y="4137344"/>
            <a:chExt cx="1373963" cy="1373933"/>
          </a:xfrm>
        </p:grpSpPr>
        <p:grpSp>
          <p:nvGrpSpPr>
            <p:cNvPr id="40" name="组合 3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42" name="Picture 7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3" name="矩形 42"/>
              <p:cNvSpPr/>
              <p:nvPr/>
            </p:nvSpPr>
            <p:spPr>
              <a:xfrm rot="20723693">
                <a:off x="4816832" y="3465869"/>
                <a:ext cx="1372279" cy="134202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3"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626713" y="4115670"/>
            <a:ext cx="1373933" cy="1373933"/>
            <a:chOff x="7626713" y="4115670"/>
            <a:chExt cx="1373933" cy="1373933"/>
          </a:xfrm>
        </p:grpSpPr>
        <p:grpSp>
          <p:nvGrpSpPr>
            <p:cNvPr id="45" name="组合 4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47" name="Picture 7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8" name="矩形 47"/>
              <p:cNvSpPr/>
              <p:nvPr/>
            </p:nvSpPr>
            <p:spPr>
              <a:xfrm rot="20723693">
                <a:off x="6867882" y="3444804"/>
                <a:ext cx="1372279" cy="1342028"/>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678619" y="4149353"/>
            <a:ext cx="1373933" cy="1373933"/>
            <a:chOff x="9678619" y="4149353"/>
            <a:chExt cx="1373933" cy="1373933"/>
          </a:xfrm>
        </p:grpSpPr>
        <p:grpSp>
          <p:nvGrpSpPr>
            <p:cNvPr id="50" name="组合 4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52" name="Picture 7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8"/>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53" name="矩形 52"/>
              <p:cNvSpPr/>
              <p:nvPr/>
            </p:nvSpPr>
            <p:spPr>
              <a:xfrm rot="20723693">
                <a:off x="8919787" y="3465868"/>
                <a:ext cx="1372279" cy="134202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4"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54"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23270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trips(downRight)">
                                      <p:cBhvr>
                                        <p:cTn id="7" dur="500"/>
                                        <p:tgtEl>
                                          <p:spTgt spid="3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900" decel="100000" fill="hold"/>
                                        <p:tgtEl>
                                          <p:spTgt spid="3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900" decel="100000" fill="hold"/>
                                        <p:tgtEl>
                                          <p:spTgt spid="4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57388" y="4587407"/>
            <a:ext cx="6201625" cy="1558242"/>
            <a:chOff x="657388" y="4587407"/>
            <a:chExt cx="6201625" cy="1558242"/>
          </a:xfrm>
        </p:grpSpPr>
        <p:sp>
          <p:nvSpPr>
            <p:cNvPr id="19" name="五边形 18"/>
            <p:cNvSpPr/>
            <p:nvPr/>
          </p:nvSpPr>
          <p:spPr>
            <a:xfrm>
              <a:off x="4965422" y="4601454"/>
              <a:ext cx="1893591" cy="867653"/>
            </a:xfrm>
            <a:prstGeom prst="homePlat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4553880" y="4587407"/>
              <a:ext cx="1188356" cy="1558242"/>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solidFill>
              <a:srgbClr val="35A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任意多边形 26"/>
            <p:cNvSpPr/>
            <p:nvPr/>
          </p:nvSpPr>
          <p:spPr>
            <a:xfrm>
              <a:off x="657388" y="5031587"/>
              <a:ext cx="4559896" cy="1105939"/>
            </a:xfrm>
            <a:custGeom>
              <a:avLst/>
              <a:gdLst>
                <a:gd name="connsiteX0" fmla="*/ 637828 w 4197406"/>
                <a:gd name="connsiteY0" fmla="*/ 0 h 1018022"/>
                <a:gd name="connsiteX1" fmla="*/ 3615517 w 4197406"/>
                <a:gd name="connsiteY1" fmla="*/ 0 h 1018022"/>
                <a:gd name="connsiteX2" fmla="*/ 4197406 w 4197406"/>
                <a:gd name="connsiteY2" fmla="*/ 1018022 h 1018022"/>
                <a:gd name="connsiteX3" fmla="*/ 0 w 4197406"/>
                <a:gd name="connsiteY3" fmla="*/ 1018022 h 1018022"/>
                <a:gd name="connsiteX4" fmla="*/ 637828 w 4197406"/>
                <a:gd name="connsiteY4" fmla="*/ 0 h 1018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406" h="1018022">
                  <a:moveTo>
                    <a:pt x="637828" y="0"/>
                  </a:moveTo>
                  <a:lnTo>
                    <a:pt x="3615517" y="0"/>
                  </a:lnTo>
                  <a:lnTo>
                    <a:pt x="4197406" y="1018022"/>
                  </a:lnTo>
                  <a:lnTo>
                    <a:pt x="0" y="1018022"/>
                  </a:lnTo>
                  <a:lnTo>
                    <a:pt x="637828"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2403474" y="5266107"/>
              <a:ext cx="1126967" cy="646331"/>
            </a:xfrm>
            <a:prstGeom prst="rect">
              <a:avLst/>
            </a:prstGeom>
          </p:spPr>
          <p:txBody>
            <a:bodyPr wrap="square">
              <a:spAutoFit/>
            </a:bodyPr>
            <a:lstStyle/>
            <a:p>
              <a:pPr algn="ctr"/>
              <a:r>
                <a:rPr lang="en-US" altLang="zh-CN" sz="3600" dirty="0" smtClean="0">
                  <a:solidFill>
                    <a:prstClr val="white"/>
                  </a:solidFill>
                  <a:latin typeface="Haettenschweiler" panose="020B0706040902060204" pitchFamily="34" charset="0"/>
                  <a:ea typeface="微软雅黑" panose="020B0503020204020204" pitchFamily="34" charset="-122"/>
                </a:rPr>
                <a:t>04</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46" name="Freeform 22"/>
            <p:cNvSpPr>
              <a:spLocks noEditPoints="1"/>
            </p:cNvSpPr>
            <p:nvPr/>
          </p:nvSpPr>
          <p:spPr bwMode="auto">
            <a:xfrm>
              <a:off x="5932779" y="4850828"/>
              <a:ext cx="307944" cy="36163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1972682" y="3088249"/>
            <a:ext cx="3610762" cy="949971"/>
            <a:chOff x="1972682" y="3088249"/>
            <a:chExt cx="3610762" cy="949971"/>
          </a:xfrm>
        </p:grpSpPr>
        <p:sp>
          <p:nvSpPr>
            <p:cNvPr id="16" name="五边形 15"/>
            <p:cNvSpPr/>
            <p:nvPr/>
          </p:nvSpPr>
          <p:spPr>
            <a:xfrm>
              <a:off x="3689853" y="3093770"/>
              <a:ext cx="1893591" cy="663043"/>
            </a:xfrm>
            <a:prstGeom prst="homePlat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3538777" y="3088249"/>
              <a:ext cx="747205" cy="949970"/>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solidFill>
              <a:srgbClr val="35A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72682" y="3218204"/>
              <a:ext cx="2044666" cy="820016"/>
            </a:xfrm>
            <a:custGeom>
              <a:avLst/>
              <a:gdLst>
                <a:gd name="connsiteX0" fmla="*/ 472928 w 1882125"/>
                <a:gd name="connsiteY0" fmla="*/ 0 h 754829"/>
                <a:gd name="connsiteX1" fmla="*/ 1450674 w 1882125"/>
                <a:gd name="connsiteY1" fmla="*/ 0 h 754829"/>
                <a:gd name="connsiteX2" fmla="*/ 1882125 w 1882125"/>
                <a:gd name="connsiteY2" fmla="*/ 754829 h 754829"/>
                <a:gd name="connsiteX3" fmla="*/ 0 w 1882125"/>
                <a:gd name="connsiteY3" fmla="*/ 754829 h 754829"/>
                <a:gd name="connsiteX4" fmla="*/ 472928 w 1882125"/>
                <a:gd name="connsiteY4" fmla="*/ 0 h 754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2125" h="754829">
                  <a:moveTo>
                    <a:pt x="472928" y="0"/>
                  </a:moveTo>
                  <a:lnTo>
                    <a:pt x="1450674" y="0"/>
                  </a:lnTo>
                  <a:lnTo>
                    <a:pt x="1882125" y="754829"/>
                  </a:lnTo>
                  <a:lnTo>
                    <a:pt x="0" y="754829"/>
                  </a:lnTo>
                  <a:lnTo>
                    <a:pt x="472928"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2283057" y="3416355"/>
              <a:ext cx="1474671" cy="461665"/>
            </a:xfrm>
            <a:prstGeom prst="rect">
              <a:avLst/>
            </a:prstGeom>
          </p:spPr>
          <p:txBody>
            <a:bodyPr wrap="square">
              <a:spAutoFit/>
            </a:bodyPr>
            <a:lstStyle/>
            <a:p>
              <a:pPr algn="ctr"/>
              <a:r>
                <a:rPr lang="en-US" altLang="zh-CN" sz="2400" dirty="0" smtClean="0">
                  <a:solidFill>
                    <a:prstClr val="white"/>
                  </a:solidFill>
                  <a:latin typeface="Haettenschweiler" panose="020B0706040902060204" pitchFamily="34" charset="0"/>
                  <a:ea typeface="微软雅黑" panose="020B0503020204020204" pitchFamily="34" charset="-122"/>
                </a:rPr>
                <a:t>02</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7" name="Freeform 14"/>
            <p:cNvSpPr>
              <a:spLocks noEditPoints="1"/>
            </p:cNvSpPr>
            <p:nvPr/>
          </p:nvSpPr>
          <p:spPr bwMode="auto">
            <a:xfrm>
              <a:off x="4749338" y="3267244"/>
              <a:ext cx="348290" cy="346887"/>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 name="组合 2"/>
          <p:cNvGrpSpPr/>
          <p:nvPr/>
        </p:nvGrpSpPr>
        <p:grpSpPr>
          <a:xfrm>
            <a:off x="2308228" y="2331661"/>
            <a:ext cx="2626051" cy="782839"/>
            <a:chOff x="2308228" y="2331661"/>
            <a:chExt cx="2626051" cy="782839"/>
          </a:xfrm>
        </p:grpSpPr>
        <p:sp>
          <p:nvSpPr>
            <p:cNvPr id="17" name="五边形 16"/>
            <p:cNvSpPr/>
            <p:nvPr/>
          </p:nvSpPr>
          <p:spPr>
            <a:xfrm>
              <a:off x="3040688" y="2331661"/>
              <a:ext cx="1893591" cy="680797"/>
            </a:xfrm>
            <a:prstGeom prst="homePlat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3045564" y="2368929"/>
              <a:ext cx="584508" cy="745571"/>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solidFill>
              <a:srgbClr val="1D6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551426" y="2331663"/>
              <a:ext cx="937934" cy="782836"/>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p:nvSpPr>
          <p:spPr>
            <a:xfrm>
              <a:off x="2308228" y="2566559"/>
              <a:ext cx="1474671" cy="461665"/>
            </a:xfrm>
            <a:prstGeom prst="rect">
              <a:avLst/>
            </a:prstGeom>
          </p:spPr>
          <p:txBody>
            <a:bodyPr wrap="square">
              <a:spAutoFit/>
            </a:bodyPr>
            <a:lstStyle/>
            <a:p>
              <a:pPr algn="ctr"/>
              <a:r>
                <a:rPr lang="en-US" altLang="zh-CN" sz="2400" dirty="0" smtClean="0">
                  <a:solidFill>
                    <a:prstClr val="white"/>
                  </a:solidFill>
                  <a:latin typeface="Haettenschweiler" panose="020B0706040902060204" pitchFamily="34" charset="0"/>
                  <a:ea typeface="微软雅黑" panose="020B0503020204020204" pitchFamily="34" charset="-122"/>
                </a:rPr>
                <a:t>01</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8" name="Freeform 26"/>
            <p:cNvSpPr>
              <a:spLocks noEditPoints="1"/>
            </p:cNvSpPr>
            <p:nvPr/>
          </p:nvSpPr>
          <p:spPr bwMode="auto">
            <a:xfrm>
              <a:off x="4029339" y="2497211"/>
              <a:ext cx="332843" cy="34969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8" name="组合 57"/>
          <p:cNvGrpSpPr/>
          <p:nvPr/>
        </p:nvGrpSpPr>
        <p:grpSpPr>
          <a:xfrm>
            <a:off x="1411186" y="3843401"/>
            <a:ext cx="4822373" cy="1091009"/>
            <a:chOff x="1411186" y="3843401"/>
            <a:chExt cx="4822373" cy="1091009"/>
          </a:xfrm>
        </p:grpSpPr>
        <p:sp>
          <p:nvSpPr>
            <p:cNvPr id="18" name="五边形 17"/>
            <p:cNvSpPr/>
            <p:nvPr/>
          </p:nvSpPr>
          <p:spPr>
            <a:xfrm>
              <a:off x="4339968" y="3848151"/>
              <a:ext cx="1893591" cy="643561"/>
            </a:xfrm>
            <a:prstGeom prst="homePlat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4064909" y="3843401"/>
              <a:ext cx="858574" cy="109100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solidFill>
              <a:srgbClr val="1D6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任意多边形 25"/>
            <p:cNvSpPr/>
            <p:nvPr/>
          </p:nvSpPr>
          <p:spPr>
            <a:xfrm>
              <a:off x="1411186" y="4141835"/>
              <a:ext cx="3118412" cy="792574"/>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2257679" y="4244252"/>
              <a:ext cx="1474671" cy="523220"/>
            </a:xfrm>
            <a:prstGeom prst="rect">
              <a:avLst/>
            </a:prstGeom>
          </p:spPr>
          <p:txBody>
            <a:bodyPr wrap="square">
              <a:spAutoFit/>
            </a:bodyPr>
            <a:lstStyle/>
            <a:p>
              <a:pPr algn="ctr"/>
              <a:r>
                <a:rPr lang="en-US" altLang="zh-CN" sz="2800" dirty="0" smtClean="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49" name="Freeform 33"/>
            <p:cNvSpPr>
              <a:spLocks noEditPoints="1"/>
            </p:cNvSpPr>
            <p:nvPr/>
          </p:nvSpPr>
          <p:spPr bwMode="auto">
            <a:xfrm>
              <a:off x="5298445" y="4019231"/>
              <a:ext cx="369355" cy="346886"/>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0" name="矩形 49"/>
          <p:cNvSpPr/>
          <p:nvPr/>
        </p:nvSpPr>
        <p:spPr>
          <a:xfrm>
            <a:off x="7526564" y="204594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p:cNvSpPr/>
          <p:nvPr/>
        </p:nvSpPr>
        <p:spPr>
          <a:xfrm>
            <a:off x="7526564" y="3266985"/>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7526564" y="4538502"/>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矩形 47"/>
          <p:cNvSpPr>
            <a:spLocks noChangeArrowheads="1"/>
          </p:cNvSpPr>
          <p:nvPr/>
        </p:nvSpPr>
        <p:spPr bwMode="auto">
          <a:xfrm>
            <a:off x="8200073" y="183002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4" name="矩形 47"/>
          <p:cNvSpPr>
            <a:spLocks noChangeArrowheads="1"/>
          </p:cNvSpPr>
          <p:nvPr/>
        </p:nvSpPr>
        <p:spPr bwMode="auto">
          <a:xfrm>
            <a:off x="8170395" y="429368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5" name="矩形 47"/>
          <p:cNvSpPr>
            <a:spLocks noChangeArrowheads="1"/>
          </p:cNvSpPr>
          <p:nvPr/>
        </p:nvSpPr>
        <p:spPr bwMode="auto">
          <a:xfrm>
            <a:off x="8200072" y="3036614"/>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矩形 55"/>
          <p:cNvSpPr/>
          <p:nvPr/>
        </p:nvSpPr>
        <p:spPr>
          <a:xfrm>
            <a:off x="7526564" y="5781123"/>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47"/>
          <p:cNvSpPr>
            <a:spLocks noChangeArrowheads="1"/>
          </p:cNvSpPr>
          <p:nvPr/>
        </p:nvSpPr>
        <p:spPr bwMode="auto">
          <a:xfrm>
            <a:off x="8200072" y="555075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文本框 39"/>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64772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6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30667" fill="hold" nodeType="withEffect">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750" fill="hold"/>
                                        <p:tgtEl>
                                          <p:spTgt spid="58"/>
                                        </p:tgtEl>
                                        <p:attrNameLst>
                                          <p:attrName>ppt_x</p:attrName>
                                        </p:attrNameLst>
                                      </p:cBhvr>
                                      <p:tavLst>
                                        <p:tav tm="0">
                                          <p:val>
                                            <p:strVal val="0-#ppt_w/2"/>
                                          </p:val>
                                        </p:tav>
                                        <p:tav tm="100000">
                                          <p:val>
                                            <p:strVal val="#ppt_x"/>
                                          </p:val>
                                        </p:tav>
                                      </p:tavLst>
                                    </p:anim>
                                    <p:anim calcmode="lin" valueType="num">
                                      <p:cBhvr additive="base">
                                        <p:cTn id="16" dur="75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750" fill="hold"/>
                                        <p:tgtEl>
                                          <p:spTgt spid="59"/>
                                        </p:tgtEl>
                                        <p:attrNameLst>
                                          <p:attrName>ppt_x</p:attrName>
                                        </p:attrNameLst>
                                      </p:cBhvr>
                                      <p:tavLst>
                                        <p:tav tm="0">
                                          <p:val>
                                            <p:strVal val="0-#ppt_w/2"/>
                                          </p:val>
                                        </p:tav>
                                        <p:tav tm="100000">
                                          <p:val>
                                            <p:strVal val="#ppt_x"/>
                                          </p:val>
                                        </p:tav>
                                      </p:tavLst>
                                    </p:anim>
                                    <p:anim calcmode="lin" valueType="num">
                                      <p:cBhvr additive="base">
                                        <p:cTn id="20" dur="750" fill="hold"/>
                                        <p:tgtEl>
                                          <p:spTgt spid="5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left)">
                                      <p:cBhvr>
                                        <p:cTn id="37" dur="500"/>
                                        <p:tgtEl>
                                          <p:spTgt spid="53"/>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par>
                                <p:cTn id="41" presetID="22" presetClass="entr" presetSubtype="8"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500"/>
                                        <p:tgtEl>
                                          <p:spTgt spid="54"/>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p:bldP spid="54" grpId="0"/>
      <p:bldP spid="55" grpId="0"/>
      <p:bldP spid="56"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a:spLocks noChangeArrowheads="1"/>
          </p:cNvSpPr>
          <p:nvPr/>
        </p:nvSpPr>
        <p:spPr bwMode="auto">
          <a:xfrm>
            <a:off x="3486940" y="2992661"/>
            <a:ext cx="2419350" cy="3686175"/>
          </a:xfrm>
          <a:custGeom>
            <a:avLst/>
            <a:gdLst>
              <a:gd name="T0" fmla="*/ 1028700 w 2419350"/>
              <a:gd name="T1" fmla="*/ 542925 h 3686175"/>
              <a:gd name="T2" fmla="*/ 819150 w 2419350"/>
              <a:gd name="T3" fmla="*/ 657225 h 3686175"/>
              <a:gd name="T4" fmla="*/ 1019175 w 2419350"/>
              <a:gd name="T5" fmla="*/ 0 h 3686175"/>
              <a:gd name="T6" fmla="*/ 1647825 w 2419350"/>
              <a:gd name="T7" fmla="*/ 190500 h 3686175"/>
              <a:gd name="T8" fmla="*/ 1485900 w 2419350"/>
              <a:gd name="T9" fmla="*/ 295275 h 3686175"/>
              <a:gd name="T10" fmla="*/ 2419350 w 2419350"/>
              <a:gd name="T11" fmla="*/ 2000250 h 3686175"/>
              <a:gd name="T12" fmla="*/ 1295400 w 2419350"/>
              <a:gd name="T13" fmla="*/ 3686175 h 3686175"/>
              <a:gd name="T14" fmla="*/ 0 w 2419350"/>
              <a:gd name="T15" fmla="*/ 3686175 h 3686175"/>
              <a:gd name="T16" fmla="*/ 2209800 w 2419350"/>
              <a:gd name="T17" fmla="*/ 2000250 h 3686175"/>
              <a:gd name="T18" fmla="*/ 1028700 w 2419350"/>
              <a:gd name="T19" fmla="*/ 542925 h 3686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9350"/>
              <a:gd name="T31" fmla="*/ 0 h 3686175"/>
              <a:gd name="T32" fmla="*/ 2419350 w 2419350"/>
              <a:gd name="T33" fmla="*/ 3686175 h 3686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9350" h="3686175">
                <a:moveTo>
                  <a:pt x="1028700" y="542925"/>
                </a:moveTo>
                <a:lnTo>
                  <a:pt x="819150" y="657225"/>
                </a:lnTo>
                <a:lnTo>
                  <a:pt x="1019175" y="0"/>
                </a:lnTo>
                <a:lnTo>
                  <a:pt x="1647825" y="190500"/>
                </a:lnTo>
                <a:lnTo>
                  <a:pt x="1485900" y="295275"/>
                </a:lnTo>
                <a:lnTo>
                  <a:pt x="2419350" y="2000250"/>
                </a:lnTo>
                <a:lnTo>
                  <a:pt x="1295400" y="3686175"/>
                </a:lnTo>
                <a:lnTo>
                  <a:pt x="0" y="3686175"/>
                </a:lnTo>
                <a:lnTo>
                  <a:pt x="2209800" y="2000250"/>
                </a:lnTo>
                <a:lnTo>
                  <a:pt x="1028700" y="542925"/>
                </a:lnTo>
                <a:close/>
              </a:path>
            </a:pathLst>
          </a:custGeom>
          <a:solidFill>
            <a:srgbClr val="247CAE"/>
          </a:solidFill>
          <a:ln>
            <a:noFill/>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2" name="任意多边形 14"/>
          <p:cNvSpPr>
            <a:spLocks noChangeArrowheads="1"/>
          </p:cNvSpPr>
          <p:nvPr/>
        </p:nvSpPr>
        <p:spPr bwMode="auto">
          <a:xfrm>
            <a:off x="4782340" y="2383061"/>
            <a:ext cx="1323975" cy="4295775"/>
          </a:xfrm>
          <a:custGeom>
            <a:avLst/>
            <a:gdLst>
              <a:gd name="T0" fmla="*/ 1257300 w 1323975"/>
              <a:gd name="T1" fmla="*/ 352425 h 4295775"/>
              <a:gd name="T2" fmla="*/ 733425 w 1323975"/>
              <a:gd name="T3" fmla="*/ 0 h 4295775"/>
              <a:gd name="T4" fmla="*/ 352425 w 1323975"/>
              <a:gd name="T5" fmla="*/ 552450 h 4295775"/>
              <a:gd name="T6" fmla="*/ 542925 w 1323975"/>
              <a:gd name="T7" fmla="*/ 523875 h 4295775"/>
              <a:gd name="T8" fmla="*/ 1123950 w 1323975"/>
              <a:gd name="T9" fmla="*/ 2609850 h 4295775"/>
              <a:gd name="T10" fmla="*/ 0 w 1323975"/>
              <a:gd name="T11" fmla="*/ 4295775 h 4295775"/>
              <a:gd name="T12" fmla="*/ 1323975 w 1323975"/>
              <a:gd name="T13" fmla="*/ 4295775 h 4295775"/>
              <a:gd name="T14" fmla="*/ 1323975 w 1323975"/>
              <a:gd name="T15" fmla="*/ 2600325 h 4295775"/>
              <a:gd name="T16" fmla="*/ 1085850 w 1323975"/>
              <a:gd name="T17" fmla="*/ 390525 h 4295775"/>
              <a:gd name="T18" fmla="*/ 1257300 w 1323975"/>
              <a:gd name="T19" fmla="*/ 352425 h 4295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3975"/>
              <a:gd name="T31" fmla="*/ 0 h 4295775"/>
              <a:gd name="T32" fmla="*/ 1323975 w 1323975"/>
              <a:gd name="T33" fmla="*/ 4295775 h 4295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3975" h="4295775">
                <a:moveTo>
                  <a:pt x="1257300" y="352425"/>
                </a:moveTo>
                <a:lnTo>
                  <a:pt x="733425" y="0"/>
                </a:lnTo>
                <a:lnTo>
                  <a:pt x="352425" y="552450"/>
                </a:lnTo>
                <a:lnTo>
                  <a:pt x="542925" y="523875"/>
                </a:lnTo>
                <a:lnTo>
                  <a:pt x="1123950" y="2609850"/>
                </a:lnTo>
                <a:lnTo>
                  <a:pt x="0" y="4295775"/>
                </a:lnTo>
                <a:lnTo>
                  <a:pt x="1323975" y="4295775"/>
                </a:lnTo>
                <a:lnTo>
                  <a:pt x="1323975" y="2600325"/>
                </a:lnTo>
                <a:lnTo>
                  <a:pt x="1085850" y="390525"/>
                </a:lnTo>
                <a:lnTo>
                  <a:pt x="1257300" y="352425"/>
                </a:lnTo>
                <a:close/>
              </a:path>
            </a:pathLst>
          </a:custGeom>
          <a:solidFill>
            <a:srgbClr val="5ABCD2"/>
          </a:solidFill>
          <a:ln w="12700" cap="flat" cmpd="sng">
            <a:noFill/>
            <a:bevel/>
            <a:headEnd/>
            <a:tailEnd/>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3" name="任意多边形 18"/>
          <p:cNvSpPr>
            <a:spLocks noChangeArrowheads="1"/>
          </p:cNvSpPr>
          <p:nvPr/>
        </p:nvSpPr>
        <p:spPr bwMode="auto">
          <a:xfrm flipH="1">
            <a:off x="6306340" y="2992661"/>
            <a:ext cx="2419350" cy="3686175"/>
          </a:xfrm>
          <a:custGeom>
            <a:avLst/>
            <a:gdLst>
              <a:gd name="T0" fmla="*/ 1028700 w 2419350"/>
              <a:gd name="T1" fmla="*/ 542925 h 3686175"/>
              <a:gd name="T2" fmla="*/ 819150 w 2419350"/>
              <a:gd name="T3" fmla="*/ 657225 h 3686175"/>
              <a:gd name="T4" fmla="*/ 1019175 w 2419350"/>
              <a:gd name="T5" fmla="*/ 0 h 3686175"/>
              <a:gd name="T6" fmla="*/ 1647825 w 2419350"/>
              <a:gd name="T7" fmla="*/ 190500 h 3686175"/>
              <a:gd name="T8" fmla="*/ 1485900 w 2419350"/>
              <a:gd name="T9" fmla="*/ 295275 h 3686175"/>
              <a:gd name="T10" fmla="*/ 2419350 w 2419350"/>
              <a:gd name="T11" fmla="*/ 2000250 h 3686175"/>
              <a:gd name="T12" fmla="*/ 1295400 w 2419350"/>
              <a:gd name="T13" fmla="*/ 3686175 h 3686175"/>
              <a:gd name="T14" fmla="*/ 0 w 2419350"/>
              <a:gd name="T15" fmla="*/ 3686175 h 3686175"/>
              <a:gd name="T16" fmla="*/ 2209800 w 2419350"/>
              <a:gd name="T17" fmla="*/ 2000250 h 3686175"/>
              <a:gd name="T18" fmla="*/ 1028700 w 2419350"/>
              <a:gd name="T19" fmla="*/ 542925 h 3686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9350"/>
              <a:gd name="T31" fmla="*/ 0 h 3686175"/>
              <a:gd name="T32" fmla="*/ 2419350 w 2419350"/>
              <a:gd name="T33" fmla="*/ 3686175 h 3686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9350" h="3686175">
                <a:moveTo>
                  <a:pt x="1028700" y="542925"/>
                </a:moveTo>
                <a:lnTo>
                  <a:pt x="819150" y="657225"/>
                </a:lnTo>
                <a:lnTo>
                  <a:pt x="1019175" y="0"/>
                </a:lnTo>
                <a:lnTo>
                  <a:pt x="1647825" y="190500"/>
                </a:lnTo>
                <a:lnTo>
                  <a:pt x="1485900" y="295275"/>
                </a:lnTo>
                <a:lnTo>
                  <a:pt x="2419350" y="2000250"/>
                </a:lnTo>
                <a:lnTo>
                  <a:pt x="1295400" y="3686175"/>
                </a:lnTo>
                <a:lnTo>
                  <a:pt x="0" y="3686175"/>
                </a:lnTo>
                <a:lnTo>
                  <a:pt x="2209800" y="2000250"/>
                </a:lnTo>
                <a:lnTo>
                  <a:pt x="1028700" y="542925"/>
                </a:lnTo>
                <a:close/>
              </a:path>
            </a:pathLst>
          </a:custGeom>
          <a:solidFill>
            <a:srgbClr val="5ABCD2"/>
          </a:solidFill>
          <a:ln w="12700" cap="flat" cmpd="sng">
            <a:noFill/>
            <a:bevel/>
            <a:headEnd/>
            <a:tailEnd/>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任意多边形 19"/>
          <p:cNvSpPr>
            <a:spLocks noChangeArrowheads="1"/>
          </p:cNvSpPr>
          <p:nvPr/>
        </p:nvSpPr>
        <p:spPr bwMode="auto">
          <a:xfrm flipH="1">
            <a:off x="6106315" y="2383061"/>
            <a:ext cx="1323975" cy="4295775"/>
          </a:xfrm>
          <a:custGeom>
            <a:avLst/>
            <a:gdLst>
              <a:gd name="T0" fmla="*/ 1257300 w 1323975"/>
              <a:gd name="T1" fmla="*/ 352425 h 4295775"/>
              <a:gd name="T2" fmla="*/ 733425 w 1323975"/>
              <a:gd name="T3" fmla="*/ 0 h 4295775"/>
              <a:gd name="T4" fmla="*/ 352425 w 1323975"/>
              <a:gd name="T5" fmla="*/ 552450 h 4295775"/>
              <a:gd name="T6" fmla="*/ 542925 w 1323975"/>
              <a:gd name="T7" fmla="*/ 523875 h 4295775"/>
              <a:gd name="T8" fmla="*/ 1123950 w 1323975"/>
              <a:gd name="T9" fmla="*/ 2609850 h 4295775"/>
              <a:gd name="T10" fmla="*/ 0 w 1323975"/>
              <a:gd name="T11" fmla="*/ 4295775 h 4295775"/>
              <a:gd name="T12" fmla="*/ 1323975 w 1323975"/>
              <a:gd name="T13" fmla="*/ 4295775 h 4295775"/>
              <a:gd name="T14" fmla="*/ 1323975 w 1323975"/>
              <a:gd name="T15" fmla="*/ 2600325 h 4295775"/>
              <a:gd name="T16" fmla="*/ 1085850 w 1323975"/>
              <a:gd name="T17" fmla="*/ 390525 h 4295775"/>
              <a:gd name="T18" fmla="*/ 1257300 w 1323975"/>
              <a:gd name="T19" fmla="*/ 352425 h 4295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3975"/>
              <a:gd name="T31" fmla="*/ 0 h 4295775"/>
              <a:gd name="T32" fmla="*/ 1323975 w 1323975"/>
              <a:gd name="T33" fmla="*/ 4295775 h 4295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3975" h="4295775">
                <a:moveTo>
                  <a:pt x="1257300" y="352425"/>
                </a:moveTo>
                <a:lnTo>
                  <a:pt x="733425" y="0"/>
                </a:lnTo>
                <a:lnTo>
                  <a:pt x="352425" y="552450"/>
                </a:lnTo>
                <a:lnTo>
                  <a:pt x="542925" y="523875"/>
                </a:lnTo>
                <a:lnTo>
                  <a:pt x="1123950" y="2609850"/>
                </a:lnTo>
                <a:lnTo>
                  <a:pt x="0" y="4295775"/>
                </a:lnTo>
                <a:lnTo>
                  <a:pt x="1323975" y="4295775"/>
                </a:lnTo>
                <a:lnTo>
                  <a:pt x="1323975" y="2600325"/>
                </a:lnTo>
                <a:lnTo>
                  <a:pt x="1085850" y="390525"/>
                </a:lnTo>
                <a:lnTo>
                  <a:pt x="1257300" y="352425"/>
                </a:lnTo>
                <a:close/>
              </a:path>
            </a:pathLst>
          </a:custGeom>
          <a:solidFill>
            <a:srgbClr val="247CAE"/>
          </a:solidFill>
          <a:ln>
            <a:noFill/>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grpSp>
        <p:nvGrpSpPr>
          <p:cNvPr id="15" name="组合 20"/>
          <p:cNvGrpSpPr>
            <a:grpSpLocks/>
          </p:cNvGrpSpPr>
          <p:nvPr/>
        </p:nvGrpSpPr>
        <p:grpSpPr bwMode="auto">
          <a:xfrm>
            <a:off x="4282277" y="6224811"/>
            <a:ext cx="466725" cy="354013"/>
            <a:chOff x="0" y="0"/>
            <a:chExt cx="509646" cy="387231"/>
          </a:xfrm>
          <a:solidFill>
            <a:srgbClr val="FFFFFF"/>
          </a:solidFill>
        </p:grpSpPr>
        <p:sp>
          <p:nvSpPr>
            <p:cNvPr id="16"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17"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18" name="组合 23"/>
          <p:cNvGrpSpPr>
            <a:grpSpLocks/>
          </p:cNvGrpSpPr>
          <p:nvPr/>
        </p:nvGrpSpPr>
        <p:grpSpPr bwMode="auto">
          <a:xfrm>
            <a:off x="7674765" y="6231161"/>
            <a:ext cx="339725" cy="334963"/>
            <a:chOff x="0" y="0"/>
            <a:chExt cx="453105" cy="448433"/>
          </a:xfrm>
          <a:solidFill>
            <a:srgbClr val="FFFFFF"/>
          </a:solidFill>
        </p:grpSpPr>
        <p:sp>
          <p:nvSpPr>
            <p:cNvPr id="19"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20"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21" name="组合 26"/>
          <p:cNvGrpSpPr>
            <a:grpSpLocks/>
          </p:cNvGrpSpPr>
          <p:nvPr/>
        </p:nvGrpSpPr>
        <p:grpSpPr bwMode="auto">
          <a:xfrm>
            <a:off x="5385590" y="6245449"/>
            <a:ext cx="349250" cy="333375"/>
            <a:chOff x="0" y="0"/>
            <a:chExt cx="2438400" cy="2332038"/>
          </a:xfrm>
          <a:solidFill>
            <a:srgbClr val="FFFFFF"/>
          </a:solidFill>
        </p:grpSpPr>
        <p:sp>
          <p:nvSpPr>
            <p:cNvPr id="22"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23" name="任意多边形 2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24" name="组合 31"/>
          <p:cNvGrpSpPr>
            <a:grpSpLocks/>
          </p:cNvGrpSpPr>
          <p:nvPr/>
        </p:nvGrpSpPr>
        <p:grpSpPr bwMode="auto">
          <a:xfrm>
            <a:off x="6509540" y="6177186"/>
            <a:ext cx="303212" cy="388938"/>
            <a:chOff x="0" y="0"/>
            <a:chExt cx="563562" cy="720725"/>
          </a:xfrm>
          <a:solidFill>
            <a:srgbClr val="FFFFFF"/>
          </a:solidFill>
        </p:grpSpPr>
        <p:sp>
          <p:nvSpPr>
            <p:cNvPr id="25"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28" name="文本框 27"/>
          <p:cNvSpPr txBox="1"/>
          <p:nvPr/>
        </p:nvSpPr>
        <p:spPr>
          <a:xfrm>
            <a:off x="1523650" y="2535622"/>
            <a:ext cx="2339102" cy="1277273"/>
          </a:xfrm>
          <a:prstGeom prst="rect">
            <a:avLst/>
          </a:prstGeom>
          <a:noFill/>
          <a:effectLst/>
        </p:spPr>
        <p:txBody>
          <a:bodyPr wrap="none" rtlCol="0">
            <a:spAutoFit/>
          </a:bodyPr>
          <a:lstStyle/>
          <a:p>
            <a:r>
              <a:rPr lang="zh-CN" altLang="en-US" sz="2100" dirty="0" smtClean="0">
                <a:solidFill>
                  <a:srgbClr val="247CAE"/>
                </a:solidFill>
                <a:latin typeface="微软雅黑" panose="020B0503020204020204" pitchFamily="34" charset="-122"/>
                <a:ea typeface="微软雅黑" panose="020B0503020204020204" pitchFamily="34" charset="-122"/>
              </a:rPr>
              <a:t>单击</a:t>
            </a:r>
            <a:r>
              <a:rPr lang="zh-CN" altLang="en-US" sz="2100" dirty="0">
                <a:solidFill>
                  <a:srgbClr val="247CAE"/>
                </a:solidFill>
                <a:latin typeface="微软雅黑" panose="020B0503020204020204" pitchFamily="34" charset="-122"/>
                <a:ea typeface="微软雅黑" panose="020B0503020204020204" pitchFamily="34" charset="-122"/>
              </a:rPr>
              <a:t>此处输入标题</a:t>
            </a:r>
            <a:endParaRPr lang="en-US" altLang="zh-CN" sz="21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376330" y="2600942"/>
            <a:ext cx="2339102" cy="1277273"/>
          </a:xfrm>
          <a:prstGeom prst="rect">
            <a:avLst/>
          </a:prstGeom>
          <a:noFill/>
          <a:effectLst/>
        </p:spPr>
        <p:txBody>
          <a:bodyPr wrap="none" rtlCol="0">
            <a:spAutoFit/>
          </a:bodyPr>
          <a:lstStyle/>
          <a:p>
            <a:r>
              <a:rPr lang="zh-CN" altLang="en-US" sz="2100" dirty="0" smtClean="0">
                <a:solidFill>
                  <a:srgbClr val="5ABCD2"/>
                </a:solidFill>
                <a:latin typeface="微软雅黑" panose="020B0503020204020204" pitchFamily="34" charset="-122"/>
                <a:ea typeface="微软雅黑" panose="020B0503020204020204" pitchFamily="34" charset="-122"/>
              </a:rPr>
              <a:t>单击</a:t>
            </a:r>
            <a:r>
              <a:rPr lang="zh-CN" altLang="en-US" sz="2100" dirty="0">
                <a:solidFill>
                  <a:srgbClr val="5ABCD2"/>
                </a:solidFill>
                <a:latin typeface="微软雅黑" panose="020B0503020204020204" pitchFamily="34" charset="-122"/>
                <a:ea typeface="微软雅黑" panose="020B0503020204020204" pitchFamily="34" charset="-122"/>
              </a:rPr>
              <a:t>此处输入标题</a:t>
            </a:r>
            <a:endParaRPr lang="en-US" altLang="zh-CN" sz="21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376330" y="4675357"/>
            <a:ext cx="2339102" cy="1277273"/>
          </a:xfrm>
          <a:prstGeom prst="rect">
            <a:avLst/>
          </a:prstGeom>
          <a:noFill/>
          <a:effectLst/>
        </p:spPr>
        <p:txBody>
          <a:bodyPr wrap="none" rtlCol="0">
            <a:spAutoFit/>
          </a:bodyPr>
          <a:lstStyle/>
          <a:p>
            <a:r>
              <a:rPr lang="zh-CN" altLang="en-US" sz="2100" dirty="0" smtClean="0">
                <a:solidFill>
                  <a:srgbClr val="247CAE"/>
                </a:solidFill>
                <a:latin typeface="微软雅黑" panose="020B0503020204020204" pitchFamily="34" charset="-122"/>
                <a:ea typeface="微软雅黑" panose="020B0503020204020204" pitchFamily="34" charset="-122"/>
              </a:rPr>
              <a:t>单击</a:t>
            </a:r>
            <a:r>
              <a:rPr lang="zh-CN" altLang="en-US" sz="2100" dirty="0">
                <a:solidFill>
                  <a:srgbClr val="247CAE"/>
                </a:solidFill>
                <a:latin typeface="微软雅黑" panose="020B0503020204020204" pitchFamily="34" charset="-122"/>
                <a:ea typeface="微软雅黑" panose="020B0503020204020204" pitchFamily="34" charset="-122"/>
              </a:rPr>
              <a:t>此处输入标题</a:t>
            </a:r>
            <a:endParaRPr lang="en-US" altLang="zh-CN" sz="21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23650" y="4619204"/>
            <a:ext cx="2339102" cy="1277273"/>
          </a:xfrm>
          <a:prstGeom prst="rect">
            <a:avLst/>
          </a:prstGeom>
          <a:noFill/>
          <a:effectLst/>
        </p:spPr>
        <p:txBody>
          <a:bodyPr wrap="none" rtlCol="0">
            <a:spAutoFit/>
          </a:bodyPr>
          <a:lstStyle/>
          <a:p>
            <a:r>
              <a:rPr lang="zh-CN" altLang="en-US" sz="2100" dirty="0" smtClean="0">
                <a:solidFill>
                  <a:srgbClr val="5ABCD2"/>
                </a:solidFill>
                <a:latin typeface="微软雅黑" panose="020B0503020204020204" pitchFamily="34" charset="-122"/>
                <a:ea typeface="微软雅黑" panose="020B0503020204020204" pitchFamily="34" charset="-122"/>
              </a:rPr>
              <a:t>单击</a:t>
            </a:r>
            <a:r>
              <a:rPr lang="zh-CN" altLang="en-US" sz="2100" dirty="0">
                <a:solidFill>
                  <a:srgbClr val="5ABCD2"/>
                </a:solidFill>
                <a:latin typeface="微软雅黑" panose="020B0503020204020204" pitchFamily="34" charset="-122"/>
                <a:ea typeface="微软雅黑" panose="020B0503020204020204" pitchFamily="34" charset="-122"/>
              </a:rPr>
              <a:t>此处输入标题</a:t>
            </a:r>
            <a:endParaRPr lang="en-US" altLang="zh-CN" sz="21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167332" y="275604"/>
            <a:ext cx="2031325" cy="646331"/>
          </a:xfrm>
          <a:prstGeom prst="rect">
            <a:avLst/>
          </a:prstGeom>
          <a:noFill/>
        </p:spPr>
        <p:txBody>
          <a:bodyPr wrap="none" rtlCol="0">
            <a:spAutoFit/>
          </a:bodyPr>
          <a:lstStyle/>
          <a:p>
            <a:r>
              <a:rPr lang="zh-CN" altLang="en-US" sz="3600" dirty="0" smtClean="0">
                <a:solidFill>
                  <a:srgbClr val="247CAE"/>
                </a:solidFill>
                <a:latin typeface="微软雅黑" panose="020B0503020204020204" pitchFamily="34" charset="-122"/>
                <a:ea typeface="微软雅黑" panose="020B0503020204020204" pitchFamily="34" charset="-122"/>
              </a:rPr>
              <a:t>添加标题</a:t>
            </a:r>
            <a:endParaRPr lang="zh-CN" altLang="en-US" sz="36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674958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10" presetClass="entr" presetSubtype="0" fill="hold" nodeType="withEffect">
                                  <p:stCondLst>
                                    <p:cond delay="7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7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75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75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250"/>
                            </p:stCondLst>
                            <p:childTnLst>
                              <p:par>
                                <p:cTn id="30" presetID="10"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par>
                          <p:cTn id="33" fill="hold">
                            <p:stCondLst>
                              <p:cond delay="1750"/>
                            </p:stCondLst>
                            <p:childTnLst>
                              <p:par>
                                <p:cTn id="34" presetID="10"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104642" y="2246909"/>
            <a:ext cx="3852667" cy="4611092"/>
          </a:xfrm>
          <a:custGeom>
            <a:avLst/>
            <a:gdLst>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248384 w 4248384"/>
              <a:gd name="connsiteY0" fmla="*/ 5107259 h 5107259"/>
              <a:gd name="connsiteX1" fmla="*/ 1884325 w 4248384"/>
              <a:gd name="connsiteY1" fmla="*/ 5107259 h 5107259"/>
              <a:gd name="connsiteX2" fmla="*/ 1471730 w 4248384"/>
              <a:gd name="connsiteY2" fmla="*/ 4371279 h 5107259"/>
              <a:gd name="connsiteX3" fmla="*/ 334306 w 4248384"/>
              <a:gd name="connsiteY3" fmla="*/ 3925230 h 5107259"/>
              <a:gd name="connsiteX4" fmla="*/ 356608 w 4248384"/>
              <a:gd name="connsiteY4" fmla="*/ 3568391 h 5107259"/>
              <a:gd name="connsiteX5" fmla="*/ 245096 w 4248384"/>
              <a:gd name="connsiteY5" fmla="*/ 3144644 h 5107259"/>
              <a:gd name="connsiteX6" fmla="*/ 66677 w 4248384"/>
              <a:gd name="connsiteY6" fmla="*/ 2631688 h 5107259"/>
              <a:gd name="connsiteX7" fmla="*/ 390062 w 4248384"/>
              <a:gd name="connsiteY7" fmla="*/ 2018371 h 5107259"/>
              <a:gd name="connsiteX8" fmla="*/ 3133262 w 4248384"/>
              <a:gd name="connsiteY8" fmla="*/ 0 h 5107259"/>
              <a:gd name="connsiteX9" fmla="*/ 4025360 w 4248384"/>
              <a:gd name="connsiteY9" fmla="*/ 2620537 h 5107259"/>
              <a:gd name="connsiteX10" fmla="*/ 4248384 w 4248384"/>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266175 h 5266175"/>
              <a:gd name="connsiteX1" fmla="*/ 1950177 w 4314236"/>
              <a:gd name="connsiteY1" fmla="*/ 5266175 h 5266175"/>
              <a:gd name="connsiteX2" fmla="*/ 1537582 w 4314236"/>
              <a:gd name="connsiteY2" fmla="*/ 4530195 h 5266175"/>
              <a:gd name="connsiteX3" fmla="*/ 400158 w 4314236"/>
              <a:gd name="connsiteY3" fmla="*/ 4084146 h 5266175"/>
              <a:gd name="connsiteX4" fmla="*/ 422460 w 4314236"/>
              <a:gd name="connsiteY4" fmla="*/ 3727307 h 5266175"/>
              <a:gd name="connsiteX5" fmla="*/ 310948 w 4314236"/>
              <a:gd name="connsiteY5" fmla="*/ 3303560 h 5266175"/>
              <a:gd name="connsiteX6" fmla="*/ 132529 w 4314236"/>
              <a:gd name="connsiteY6" fmla="*/ 2790604 h 5266175"/>
              <a:gd name="connsiteX7" fmla="*/ 455914 w 4314236"/>
              <a:gd name="connsiteY7" fmla="*/ 2177287 h 5266175"/>
              <a:gd name="connsiteX8" fmla="*/ 3199114 w 4314236"/>
              <a:gd name="connsiteY8" fmla="*/ 158916 h 5266175"/>
              <a:gd name="connsiteX9" fmla="*/ 4091212 w 4314236"/>
              <a:gd name="connsiteY9" fmla="*/ 2779453 h 5266175"/>
              <a:gd name="connsiteX10" fmla="*/ 4314236 w 4314236"/>
              <a:gd name="connsiteY10" fmla="*/ 5266175 h 5266175"/>
              <a:gd name="connsiteX0" fmla="*/ 4314236 w 4314236"/>
              <a:gd name="connsiteY0" fmla="*/ 5266175 h 5266175"/>
              <a:gd name="connsiteX1" fmla="*/ 1950177 w 4314236"/>
              <a:gd name="connsiteY1" fmla="*/ 5266175 h 5266175"/>
              <a:gd name="connsiteX2" fmla="*/ 1537582 w 4314236"/>
              <a:gd name="connsiteY2" fmla="*/ 4530195 h 5266175"/>
              <a:gd name="connsiteX3" fmla="*/ 400158 w 4314236"/>
              <a:gd name="connsiteY3" fmla="*/ 4084146 h 5266175"/>
              <a:gd name="connsiteX4" fmla="*/ 422460 w 4314236"/>
              <a:gd name="connsiteY4" fmla="*/ 3727307 h 5266175"/>
              <a:gd name="connsiteX5" fmla="*/ 310948 w 4314236"/>
              <a:gd name="connsiteY5" fmla="*/ 3303560 h 5266175"/>
              <a:gd name="connsiteX6" fmla="*/ 132529 w 4314236"/>
              <a:gd name="connsiteY6" fmla="*/ 2790604 h 5266175"/>
              <a:gd name="connsiteX7" fmla="*/ 455914 w 4314236"/>
              <a:gd name="connsiteY7" fmla="*/ 2177287 h 5266175"/>
              <a:gd name="connsiteX8" fmla="*/ 3199114 w 4314236"/>
              <a:gd name="connsiteY8" fmla="*/ 158916 h 5266175"/>
              <a:gd name="connsiteX9" fmla="*/ 4091212 w 4314236"/>
              <a:gd name="connsiteY9" fmla="*/ 2779453 h 5266175"/>
              <a:gd name="connsiteX10" fmla="*/ 4314236 w 4314236"/>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00003" h="5266175">
                <a:moveTo>
                  <a:pt x="4314236" y="5266175"/>
                </a:moveTo>
                <a:lnTo>
                  <a:pt x="1950177" y="5266175"/>
                </a:lnTo>
                <a:lnTo>
                  <a:pt x="1537582" y="4530195"/>
                </a:lnTo>
                <a:cubicBezTo>
                  <a:pt x="355553" y="4838712"/>
                  <a:pt x="199436" y="4533912"/>
                  <a:pt x="400158" y="4084146"/>
                </a:cubicBezTo>
                <a:cubicBezTo>
                  <a:pt x="262627" y="3864839"/>
                  <a:pt x="303514" y="3823951"/>
                  <a:pt x="422460" y="3727307"/>
                </a:cubicBezTo>
                <a:cubicBezTo>
                  <a:pt x="117660" y="3742175"/>
                  <a:pt x="348119" y="3444809"/>
                  <a:pt x="310948" y="3303560"/>
                </a:cubicBezTo>
                <a:cubicBezTo>
                  <a:pt x="-149969" y="3188331"/>
                  <a:pt x="2431" y="2983891"/>
                  <a:pt x="132529" y="2790604"/>
                </a:cubicBezTo>
                <a:cubicBezTo>
                  <a:pt x="262626" y="2597316"/>
                  <a:pt x="392724" y="2404028"/>
                  <a:pt x="455914" y="2177287"/>
                </a:cubicBezTo>
                <a:cubicBezTo>
                  <a:pt x="-123949" y="645853"/>
                  <a:pt x="2061690" y="-417230"/>
                  <a:pt x="3199114" y="158916"/>
                </a:cubicBezTo>
                <a:cubicBezTo>
                  <a:pt x="4254763" y="653286"/>
                  <a:pt x="4775154" y="1749824"/>
                  <a:pt x="4091212" y="2779453"/>
                </a:cubicBezTo>
                <a:cubicBezTo>
                  <a:pt x="3797563" y="3441092"/>
                  <a:pt x="3793846" y="4849863"/>
                  <a:pt x="4314236" y="5266175"/>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4973638" y="2233535"/>
            <a:ext cx="1757758" cy="1757758"/>
            <a:chOff x="4973638" y="2233535"/>
            <a:chExt cx="1757758" cy="1757758"/>
          </a:xfrm>
        </p:grpSpPr>
        <p:sp>
          <p:nvSpPr>
            <p:cNvPr id="12" name="椭圆 11"/>
            <p:cNvSpPr/>
            <p:nvPr/>
          </p:nvSpPr>
          <p:spPr>
            <a:xfrm>
              <a:off x="4973638" y="2233535"/>
              <a:ext cx="1757758" cy="1757758"/>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22"/>
            <p:cNvSpPr>
              <a:spLocks noEditPoints="1"/>
            </p:cNvSpPr>
            <p:nvPr/>
          </p:nvSpPr>
          <p:spPr bwMode="auto">
            <a:xfrm>
              <a:off x="5557910" y="2721122"/>
              <a:ext cx="591758" cy="694926"/>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6653172" y="5081840"/>
            <a:ext cx="1016921" cy="1016921"/>
            <a:chOff x="6653172" y="5081840"/>
            <a:chExt cx="1016921" cy="1016921"/>
          </a:xfrm>
        </p:grpSpPr>
        <p:sp>
          <p:nvSpPr>
            <p:cNvPr id="14" name="椭圆 13"/>
            <p:cNvSpPr/>
            <p:nvPr/>
          </p:nvSpPr>
          <p:spPr>
            <a:xfrm>
              <a:off x="6653172" y="5081840"/>
              <a:ext cx="1016921" cy="1016921"/>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4"/>
            <p:cNvSpPr>
              <a:spLocks noEditPoints="1"/>
            </p:cNvSpPr>
            <p:nvPr/>
          </p:nvSpPr>
          <p:spPr bwMode="auto">
            <a:xfrm>
              <a:off x="6929992" y="5359593"/>
              <a:ext cx="463280" cy="461414"/>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5180327" y="4216765"/>
            <a:ext cx="1472465" cy="1472465"/>
            <a:chOff x="5180327" y="4216765"/>
            <a:chExt cx="1472465" cy="1472465"/>
          </a:xfrm>
        </p:grpSpPr>
        <p:sp>
          <p:nvSpPr>
            <p:cNvPr id="16" name="椭圆 15"/>
            <p:cNvSpPr/>
            <p:nvPr/>
          </p:nvSpPr>
          <p:spPr>
            <a:xfrm>
              <a:off x="5180327" y="4216765"/>
              <a:ext cx="1472465" cy="1472465"/>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26"/>
            <p:cNvSpPr>
              <a:spLocks noEditPoints="1"/>
            </p:cNvSpPr>
            <p:nvPr/>
          </p:nvSpPr>
          <p:spPr bwMode="auto">
            <a:xfrm>
              <a:off x="5701829" y="4723813"/>
              <a:ext cx="429459" cy="451204"/>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1" name="组合 40"/>
          <p:cNvGrpSpPr/>
          <p:nvPr/>
        </p:nvGrpSpPr>
        <p:grpSpPr>
          <a:xfrm>
            <a:off x="6620582" y="3503539"/>
            <a:ext cx="1472465" cy="1472465"/>
            <a:chOff x="6620582" y="3503539"/>
            <a:chExt cx="1472465" cy="1472465"/>
          </a:xfrm>
        </p:grpSpPr>
        <p:sp>
          <p:nvSpPr>
            <p:cNvPr id="15" name="椭圆 14"/>
            <p:cNvSpPr/>
            <p:nvPr/>
          </p:nvSpPr>
          <p:spPr>
            <a:xfrm>
              <a:off x="6620582" y="3503539"/>
              <a:ext cx="1472465" cy="1472465"/>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33"/>
            <p:cNvSpPr>
              <a:spLocks noEditPoints="1"/>
            </p:cNvSpPr>
            <p:nvPr/>
          </p:nvSpPr>
          <p:spPr bwMode="auto">
            <a:xfrm>
              <a:off x="7070412" y="3971112"/>
              <a:ext cx="583900" cy="548381"/>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 name="组合 3"/>
          <p:cNvGrpSpPr/>
          <p:nvPr/>
        </p:nvGrpSpPr>
        <p:grpSpPr>
          <a:xfrm>
            <a:off x="6814223" y="2297958"/>
            <a:ext cx="1016921" cy="1016921"/>
            <a:chOff x="6814223" y="2297958"/>
            <a:chExt cx="1016921" cy="1016921"/>
          </a:xfrm>
        </p:grpSpPr>
        <p:sp>
          <p:nvSpPr>
            <p:cNvPr id="13" name="椭圆 12"/>
            <p:cNvSpPr/>
            <p:nvPr/>
          </p:nvSpPr>
          <p:spPr>
            <a:xfrm>
              <a:off x="6814223" y="2297958"/>
              <a:ext cx="1016921" cy="1016921"/>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32"/>
            <p:cNvSpPr>
              <a:spLocks noEditPoints="1"/>
            </p:cNvSpPr>
            <p:nvPr/>
          </p:nvSpPr>
          <p:spPr bwMode="auto">
            <a:xfrm>
              <a:off x="7143829" y="2567948"/>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7" name="文本框 36"/>
          <p:cNvSpPr txBox="1"/>
          <p:nvPr/>
        </p:nvSpPr>
        <p:spPr>
          <a:xfrm>
            <a:off x="998567" y="1993769"/>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47CAE"/>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47CAE"/>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8" name="文本框 37"/>
          <p:cNvSpPr txBox="1"/>
          <p:nvPr/>
        </p:nvSpPr>
        <p:spPr>
          <a:xfrm>
            <a:off x="1003592" y="485533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ABCD2"/>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ABCD2"/>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9" name="文本框 38"/>
          <p:cNvSpPr txBox="1"/>
          <p:nvPr/>
        </p:nvSpPr>
        <p:spPr>
          <a:xfrm>
            <a:off x="8909934" y="1993769"/>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ABCD2"/>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ABCD2"/>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0" name="文本框 39"/>
          <p:cNvSpPr txBox="1"/>
          <p:nvPr/>
        </p:nvSpPr>
        <p:spPr>
          <a:xfrm>
            <a:off x="8914959" y="485533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47CAE"/>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47CAE"/>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8" name="文本框 27"/>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6044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par>
                                <p:cTn id="12" presetID="9" presetClass="entr" presetSubtype="0"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dissolve">
                                      <p:cBhvr>
                                        <p:cTn id="14" dur="500"/>
                                        <p:tgtEl>
                                          <p:spTgt spid="4"/>
                                        </p:tgtEl>
                                      </p:cBhvr>
                                    </p:animEffect>
                                  </p:childTnLst>
                                </p:cTn>
                              </p:par>
                              <p:par>
                                <p:cTn id="15" presetID="9" presetClass="entr" presetSubtype="0" fill="hold" nodeType="withEffect">
                                  <p:stCondLst>
                                    <p:cond delay="50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par>
                                <p:cTn id="18" presetID="9" presetClass="entr" presetSubtype="0" fill="hold" nodeType="withEffect">
                                  <p:stCondLst>
                                    <p:cond delay="750"/>
                                  </p:stCondLst>
                                  <p:childTnLst>
                                    <p:set>
                                      <p:cBhvr>
                                        <p:cTn id="19" dur="1" fill="hold">
                                          <p:stCondLst>
                                            <p:cond delay="0"/>
                                          </p:stCondLst>
                                        </p:cTn>
                                        <p:tgtEl>
                                          <p:spTgt spid="41"/>
                                        </p:tgtEl>
                                        <p:attrNameLst>
                                          <p:attrName>style.visibility</p:attrName>
                                        </p:attrNameLst>
                                      </p:cBhvr>
                                      <p:to>
                                        <p:strVal val="visible"/>
                                      </p:to>
                                    </p:set>
                                    <p:animEffect transition="in" filter="dissolve">
                                      <p:cBhvr>
                                        <p:cTn id="20" dur="500"/>
                                        <p:tgtEl>
                                          <p:spTgt spid="41"/>
                                        </p:tgtEl>
                                      </p:cBhvr>
                                    </p:animEffect>
                                  </p:childTnLst>
                                </p:cTn>
                              </p:par>
                              <p:par>
                                <p:cTn id="21" presetID="9" presetClass="entr" presetSubtype="0" fill="hold" nodeType="withEffect">
                                  <p:stCondLst>
                                    <p:cond delay="1000"/>
                                  </p:stCondLst>
                                  <p:childTnLst>
                                    <p:set>
                                      <p:cBhvr>
                                        <p:cTn id="22" dur="1" fill="hold">
                                          <p:stCondLst>
                                            <p:cond delay="0"/>
                                          </p:stCondLst>
                                        </p:cTn>
                                        <p:tgtEl>
                                          <p:spTgt spid="43"/>
                                        </p:tgtEl>
                                        <p:attrNameLst>
                                          <p:attrName>style.visibility</p:attrName>
                                        </p:attrNameLst>
                                      </p:cBhvr>
                                      <p:to>
                                        <p:strVal val="visible"/>
                                      </p:to>
                                    </p:set>
                                    <p:animEffect transition="in" filter="dissolve">
                                      <p:cBhvr>
                                        <p:cTn id="23" dur="500"/>
                                        <p:tgtEl>
                                          <p:spTgt spid="4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7"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4427198" y="3092063"/>
            <a:ext cx="1883672" cy="3271080"/>
            <a:chOff x="4427198" y="3092063"/>
            <a:chExt cx="1883672" cy="3271080"/>
          </a:xfrm>
        </p:grpSpPr>
        <p:sp>
          <p:nvSpPr>
            <p:cNvPr id="11" name="任意多边形 10"/>
            <p:cNvSpPr/>
            <p:nvPr/>
          </p:nvSpPr>
          <p:spPr>
            <a:xfrm>
              <a:off x="4427198" y="3092063"/>
              <a:ext cx="1883672" cy="1654289"/>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 name="组合 25"/>
            <p:cNvGrpSpPr/>
            <p:nvPr/>
          </p:nvGrpSpPr>
          <p:grpSpPr>
            <a:xfrm>
              <a:off x="4652603" y="4689055"/>
              <a:ext cx="835266" cy="1674088"/>
              <a:chOff x="1647825" y="4345931"/>
              <a:chExt cx="816298" cy="1636071"/>
            </a:xfrm>
            <a:solidFill>
              <a:srgbClr val="5ABCD2"/>
            </a:solidFill>
          </p:grpSpPr>
          <p:sp>
            <p:nvSpPr>
              <p:cNvPr id="27" name="椭圆 26"/>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22"/>
            <p:cNvSpPr>
              <a:spLocks noEditPoints="1"/>
            </p:cNvSpPr>
            <p:nvPr/>
          </p:nvSpPr>
          <p:spPr bwMode="auto">
            <a:xfrm>
              <a:off x="5144917" y="3279834"/>
              <a:ext cx="441812" cy="51883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4673816" y="3855249"/>
              <a:ext cx="1422184" cy="461665"/>
            </a:xfrm>
            <a:prstGeom prst="rect">
              <a:avLst/>
            </a:prstGeom>
            <a:noFill/>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您的标题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4" name="组合 3"/>
          <p:cNvGrpSpPr/>
          <p:nvPr/>
        </p:nvGrpSpPr>
        <p:grpSpPr>
          <a:xfrm>
            <a:off x="739870" y="2676669"/>
            <a:ext cx="2171198" cy="3725210"/>
            <a:chOff x="739870" y="2676669"/>
            <a:chExt cx="2171198" cy="3725210"/>
          </a:xfrm>
        </p:grpSpPr>
        <p:sp>
          <p:nvSpPr>
            <p:cNvPr id="8" name="任意多边形 7"/>
            <p:cNvSpPr/>
            <p:nvPr/>
          </p:nvSpPr>
          <p:spPr>
            <a:xfrm>
              <a:off x="739870" y="2676669"/>
              <a:ext cx="2171198" cy="1906801"/>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组合 11"/>
            <p:cNvGrpSpPr/>
            <p:nvPr/>
          </p:nvGrpSpPr>
          <p:grpSpPr>
            <a:xfrm>
              <a:off x="1456308" y="4647468"/>
              <a:ext cx="875343" cy="1754411"/>
              <a:chOff x="1647825" y="4345931"/>
              <a:chExt cx="816298" cy="1636071"/>
            </a:xfrm>
            <a:solidFill>
              <a:srgbClr val="5ABCD2"/>
            </a:solidFill>
          </p:grpSpPr>
          <p:sp>
            <p:nvSpPr>
              <p:cNvPr id="13" name="椭圆 12"/>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Freeform 33"/>
            <p:cNvSpPr>
              <a:spLocks noEditPoints="1"/>
            </p:cNvSpPr>
            <p:nvPr/>
          </p:nvSpPr>
          <p:spPr bwMode="auto">
            <a:xfrm>
              <a:off x="1472989" y="2861978"/>
              <a:ext cx="529919" cy="49768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文本框 53"/>
            <p:cNvSpPr txBox="1"/>
            <p:nvPr/>
          </p:nvSpPr>
          <p:spPr>
            <a:xfrm>
              <a:off x="1015882" y="3624416"/>
              <a:ext cx="1422184" cy="461665"/>
            </a:xfrm>
            <a:prstGeom prst="rect">
              <a:avLst/>
            </a:prstGeom>
            <a:noFill/>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您的标题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grpSp>
        <p:nvGrpSpPr>
          <p:cNvPr id="3" name="组合 2"/>
          <p:cNvGrpSpPr/>
          <p:nvPr/>
        </p:nvGrpSpPr>
        <p:grpSpPr>
          <a:xfrm>
            <a:off x="2234687" y="1851368"/>
            <a:ext cx="2868176" cy="4797274"/>
            <a:chOff x="2234687" y="1851368"/>
            <a:chExt cx="2868176" cy="4797274"/>
          </a:xfrm>
        </p:grpSpPr>
        <p:sp>
          <p:nvSpPr>
            <p:cNvPr id="10" name="任意多边形 9"/>
            <p:cNvSpPr/>
            <p:nvPr/>
          </p:nvSpPr>
          <p:spPr>
            <a:xfrm flipH="1">
              <a:off x="2234687" y="1851368"/>
              <a:ext cx="2868176" cy="2518905"/>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3061007" y="4574617"/>
              <a:ext cx="1034810" cy="2074025"/>
              <a:chOff x="1647825" y="4345931"/>
              <a:chExt cx="816298" cy="1636071"/>
            </a:xfrm>
            <a:solidFill>
              <a:srgbClr val="247CAE"/>
            </a:solidFill>
          </p:grpSpPr>
          <p:sp>
            <p:nvSpPr>
              <p:cNvPr id="20" name="椭圆 19"/>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Freeform 14"/>
            <p:cNvSpPr>
              <a:spLocks noEditPoints="1"/>
            </p:cNvSpPr>
            <p:nvPr/>
          </p:nvSpPr>
          <p:spPr bwMode="auto">
            <a:xfrm>
              <a:off x="3372767" y="2178986"/>
              <a:ext cx="499696" cy="49768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文本框 51"/>
            <p:cNvSpPr txBox="1"/>
            <p:nvPr/>
          </p:nvSpPr>
          <p:spPr>
            <a:xfrm>
              <a:off x="2706338" y="2877792"/>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您的标题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55" name="矩形 54"/>
          <p:cNvSpPr/>
          <p:nvPr/>
        </p:nvSpPr>
        <p:spPr>
          <a:xfrm>
            <a:off x="7506745" y="238015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a:off x="7506745" y="3765852"/>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7536422" y="524512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47"/>
          <p:cNvSpPr>
            <a:spLocks noChangeArrowheads="1"/>
          </p:cNvSpPr>
          <p:nvPr/>
        </p:nvSpPr>
        <p:spPr bwMode="auto">
          <a:xfrm>
            <a:off x="8180254" y="216423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9" name="矩形 47"/>
          <p:cNvSpPr>
            <a:spLocks noChangeArrowheads="1"/>
          </p:cNvSpPr>
          <p:nvPr/>
        </p:nvSpPr>
        <p:spPr bwMode="auto">
          <a:xfrm>
            <a:off x="8180253" y="500030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0" name="矩形 47"/>
          <p:cNvSpPr>
            <a:spLocks noChangeArrowheads="1"/>
          </p:cNvSpPr>
          <p:nvPr/>
        </p:nvSpPr>
        <p:spPr bwMode="auto">
          <a:xfrm>
            <a:off x="8180253" y="353548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1" name="矩形 60"/>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914520" y="179390"/>
            <a:ext cx="2441694" cy="769441"/>
          </a:xfrm>
          <a:prstGeom prst="rect">
            <a:avLst/>
          </a:prstGeom>
          <a:noFill/>
        </p:spPr>
        <p:txBody>
          <a:bodyPr wrap="none" rtlCol="0">
            <a:spAutoFit/>
          </a:bodyPr>
          <a:lstStyle/>
          <a:p>
            <a:r>
              <a:rPr lang="zh-CN" altLang="en-US" sz="4400" dirty="0" smtClean="0">
                <a:gradFill>
                  <a:gsLst>
                    <a:gs pos="0">
                      <a:srgbClr val="E2D9EF"/>
                    </a:gs>
                    <a:gs pos="100000">
                      <a:srgbClr val="8960A2"/>
                    </a:gs>
                  </a:gsLst>
                  <a:lin ang="5400000" scaled="1"/>
                </a:gradFill>
                <a:latin typeface="微软雅黑" panose="020B0503020204020204" pitchFamily="34" charset="-122"/>
                <a:ea typeface="微软雅黑" panose="020B0503020204020204" pitchFamily="34" charset="-122"/>
              </a:rPr>
              <a:t>添加标题</a:t>
            </a:r>
            <a:endParaRPr lang="zh-CN" altLang="en-US" sz="4400" dirty="0">
              <a:gradFill>
                <a:gsLst>
                  <a:gs pos="0">
                    <a:srgbClr val="E2D9EF"/>
                  </a:gs>
                  <a:gs pos="100000">
                    <a:srgbClr val="8960A2"/>
                  </a:gs>
                </a:gsLst>
                <a:lin ang="5400000" scaled="1"/>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54995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7533861" y="1982824"/>
            <a:ext cx="4658139" cy="44299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8" name="组合 107"/>
          <p:cNvGrpSpPr/>
          <p:nvPr/>
        </p:nvGrpSpPr>
        <p:grpSpPr>
          <a:xfrm>
            <a:off x="0" y="1975649"/>
            <a:ext cx="7533861" cy="1325768"/>
            <a:chOff x="0" y="1975649"/>
            <a:chExt cx="7533861" cy="1325768"/>
          </a:xfrm>
        </p:grpSpPr>
        <p:grpSp>
          <p:nvGrpSpPr>
            <p:cNvPr id="2" name="组合 1"/>
            <p:cNvGrpSpPr/>
            <p:nvPr/>
          </p:nvGrpSpPr>
          <p:grpSpPr>
            <a:xfrm>
              <a:off x="0" y="1975649"/>
              <a:ext cx="7533861" cy="1325768"/>
              <a:chOff x="0" y="1975649"/>
              <a:chExt cx="7533861" cy="1325768"/>
            </a:xfrm>
          </p:grpSpPr>
          <p:sp>
            <p:nvSpPr>
              <p:cNvPr id="56" name="矩形 55"/>
              <p:cNvSpPr/>
              <p:nvPr/>
            </p:nvSpPr>
            <p:spPr>
              <a:xfrm>
                <a:off x="0" y="2372027"/>
                <a:ext cx="5613162" cy="914400"/>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矩形 59"/>
              <p:cNvSpPr/>
              <p:nvPr/>
            </p:nvSpPr>
            <p:spPr>
              <a:xfrm>
                <a:off x="6046304" y="1975649"/>
                <a:ext cx="1487557" cy="110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平行四边形 20"/>
              <p:cNvSpPr/>
              <p:nvPr/>
            </p:nvSpPr>
            <p:spPr>
              <a:xfrm rot="16200000" flipH="1">
                <a:off x="5170436" y="2425550"/>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 fmla="*/ 0 w 1338472"/>
                  <a:gd name="connsiteY0" fmla="*/ 433142 h 433142"/>
                  <a:gd name="connsiteX1" fmla="*/ 406460 w 1338472"/>
                  <a:gd name="connsiteY1" fmla="*/ 0 h 433142"/>
                  <a:gd name="connsiteX2" fmla="*/ 1338472 w 1338472"/>
                  <a:gd name="connsiteY2" fmla="*/ 0 h 433142"/>
                  <a:gd name="connsiteX3" fmla="*/ 1120856 w 1338472"/>
                  <a:gd name="connsiteY3" fmla="*/ 433142 h 433142"/>
                  <a:gd name="connsiteX4" fmla="*/ 0 w 1338472"/>
                  <a:gd name="connsiteY4" fmla="*/ 433142 h 4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72" h="433142">
                    <a:moveTo>
                      <a:pt x="0" y="433142"/>
                    </a:moveTo>
                    <a:lnTo>
                      <a:pt x="406460" y="0"/>
                    </a:lnTo>
                    <a:lnTo>
                      <a:pt x="1338472" y="0"/>
                    </a:lnTo>
                    <a:lnTo>
                      <a:pt x="1120856" y="433142"/>
                    </a:lnTo>
                    <a:lnTo>
                      <a:pt x="0" y="433142"/>
                    </a:lnTo>
                    <a:close/>
                  </a:path>
                </a:pathLst>
              </a:custGeom>
              <a:solidFill>
                <a:srgbClr val="1F6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Freeform 26"/>
              <p:cNvSpPr>
                <a:spLocks noEditPoints="1"/>
              </p:cNvSpPr>
              <p:nvPr/>
            </p:nvSpPr>
            <p:spPr bwMode="auto">
              <a:xfrm>
                <a:off x="6579160" y="2325074"/>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2" name="矩形 91"/>
            <p:cNvSpPr/>
            <p:nvPr/>
          </p:nvSpPr>
          <p:spPr>
            <a:xfrm>
              <a:off x="203340" y="251070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01</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3" name="TextBox 4"/>
            <p:cNvSpPr txBox="1"/>
            <p:nvPr/>
          </p:nvSpPr>
          <p:spPr>
            <a:xfrm>
              <a:off x="1297196" y="2559009"/>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0" y="3069920"/>
            <a:ext cx="7533861" cy="1131570"/>
            <a:chOff x="0" y="3069920"/>
            <a:chExt cx="7533861" cy="1131570"/>
          </a:xfrm>
        </p:grpSpPr>
        <p:grpSp>
          <p:nvGrpSpPr>
            <p:cNvPr id="3" name="组合 2"/>
            <p:cNvGrpSpPr/>
            <p:nvPr/>
          </p:nvGrpSpPr>
          <p:grpSpPr>
            <a:xfrm>
              <a:off x="0" y="3069920"/>
              <a:ext cx="7533861" cy="1131570"/>
              <a:chOff x="0" y="3069920"/>
              <a:chExt cx="7533861" cy="1131570"/>
            </a:xfrm>
          </p:grpSpPr>
          <p:sp>
            <p:nvSpPr>
              <p:cNvPr id="55" name="任意多边形 54"/>
              <p:cNvSpPr/>
              <p:nvPr/>
            </p:nvSpPr>
            <p:spPr>
              <a:xfrm>
                <a:off x="5611235" y="3069920"/>
                <a:ext cx="458095" cy="1131570"/>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3E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0" y="3286427"/>
                <a:ext cx="5613162" cy="914400"/>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矩形 60"/>
              <p:cNvSpPr/>
              <p:nvPr/>
            </p:nvSpPr>
            <p:spPr>
              <a:xfrm>
                <a:off x="6046304" y="3085520"/>
                <a:ext cx="1487557" cy="110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Freeform 14"/>
              <p:cNvSpPr>
                <a:spLocks noEditPoints="1"/>
              </p:cNvSpPr>
              <p:nvPr/>
            </p:nvSpPr>
            <p:spPr bwMode="auto">
              <a:xfrm>
                <a:off x="6552118" y="3430223"/>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3" name="矩形 92"/>
            <p:cNvSpPr/>
            <p:nvPr/>
          </p:nvSpPr>
          <p:spPr>
            <a:xfrm>
              <a:off x="213982" y="339516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02</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4" name="TextBox 4"/>
            <p:cNvSpPr txBox="1"/>
            <p:nvPr/>
          </p:nvSpPr>
          <p:spPr>
            <a:xfrm>
              <a:off x="1281470" y="3476535"/>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0" y="4188649"/>
            <a:ext cx="7533861" cy="1143084"/>
            <a:chOff x="0" y="4188649"/>
            <a:chExt cx="7533861" cy="1143084"/>
          </a:xfrm>
        </p:grpSpPr>
        <p:grpSp>
          <p:nvGrpSpPr>
            <p:cNvPr id="4" name="组合 3"/>
            <p:cNvGrpSpPr/>
            <p:nvPr/>
          </p:nvGrpSpPr>
          <p:grpSpPr>
            <a:xfrm>
              <a:off x="0" y="4188649"/>
              <a:ext cx="7533861" cy="1143084"/>
              <a:chOff x="0" y="4188649"/>
              <a:chExt cx="7533861" cy="1143084"/>
            </a:xfrm>
          </p:grpSpPr>
          <p:sp>
            <p:nvSpPr>
              <p:cNvPr id="54" name="任意多边形 53"/>
              <p:cNvSpPr/>
              <p:nvPr/>
            </p:nvSpPr>
            <p:spPr>
              <a:xfrm flipV="1">
                <a:off x="5611235" y="4200163"/>
                <a:ext cx="458095" cy="1131570"/>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1F6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p:cNvSpPr/>
              <p:nvPr/>
            </p:nvSpPr>
            <p:spPr>
              <a:xfrm>
                <a:off x="0" y="4200827"/>
                <a:ext cx="5613162" cy="914400"/>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p:cNvSpPr/>
              <p:nvPr/>
            </p:nvSpPr>
            <p:spPr>
              <a:xfrm>
                <a:off x="6046304" y="4188649"/>
                <a:ext cx="1487557" cy="1141594"/>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Freeform 33"/>
              <p:cNvSpPr>
                <a:spLocks noEditPoints="1"/>
              </p:cNvSpPr>
              <p:nvPr/>
            </p:nvSpPr>
            <p:spPr bwMode="auto">
              <a:xfrm>
                <a:off x="6606545" y="4533891"/>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4" name="矩形 93"/>
            <p:cNvSpPr/>
            <p:nvPr/>
          </p:nvSpPr>
          <p:spPr>
            <a:xfrm>
              <a:off x="213983" y="430045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03</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5" name="TextBox 4"/>
            <p:cNvSpPr txBox="1"/>
            <p:nvPr/>
          </p:nvSpPr>
          <p:spPr>
            <a:xfrm>
              <a:off x="1318480" y="4375944"/>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0" y="5103395"/>
            <a:ext cx="7533861" cy="1318593"/>
            <a:chOff x="0" y="5103395"/>
            <a:chExt cx="7533861" cy="1318593"/>
          </a:xfrm>
        </p:grpSpPr>
        <p:grpSp>
          <p:nvGrpSpPr>
            <p:cNvPr id="107" name="组合 106"/>
            <p:cNvGrpSpPr/>
            <p:nvPr/>
          </p:nvGrpSpPr>
          <p:grpSpPr>
            <a:xfrm>
              <a:off x="0" y="5103395"/>
              <a:ext cx="7533861" cy="1318593"/>
              <a:chOff x="0" y="5103395"/>
              <a:chExt cx="7533861" cy="1318593"/>
            </a:xfrm>
          </p:grpSpPr>
          <p:sp>
            <p:nvSpPr>
              <p:cNvPr id="59" name="矩形 58"/>
              <p:cNvSpPr/>
              <p:nvPr/>
            </p:nvSpPr>
            <p:spPr>
              <a:xfrm>
                <a:off x="0" y="5115227"/>
                <a:ext cx="5613162" cy="914400"/>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矩形 62"/>
              <p:cNvSpPr/>
              <p:nvPr/>
            </p:nvSpPr>
            <p:spPr>
              <a:xfrm>
                <a:off x="6036365" y="5302882"/>
                <a:ext cx="1497496" cy="110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平行四边形 20"/>
              <p:cNvSpPr/>
              <p:nvPr/>
            </p:nvSpPr>
            <p:spPr>
              <a:xfrm rot="5400000" flipH="1" flipV="1">
                <a:off x="5168510" y="5546121"/>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 fmla="*/ 0 w 1338472"/>
                  <a:gd name="connsiteY0" fmla="*/ 433142 h 433142"/>
                  <a:gd name="connsiteX1" fmla="*/ 406460 w 1338472"/>
                  <a:gd name="connsiteY1" fmla="*/ 0 h 433142"/>
                  <a:gd name="connsiteX2" fmla="*/ 1338472 w 1338472"/>
                  <a:gd name="connsiteY2" fmla="*/ 0 h 433142"/>
                  <a:gd name="connsiteX3" fmla="*/ 1120856 w 1338472"/>
                  <a:gd name="connsiteY3" fmla="*/ 433142 h 433142"/>
                  <a:gd name="connsiteX4" fmla="*/ 0 w 1338472"/>
                  <a:gd name="connsiteY4" fmla="*/ 433142 h 4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72" h="433142">
                    <a:moveTo>
                      <a:pt x="0" y="433142"/>
                    </a:moveTo>
                    <a:lnTo>
                      <a:pt x="406460" y="0"/>
                    </a:lnTo>
                    <a:lnTo>
                      <a:pt x="1338472" y="0"/>
                    </a:lnTo>
                    <a:lnTo>
                      <a:pt x="1120856" y="433142"/>
                    </a:lnTo>
                    <a:lnTo>
                      <a:pt x="0" y="433142"/>
                    </a:lnTo>
                    <a:close/>
                  </a:path>
                </a:pathLst>
              </a:custGeom>
              <a:solidFill>
                <a:srgbClr val="3E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Freeform 22"/>
              <p:cNvSpPr>
                <a:spLocks noEditPoints="1"/>
              </p:cNvSpPr>
              <p:nvPr/>
            </p:nvSpPr>
            <p:spPr bwMode="auto">
              <a:xfrm>
                <a:off x="6612472" y="5624556"/>
                <a:ext cx="412010" cy="4838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5" name="矩形 94"/>
            <p:cNvSpPr/>
            <p:nvPr/>
          </p:nvSpPr>
          <p:spPr>
            <a:xfrm>
              <a:off x="213982" y="5209189"/>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04</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6" name="TextBox 4"/>
            <p:cNvSpPr txBox="1"/>
            <p:nvPr/>
          </p:nvSpPr>
          <p:spPr>
            <a:xfrm>
              <a:off x="1302754" y="5293470"/>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50095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strips(downLeft)">
                                      <p:cBhvr>
                                        <p:cTn id="7" dur="500"/>
                                        <p:tgtEl>
                                          <p:spTgt spid="9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wipe(right)">
                                      <p:cBhvr>
                                        <p:cTn id="11" dur="750"/>
                                        <p:tgtEl>
                                          <p:spTgt spid="108"/>
                                        </p:tgtEl>
                                      </p:cBhvr>
                                    </p:animEffect>
                                  </p:childTnLst>
                                </p:cTn>
                              </p:par>
                            </p:childTnLst>
                          </p:cTn>
                        </p:par>
                        <p:par>
                          <p:cTn id="12" fill="hold">
                            <p:stCondLst>
                              <p:cond delay="1250"/>
                            </p:stCondLst>
                            <p:childTnLst>
                              <p:par>
                                <p:cTn id="13" presetID="22" presetClass="entr" presetSubtype="2" fill="hold" nodeType="after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wipe(right)">
                                      <p:cBhvr>
                                        <p:cTn id="15" dur="750"/>
                                        <p:tgtEl>
                                          <p:spTgt spid="109"/>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wipe(right)">
                                      <p:cBhvr>
                                        <p:cTn id="19" dur="750"/>
                                        <p:tgtEl>
                                          <p:spTgt spid="110"/>
                                        </p:tgtEl>
                                      </p:cBhvr>
                                    </p:animEffect>
                                  </p:childTnLst>
                                </p:cTn>
                              </p:par>
                            </p:childTnLst>
                          </p:cTn>
                        </p:par>
                        <p:par>
                          <p:cTn id="20" fill="hold">
                            <p:stCondLst>
                              <p:cond delay="2750"/>
                            </p:stCondLst>
                            <p:childTnLst>
                              <p:par>
                                <p:cTn id="21" presetID="22" presetClass="entr" presetSubtype="2" fill="hold" nodeType="after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right)">
                                      <p:cBhvr>
                                        <p:cTn id="23" dur="7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64333" y="3353875"/>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02</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64333" y="3353875"/>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27120301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0"/>
          <p:cNvSpPr>
            <a:spLocks noEditPoints="1"/>
          </p:cNvSpPr>
          <p:nvPr/>
        </p:nvSpPr>
        <p:spPr bwMode="auto">
          <a:xfrm rot="898892">
            <a:off x="989235" y="3930449"/>
            <a:ext cx="1826997" cy="1860318"/>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rgbClr val="247CAE"/>
          </a:solidFill>
          <a:ln w="44450">
            <a:noFill/>
          </a:ln>
          <a:effectLst>
            <a:outerShdw blurRad="76200" dist="12700" dir="2700000" sy="-23000" kx="-8004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gradFill>
                <a:gsLst>
                  <a:gs pos="0">
                    <a:srgbClr val="5BA3EF"/>
                  </a:gs>
                  <a:gs pos="100000">
                    <a:srgbClr val="4661D6"/>
                  </a:gs>
                </a:gsLst>
                <a:lin ang="3600000" scaled="0"/>
              </a:gradFill>
            </a:endParaRPr>
          </a:p>
        </p:txBody>
      </p:sp>
      <p:grpSp>
        <p:nvGrpSpPr>
          <p:cNvPr id="12" name="组合 11"/>
          <p:cNvGrpSpPr/>
          <p:nvPr/>
        </p:nvGrpSpPr>
        <p:grpSpPr>
          <a:xfrm>
            <a:off x="2515083" y="3655584"/>
            <a:ext cx="1723549" cy="2671967"/>
            <a:chOff x="2556647" y="3460127"/>
            <a:chExt cx="1723549" cy="2671967"/>
          </a:xfrm>
        </p:grpSpPr>
        <p:cxnSp>
          <p:nvCxnSpPr>
            <p:cNvPr id="13" name="Straight Connector 33"/>
            <p:cNvCxnSpPr/>
            <p:nvPr/>
          </p:nvCxnSpPr>
          <p:spPr>
            <a:xfrm flipV="1">
              <a:off x="3329996" y="3460127"/>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34"/>
            <p:cNvCxnSpPr/>
            <p:nvPr/>
          </p:nvCxnSpPr>
          <p:spPr>
            <a:xfrm rot="5400000">
              <a:off x="3130118" y="4903583"/>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780331" y="5104060"/>
              <a:ext cx="1450032" cy="1028034"/>
              <a:chOff x="2780331" y="5104060"/>
              <a:chExt cx="1450032" cy="1028034"/>
            </a:xfrm>
          </p:grpSpPr>
          <p:sp>
            <p:nvSpPr>
              <p:cNvPr id="17" name="Parallelogram 31"/>
              <p:cNvSpPr/>
              <p:nvPr/>
            </p:nvSpPr>
            <p:spPr>
              <a:xfrm rot="20990454" flipV="1">
                <a:off x="2858732" y="5171494"/>
                <a:ext cx="1371631" cy="960600"/>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2"/>
              <p:cNvSpPr/>
              <p:nvPr/>
            </p:nvSpPr>
            <p:spPr>
              <a:xfrm>
                <a:off x="2780331" y="5104060"/>
                <a:ext cx="1099331"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16" name="矩形 15"/>
            <p:cNvSpPr/>
            <p:nvPr/>
          </p:nvSpPr>
          <p:spPr>
            <a:xfrm>
              <a:off x="2556647" y="4181515"/>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19" name="组合 18"/>
          <p:cNvGrpSpPr/>
          <p:nvPr/>
        </p:nvGrpSpPr>
        <p:grpSpPr>
          <a:xfrm>
            <a:off x="4118713" y="3225783"/>
            <a:ext cx="1723549" cy="2672806"/>
            <a:chOff x="4160277" y="3030326"/>
            <a:chExt cx="1723549" cy="2672806"/>
          </a:xfrm>
        </p:grpSpPr>
        <p:cxnSp>
          <p:nvCxnSpPr>
            <p:cNvPr id="20" name="Straight Connector 39"/>
            <p:cNvCxnSpPr/>
            <p:nvPr/>
          </p:nvCxnSpPr>
          <p:spPr>
            <a:xfrm flipV="1">
              <a:off x="4950289" y="3030326"/>
              <a:ext cx="0" cy="579393"/>
            </a:xfrm>
            <a:prstGeom prst="line">
              <a:avLst/>
            </a:prstGeom>
            <a:ln w="12700">
              <a:solidFill>
                <a:srgbClr val="5ABCD2"/>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40"/>
            <p:cNvCxnSpPr/>
            <p:nvPr/>
          </p:nvCxnSpPr>
          <p:spPr>
            <a:xfrm rot="5400000">
              <a:off x="4750411" y="4473782"/>
              <a:ext cx="399757" cy="2083"/>
            </a:xfrm>
            <a:prstGeom prst="line">
              <a:avLst/>
            </a:prstGeom>
            <a:ln w="12700">
              <a:solidFill>
                <a:srgbClr val="5ABCD2"/>
              </a:solidFill>
              <a:prstDash val="sys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400624" y="4674258"/>
              <a:ext cx="1451678" cy="1028874"/>
              <a:chOff x="4400624" y="4674258"/>
              <a:chExt cx="1451678" cy="1028874"/>
            </a:xfrm>
          </p:grpSpPr>
          <p:sp>
            <p:nvSpPr>
              <p:cNvPr id="24" name="Parallelogram 37"/>
              <p:cNvSpPr/>
              <p:nvPr/>
            </p:nvSpPr>
            <p:spPr>
              <a:xfrm rot="20990454" flipV="1">
                <a:off x="4480671" y="4742531"/>
                <a:ext cx="1371631" cy="960601"/>
              </a:xfrm>
              <a:prstGeom prst="parallelogram">
                <a:avLst>
                  <a:gd name="adj" fmla="val 27315"/>
                </a:avLst>
              </a:prstGeom>
              <a:gradFill flip="none" rotWithShape="1">
                <a:gsLst>
                  <a:gs pos="14000">
                    <a:srgbClr val="5ABCD2">
                      <a:alpha val="0"/>
                    </a:srgbClr>
                  </a:gs>
                  <a:gs pos="100000">
                    <a:srgbClr val="5ABCD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8"/>
              <p:cNvSpPr/>
              <p:nvPr/>
            </p:nvSpPr>
            <p:spPr>
              <a:xfrm>
                <a:off x="4400624" y="4674258"/>
                <a:ext cx="1099331" cy="19987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23" name="矩形 22"/>
            <p:cNvSpPr/>
            <p:nvPr/>
          </p:nvSpPr>
          <p:spPr>
            <a:xfrm>
              <a:off x="4160277" y="3700966"/>
              <a:ext cx="1723549" cy="677108"/>
            </a:xfrm>
            <a:prstGeom prst="rect">
              <a:avLst/>
            </a:prstGeom>
          </p:spPr>
          <p:txBody>
            <a:bodyPr wrap="none">
              <a:spAutoFit/>
            </a:bodyPr>
            <a:lstStyle/>
            <a:p>
              <a:r>
                <a:rPr lang="zh-CN" altLang="en-US" sz="2000" dirty="0" smtClean="0">
                  <a:solidFill>
                    <a:srgbClr val="5ABCD2"/>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ABCD2"/>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26" name="组合 25"/>
          <p:cNvGrpSpPr/>
          <p:nvPr/>
        </p:nvGrpSpPr>
        <p:grpSpPr>
          <a:xfrm>
            <a:off x="5714207" y="2795981"/>
            <a:ext cx="1723549" cy="2675438"/>
            <a:chOff x="5755771" y="2600524"/>
            <a:chExt cx="1723549" cy="2675438"/>
          </a:xfrm>
        </p:grpSpPr>
        <p:cxnSp>
          <p:nvCxnSpPr>
            <p:cNvPr id="27" name="Straight Connector 45"/>
            <p:cNvCxnSpPr/>
            <p:nvPr/>
          </p:nvCxnSpPr>
          <p:spPr>
            <a:xfrm flipV="1">
              <a:off x="6560672" y="2600524"/>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46"/>
            <p:cNvCxnSpPr/>
            <p:nvPr/>
          </p:nvCxnSpPr>
          <p:spPr>
            <a:xfrm rot="5400000">
              <a:off x="6360794" y="4043981"/>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011007" y="4244457"/>
              <a:ext cx="1449697" cy="1031505"/>
              <a:chOff x="6011007" y="4244457"/>
              <a:chExt cx="1449697" cy="1031505"/>
            </a:xfrm>
          </p:grpSpPr>
          <p:sp>
            <p:nvSpPr>
              <p:cNvPr id="31" name="Parallelogram 43"/>
              <p:cNvSpPr/>
              <p:nvPr/>
            </p:nvSpPr>
            <p:spPr>
              <a:xfrm rot="20990454" flipV="1">
                <a:off x="6089074" y="4315361"/>
                <a:ext cx="1371630" cy="960601"/>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44"/>
              <p:cNvSpPr/>
              <p:nvPr/>
            </p:nvSpPr>
            <p:spPr>
              <a:xfrm>
                <a:off x="6011007" y="4244457"/>
                <a:ext cx="1099330"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0" name="矩形 29"/>
            <p:cNvSpPr/>
            <p:nvPr/>
          </p:nvSpPr>
          <p:spPr>
            <a:xfrm>
              <a:off x="5755771" y="3271165"/>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33" name="组合 32"/>
          <p:cNvGrpSpPr/>
          <p:nvPr/>
        </p:nvGrpSpPr>
        <p:grpSpPr>
          <a:xfrm>
            <a:off x="7478753" y="2366179"/>
            <a:ext cx="1723549" cy="2671131"/>
            <a:chOff x="7520317" y="2170722"/>
            <a:chExt cx="1723549" cy="2671131"/>
          </a:xfrm>
        </p:grpSpPr>
        <p:cxnSp>
          <p:nvCxnSpPr>
            <p:cNvPr id="34" name="Straight Connector 51"/>
            <p:cNvCxnSpPr/>
            <p:nvPr/>
          </p:nvCxnSpPr>
          <p:spPr>
            <a:xfrm flipV="1">
              <a:off x="8331959" y="2170722"/>
              <a:ext cx="0" cy="579393"/>
            </a:xfrm>
            <a:prstGeom prst="line">
              <a:avLst/>
            </a:prstGeom>
            <a:ln w="12700">
              <a:solidFill>
                <a:srgbClr val="5ABCD2"/>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52"/>
            <p:cNvCxnSpPr/>
            <p:nvPr/>
          </p:nvCxnSpPr>
          <p:spPr>
            <a:xfrm rot="5400000">
              <a:off x="8132080" y="3614178"/>
              <a:ext cx="399757" cy="2083"/>
            </a:xfrm>
            <a:prstGeom prst="line">
              <a:avLst/>
            </a:prstGeom>
            <a:ln w="12700">
              <a:solidFill>
                <a:srgbClr val="5ABCD2"/>
              </a:solidFill>
              <a:prstDash val="sys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7782293" y="3814654"/>
              <a:ext cx="1446084" cy="1027199"/>
              <a:chOff x="7782293" y="3814654"/>
              <a:chExt cx="1446084" cy="1027199"/>
            </a:xfrm>
          </p:grpSpPr>
          <p:sp>
            <p:nvSpPr>
              <p:cNvPr id="38" name="Parallelogram 49"/>
              <p:cNvSpPr/>
              <p:nvPr/>
            </p:nvSpPr>
            <p:spPr>
              <a:xfrm rot="20990454" flipV="1">
                <a:off x="7856746" y="3881253"/>
                <a:ext cx="1371631" cy="960600"/>
              </a:xfrm>
              <a:prstGeom prst="parallelogram">
                <a:avLst>
                  <a:gd name="adj" fmla="val 27315"/>
                </a:avLst>
              </a:prstGeom>
              <a:gradFill flip="none" rotWithShape="1">
                <a:gsLst>
                  <a:gs pos="14000">
                    <a:srgbClr val="5ABCD2">
                      <a:alpha val="0"/>
                    </a:srgbClr>
                  </a:gs>
                  <a:gs pos="100000">
                    <a:srgbClr val="5ABCD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0"/>
              <p:cNvSpPr/>
              <p:nvPr/>
            </p:nvSpPr>
            <p:spPr>
              <a:xfrm>
                <a:off x="7782293" y="3814654"/>
                <a:ext cx="1099331" cy="19987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7" name="矩形 36"/>
            <p:cNvSpPr/>
            <p:nvPr/>
          </p:nvSpPr>
          <p:spPr>
            <a:xfrm>
              <a:off x="7520317" y="2840232"/>
              <a:ext cx="1723549" cy="677108"/>
            </a:xfrm>
            <a:prstGeom prst="rect">
              <a:avLst/>
            </a:prstGeom>
          </p:spPr>
          <p:txBody>
            <a:bodyPr wrap="none">
              <a:spAutoFit/>
            </a:bodyPr>
            <a:lstStyle/>
            <a:p>
              <a:r>
                <a:rPr lang="zh-CN" altLang="en-US" sz="2000" dirty="0" smtClean="0">
                  <a:solidFill>
                    <a:srgbClr val="5ABCD2"/>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ABCD2"/>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40" name="组合 39"/>
          <p:cNvGrpSpPr/>
          <p:nvPr/>
        </p:nvGrpSpPr>
        <p:grpSpPr>
          <a:xfrm>
            <a:off x="9243299" y="1936376"/>
            <a:ext cx="1723549" cy="2672375"/>
            <a:chOff x="9284863" y="1740919"/>
            <a:chExt cx="1723549" cy="2672375"/>
          </a:xfrm>
        </p:grpSpPr>
        <p:grpSp>
          <p:nvGrpSpPr>
            <p:cNvPr id="41" name="组合 40"/>
            <p:cNvGrpSpPr/>
            <p:nvPr/>
          </p:nvGrpSpPr>
          <p:grpSpPr>
            <a:xfrm>
              <a:off x="9553580" y="3384852"/>
              <a:ext cx="1448716" cy="1028442"/>
              <a:chOff x="9553580" y="3384852"/>
              <a:chExt cx="1448716" cy="1028442"/>
            </a:xfrm>
          </p:grpSpPr>
          <p:sp>
            <p:nvSpPr>
              <p:cNvPr id="45" name="Parallelogram 55"/>
              <p:cNvSpPr/>
              <p:nvPr/>
            </p:nvSpPr>
            <p:spPr>
              <a:xfrm rot="20990454" flipV="1">
                <a:off x="9630666" y="3452694"/>
                <a:ext cx="1371630" cy="960600"/>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6"/>
              <p:cNvSpPr/>
              <p:nvPr/>
            </p:nvSpPr>
            <p:spPr>
              <a:xfrm>
                <a:off x="9553580" y="3384852"/>
                <a:ext cx="1099330"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cxnSp>
          <p:nvCxnSpPr>
            <p:cNvPr id="42" name="Straight Connector 57"/>
            <p:cNvCxnSpPr/>
            <p:nvPr/>
          </p:nvCxnSpPr>
          <p:spPr>
            <a:xfrm flipV="1">
              <a:off x="10103245" y="1740919"/>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58"/>
            <p:cNvCxnSpPr/>
            <p:nvPr/>
          </p:nvCxnSpPr>
          <p:spPr>
            <a:xfrm rot="5400000">
              <a:off x="9903367" y="3184375"/>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9284863" y="2442852"/>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4BAF3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4BAF3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sp>
        <p:nvSpPr>
          <p:cNvPr id="47" name="文本框 46"/>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181138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750" fill="hold"/>
                                        <p:tgtEl>
                                          <p:spTgt spid="12"/>
                                        </p:tgtEl>
                                        <p:attrNameLst>
                                          <p:attrName>ppt_x</p:attrName>
                                        </p:attrNameLst>
                                      </p:cBhvr>
                                      <p:tavLst>
                                        <p:tav tm="0">
                                          <p:val>
                                            <p:strVal val="#ppt_x"/>
                                          </p:val>
                                        </p:tav>
                                        <p:tav tm="100000">
                                          <p:val>
                                            <p:strVal val="#ppt_x"/>
                                          </p:val>
                                        </p:tav>
                                      </p:tavLst>
                                    </p:anim>
                                    <p:anim calcmode="lin" valueType="num">
                                      <p:cBhvr additive="base">
                                        <p:cTn id="13" dur="75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750" fill="hold"/>
                                        <p:tgtEl>
                                          <p:spTgt spid="19"/>
                                        </p:tgtEl>
                                        <p:attrNameLst>
                                          <p:attrName>ppt_x</p:attrName>
                                        </p:attrNameLst>
                                      </p:cBhvr>
                                      <p:tavLst>
                                        <p:tav tm="0">
                                          <p:val>
                                            <p:strVal val="#ppt_x"/>
                                          </p:val>
                                        </p:tav>
                                        <p:tav tm="100000">
                                          <p:val>
                                            <p:strVal val="#ppt_x"/>
                                          </p:val>
                                        </p:tav>
                                      </p:tavLst>
                                    </p:anim>
                                    <p:anim calcmode="lin" valueType="num">
                                      <p:cBhvr additive="base">
                                        <p:cTn id="17" dur="75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0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1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750" fill="hold"/>
                                        <p:tgtEl>
                                          <p:spTgt spid="33"/>
                                        </p:tgtEl>
                                        <p:attrNameLst>
                                          <p:attrName>ppt_x</p:attrName>
                                        </p:attrNameLst>
                                      </p:cBhvr>
                                      <p:tavLst>
                                        <p:tav tm="0">
                                          <p:val>
                                            <p:strVal val="#ppt_x"/>
                                          </p:val>
                                        </p:tav>
                                        <p:tav tm="100000">
                                          <p:val>
                                            <p:strVal val="#ppt_x"/>
                                          </p:val>
                                        </p:tav>
                                      </p:tavLst>
                                    </p:anim>
                                    <p:anim calcmode="lin" valueType="num">
                                      <p:cBhvr additive="base">
                                        <p:cTn id="25" dur="750" fill="hold"/>
                                        <p:tgtEl>
                                          <p:spTgt spid="33"/>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20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ppt_x"/>
                                          </p:val>
                                        </p:tav>
                                        <p:tav tm="100000">
                                          <p:val>
                                            <p:strVal val="#ppt_x"/>
                                          </p:val>
                                        </p:tav>
                                      </p:tavLst>
                                    </p:anim>
                                    <p:anim calcmode="lin" valueType="num">
                                      <p:cBhvr additive="base">
                                        <p:cTn id="29" dur="7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双括号 10"/>
          <p:cNvSpPr/>
          <p:nvPr/>
        </p:nvSpPr>
        <p:spPr>
          <a:xfrm>
            <a:off x="741286" y="1994839"/>
            <a:ext cx="2258986" cy="2286000"/>
          </a:xfrm>
          <a:prstGeom prst="bracketPair">
            <a:avLst/>
          </a:prstGeom>
          <a:ln w="19050">
            <a:solidFill>
              <a:srgbClr val="56505A"/>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1601416" y="4837716"/>
            <a:ext cx="594997" cy="594997"/>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695660" y="5586289"/>
            <a:ext cx="406508" cy="406508"/>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69398" y="6137067"/>
            <a:ext cx="259032" cy="25903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双括号 14"/>
          <p:cNvSpPr/>
          <p:nvPr/>
        </p:nvSpPr>
        <p:spPr>
          <a:xfrm>
            <a:off x="9112078" y="1994839"/>
            <a:ext cx="2258986" cy="2286000"/>
          </a:xfrm>
          <a:prstGeom prst="bracketPair">
            <a:avLst/>
          </a:prstGeom>
          <a:ln w="19050">
            <a:solidFill>
              <a:srgbClr val="A08D7E"/>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椭圆 15"/>
          <p:cNvSpPr/>
          <p:nvPr/>
        </p:nvSpPr>
        <p:spPr>
          <a:xfrm>
            <a:off x="9972208" y="4837716"/>
            <a:ext cx="594997" cy="594997"/>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0066452" y="5586289"/>
            <a:ext cx="406508" cy="406508"/>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140190" y="6137067"/>
            <a:ext cx="259032" cy="25903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双括号 18"/>
          <p:cNvSpPr/>
          <p:nvPr/>
        </p:nvSpPr>
        <p:spPr>
          <a:xfrm>
            <a:off x="3533370" y="2011168"/>
            <a:ext cx="2258986" cy="2286000"/>
          </a:xfrm>
          <a:prstGeom prst="bracketPair">
            <a:avLst/>
          </a:prstGeom>
          <a:ln w="19050">
            <a:solidFill>
              <a:srgbClr val="A08D7E"/>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nvSpPr>
        <p:spPr>
          <a:xfrm>
            <a:off x="4393500" y="4854045"/>
            <a:ext cx="594997" cy="594997"/>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487744" y="5602618"/>
            <a:ext cx="406508" cy="406508"/>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561482" y="6153396"/>
            <a:ext cx="259032" cy="25903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双括号 22"/>
          <p:cNvSpPr/>
          <p:nvPr/>
        </p:nvSpPr>
        <p:spPr>
          <a:xfrm>
            <a:off x="6330256" y="1994839"/>
            <a:ext cx="2258986" cy="2286000"/>
          </a:xfrm>
          <a:prstGeom prst="bracketPair">
            <a:avLst/>
          </a:prstGeom>
          <a:ln w="19050">
            <a:solidFill>
              <a:srgbClr val="56505A"/>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7190386" y="4837716"/>
            <a:ext cx="594997" cy="594997"/>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284630" y="5586289"/>
            <a:ext cx="406508" cy="406508"/>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58368" y="6137067"/>
            <a:ext cx="259032" cy="25903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7024331" y="3766671"/>
            <a:ext cx="928692" cy="928692"/>
            <a:chOff x="6898203" y="3766671"/>
            <a:chExt cx="928692" cy="928692"/>
          </a:xfrm>
        </p:grpSpPr>
        <p:sp>
          <p:nvSpPr>
            <p:cNvPr id="28" name="椭圆 27"/>
            <p:cNvSpPr/>
            <p:nvPr/>
          </p:nvSpPr>
          <p:spPr>
            <a:xfrm>
              <a:off x="6898203" y="3766671"/>
              <a:ext cx="928692" cy="92869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23"/>
            <p:cNvSpPr>
              <a:spLocks noChangeAspect="1"/>
            </p:cNvSpPr>
            <p:nvPr/>
          </p:nvSpPr>
          <p:spPr bwMode="auto">
            <a:xfrm>
              <a:off x="7121772" y="4023656"/>
              <a:ext cx="506471" cy="41075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0" name="组合 29"/>
          <p:cNvGrpSpPr/>
          <p:nvPr/>
        </p:nvGrpSpPr>
        <p:grpSpPr>
          <a:xfrm>
            <a:off x="1435361" y="3766671"/>
            <a:ext cx="928692" cy="928692"/>
            <a:chOff x="1309233" y="3766671"/>
            <a:chExt cx="928692" cy="928692"/>
          </a:xfrm>
        </p:grpSpPr>
        <p:sp>
          <p:nvSpPr>
            <p:cNvPr id="31" name="椭圆 30"/>
            <p:cNvSpPr/>
            <p:nvPr/>
          </p:nvSpPr>
          <p:spPr>
            <a:xfrm>
              <a:off x="1309233" y="3766671"/>
              <a:ext cx="928692" cy="92869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6"/>
            <p:cNvSpPr>
              <a:spLocks noEditPoints="1"/>
            </p:cNvSpPr>
            <p:nvPr/>
          </p:nvSpPr>
          <p:spPr bwMode="auto">
            <a:xfrm>
              <a:off x="1608618" y="3981112"/>
              <a:ext cx="388536" cy="44208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4227445" y="3783000"/>
            <a:ext cx="928692" cy="928692"/>
            <a:chOff x="4101317" y="3783000"/>
            <a:chExt cx="928692" cy="928692"/>
          </a:xfrm>
        </p:grpSpPr>
        <p:sp>
          <p:nvSpPr>
            <p:cNvPr id="34" name="椭圆 33"/>
            <p:cNvSpPr/>
            <p:nvPr/>
          </p:nvSpPr>
          <p:spPr>
            <a:xfrm>
              <a:off x="4101317" y="3783000"/>
              <a:ext cx="928692" cy="92869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2"/>
            <p:cNvSpPr>
              <a:spLocks noEditPoints="1"/>
            </p:cNvSpPr>
            <p:nvPr/>
          </p:nvSpPr>
          <p:spPr bwMode="auto">
            <a:xfrm>
              <a:off x="4360340" y="4042718"/>
              <a:ext cx="463802" cy="34569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6" name="组合 35"/>
          <p:cNvGrpSpPr/>
          <p:nvPr/>
        </p:nvGrpSpPr>
        <p:grpSpPr>
          <a:xfrm>
            <a:off x="9806153" y="3766671"/>
            <a:ext cx="928692" cy="928692"/>
            <a:chOff x="9680025" y="3766671"/>
            <a:chExt cx="928692" cy="928692"/>
          </a:xfrm>
        </p:grpSpPr>
        <p:sp>
          <p:nvSpPr>
            <p:cNvPr id="37" name="椭圆 36"/>
            <p:cNvSpPr/>
            <p:nvPr/>
          </p:nvSpPr>
          <p:spPr>
            <a:xfrm>
              <a:off x="9680025" y="3766671"/>
              <a:ext cx="928692" cy="92869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6"/>
            <p:cNvSpPr>
              <a:spLocks noEditPoints="1"/>
            </p:cNvSpPr>
            <p:nvPr/>
          </p:nvSpPr>
          <p:spPr bwMode="auto">
            <a:xfrm>
              <a:off x="9903123" y="4046694"/>
              <a:ext cx="486189" cy="38772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9" name="矩形 47"/>
          <p:cNvSpPr>
            <a:spLocks noChangeArrowheads="1"/>
          </p:cNvSpPr>
          <p:nvPr/>
        </p:nvSpPr>
        <p:spPr bwMode="auto">
          <a:xfrm>
            <a:off x="1222012" y="1933560"/>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0" name="矩形 47"/>
          <p:cNvSpPr>
            <a:spLocks noChangeArrowheads="1"/>
          </p:cNvSpPr>
          <p:nvPr/>
        </p:nvSpPr>
        <p:spPr bwMode="auto">
          <a:xfrm>
            <a:off x="3969239" y="1939259"/>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1" name="矩形 40"/>
          <p:cNvSpPr>
            <a:spLocks noChangeArrowheads="1"/>
          </p:cNvSpPr>
          <p:nvPr/>
        </p:nvSpPr>
        <p:spPr bwMode="auto">
          <a:xfrm>
            <a:off x="6787059" y="1933560"/>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2" name="矩形 47"/>
          <p:cNvSpPr>
            <a:spLocks noChangeArrowheads="1"/>
          </p:cNvSpPr>
          <p:nvPr/>
        </p:nvSpPr>
        <p:spPr bwMode="auto">
          <a:xfrm>
            <a:off x="9519812" y="1934409"/>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3" name="文本框 42"/>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360934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1250"/>
                            </p:stCondLst>
                            <p:childTnLst>
                              <p:par>
                                <p:cTn id="18" presetID="2" presetClass="entr" presetSubtype="1" decel="42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3750"/>
                            </p:stCondLst>
                            <p:childTnLst>
                              <p:par>
                                <p:cTn id="40" presetID="2" presetClass="entr" presetSubtype="1" decel="4200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750" fill="hold"/>
                                        <p:tgtEl>
                                          <p:spTgt spid="19"/>
                                        </p:tgtEl>
                                        <p:attrNameLst>
                                          <p:attrName>ppt_x</p:attrName>
                                        </p:attrNameLst>
                                      </p:cBhvr>
                                      <p:tavLst>
                                        <p:tav tm="0">
                                          <p:val>
                                            <p:strVal val="#ppt_x"/>
                                          </p:val>
                                        </p:tav>
                                        <p:tav tm="100000">
                                          <p:val>
                                            <p:strVal val="#ppt_x"/>
                                          </p:val>
                                        </p:tav>
                                      </p:tavLst>
                                    </p:anim>
                                    <p:anim calcmode="lin" valueType="num">
                                      <p:cBhvr additive="base">
                                        <p:cTn id="43" dur="750" fill="hold"/>
                                        <p:tgtEl>
                                          <p:spTgt spid="19"/>
                                        </p:tgtEl>
                                        <p:attrNameLst>
                                          <p:attrName>ppt_y</p:attrName>
                                        </p:attrNameLst>
                                      </p:cBhvr>
                                      <p:tavLst>
                                        <p:tav tm="0">
                                          <p:val>
                                            <p:strVal val="0-#ppt_h/2"/>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000"/>
                            </p:stCondLst>
                            <p:childTnLst>
                              <p:par>
                                <p:cTn id="49" presetID="10" presetClass="entr" presetSubtype="0"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par>
                          <p:cTn id="61" fill="hold">
                            <p:stCondLst>
                              <p:cond delay="6250"/>
                            </p:stCondLst>
                            <p:childTnLst>
                              <p:par>
                                <p:cTn id="62" presetID="2" presetClass="entr" presetSubtype="1" decel="42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750" fill="hold"/>
                                        <p:tgtEl>
                                          <p:spTgt spid="23"/>
                                        </p:tgtEl>
                                        <p:attrNameLst>
                                          <p:attrName>ppt_x</p:attrName>
                                        </p:attrNameLst>
                                      </p:cBhvr>
                                      <p:tavLst>
                                        <p:tav tm="0">
                                          <p:val>
                                            <p:strVal val="#ppt_x"/>
                                          </p:val>
                                        </p:tav>
                                        <p:tav tm="100000">
                                          <p:val>
                                            <p:strVal val="#ppt_x"/>
                                          </p:val>
                                        </p:tav>
                                      </p:tavLst>
                                    </p:anim>
                                    <p:anim calcmode="lin" valueType="num">
                                      <p:cBhvr additive="base">
                                        <p:cTn id="65" dur="750" fill="hold"/>
                                        <p:tgtEl>
                                          <p:spTgt spid="23"/>
                                        </p:tgtEl>
                                        <p:attrNameLst>
                                          <p:attrName>ppt_y</p:attrName>
                                        </p:attrNameLst>
                                      </p:cBhvr>
                                      <p:tavLst>
                                        <p:tav tm="0">
                                          <p:val>
                                            <p:strVal val="0-#ppt_h/2"/>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par>
                                <p:cTn id="80" presetID="10" presetClass="entr" presetSubtype="0" fill="hold" grpId="0" nodeType="withEffect">
                                  <p:stCondLst>
                                    <p:cond delay="75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par>
                          <p:cTn id="83" fill="hold">
                            <p:stCondLst>
                              <p:cond delay="8750"/>
                            </p:stCondLst>
                            <p:childTnLst>
                              <p:par>
                                <p:cTn id="84" presetID="2" presetClass="entr" presetSubtype="1" decel="4200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750" fill="hold"/>
                                        <p:tgtEl>
                                          <p:spTgt spid="15"/>
                                        </p:tgtEl>
                                        <p:attrNameLst>
                                          <p:attrName>ppt_x</p:attrName>
                                        </p:attrNameLst>
                                      </p:cBhvr>
                                      <p:tavLst>
                                        <p:tav tm="0">
                                          <p:val>
                                            <p:strVal val="#ppt_x"/>
                                          </p:val>
                                        </p:tav>
                                        <p:tav tm="100000">
                                          <p:val>
                                            <p:strVal val="#ppt_x"/>
                                          </p:val>
                                        </p:tav>
                                      </p:tavLst>
                                    </p:anim>
                                    <p:anim calcmode="lin" valueType="num">
                                      <p:cBhvr additive="base">
                                        <p:cTn id="87" dur="750" fill="hold"/>
                                        <p:tgtEl>
                                          <p:spTgt spid="15"/>
                                        </p:tgtEl>
                                        <p:attrNameLst>
                                          <p:attrName>ppt_y</p:attrName>
                                        </p:attrNameLst>
                                      </p:cBhvr>
                                      <p:tavLst>
                                        <p:tav tm="0">
                                          <p:val>
                                            <p:strVal val="0-#ppt_h/2"/>
                                          </p:val>
                                        </p:tav>
                                        <p:tav tm="100000">
                                          <p:val>
                                            <p:strVal val="#ppt_y"/>
                                          </p:val>
                                        </p:tav>
                                      </p:tavLst>
                                    </p:anim>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63920" y="2070403"/>
            <a:ext cx="1439943" cy="1418743"/>
            <a:chOff x="4025900" y="2024063"/>
            <a:chExt cx="1401763" cy="1381125"/>
          </a:xfrm>
          <a:solidFill>
            <a:srgbClr val="247CAE"/>
          </a:solidFill>
        </p:grpSpPr>
        <p:sp>
          <p:nvSpPr>
            <p:cNvPr id="12" name="Freeform 12"/>
            <p:cNvSpPr>
              <a:spLocks/>
            </p:cNvSpPr>
            <p:nvPr/>
          </p:nvSpPr>
          <p:spPr bwMode="auto">
            <a:xfrm>
              <a:off x="4025900" y="2024063"/>
              <a:ext cx="1401763" cy="1381125"/>
            </a:xfrm>
            <a:custGeom>
              <a:avLst/>
              <a:gdLst>
                <a:gd name="T0" fmla="*/ 145 w 469"/>
                <a:gd name="T1" fmla="*/ 291 h 463"/>
                <a:gd name="T2" fmla="*/ 39 w 469"/>
                <a:gd name="T3" fmla="*/ 297 h 463"/>
                <a:gd name="T4" fmla="*/ 14 w 469"/>
                <a:gd name="T5" fmla="*/ 293 h 463"/>
                <a:gd name="T6" fmla="*/ 11 w 469"/>
                <a:gd name="T7" fmla="*/ 266 h 463"/>
                <a:gd name="T8" fmla="*/ 35 w 469"/>
                <a:gd name="T9" fmla="*/ 255 h 463"/>
                <a:gd name="T10" fmla="*/ 121 w 469"/>
                <a:gd name="T11" fmla="*/ 229 h 463"/>
                <a:gd name="T12" fmla="*/ 246 w 469"/>
                <a:gd name="T13" fmla="*/ 99 h 463"/>
                <a:gd name="T14" fmla="*/ 261 w 469"/>
                <a:gd name="T15" fmla="*/ 43 h 463"/>
                <a:gd name="T16" fmla="*/ 274 w 469"/>
                <a:gd name="T17" fmla="*/ 10 h 463"/>
                <a:gd name="T18" fmla="*/ 294 w 469"/>
                <a:gd name="T19" fmla="*/ 1 h 463"/>
                <a:gd name="T20" fmla="*/ 309 w 469"/>
                <a:gd name="T21" fmla="*/ 17 h 463"/>
                <a:gd name="T22" fmla="*/ 312 w 469"/>
                <a:gd name="T23" fmla="*/ 50 h 463"/>
                <a:gd name="T24" fmla="*/ 310 w 469"/>
                <a:gd name="T25" fmla="*/ 134 h 463"/>
                <a:gd name="T26" fmla="*/ 367 w 469"/>
                <a:gd name="T27" fmla="*/ 242 h 463"/>
                <a:gd name="T28" fmla="*/ 441 w 469"/>
                <a:gd name="T29" fmla="*/ 323 h 463"/>
                <a:gd name="T30" fmla="*/ 466 w 469"/>
                <a:gd name="T31" fmla="*/ 366 h 463"/>
                <a:gd name="T32" fmla="*/ 459 w 469"/>
                <a:gd name="T33" fmla="*/ 392 h 463"/>
                <a:gd name="T34" fmla="*/ 437 w 469"/>
                <a:gd name="T35" fmla="*/ 386 h 463"/>
                <a:gd name="T36" fmla="*/ 400 w 469"/>
                <a:gd name="T37" fmla="*/ 353 h 463"/>
                <a:gd name="T38" fmla="*/ 369 w 469"/>
                <a:gd name="T39" fmla="*/ 332 h 463"/>
                <a:gd name="T40" fmla="*/ 346 w 469"/>
                <a:gd name="T41" fmla="*/ 333 h 463"/>
                <a:gd name="T42" fmla="*/ 349 w 469"/>
                <a:gd name="T43" fmla="*/ 355 h 463"/>
                <a:gd name="T44" fmla="*/ 387 w 469"/>
                <a:gd name="T45" fmla="*/ 411 h 463"/>
                <a:gd name="T46" fmla="*/ 396 w 469"/>
                <a:gd name="T47" fmla="*/ 448 h 463"/>
                <a:gd name="T48" fmla="*/ 354 w 469"/>
                <a:gd name="T49" fmla="*/ 444 h 463"/>
                <a:gd name="T50" fmla="*/ 254 w 469"/>
                <a:gd name="T51" fmla="*/ 348 h 463"/>
                <a:gd name="T52" fmla="*/ 145 w 469"/>
                <a:gd name="T53" fmla="*/ 29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9" h="463">
                  <a:moveTo>
                    <a:pt x="145" y="291"/>
                  </a:moveTo>
                  <a:cubicBezTo>
                    <a:pt x="100" y="294"/>
                    <a:pt x="69" y="296"/>
                    <a:pt x="39" y="297"/>
                  </a:cubicBezTo>
                  <a:cubicBezTo>
                    <a:pt x="30" y="297"/>
                    <a:pt x="21" y="296"/>
                    <a:pt x="14" y="293"/>
                  </a:cubicBezTo>
                  <a:cubicBezTo>
                    <a:pt x="1" y="287"/>
                    <a:pt x="0" y="274"/>
                    <a:pt x="11" y="266"/>
                  </a:cubicBezTo>
                  <a:cubicBezTo>
                    <a:pt x="18" y="261"/>
                    <a:pt x="27" y="258"/>
                    <a:pt x="35" y="255"/>
                  </a:cubicBezTo>
                  <a:cubicBezTo>
                    <a:pt x="63" y="246"/>
                    <a:pt x="92" y="238"/>
                    <a:pt x="121" y="229"/>
                  </a:cubicBezTo>
                  <a:cubicBezTo>
                    <a:pt x="186" y="208"/>
                    <a:pt x="225" y="163"/>
                    <a:pt x="246" y="99"/>
                  </a:cubicBezTo>
                  <a:cubicBezTo>
                    <a:pt x="252" y="81"/>
                    <a:pt x="256" y="62"/>
                    <a:pt x="261" y="43"/>
                  </a:cubicBezTo>
                  <a:cubicBezTo>
                    <a:pt x="265" y="32"/>
                    <a:pt x="268" y="20"/>
                    <a:pt x="274" y="10"/>
                  </a:cubicBezTo>
                  <a:cubicBezTo>
                    <a:pt x="278" y="5"/>
                    <a:pt x="288" y="0"/>
                    <a:pt x="294" y="1"/>
                  </a:cubicBezTo>
                  <a:cubicBezTo>
                    <a:pt x="300" y="2"/>
                    <a:pt x="307" y="10"/>
                    <a:pt x="309" y="17"/>
                  </a:cubicBezTo>
                  <a:cubicBezTo>
                    <a:pt x="312" y="27"/>
                    <a:pt x="312" y="39"/>
                    <a:pt x="312" y="50"/>
                  </a:cubicBezTo>
                  <a:cubicBezTo>
                    <a:pt x="312" y="78"/>
                    <a:pt x="311" y="106"/>
                    <a:pt x="310" y="134"/>
                  </a:cubicBezTo>
                  <a:cubicBezTo>
                    <a:pt x="309" y="181"/>
                    <a:pt x="338" y="211"/>
                    <a:pt x="367" y="242"/>
                  </a:cubicBezTo>
                  <a:cubicBezTo>
                    <a:pt x="392" y="269"/>
                    <a:pt x="418" y="295"/>
                    <a:pt x="441" y="323"/>
                  </a:cubicBezTo>
                  <a:cubicBezTo>
                    <a:pt x="452" y="335"/>
                    <a:pt x="460" y="350"/>
                    <a:pt x="466" y="366"/>
                  </a:cubicBezTo>
                  <a:cubicBezTo>
                    <a:pt x="469" y="373"/>
                    <a:pt x="464" y="385"/>
                    <a:pt x="459" y="392"/>
                  </a:cubicBezTo>
                  <a:cubicBezTo>
                    <a:pt x="457" y="394"/>
                    <a:pt x="443" y="391"/>
                    <a:pt x="437" y="386"/>
                  </a:cubicBezTo>
                  <a:cubicBezTo>
                    <a:pt x="424" y="376"/>
                    <a:pt x="413" y="364"/>
                    <a:pt x="400" y="353"/>
                  </a:cubicBezTo>
                  <a:cubicBezTo>
                    <a:pt x="390" y="345"/>
                    <a:pt x="380" y="337"/>
                    <a:pt x="369" y="332"/>
                  </a:cubicBezTo>
                  <a:cubicBezTo>
                    <a:pt x="363" y="329"/>
                    <a:pt x="354" y="332"/>
                    <a:pt x="346" y="333"/>
                  </a:cubicBezTo>
                  <a:cubicBezTo>
                    <a:pt x="347" y="340"/>
                    <a:pt x="345" y="349"/>
                    <a:pt x="349" y="355"/>
                  </a:cubicBezTo>
                  <a:cubicBezTo>
                    <a:pt x="361" y="374"/>
                    <a:pt x="375" y="392"/>
                    <a:pt x="387" y="411"/>
                  </a:cubicBezTo>
                  <a:cubicBezTo>
                    <a:pt x="395" y="422"/>
                    <a:pt x="408" y="434"/>
                    <a:pt x="396" y="448"/>
                  </a:cubicBezTo>
                  <a:cubicBezTo>
                    <a:pt x="382" y="463"/>
                    <a:pt x="366" y="454"/>
                    <a:pt x="354" y="444"/>
                  </a:cubicBezTo>
                  <a:cubicBezTo>
                    <a:pt x="320" y="413"/>
                    <a:pt x="284" y="383"/>
                    <a:pt x="254" y="348"/>
                  </a:cubicBezTo>
                  <a:cubicBezTo>
                    <a:pt x="220" y="309"/>
                    <a:pt x="183" y="287"/>
                    <a:pt x="145"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6"/>
            <p:cNvSpPr>
              <a:spLocks/>
            </p:cNvSpPr>
            <p:nvPr/>
          </p:nvSpPr>
          <p:spPr bwMode="auto">
            <a:xfrm>
              <a:off x="4346575" y="2268538"/>
              <a:ext cx="292100" cy="295275"/>
            </a:xfrm>
            <a:custGeom>
              <a:avLst/>
              <a:gdLst>
                <a:gd name="T0" fmla="*/ 58 w 98"/>
                <a:gd name="T1" fmla="*/ 99 h 99"/>
                <a:gd name="T2" fmla="*/ 0 w 98"/>
                <a:gd name="T3" fmla="*/ 47 h 99"/>
                <a:gd name="T4" fmla="*/ 40 w 98"/>
                <a:gd name="T5" fmla="*/ 1 h 99"/>
                <a:gd name="T6" fmla="*/ 98 w 98"/>
                <a:gd name="T7" fmla="*/ 58 h 99"/>
                <a:gd name="T8" fmla="*/ 58 w 98"/>
                <a:gd name="T9" fmla="*/ 99 h 99"/>
              </a:gdLst>
              <a:ahLst/>
              <a:cxnLst>
                <a:cxn ang="0">
                  <a:pos x="T0" y="T1"/>
                </a:cxn>
                <a:cxn ang="0">
                  <a:pos x="T2" y="T3"/>
                </a:cxn>
                <a:cxn ang="0">
                  <a:pos x="T4" y="T5"/>
                </a:cxn>
                <a:cxn ang="0">
                  <a:pos x="T6" y="T7"/>
                </a:cxn>
                <a:cxn ang="0">
                  <a:pos x="T8" y="T9"/>
                </a:cxn>
              </a:cxnLst>
              <a:rect l="0" t="0" r="r" b="b"/>
              <a:pathLst>
                <a:path w="98" h="99">
                  <a:moveTo>
                    <a:pt x="58" y="99"/>
                  </a:moveTo>
                  <a:cubicBezTo>
                    <a:pt x="28" y="99"/>
                    <a:pt x="0" y="74"/>
                    <a:pt x="0" y="47"/>
                  </a:cubicBezTo>
                  <a:cubicBezTo>
                    <a:pt x="0" y="22"/>
                    <a:pt x="18" y="1"/>
                    <a:pt x="40" y="1"/>
                  </a:cubicBezTo>
                  <a:cubicBezTo>
                    <a:pt x="69" y="0"/>
                    <a:pt x="98" y="29"/>
                    <a:pt x="98" y="58"/>
                  </a:cubicBezTo>
                  <a:cubicBezTo>
                    <a:pt x="98" y="82"/>
                    <a:pt x="82" y="99"/>
                    <a:pt x="58" y="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4" name="组合 13"/>
          <p:cNvGrpSpPr/>
          <p:nvPr/>
        </p:nvGrpSpPr>
        <p:grpSpPr>
          <a:xfrm>
            <a:off x="6780207" y="2073664"/>
            <a:ext cx="1382867" cy="1425267"/>
            <a:chOff x="6767513" y="2027238"/>
            <a:chExt cx="1346200" cy="1387475"/>
          </a:xfrm>
          <a:solidFill>
            <a:srgbClr val="5ABCD2"/>
          </a:solidFill>
        </p:grpSpPr>
        <p:sp>
          <p:nvSpPr>
            <p:cNvPr id="15" name="Freeform 13"/>
            <p:cNvSpPr>
              <a:spLocks/>
            </p:cNvSpPr>
            <p:nvPr/>
          </p:nvSpPr>
          <p:spPr bwMode="auto">
            <a:xfrm>
              <a:off x="6767513" y="2027238"/>
              <a:ext cx="1346200" cy="1387475"/>
            </a:xfrm>
            <a:custGeom>
              <a:avLst/>
              <a:gdLst>
                <a:gd name="T0" fmla="*/ 371 w 451"/>
                <a:gd name="T1" fmla="*/ 303 h 465"/>
                <a:gd name="T2" fmla="*/ 335 w 451"/>
                <a:gd name="T3" fmla="*/ 303 h 465"/>
                <a:gd name="T4" fmla="*/ 229 w 451"/>
                <a:gd name="T5" fmla="*/ 346 h 465"/>
                <a:gd name="T6" fmla="*/ 136 w 451"/>
                <a:gd name="T7" fmla="*/ 434 h 465"/>
                <a:gd name="T8" fmla="*/ 90 w 451"/>
                <a:gd name="T9" fmla="*/ 462 h 465"/>
                <a:gd name="T10" fmla="*/ 63 w 451"/>
                <a:gd name="T11" fmla="*/ 458 h 465"/>
                <a:gd name="T12" fmla="*/ 70 w 451"/>
                <a:gd name="T13" fmla="*/ 433 h 465"/>
                <a:gd name="T14" fmla="*/ 107 w 451"/>
                <a:gd name="T15" fmla="*/ 391 h 465"/>
                <a:gd name="T16" fmla="*/ 112 w 451"/>
                <a:gd name="T17" fmla="*/ 385 h 465"/>
                <a:gd name="T18" fmla="*/ 120 w 451"/>
                <a:gd name="T19" fmla="*/ 344 h 465"/>
                <a:gd name="T20" fmla="*/ 85 w 451"/>
                <a:gd name="T21" fmla="*/ 354 h 465"/>
                <a:gd name="T22" fmla="*/ 33 w 451"/>
                <a:gd name="T23" fmla="*/ 391 h 465"/>
                <a:gd name="T24" fmla="*/ 8 w 451"/>
                <a:gd name="T25" fmla="*/ 394 h 465"/>
                <a:gd name="T26" fmla="*/ 3 w 451"/>
                <a:gd name="T27" fmla="*/ 365 h 465"/>
                <a:gd name="T28" fmla="*/ 38 w 451"/>
                <a:gd name="T29" fmla="*/ 317 h 465"/>
                <a:gd name="T30" fmla="*/ 114 w 451"/>
                <a:gd name="T31" fmla="*/ 243 h 465"/>
                <a:gd name="T32" fmla="*/ 159 w 451"/>
                <a:gd name="T33" fmla="*/ 108 h 465"/>
                <a:gd name="T34" fmla="*/ 153 w 451"/>
                <a:gd name="T35" fmla="*/ 38 h 465"/>
                <a:gd name="T36" fmla="*/ 155 w 451"/>
                <a:gd name="T37" fmla="*/ 17 h 465"/>
                <a:gd name="T38" fmla="*/ 170 w 451"/>
                <a:gd name="T39" fmla="*/ 1 h 465"/>
                <a:gd name="T40" fmla="*/ 186 w 451"/>
                <a:gd name="T41" fmla="*/ 14 h 465"/>
                <a:gd name="T42" fmla="*/ 207 w 451"/>
                <a:gd name="T43" fmla="*/ 74 h 465"/>
                <a:gd name="T44" fmla="*/ 401 w 451"/>
                <a:gd name="T45" fmla="*/ 254 h 465"/>
                <a:gd name="T46" fmla="*/ 439 w 451"/>
                <a:gd name="T47" fmla="*/ 267 h 465"/>
                <a:gd name="T48" fmla="*/ 451 w 451"/>
                <a:gd name="T49" fmla="*/ 288 h 465"/>
                <a:gd name="T50" fmla="*/ 432 w 451"/>
                <a:gd name="T51" fmla="*/ 303 h 465"/>
                <a:gd name="T52" fmla="*/ 371 w 451"/>
                <a:gd name="T53" fmla="*/ 30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5">
                  <a:moveTo>
                    <a:pt x="371" y="303"/>
                  </a:moveTo>
                  <a:cubicBezTo>
                    <a:pt x="359" y="303"/>
                    <a:pt x="347" y="304"/>
                    <a:pt x="335" y="303"/>
                  </a:cubicBezTo>
                  <a:cubicBezTo>
                    <a:pt x="293" y="302"/>
                    <a:pt x="258" y="317"/>
                    <a:pt x="229" y="346"/>
                  </a:cubicBezTo>
                  <a:cubicBezTo>
                    <a:pt x="198" y="376"/>
                    <a:pt x="168" y="406"/>
                    <a:pt x="136" y="434"/>
                  </a:cubicBezTo>
                  <a:cubicBezTo>
                    <a:pt x="123" y="446"/>
                    <a:pt x="107" y="455"/>
                    <a:pt x="90" y="462"/>
                  </a:cubicBezTo>
                  <a:cubicBezTo>
                    <a:pt x="83" y="465"/>
                    <a:pt x="72" y="460"/>
                    <a:pt x="63" y="458"/>
                  </a:cubicBezTo>
                  <a:cubicBezTo>
                    <a:pt x="65" y="450"/>
                    <a:pt x="65" y="440"/>
                    <a:pt x="70" y="433"/>
                  </a:cubicBezTo>
                  <a:cubicBezTo>
                    <a:pt x="81" y="418"/>
                    <a:pt x="94" y="405"/>
                    <a:pt x="107" y="391"/>
                  </a:cubicBezTo>
                  <a:cubicBezTo>
                    <a:pt x="108" y="389"/>
                    <a:pt x="110" y="387"/>
                    <a:pt x="112" y="385"/>
                  </a:cubicBezTo>
                  <a:cubicBezTo>
                    <a:pt x="120" y="372"/>
                    <a:pt x="133" y="357"/>
                    <a:pt x="120" y="344"/>
                  </a:cubicBezTo>
                  <a:cubicBezTo>
                    <a:pt x="107" y="332"/>
                    <a:pt x="95" y="347"/>
                    <a:pt x="85" y="354"/>
                  </a:cubicBezTo>
                  <a:cubicBezTo>
                    <a:pt x="67" y="366"/>
                    <a:pt x="51" y="380"/>
                    <a:pt x="33" y="391"/>
                  </a:cubicBezTo>
                  <a:cubicBezTo>
                    <a:pt x="26" y="395"/>
                    <a:pt x="10" y="397"/>
                    <a:pt x="8" y="394"/>
                  </a:cubicBezTo>
                  <a:cubicBezTo>
                    <a:pt x="3" y="386"/>
                    <a:pt x="0" y="373"/>
                    <a:pt x="3" y="365"/>
                  </a:cubicBezTo>
                  <a:cubicBezTo>
                    <a:pt x="12" y="348"/>
                    <a:pt x="24" y="331"/>
                    <a:pt x="38" y="317"/>
                  </a:cubicBezTo>
                  <a:cubicBezTo>
                    <a:pt x="62" y="291"/>
                    <a:pt x="86" y="265"/>
                    <a:pt x="114" y="243"/>
                  </a:cubicBezTo>
                  <a:cubicBezTo>
                    <a:pt x="159" y="207"/>
                    <a:pt x="164" y="160"/>
                    <a:pt x="159" y="108"/>
                  </a:cubicBezTo>
                  <a:cubicBezTo>
                    <a:pt x="156" y="85"/>
                    <a:pt x="154" y="62"/>
                    <a:pt x="153" y="38"/>
                  </a:cubicBezTo>
                  <a:cubicBezTo>
                    <a:pt x="152" y="31"/>
                    <a:pt x="152" y="23"/>
                    <a:pt x="155" y="17"/>
                  </a:cubicBezTo>
                  <a:cubicBezTo>
                    <a:pt x="158" y="10"/>
                    <a:pt x="164" y="3"/>
                    <a:pt x="170" y="1"/>
                  </a:cubicBezTo>
                  <a:cubicBezTo>
                    <a:pt x="174" y="0"/>
                    <a:pt x="183" y="8"/>
                    <a:pt x="186" y="14"/>
                  </a:cubicBezTo>
                  <a:cubicBezTo>
                    <a:pt x="194" y="33"/>
                    <a:pt x="202" y="53"/>
                    <a:pt x="207" y="74"/>
                  </a:cubicBezTo>
                  <a:cubicBezTo>
                    <a:pt x="230" y="180"/>
                    <a:pt x="298" y="235"/>
                    <a:pt x="401" y="254"/>
                  </a:cubicBezTo>
                  <a:cubicBezTo>
                    <a:pt x="414" y="256"/>
                    <a:pt x="428" y="260"/>
                    <a:pt x="439" y="267"/>
                  </a:cubicBezTo>
                  <a:cubicBezTo>
                    <a:pt x="445" y="270"/>
                    <a:pt x="451" y="281"/>
                    <a:pt x="451" y="288"/>
                  </a:cubicBezTo>
                  <a:cubicBezTo>
                    <a:pt x="450" y="294"/>
                    <a:pt x="439" y="302"/>
                    <a:pt x="432" y="303"/>
                  </a:cubicBezTo>
                  <a:cubicBezTo>
                    <a:pt x="412" y="305"/>
                    <a:pt x="391" y="303"/>
                    <a:pt x="371" y="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7"/>
            <p:cNvSpPr>
              <a:spLocks/>
            </p:cNvSpPr>
            <p:nvPr/>
          </p:nvSpPr>
          <p:spPr bwMode="auto">
            <a:xfrm>
              <a:off x="7578725" y="2332038"/>
              <a:ext cx="290513" cy="292100"/>
            </a:xfrm>
            <a:custGeom>
              <a:avLst/>
              <a:gdLst>
                <a:gd name="T0" fmla="*/ 0 w 97"/>
                <a:gd name="T1" fmla="*/ 56 h 98"/>
                <a:gd name="T2" fmla="*/ 50 w 97"/>
                <a:gd name="T3" fmla="*/ 1 h 98"/>
                <a:gd name="T4" fmla="*/ 97 w 97"/>
                <a:gd name="T5" fmla="*/ 41 h 98"/>
                <a:gd name="T6" fmla="*/ 38 w 97"/>
                <a:gd name="T7" fmla="*/ 97 h 98"/>
                <a:gd name="T8" fmla="*/ 0 w 97"/>
                <a:gd name="T9" fmla="*/ 56 h 98"/>
              </a:gdLst>
              <a:ahLst/>
              <a:cxnLst>
                <a:cxn ang="0">
                  <a:pos x="T0" y="T1"/>
                </a:cxn>
                <a:cxn ang="0">
                  <a:pos x="T2" y="T3"/>
                </a:cxn>
                <a:cxn ang="0">
                  <a:pos x="T4" y="T5"/>
                </a:cxn>
                <a:cxn ang="0">
                  <a:pos x="T6" y="T7"/>
                </a:cxn>
                <a:cxn ang="0">
                  <a:pos x="T8" y="T9"/>
                </a:cxn>
              </a:cxnLst>
              <a:rect l="0" t="0" r="r" b="b"/>
              <a:pathLst>
                <a:path w="97" h="98">
                  <a:moveTo>
                    <a:pt x="0" y="56"/>
                  </a:moveTo>
                  <a:cubicBezTo>
                    <a:pt x="0" y="25"/>
                    <a:pt x="23" y="0"/>
                    <a:pt x="50" y="1"/>
                  </a:cubicBezTo>
                  <a:cubicBezTo>
                    <a:pt x="76" y="1"/>
                    <a:pt x="97" y="20"/>
                    <a:pt x="97" y="41"/>
                  </a:cubicBezTo>
                  <a:cubicBezTo>
                    <a:pt x="96" y="68"/>
                    <a:pt x="65" y="98"/>
                    <a:pt x="38" y="97"/>
                  </a:cubicBezTo>
                  <a:cubicBezTo>
                    <a:pt x="14" y="97"/>
                    <a:pt x="0" y="82"/>
                    <a:pt x="0" y="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7" name="组合 16"/>
          <p:cNvGrpSpPr/>
          <p:nvPr/>
        </p:nvGrpSpPr>
        <p:grpSpPr>
          <a:xfrm>
            <a:off x="6781837" y="4801893"/>
            <a:ext cx="1422005" cy="1417113"/>
            <a:chOff x="6769100" y="4683126"/>
            <a:chExt cx="1384300" cy="1379538"/>
          </a:xfrm>
          <a:solidFill>
            <a:srgbClr val="247CAE"/>
          </a:solidFill>
        </p:grpSpPr>
        <p:sp>
          <p:nvSpPr>
            <p:cNvPr id="18" name="Freeform 14"/>
            <p:cNvSpPr>
              <a:spLocks/>
            </p:cNvSpPr>
            <p:nvPr/>
          </p:nvSpPr>
          <p:spPr bwMode="auto">
            <a:xfrm>
              <a:off x="6769100" y="4683126"/>
              <a:ext cx="1384300" cy="1379538"/>
            </a:xfrm>
            <a:custGeom>
              <a:avLst/>
              <a:gdLst>
                <a:gd name="T0" fmla="*/ 159 w 463"/>
                <a:gd name="T1" fmla="*/ 374 h 462"/>
                <a:gd name="T2" fmla="*/ 160 w 463"/>
                <a:gd name="T3" fmla="*/ 354 h 462"/>
                <a:gd name="T4" fmla="*/ 108 w 463"/>
                <a:gd name="T5" fmla="*/ 224 h 462"/>
                <a:gd name="T6" fmla="*/ 22 w 463"/>
                <a:gd name="T7" fmla="*/ 129 h 462"/>
                <a:gd name="T8" fmla="*/ 2 w 463"/>
                <a:gd name="T9" fmla="*/ 91 h 462"/>
                <a:gd name="T10" fmla="*/ 10 w 463"/>
                <a:gd name="T11" fmla="*/ 68 h 462"/>
                <a:gd name="T12" fmla="*/ 29 w 463"/>
                <a:gd name="T13" fmla="*/ 73 h 462"/>
                <a:gd name="T14" fmla="*/ 69 w 463"/>
                <a:gd name="T15" fmla="*/ 108 h 462"/>
                <a:gd name="T16" fmla="*/ 104 w 463"/>
                <a:gd name="T17" fmla="*/ 130 h 462"/>
                <a:gd name="T18" fmla="*/ 124 w 463"/>
                <a:gd name="T19" fmla="*/ 125 h 462"/>
                <a:gd name="T20" fmla="*/ 122 w 463"/>
                <a:gd name="T21" fmla="*/ 108 h 462"/>
                <a:gd name="T22" fmla="*/ 78 w 463"/>
                <a:gd name="T23" fmla="*/ 43 h 462"/>
                <a:gd name="T24" fmla="*/ 73 w 463"/>
                <a:gd name="T25" fmla="*/ 13 h 462"/>
                <a:gd name="T26" fmla="*/ 107 w 463"/>
                <a:gd name="T27" fmla="*/ 13 h 462"/>
                <a:gd name="T28" fmla="*/ 208 w 463"/>
                <a:gd name="T29" fmla="*/ 106 h 462"/>
                <a:gd name="T30" fmla="*/ 300 w 463"/>
                <a:gd name="T31" fmla="*/ 167 h 462"/>
                <a:gd name="T32" fmla="*/ 374 w 463"/>
                <a:gd name="T33" fmla="*/ 167 h 462"/>
                <a:gd name="T34" fmla="*/ 441 w 463"/>
                <a:gd name="T35" fmla="*/ 165 h 462"/>
                <a:gd name="T36" fmla="*/ 463 w 463"/>
                <a:gd name="T37" fmla="*/ 179 h 462"/>
                <a:gd name="T38" fmla="*/ 447 w 463"/>
                <a:gd name="T39" fmla="*/ 198 h 462"/>
                <a:gd name="T40" fmla="*/ 367 w 463"/>
                <a:gd name="T41" fmla="*/ 223 h 462"/>
                <a:gd name="T42" fmla="*/ 215 w 463"/>
                <a:gd name="T43" fmla="*/ 380 h 462"/>
                <a:gd name="T44" fmla="*/ 199 w 463"/>
                <a:gd name="T45" fmla="*/ 438 h 462"/>
                <a:gd name="T46" fmla="*/ 174 w 463"/>
                <a:gd name="T47" fmla="*/ 457 h 462"/>
                <a:gd name="T48" fmla="*/ 158 w 463"/>
                <a:gd name="T49" fmla="*/ 432 h 462"/>
                <a:gd name="T50" fmla="*/ 157 w 463"/>
                <a:gd name="T51" fmla="*/ 374 h 462"/>
                <a:gd name="T52" fmla="*/ 159 w 463"/>
                <a:gd name="T53" fmla="*/ 37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3" h="462">
                  <a:moveTo>
                    <a:pt x="159" y="374"/>
                  </a:moveTo>
                  <a:cubicBezTo>
                    <a:pt x="159" y="368"/>
                    <a:pt x="159" y="361"/>
                    <a:pt x="160" y="354"/>
                  </a:cubicBezTo>
                  <a:cubicBezTo>
                    <a:pt x="164" y="302"/>
                    <a:pt x="145" y="260"/>
                    <a:pt x="108" y="224"/>
                  </a:cubicBezTo>
                  <a:cubicBezTo>
                    <a:pt x="77" y="194"/>
                    <a:pt x="50" y="161"/>
                    <a:pt x="22" y="129"/>
                  </a:cubicBezTo>
                  <a:cubicBezTo>
                    <a:pt x="13" y="118"/>
                    <a:pt x="6" y="104"/>
                    <a:pt x="2" y="91"/>
                  </a:cubicBezTo>
                  <a:cubicBezTo>
                    <a:pt x="0" y="84"/>
                    <a:pt x="5" y="74"/>
                    <a:pt x="10" y="68"/>
                  </a:cubicBezTo>
                  <a:cubicBezTo>
                    <a:pt x="12" y="66"/>
                    <a:pt x="24" y="69"/>
                    <a:pt x="29" y="73"/>
                  </a:cubicBezTo>
                  <a:cubicBezTo>
                    <a:pt x="43" y="84"/>
                    <a:pt x="55" y="97"/>
                    <a:pt x="69" y="108"/>
                  </a:cubicBezTo>
                  <a:cubicBezTo>
                    <a:pt x="80" y="117"/>
                    <a:pt x="92" y="125"/>
                    <a:pt x="104" y="130"/>
                  </a:cubicBezTo>
                  <a:cubicBezTo>
                    <a:pt x="109" y="132"/>
                    <a:pt x="119" y="130"/>
                    <a:pt x="124" y="125"/>
                  </a:cubicBezTo>
                  <a:cubicBezTo>
                    <a:pt x="126" y="123"/>
                    <a:pt x="125" y="112"/>
                    <a:pt x="122" y="108"/>
                  </a:cubicBezTo>
                  <a:cubicBezTo>
                    <a:pt x="108" y="86"/>
                    <a:pt x="92" y="65"/>
                    <a:pt x="78" y="43"/>
                  </a:cubicBezTo>
                  <a:cubicBezTo>
                    <a:pt x="73" y="34"/>
                    <a:pt x="69" y="20"/>
                    <a:pt x="73" y="13"/>
                  </a:cubicBezTo>
                  <a:cubicBezTo>
                    <a:pt x="81" y="0"/>
                    <a:pt x="97" y="4"/>
                    <a:pt x="107" y="13"/>
                  </a:cubicBezTo>
                  <a:cubicBezTo>
                    <a:pt x="141" y="43"/>
                    <a:pt x="176" y="73"/>
                    <a:pt x="208" y="106"/>
                  </a:cubicBezTo>
                  <a:cubicBezTo>
                    <a:pt x="235" y="133"/>
                    <a:pt x="257" y="165"/>
                    <a:pt x="300" y="167"/>
                  </a:cubicBezTo>
                  <a:cubicBezTo>
                    <a:pt x="324" y="168"/>
                    <a:pt x="349" y="167"/>
                    <a:pt x="374" y="167"/>
                  </a:cubicBezTo>
                  <a:cubicBezTo>
                    <a:pt x="396" y="166"/>
                    <a:pt x="419" y="164"/>
                    <a:pt x="441" y="165"/>
                  </a:cubicBezTo>
                  <a:cubicBezTo>
                    <a:pt x="449" y="165"/>
                    <a:pt x="456" y="174"/>
                    <a:pt x="463" y="179"/>
                  </a:cubicBezTo>
                  <a:cubicBezTo>
                    <a:pt x="458" y="185"/>
                    <a:pt x="454" y="195"/>
                    <a:pt x="447" y="198"/>
                  </a:cubicBezTo>
                  <a:cubicBezTo>
                    <a:pt x="421" y="208"/>
                    <a:pt x="394" y="216"/>
                    <a:pt x="367" y="223"/>
                  </a:cubicBezTo>
                  <a:cubicBezTo>
                    <a:pt x="284" y="245"/>
                    <a:pt x="236" y="299"/>
                    <a:pt x="215" y="380"/>
                  </a:cubicBezTo>
                  <a:cubicBezTo>
                    <a:pt x="210" y="399"/>
                    <a:pt x="205" y="418"/>
                    <a:pt x="199" y="438"/>
                  </a:cubicBezTo>
                  <a:cubicBezTo>
                    <a:pt x="195" y="449"/>
                    <a:pt x="188" y="462"/>
                    <a:pt x="174" y="457"/>
                  </a:cubicBezTo>
                  <a:cubicBezTo>
                    <a:pt x="166" y="454"/>
                    <a:pt x="159" y="441"/>
                    <a:pt x="158" y="432"/>
                  </a:cubicBezTo>
                  <a:cubicBezTo>
                    <a:pt x="155" y="413"/>
                    <a:pt x="157" y="394"/>
                    <a:pt x="157" y="374"/>
                  </a:cubicBezTo>
                  <a:cubicBezTo>
                    <a:pt x="158" y="374"/>
                    <a:pt x="159" y="374"/>
                    <a:pt x="159" y="3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8"/>
            <p:cNvSpPr>
              <a:spLocks/>
            </p:cNvSpPr>
            <p:nvPr/>
          </p:nvSpPr>
          <p:spPr bwMode="auto">
            <a:xfrm>
              <a:off x="7558088" y="5519738"/>
              <a:ext cx="290513" cy="292100"/>
            </a:xfrm>
            <a:custGeom>
              <a:avLst/>
              <a:gdLst>
                <a:gd name="T0" fmla="*/ 38 w 97"/>
                <a:gd name="T1" fmla="*/ 0 h 98"/>
                <a:gd name="T2" fmla="*/ 96 w 97"/>
                <a:gd name="T3" fmla="*/ 50 h 98"/>
                <a:gd name="T4" fmla="*/ 57 w 97"/>
                <a:gd name="T5" fmla="*/ 97 h 98"/>
                <a:gd name="T6" fmla="*/ 0 w 97"/>
                <a:gd name="T7" fmla="*/ 40 h 98"/>
                <a:gd name="T8" fmla="*/ 38 w 97"/>
                <a:gd name="T9" fmla="*/ 0 h 98"/>
              </a:gdLst>
              <a:ahLst/>
              <a:cxnLst>
                <a:cxn ang="0">
                  <a:pos x="T0" y="T1"/>
                </a:cxn>
                <a:cxn ang="0">
                  <a:pos x="T2" y="T3"/>
                </a:cxn>
                <a:cxn ang="0">
                  <a:pos x="T4" y="T5"/>
                </a:cxn>
                <a:cxn ang="0">
                  <a:pos x="T6" y="T7"/>
                </a:cxn>
                <a:cxn ang="0">
                  <a:pos x="T8" y="T9"/>
                </a:cxn>
              </a:cxnLst>
              <a:rect l="0" t="0" r="r" b="b"/>
              <a:pathLst>
                <a:path w="97" h="98">
                  <a:moveTo>
                    <a:pt x="38" y="0"/>
                  </a:moveTo>
                  <a:cubicBezTo>
                    <a:pt x="69" y="0"/>
                    <a:pt x="95" y="22"/>
                    <a:pt x="96" y="50"/>
                  </a:cubicBezTo>
                  <a:cubicBezTo>
                    <a:pt x="97" y="74"/>
                    <a:pt x="78" y="96"/>
                    <a:pt x="57" y="97"/>
                  </a:cubicBezTo>
                  <a:cubicBezTo>
                    <a:pt x="30" y="98"/>
                    <a:pt x="0" y="67"/>
                    <a:pt x="0" y="40"/>
                  </a:cubicBezTo>
                  <a:cubicBezTo>
                    <a:pt x="0" y="17"/>
                    <a:pt x="15" y="1"/>
                    <a:pt x="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0" name="组合 19"/>
          <p:cNvGrpSpPr/>
          <p:nvPr/>
        </p:nvGrpSpPr>
        <p:grpSpPr>
          <a:xfrm>
            <a:off x="4019366" y="4783954"/>
            <a:ext cx="1384498" cy="1418743"/>
            <a:chOff x="4079875" y="4665663"/>
            <a:chExt cx="1347788" cy="1381125"/>
          </a:xfrm>
          <a:solidFill>
            <a:srgbClr val="5ABCD2"/>
          </a:solidFill>
        </p:grpSpPr>
        <p:sp>
          <p:nvSpPr>
            <p:cNvPr id="21" name="Freeform 15"/>
            <p:cNvSpPr>
              <a:spLocks/>
            </p:cNvSpPr>
            <p:nvPr/>
          </p:nvSpPr>
          <p:spPr bwMode="auto">
            <a:xfrm>
              <a:off x="4079875" y="4665663"/>
              <a:ext cx="1347788" cy="1381125"/>
            </a:xfrm>
            <a:custGeom>
              <a:avLst/>
              <a:gdLst>
                <a:gd name="T0" fmla="*/ 38 w 451"/>
                <a:gd name="T1" fmla="*/ 160 h 463"/>
                <a:gd name="T2" fmla="*/ 150 w 451"/>
                <a:gd name="T3" fmla="*/ 159 h 463"/>
                <a:gd name="T4" fmla="*/ 214 w 451"/>
                <a:gd name="T5" fmla="*/ 127 h 463"/>
                <a:gd name="T6" fmla="*/ 323 w 451"/>
                <a:gd name="T7" fmla="*/ 26 h 463"/>
                <a:gd name="T8" fmla="*/ 366 w 451"/>
                <a:gd name="T9" fmla="*/ 2 h 463"/>
                <a:gd name="T10" fmla="*/ 386 w 451"/>
                <a:gd name="T11" fmla="*/ 8 h 463"/>
                <a:gd name="T12" fmla="*/ 383 w 451"/>
                <a:gd name="T13" fmla="*/ 29 h 463"/>
                <a:gd name="T14" fmla="*/ 338 w 451"/>
                <a:gd name="T15" fmla="*/ 80 h 463"/>
                <a:gd name="T16" fmla="*/ 330 w 451"/>
                <a:gd name="T17" fmla="*/ 122 h 463"/>
                <a:gd name="T18" fmla="*/ 368 w 451"/>
                <a:gd name="T19" fmla="*/ 111 h 463"/>
                <a:gd name="T20" fmla="*/ 420 w 451"/>
                <a:gd name="T21" fmla="*/ 74 h 463"/>
                <a:gd name="T22" fmla="*/ 443 w 451"/>
                <a:gd name="T23" fmla="*/ 72 h 463"/>
                <a:gd name="T24" fmla="*/ 447 w 451"/>
                <a:gd name="T25" fmla="*/ 97 h 463"/>
                <a:gd name="T26" fmla="*/ 414 w 451"/>
                <a:gd name="T27" fmla="*/ 146 h 463"/>
                <a:gd name="T28" fmla="*/ 340 w 451"/>
                <a:gd name="T29" fmla="*/ 218 h 463"/>
                <a:gd name="T30" fmla="*/ 291 w 451"/>
                <a:gd name="T31" fmla="*/ 338 h 463"/>
                <a:gd name="T32" fmla="*/ 296 w 451"/>
                <a:gd name="T33" fmla="*/ 428 h 463"/>
                <a:gd name="T34" fmla="*/ 295 w 451"/>
                <a:gd name="T35" fmla="*/ 447 h 463"/>
                <a:gd name="T36" fmla="*/ 281 w 451"/>
                <a:gd name="T37" fmla="*/ 462 h 463"/>
                <a:gd name="T38" fmla="*/ 267 w 451"/>
                <a:gd name="T39" fmla="*/ 452 h 463"/>
                <a:gd name="T40" fmla="*/ 251 w 451"/>
                <a:gd name="T41" fmla="*/ 411 h 463"/>
                <a:gd name="T42" fmla="*/ 211 w 451"/>
                <a:gd name="T43" fmla="*/ 307 h 463"/>
                <a:gd name="T44" fmla="*/ 88 w 451"/>
                <a:gd name="T45" fmla="*/ 220 h 463"/>
                <a:gd name="T46" fmla="*/ 17 w 451"/>
                <a:gd name="T47" fmla="*/ 200 h 463"/>
                <a:gd name="T48" fmla="*/ 1 w 451"/>
                <a:gd name="T49" fmla="*/ 180 h 463"/>
                <a:gd name="T50" fmla="*/ 17 w 451"/>
                <a:gd name="T51" fmla="*/ 163 h 463"/>
                <a:gd name="T52" fmla="*/ 38 w 451"/>
                <a:gd name="T53" fmla="*/ 16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3">
                  <a:moveTo>
                    <a:pt x="38" y="160"/>
                  </a:moveTo>
                  <a:cubicBezTo>
                    <a:pt x="77" y="160"/>
                    <a:pt x="113" y="161"/>
                    <a:pt x="150" y="159"/>
                  </a:cubicBezTo>
                  <a:cubicBezTo>
                    <a:pt x="175" y="158"/>
                    <a:pt x="196" y="145"/>
                    <a:pt x="214" y="127"/>
                  </a:cubicBezTo>
                  <a:cubicBezTo>
                    <a:pt x="250" y="93"/>
                    <a:pt x="286" y="59"/>
                    <a:pt x="323" y="26"/>
                  </a:cubicBezTo>
                  <a:cubicBezTo>
                    <a:pt x="335" y="16"/>
                    <a:pt x="351" y="8"/>
                    <a:pt x="366" y="2"/>
                  </a:cubicBezTo>
                  <a:cubicBezTo>
                    <a:pt x="371" y="0"/>
                    <a:pt x="383" y="3"/>
                    <a:pt x="386" y="8"/>
                  </a:cubicBezTo>
                  <a:cubicBezTo>
                    <a:pt x="389" y="12"/>
                    <a:pt x="387" y="24"/>
                    <a:pt x="383" y="29"/>
                  </a:cubicBezTo>
                  <a:cubicBezTo>
                    <a:pt x="369" y="47"/>
                    <a:pt x="352" y="62"/>
                    <a:pt x="338" y="80"/>
                  </a:cubicBezTo>
                  <a:cubicBezTo>
                    <a:pt x="329" y="92"/>
                    <a:pt x="316" y="109"/>
                    <a:pt x="330" y="122"/>
                  </a:cubicBezTo>
                  <a:cubicBezTo>
                    <a:pt x="344" y="135"/>
                    <a:pt x="357" y="118"/>
                    <a:pt x="368" y="111"/>
                  </a:cubicBezTo>
                  <a:cubicBezTo>
                    <a:pt x="386" y="99"/>
                    <a:pt x="402" y="85"/>
                    <a:pt x="420" y="74"/>
                  </a:cubicBezTo>
                  <a:cubicBezTo>
                    <a:pt x="427" y="70"/>
                    <a:pt x="440" y="68"/>
                    <a:pt x="443" y="72"/>
                  </a:cubicBezTo>
                  <a:cubicBezTo>
                    <a:pt x="448" y="78"/>
                    <a:pt x="451" y="90"/>
                    <a:pt x="447" y="97"/>
                  </a:cubicBezTo>
                  <a:cubicBezTo>
                    <a:pt x="438" y="114"/>
                    <a:pt x="427" y="131"/>
                    <a:pt x="414" y="146"/>
                  </a:cubicBezTo>
                  <a:cubicBezTo>
                    <a:pt x="391" y="171"/>
                    <a:pt x="366" y="196"/>
                    <a:pt x="340" y="218"/>
                  </a:cubicBezTo>
                  <a:cubicBezTo>
                    <a:pt x="300" y="250"/>
                    <a:pt x="287" y="290"/>
                    <a:pt x="291" y="338"/>
                  </a:cubicBezTo>
                  <a:cubicBezTo>
                    <a:pt x="293" y="368"/>
                    <a:pt x="295" y="398"/>
                    <a:pt x="296" y="428"/>
                  </a:cubicBezTo>
                  <a:cubicBezTo>
                    <a:pt x="297" y="434"/>
                    <a:pt x="298" y="442"/>
                    <a:pt x="295" y="447"/>
                  </a:cubicBezTo>
                  <a:cubicBezTo>
                    <a:pt x="292" y="453"/>
                    <a:pt x="287" y="460"/>
                    <a:pt x="281" y="462"/>
                  </a:cubicBezTo>
                  <a:cubicBezTo>
                    <a:pt x="278" y="463"/>
                    <a:pt x="269" y="457"/>
                    <a:pt x="267" y="452"/>
                  </a:cubicBezTo>
                  <a:cubicBezTo>
                    <a:pt x="260" y="439"/>
                    <a:pt x="256" y="425"/>
                    <a:pt x="251" y="411"/>
                  </a:cubicBezTo>
                  <a:cubicBezTo>
                    <a:pt x="238" y="376"/>
                    <a:pt x="228" y="340"/>
                    <a:pt x="211" y="307"/>
                  </a:cubicBezTo>
                  <a:cubicBezTo>
                    <a:pt x="186" y="258"/>
                    <a:pt x="139" y="235"/>
                    <a:pt x="88" y="220"/>
                  </a:cubicBezTo>
                  <a:cubicBezTo>
                    <a:pt x="64" y="213"/>
                    <a:pt x="40" y="208"/>
                    <a:pt x="17" y="200"/>
                  </a:cubicBezTo>
                  <a:cubicBezTo>
                    <a:pt x="10" y="197"/>
                    <a:pt x="2" y="187"/>
                    <a:pt x="1" y="180"/>
                  </a:cubicBezTo>
                  <a:cubicBezTo>
                    <a:pt x="0" y="175"/>
                    <a:pt x="10" y="167"/>
                    <a:pt x="17" y="163"/>
                  </a:cubicBezTo>
                  <a:cubicBezTo>
                    <a:pt x="23" y="160"/>
                    <a:pt x="32" y="161"/>
                    <a:pt x="38" y="1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19"/>
            <p:cNvSpPr>
              <a:spLocks/>
            </p:cNvSpPr>
            <p:nvPr/>
          </p:nvSpPr>
          <p:spPr bwMode="auto">
            <a:xfrm>
              <a:off x="4376738" y="5480051"/>
              <a:ext cx="265113" cy="298450"/>
            </a:xfrm>
            <a:custGeom>
              <a:avLst/>
              <a:gdLst>
                <a:gd name="T0" fmla="*/ 89 w 89"/>
                <a:gd name="T1" fmla="*/ 52 h 100"/>
                <a:gd name="T2" fmla="*/ 41 w 89"/>
                <a:gd name="T3" fmla="*/ 100 h 100"/>
                <a:gd name="T4" fmla="*/ 1 w 89"/>
                <a:gd name="T5" fmla="*/ 56 h 100"/>
                <a:gd name="T6" fmla="*/ 49 w 89"/>
                <a:gd name="T7" fmla="*/ 0 h 100"/>
                <a:gd name="T8" fmla="*/ 89 w 89"/>
                <a:gd name="T9" fmla="*/ 52 h 100"/>
              </a:gdLst>
              <a:ahLst/>
              <a:cxnLst>
                <a:cxn ang="0">
                  <a:pos x="T0" y="T1"/>
                </a:cxn>
                <a:cxn ang="0">
                  <a:pos x="T2" y="T3"/>
                </a:cxn>
                <a:cxn ang="0">
                  <a:pos x="T4" y="T5"/>
                </a:cxn>
                <a:cxn ang="0">
                  <a:pos x="T6" y="T7"/>
                </a:cxn>
                <a:cxn ang="0">
                  <a:pos x="T8" y="T9"/>
                </a:cxn>
              </a:cxnLst>
              <a:rect l="0" t="0" r="r" b="b"/>
              <a:pathLst>
                <a:path w="89" h="100">
                  <a:moveTo>
                    <a:pt x="89" y="52"/>
                  </a:moveTo>
                  <a:cubicBezTo>
                    <a:pt x="88" y="80"/>
                    <a:pt x="68" y="100"/>
                    <a:pt x="41" y="100"/>
                  </a:cubicBezTo>
                  <a:cubicBezTo>
                    <a:pt x="15" y="100"/>
                    <a:pt x="0" y="83"/>
                    <a:pt x="1" y="56"/>
                  </a:cubicBezTo>
                  <a:cubicBezTo>
                    <a:pt x="1" y="26"/>
                    <a:pt x="24" y="0"/>
                    <a:pt x="49" y="0"/>
                  </a:cubicBezTo>
                  <a:cubicBezTo>
                    <a:pt x="71" y="1"/>
                    <a:pt x="89" y="25"/>
                    <a:pt x="89" y="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3" name="Group 5"/>
          <p:cNvGrpSpPr>
            <a:grpSpLocks/>
          </p:cNvGrpSpPr>
          <p:nvPr/>
        </p:nvGrpSpPr>
        <p:grpSpPr bwMode="auto">
          <a:xfrm>
            <a:off x="5201444" y="3148321"/>
            <a:ext cx="1779553" cy="1781467"/>
            <a:chOff x="0" y="0"/>
            <a:chExt cx="11159" cy="11170"/>
          </a:xfrm>
          <a:solidFill>
            <a:srgbClr val="247CAE"/>
          </a:solidFill>
        </p:grpSpPr>
        <p:sp>
          <p:nvSpPr>
            <p:cNvPr id="24" name="AutoShape 6"/>
            <p:cNvSpPr>
              <a:spLocks/>
            </p:cNvSpPr>
            <p:nvPr/>
          </p:nvSpPr>
          <p:spPr bwMode="auto">
            <a:xfrm>
              <a:off x="5723" y="1096"/>
              <a:ext cx="128" cy="64"/>
            </a:xfrm>
            <a:custGeom>
              <a:avLst/>
              <a:gdLst/>
              <a:ahLst/>
              <a:cxnLst/>
              <a:rect l="0" t="0" r="r" b="b"/>
              <a:pathLst>
                <a:path w="21600" h="21600">
                  <a:moveTo>
                    <a:pt x="21600" y="0"/>
                  </a:moveTo>
                  <a:lnTo>
                    <a:pt x="21600" y="0"/>
                  </a:lnTo>
                  <a:lnTo>
                    <a:pt x="5400" y="10800"/>
                  </a:lnTo>
                  <a:lnTo>
                    <a:pt x="2700" y="10800"/>
                  </a:lnTo>
                  <a:lnTo>
                    <a:pt x="0" y="10800"/>
                  </a:lnTo>
                  <a:lnTo>
                    <a:pt x="2700" y="21600"/>
                  </a:lnTo>
                  <a:lnTo>
                    <a:pt x="5400" y="21600"/>
                  </a:lnTo>
                  <a:lnTo>
                    <a:pt x="108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AutoShape 7"/>
            <p:cNvSpPr>
              <a:spLocks/>
            </p:cNvSpPr>
            <p:nvPr/>
          </p:nvSpPr>
          <p:spPr bwMode="auto">
            <a:xfrm>
              <a:off x="4178" y="496"/>
              <a:ext cx="544" cy="200"/>
            </a:xfrm>
            <a:custGeom>
              <a:avLst/>
              <a:gdLst/>
              <a:ahLst/>
              <a:cxnLst/>
              <a:rect l="0" t="0" r="r" b="b"/>
              <a:pathLst>
                <a:path w="21600" h="21600">
                  <a:moveTo>
                    <a:pt x="5718" y="7776"/>
                  </a:moveTo>
                  <a:lnTo>
                    <a:pt x="5718" y="7776"/>
                  </a:lnTo>
                  <a:lnTo>
                    <a:pt x="4447" y="11232"/>
                  </a:lnTo>
                  <a:lnTo>
                    <a:pt x="1906" y="14688"/>
                  </a:lnTo>
                  <a:lnTo>
                    <a:pt x="0" y="16416"/>
                  </a:lnTo>
                  <a:lnTo>
                    <a:pt x="635" y="16416"/>
                  </a:lnTo>
                  <a:lnTo>
                    <a:pt x="635" y="19872"/>
                  </a:lnTo>
                  <a:lnTo>
                    <a:pt x="635" y="21600"/>
                  </a:lnTo>
                  <a:lnTo>
                    <a:pt x="1271" y="21600"/>
                  </a:lnTo>
                  <a:lnTo>
                    <a:pt x="6353" y="21600"/>
                  </a:lnTo>
                  <a:lnTo>
                    <a:pt x="6988" y="19872"/>
                  </a:lnTo>
                  <a:lnTo>
                    <a:pt x="6988" y="18144"/>
                  </a:lnTo>
                  <a:lnTo>
                    <a:pt x="5718" y="16416"/>
                  </a:lnTo>
                  <a:lnTo>
                    <a:pt x="6988" y="16416"/>
                  </a:lnTo>
                  <a:lnTo>
                    <a:pt x="12706" y="19872"/>
                  </a:lnTo>
                  <a:lnTo>
                    <a:pt x="15882" y="21600"/>
                  </a:lnTo>
                  <a:lnTo>
                    <a:pt x="18424" y="21600"/>
                  </a:lnTo>
                  <a:lnTo>
                    <a:pt x="19694" y="19872"/>
                  </a:lnTo>
                  <a:lnTo>
                    <a:pt x="20329" y="18144"/>
                  </a:lnTo>
                  <a:lnTo>
                    <a:pt x="20965" y="11232"/>
                  </a:lnTo>
                  <a:lnTo>
                    <a:pt x="19694" y="11232"/>
                  </a:lnTo>
                  <a:lnTo>
                    <a:pt x="18424" y="11232"/>
                  </a:lnTo>
                  <a:lnTo>
                    <a:pt x="18424" y="9504"/>
                  </a:lnTo>
                  <a:lnTo>
                    <a:pt x="19059" y="7776"/>
                  </a:lnTo>
                  <a:lnTo>
                    <a:pt x="19694" y="7776"/>
                  </a:lnTo>
                  <a:lnTo>
                    <a:pt x="20965" y="7776"/>
                  </a:lnTo>
                  <a:lnTo>
                    <a:pt x="21600" y="6048"/>
                  </a:lnTo>
                  <a:lnTo>
                    <a:pt x="21600" y="1728"/>
                  </a:lnTo>
                  <a:lnTo>
                    <a:pt x="20965" y="1728"/>
                  </a:lnTo>
                  <a:lnTo>
                    <a:pt x="19059" y="0"/>
                  </a:lnTo>
                  <a:lnTo>
                    <a:pt x="18424" y="1728"/>
                  </a:lnTo>
                  <a:lnTo>
                    <a:pt x="17788" y="4320"/>
                  </a:lnTo>
                  <a:lnTo>
                    <a:pt x="16518" y="6048"/>
                  </a:lnTo>
                  <a:lnTo>
                    <a:pt x="14612" y="6048"/>
                  </a:lnTo>
                  <a:lnTo>
                    <a:pt x="13341" y="6048"/>
                  </a:lnTo>
                  <a:lnTo>
                    <a:pt x="12071" y="7776"/>
                  </a:lnTo>
                  <a:lnTo>
                    <a:pt x="10800" y="9504"/>
                  </a:lnTo>
                  <a:lnTo>
                    <a:pt x="8894" y="12960"/>
                  </a:lnTo>
                  <a:lnTo>
                    <a:pt x="6988" y="14688"/>
                  </a:lnTo>
                  <a:lnTo>
                    <a:pt x="8259" y="11232"/>
                  </a:lnTo>
                  <a:lnTo>
                    <a:pt x="12071" y="7776"/>
                  </a:lnTo>
                  <a:lnTo>
                    <a:pt x="12071" y="6048"/>
                  </a:lnTo>
                  <a:lnTo>
                    <a:pt x="7624" y="9504"/>
                  </a:lnTo>
                  <a:lnTo>
                    <a:pt x="5718" y="7776"/>
                  </a:lnTo>
                  <a:close/>
                  <a:moveTo>
                    <a:pt x="5718" y="777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6" name="AutoShape 8"/>
            <p:cNvSpPr>
              <a:spLocks/>
            </p:cNvSpPr>
            <p:nvPr/>
          </p:nvSpPr>
          <p:spPr bwMode="auto">
            <a:xfrm>
              <a:off x="4354" y="568"/>
              <a:ext cx="128" cy="64"/>
            </a:xfrm>
            <a:custGeom>
              <a:avLst/>
              <a:gdLst/>
              <a:ahLst/>
              <a:cxnLst/>
              <a:rect l="0" t="0" r="r" b="b"/>
              <a:pathLst>
                <a:path w="21600" h="21600">
                  <a:moveTo>
                    <a:pt x="21600" y="0"/>
                  </a:moveTo>
                  <a:lnTo>
                    <a:pt x="21600" y="0"/>
                  </a:lnTo>
                  <a:lnTo>
                    <a:pt x="5400" y="10800"/>
                  </a:lnTo>
                  <a:lnTo>
                    <a:pt x="0" y="21600"/>
                  </a:lnTo>
                  <a:lnTo>
                    <a:pt x="8100" y="16200"/>
                  </a:lnTo>
                  <a:lnTo>
                    <a:pt x="16200" y="5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AutoShape 9"/>
            <p:cNvSpPr>
              <a:spLocks/>
            </p:cNvSpPr>
            <p:nvPr/>
          </p:nvSpPr>
          <p:spPr bwMode="auto">
            <a:xfrm>
              <a:off x="4018" y="568"/>
              <a:ext cx="208" cy="144"/>
            </a:xfrm>
            <a:custGeom>
              <a:avLst/>
              <a:gdLst/>
              <a:ahLst/>
              <a:cxnLst/>
              <a:rect l="0" t="0" r="r" b="b"/>
              <a:pathLst>
                <a:path w="21600" h="21600">
                  <a:moveTo>
                    <a:pt x="21600" y="0"/>
                  </a:moveTo>
                  <a:lnTo>
                    <a:pt x="21600" y="0"/>
                  </a:lnTo>
                  <a:lnTo>
                    <a:pt x="19938" y="0"/>
                  </a:lnTo>
                  <a:lnTo>
                    <a:pt x="18277" y="0"/>
                  </a:lnTo>
                  <a:lnTo>
                    <a:pt x="13292" y="2400"/>
                  </a:lnTo>
                  <a:lnTo>
                    <a:pt x="9969" y="0"/>
                  </a:lnTo>
                  <a:lnTo>
                    <a:pt x="8308" y="2400"/>
                  </a:lnTo>
                  <a:lnTo>
                    <a:pt x="8308" y="7200"/>
                  </a:lnTo>
                  <a:lnTo>
                    <a:pt x="8308" y="12000"/>
                  </a:lnTo>
                  <a:lnTo>
                    <a:pt x="4985" y="14400"/>
                  </a:lnTo>
                  <a:lnTo>
                    <a:pt x="1662" y="16800"/>
                  </a:lnTo>
                  <a:lnTo>
                    <a:pt x="0" y="16800"/>
                  </a:lnTo>
                  <a:lnTo>
                    <a:pt x="0" y="21600"/>
                  </a:lnTo>
                  <a:lnTo>
                    <a:pt x="1662" y="21600"/>
                  </a:lnTo>
                  <a:lnTo>
                    <a:pt x="4985" y="19200"/>
                  </a:lnTo>
                  <a:lnTo>
                    <a:pt x="9969" y="14400"/>
                  </a:lnTo>
                  <a:lnTo>
                    <a:pt x="13292" y="9600"/>
                  </a:lnTo>
                  <a:lnTo>
                    <a:pt x="14954" y="7200"/>
                  </a:lnTo>
                  <a:lnTo>
                    <a:pt x="18277" y="4800"/>
                  </a:lnTo>
                  <a:lnTo>
                    <a:pt x="19938" y="2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AutoShape 10"/>
            <p:cNvSpPr>
              <a:spLocks/>
            </p:cNvSpPr>
            <p:nvPr/>
          </p:nvSpPr>
          <p:spPr bwMode="auto">
            <a:xfrm>
              <a:off x="6788" y="600"/>
              <a:ext cx="176" cy="80"/>
            </a:xfrm>
            <a:custGeom>
              <a:avLst/>
              <a:gdLst/>
              <a:ahLst/>
              <a:cxnLst/>
              <a:rect l="0" t="0" r="r" b="b"/>
              <a:pathLst>
                <a:path w="21600" h="21600">
                  <a:moveTo>
                    <a:pt x="11782" y="4320"/>
                  </a:moveTo>
                  <a:lnTo>
                    <a:pt x="11782" y="4320"/>
                  </a:lnTo>
                  <a:lnTo>
                    <a:pt x="3927" y="0"/>
                  </a:lnTo>
                  <a:lnTo>
                    <a:pt x="0" y="4320"/>
                  </a:lnTo>
                  <a:lnTo>
                    <a:pt x="3927" y="12960"/>
                  </a:lnTo>
                  <a:lnTo>
                    <a:pt x="9818" y="17280"/>
                  </a:lnTo>
                  <a:lnTo>
                    <a:pt x="21600" y="21600"/>
                  </a:lnTo>
                  <a:lnTo>
                    <a:pt x="17673" y="12960"/>
                  </a:lnTo>
                  <a:lnTo>
                    <a:pt x="11782" y="4320"/>
                  </a:lnTo>
                  <a:close/>
                  <a:moveTo>
                    <a:pt x="11782" y="432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9" name="AutoShape 11"/>
            <p:cNvSpPr>
              <a:spLocks/>
            </p:cNvSpPr>
            <p:nvPr/>
          </p:nvSpPr>
          <p:spPr bwMode="auto">
            <a:xfrm>
              <a:off x="5579" y="1128"/>
              <a:ext cx="256" cy="272"/>
            </a:xfrm>
            <a:custGeom>
              <a:avLst/>
              <a:gdLst/>
              <a:ahLst/>
              <a:cxnLst/>
              <a:rect l="0" t="0" r="r" b="b"/>
              <a:pathLst>
                <a:path w="21600" h="21600">
                  <a:moveTo>
                    <a:pt x="4050" y="11435"/>
                  </a:moveTo>
                  <a:lnTo>
                    <a:pt x="4050" y="11435"/>
                  </a:lnTo>
                  <a:lnTo>
                    <a:pt x="9450" y="10165"/>
                  </a:lnTo>
                  <a:lnTo>
                    <a:pt x="10800" y="10165"/>
                  </a:lnTo>
                  <a:lnTo>
                    <a:pt x="13500" y="10165"/>
                  </a:lnTo>
                  <a:lnTo>
                    <a:pt x="10800" y="11435"/>
                  </a:lnTo>
                  <a:lnTo>
                    <a:pt x="8100" y="11435"/>
                  </a:lnTo>
                  <a:lnTo>
                    <a:pt x="5400" y="12706"/>
                  </a:lnTo>
                  <a:lnTo>
                    <a:pt x="5400" y="13976"/>
                  </a:lnTo>
                  <a:lnTo>
                    <a:pt x="5400" y="16518"/>
                  </a:lnTo>
                  <a:lnTo>
                    <a:pt x="6750" y="17788"/>
                  </a:lnTo>
                  <a:lnTo>
                    <a:pt x="13500" y="19059"/>
                  </a:lnTo>
                  <a:lnTo>
                    <a:pt x="12150" y="19059"/>
                  </a:lnTo>
                  <a:lnTo>
                    <a:pt x="10800" y="19059"/>
                  </a:lnTo>
                  <a:lnTo>
                    <a:pt x="12150" y="21600"/>
                  </a:lnTo>
                  <a:lnTo>
                    <a:pt x="13500" y="21600"/>
                  </a:lnTo>
                  <a:lnTo>
                    <a:pt x="16200" y="16518"/>
                  </a:lnTo>
                  <a:lnTo>
                    <a:pt x="17550" y="11435"/>
                  </a:lnTo>
                  <a:lnTo>
                    <a:pt x="16200" y="10165"/>
                  </a:lnTo>
                  <a:lnTo>
                    <a:pt x="18900" y="8894"/>
                  </a:lnTo>
                  <a:lnTo>
                    <a:pt x="21600" y="7624"/>
                  </a:lnTo>
                  <a:lnTo>
                    <a:pt x="18900" y="6353"/>
                  </a:lnTo>
                  <a:lnTo>
                    <a:pt x="17550" y="5082"/>
                  </a:lnTo>
                  <a:lnTo>
                    <a:pt x="12150" y="3812"/>
                  </a:lnTo>
                  <a:lnTo>
                    <a:pt x="13500" y="2541"/>
                  </a:lnTo>
                  <a:lnTo>
                    <a:pt x="10800" y="0"/>
                  </a:lnTo>
                  <a:lnTo>
                    <a:pt x="9450" y="0"/>
                  </a:lnTo>
                  <a:lnTo>
                    <a:pt x="9450" y="2541"/>
                  </a:lnTo>
                  <a:lnTo>
                    <a:pt x="10800" y="3812"/>
                  </a:lnTo>
                  <a:lnTo>
                    <a:pt x="12150" y="6353"/>
                  </a:lnTo>
                  <a:lnTo>
                    <a:pt x="10800" y="7624"/>
                  </a:lnTo>
                  <a:lnTo>
                    <a:pt x="9450" y="6353"/>
                  </a:lnTo>
                  <a:lnTo>
                    <a:pt x="8100" y="5082"/>
                  </a:lnTo>
                  <a:lnTo>
                    <a:pt x="6750" y="2541"/>
                  </a:lnTo>
                  <a:lnTo>
                    <a:pt x="5400" y="1271"/>
                  </a:lnTo>
                  <a:lnTo>
                    <a:pt x="2700" y="2541"/>
                  </a:lnTo>
                  <a:lnTo>
                    <a:pt x="0" y="3812"/>
                  </a:lnTo>
                  <a:lnTo>
                    <a:pt x="4050" y="8894"/>
                  </a:lnTo>
                  <a:lnTo>
                    <a:pt x="4050" y="10165"/>
                  </a:lnTo>
                  <a:lnTo>
                    <a:pt x="4050" y="11435"/>
                  </a:lnTo>
                  <a:close/>
                  <a:moveTo>
                    <a:pt x="4050" y="11435"/>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0" name="AutoShape 12"/>
            <p:cNvSpPr>
              <a:spLocks/>
            </p:cNvSpPr>
            <p:nvPr/>
          </p:nvSpPr>
          <p:spPr bwMode="auto">
            <a:xfrm>
              <a:off x="3906" y="496"/>
              <a:ext cx="272" cy="232"/>
            </a:xfrm>
            <a:custGeom>
              <a:avLst/>
              <a:gdLst/>
              <a:ahLst/>
              <a:cxnLst/>
              <a:rect l="0" t="0" r="r" b="b"/>
              <a:pathLst>
                <a:path w="21600" h="21600">
                  <a:moveTo>
                    <a:pt x="1271" y="21600"/>
                  </a:moveTo>
                  <a:lnTo>
                    <a:pt x="1271" y="21600"/>
                  </a:lnTo>
                  <a:lnTo>
                    <a:pt x="2541" y="21600"/>
                  </a:lnTo>
                  <a:lnTo>
                    <a:pt x="3812" y="20110"/>
                  </a:lnTo>
                  <a:lnTo>
                    <a:pt x="3812" y="14152"/>
                  </a:lnTo>
                  <a:lnTo>
                    <a:pt x="5082" y="12662"/>
                  </a:lnTo>
                  <a:lnTo>
                    <a:pt x="5082" y="9683"/>
                  </a:lnTo>
                  <a:lnTo>
                    <a:pt x="6353" y="9683"/>
                  </a:lnTo>
                  <a:lnTo>
                    <a:pt x="8894" y="9683"/>
                  </a:lnTo>
                  <a:lnTo>
                    <a:pt x="12706" y="8193"/>
                  </a:lnTo>
                  <a:lnTo>
                    <a:pt x="17788" y="5214"/>
                  </a:lnTo>
                  <a:lnTo>
                    <a:pt x="20329" y="1490"/>
                  </a:lnTo>
                  <a:lnTo>
                    <a:pt x="21600" y="0"/>
                  </a:lnTo>
                  <a:lnTo>
                    <a:pt x="20329" y="0"/>
                  </a:lnTo>
                  <a:lnTo>
                    <a:pt x="17788" y="1490"/>
                  </a:lnTo>
                  <a:lnTo>
                    <a:pt x="15247" y="3724"/>
                  </a:lnTo>
                  <a:lnTo>
                    <a:pt x="8894" y="6703"/>
                  </a:lnTo>
                  <a:lnTo>
                    <a:pt x="2541" y="8193"/>
                  </a:lnTo>
                  <a:lnTo>
                    <a:pt x="0" y="8193"/>
                  </a:lnTo>
                  <a:lnTo>
                    <a:pt x="0" y="11172"/>
                  </a:lnTo>
                  <a:lnTo>
                    <a:pt x="0" y="15641"/>
                  </a:lnTo>
                  <a:lnTo>
                    <a:pt x="1271" y="21600"/>
                  </a:lnTo>
                  <a:close/>
                  <a:moveTo>
                    <a:pt x="1271"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AutoShape 13"/>
            <p:cNvSpPr>
              <a:spLocks/>
            </p:cNvSpPr>
            <p:nvPr/>
          </p:nvSpPr>
          <p:spPr bwMode="auto">
            <a:xfrm>
              <a:off x="6836" y="1080"/>
              <a:ext cx="144" cy="336"/>
            </a:xfrm>
            <a:custGeom>
              <a:avLst/>
              <a:gdLst/>
              <a:ahLst/>
              <a:cxnLst/>
              <a:rect l="0" t="0" r="r" b="b"/>
              <a:pathLst>
                <a:path w="21600" h="21600">
                  <a:moveTo>
                    <a:pt x="19200" y="12343"/>
                  </a:moveTo>
                  <a:lnTo>
                    <a:pt x="19200" y="12343"/>
                  </a:lnTo>
                  <a:lnTo>
                    <a:pt x="16800" y="10286"/>
                  </a:lnTo>
                  <a:lnTo>
                    <a:pt x="12000" y="8229"/>
                  </a:lnTo>
                  <a:lnTo>
                    <a:pt x="14400" y="7200"/>
                  </a:lnTo>
                  <a:lnTo>
                    <a:pt x="16800" y="0"/>
                  </a:lnTo>
                  <a:lnTo>
                    <a:pt x="2400" y="3086"/>
                  </a:lnTo>
                  <a:lnTo>
                    <a:pt x="0" y="6171"/>
                  </a:lnTo>
                  <a:lnTo>
                    <a:pt x="0" y="9257"/>
                  </a:lnTo>
                  <a:lnTo>
                    <a:pt x="2400" y="11314"/>
                  </a:lnTo>
                  <a:lnTo>
                    <a:pt x="9600" y="14400"/>
                  </a:lnTo>
                  <a:lnTo>
                    <a:pt x="9600" y="17486"/>
                  </a:lnTo>
                  <a:lnTo>
                    <a:pt x="12000" y="20571"/>
                  </a:lnTo>
                  <a:lnTo>
                    <a:pt x="16800" y="21600"/>
                  </a:lnTo>
                  <a:lnTo>
                    <a:pt x="19200" y="21600"/>
                  </a:lnTo>
                  <a:lnTo>
                    <a:pt x="21600" y="19543"/>
                  </a:lnTo>
                  <a:lnTo>
                    <a:pt x="21600" y="16457"/>
                  </a:lnTo>
                  <a:lnTo>
                    <a:pt x="21600" y="15429"/>
                  </a:lnTo>
                  <a:lnTo>
                    <a:pt x="19200" y="15429"/>
                  </a:lnTo>
                  <a:lnTo>
                    <a:pt x="14400" y="13371"/>
                  </a:lnTo>
                  <a:lnTo>
                    <a:pt x="16800" y="13371"/>
                  </a:lnTo>
                  <a:lnTo>
                    <a:pt x="19200" y="12343"/>
                  </a:lnTo>
                  <a:close/>
                  <a:moveTo>
                    <a:pt x="19200" y="123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2" name="AutoShape 14"/>
            <p:cNvSpPr>
              <a:spLocks/>
            </p:cNvSpPr>
            <p:nvPr/>
          </p:nvSpPr>
          <p:spPr bwMode="auto">
            <a:xfrm>
              <a:off x="3722" y="552"/>
              <a:ext cx="160" cy="64"/>
            </a:xfrm>
            <a:custGeom>
              <a:avLst/>
              <a:gdLst/>
              <a:ahLst/>
              <a:cxnLst/>
              <a:rect l="0" t="0" r="r" b="b"/>
              <a:pathLst>
                <a:path w="21600" h="21600">
                  <a:moveTo>
                    <a:pt x="0" y="21600"/>
                  </a:moveTo>
                  <a:lnTo>
                    <a:pt x="0" y="21600"/>
                  </a:lnTo>
                  <a:lnTo>
                    <a:pt x="10800" y="16200"/>
                  </a:lnTo>
                  <a:lnTo>
                    <a:pt x="21600" y="0"/>
                  </a:lnTo>
                  <a:lnTo>
                    <a:pt x="12960" y="0"/>
                  </a:lnTo>
                  <a:lnTo>
                    <a:pt x="6480" y="5400"/>
                  </a:lnTo>
                  <a:lnTo>
                    <a:pt x="0" y="1620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3" name="AutoShape 15"/>
            <p:cNvSpPr>
              <a:spLocks/>
            </p:cNvSpPr>
            <p:nvPr/>
          </p:nvSpPr>
          <p:spPr bwMode="auto">
            <a:xfrm>
              <a:off x="6932" y="1400"/>
              <a:ext cx="344" cy="192"/>
            </a:xfrm>
            <a:custGeom>
              <a:avLst/>
              <a:gdLst/>
              <a:ahLst/>
              <a:cxnLst/>
              <a:rect l="0" t="0" r="r" b="b"/>
              <a:pathLst>
                <a:path w="21600" h="21600">
                  <a:moveTo>
                    <a:pt x="1005" y="1800"/>
                  </a:moveTo>
                  <a:lnTo>
                    <a:pt x="1005" y="1800"/>
                  </a:lnTo>
                  <a:lnTo>
                    <a:pt x="0" y="3600"/>
                  </a:lnTo>
                  <a:lnTo>
                    <a:pt x="1005" y="7200"/>
                  </a:lnTo>
                  <a:lnTo>
                    <a:pt x="4019" y="18000"/>
                  </a:lnTo>
                  <a:lnTo>
                    <a:pt x="16074" y="21600"/>
                  </a:lnTo>
                  <a:lnTo>
                    <a:pt x="20093" y="21600"/>
                  </a:lnTo>
                  <a:lnTo>
                    <a:pt x="21600" y="21600"/>
                  </a:lnTo>
                  <a:lnTo>
                    <a:pt x="20093" y="18000"/>
                  </a:lnTo>
                  <a:lnTo>
                    <a:pt x="18084" y="18000"/>
                  </a:lnTo>
                  <a:lnTo>
                    <a:pt x="15070" y="16200"/>
                  </a:lnTo>
                  <a:lnTo>
                    <a:pt x="10047" y="12600"/>
                  </a:lnTo>
                  <a:lnTo>
                    <a:pt x="7033" y="9000"/>
                  </a:lnTo>
                  <a:lnTo>
                    <a:pt x="5023" y="1800"/>
                  </a:lnTo>
                  <a:lnTo>
                    <a:pt x="5023" y="0"/>
                  </a:lnTo>
                  <a:lnTo>
                    <a:pt x="2009" y="1800"/>
                  </a:lnTo>
                  <a:lnTo>
                    <a:pt x="1005" y="1800"/>
                  </a:lnTo>
                  <a:close/>
                  <a:moveTo>
                    <a:pt x="1005" y="18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4" name="AutoShape 16"/>
            <p:cNvSpPr>
              <a:spLocks/>
            </p:cNvSpPr>
            <p:nvPr/>
          </p:nvSpPr>
          <p:spPr bwMode="auto">
            <a:xfrm>
              <a:off x="4210" y="1544"/>
              <a:ext cx="48" cy="120"/>
            </a:xfrm>
            <a:custGeom>
              <a:avLst/>
              <a:gdLst/>
              <a:ahLst/>
              <a:cxnLst/>
              <a:rect l="0" t="0" r="r" b="b"/>
              <a:pathLst>
                <a:path w="21600" h="21600">
                  <a:moveTo>
                    <a:pt x="0" y="0"/>
                  </a:moveTo>
                  <a:lnTo>
                    <a:pt x="0" y="0"/>
                  </a:lnTo>
                  <a:lnTo>
                    <a:pt x="0" y="2880"/>
                  </a:lnTo>
                  <a:lnTo>
                    <a:pt x="0" y="11520"/>
                  </a:lnTo>
                  <a:lnTo>
                    <a:pt x="7200" y="21600"/>
                  </a:lnTo>
                  <a:lnTo>
                    <a:pt x="14400" y="21600"/>
                  </a:lnTo>
                  <a:lnTo>
                    <a:pt x="21600" y="1728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5" name="AutoShape 17"/>
            <p:cNvSpPr>
              <a:spLocks/>
            </p:cNvSpPr>
            <p:nvPr/>
          </p:nvSpPr>
          <p:spPr bwMode="auto">
            <a:xfrm>
              <a:off x="2689" y="696"/>
              <a:ext cx="2442" cy="1576"/>
            </a:xfrm>
            <a:custGeom>
              <a:avLst/>
              <a:gdLst/>
              <a:ahLst/>
              <a:cxnLst/>
              <a:rect l="0" t="0" r="r" b="b"/>
              <a:pathLst>
                <a:path w="21600" h="21600">
                  <a:moveTo>
                    <a:pt x="19971" y="5263"/>
                  </a:moveTo>
                  <a:lnTo>
                    <a:pt x="19971" y="5263"/>
                  </a:lnTo>
                  <a:lnTo>
                    <a:pt x="20254" y="5044"/>
                  </a:lnTo>
                  <a:lnTo>
                    <a:pt x="20113" y="5044"/>
                  </a:lnTo>
                  <a:lnTo>
                    <a:pt x="21175" y="4605"/>
                  </a:lnTo>
                  <a:lnTo>
                    <a:pt x="21458" y="4386"/>
                  </a:lnTo>
                  <a:lnTo>
                    <a:pt x="21600" y="4386"/>
                  </a:lnTo>
                  <a:lnTo>
                    <a:pt x="21033" y="4166"/>
                  </a:lnTo>
                  <a:lnTo>
                    <a:pt x="20254" y="3947"/>
                  </a:lnTo>
                  <a:lnTo>
                    <a:pt x="19971" y="4166"/>
                  </a:lnTo>
                  <a:lnTo>
                    <a:pt x="19830" y="4166"/>
                  </a:lnTo>
                  <a:lnTo>
                    <a:pt x="20538" y="3728"/>
                  </a:lnTo>
                  <a:lnTo>
                    <a:pt x="20750" y="3509"/>
                  </a:lnTo>
                  <a:lnTo>
                    <a:pt x="20750" y="3289"/>
                  </a:lnTo>
                  <a:lnTo>
                    <a:pt x="20538" y="3070"/>
                  </a:lnTo>
                  <a:lnTo>
                    <a:pt x="20113" y="2851"/>
                  </a:lnTo>
                  <a:lnTo>
                    <a:pt x="19830" y="2851"/>
                  </a:lnTo>
                  <a:lnTo>
                    <a:pt x="19688" y="2851"/>
                  </a:lnTo>
                  <a:lnTo>
                    <a:pt x="19546" y="2851"/>
                  </a:lnTo>
                  <a:lnTo>
                    <a:pt x="19546" y="2631"/>
                  </a:lnTo>
                  <a:lnTo>
                    <a:pt x="19688" y="2631"/>
                  </a:lnTo>
                  <a:lnTo>
                    <a:pt x="19971" y="2412"/>
                  </a:lnTo>
                  <a:lnTo>
                    <a:pt x="20396" y="2631"/>
                  </a:lnTo>
                  <a:lnTo>
                    <a:pt x="20892" y="2851"/>
                  </a:lnTo>
                  <a:lnTo>
                    <a:pt x="21175" y="2851"/>
                  </a:lnTo>
                  <a:lnTo>
                    <a:pt x="21458" y="2851"/>
                  </a:lnTo>
                  <a:lnTo>
                    <a:pt x="21458" y="2412"/>
                  </a:lnTo>
                  <a:lnTo>
                    <a:pt x="21458" y="2193"/>
                  </a:lnTo>
                  <a:lnTo>
                    <a:pt x="20750" y="1974"/>
                  </a:lnTo>
                  <a:lnTo>
                    <a:pt x="20113" y="1754"/>
                  </a:lnTo>
                  <a:lnTo>
                    <a:pt x="20254" y="1754"/>
                  </a:lnTo>
                  <a:lnTo>
                    <a:pt x="20538" y="1754"/>
                  </a:lnTo>
                  <a:lnTo>
                    <a:pt x="21175" y="1974"/>
                  </a:lnTo>
                  <a:lnTo>
                    <a:pt x="21317" y="1974"/>
                  </a:lnTo>
                  <a:lnTo>
                    <a:pt x="21458" y="1974"/>
                  </a:lnTo>
                  <a:lnTo>
                    <a:pt x="21175" y="1535"/>
                  </a:lnTo>
                  <a:lnTo>
                    <a:pt x="20750" y="1316"/>
                  </a:lnTo>
                  <a:lnTo>
                    <a:pt x="19830" y="1535"/>
                  </a:lnTo>
                  <a:lnTo>
                    <a:pt x="19688" y="1535"/>
                  </a:lnTo>
                  <a:lnTo>
                    <a:pt x="19546" y="1316"/>
                  </a:lnTo>
                  <a:lnTo>
                    <a:pt x="19405" y="1096"/>
                  </a:lnTo>
                  <a:lnTo>
                    <a:pt x="19263" y="1096"/>
                  </a:lnTo>
                  <a:lnTo>
                    <a:pt x="19121" y="1316"/>
                  </a:lnTo>
                  <a:lnTo>
                    <a:pt x="18838" y="1535"/>
                  </a:lnTo>
                  <a:lnTo>
                    <a:pt x="18413" y="1754"/>
                  </a:lnTo>
                  <a:lnTo>
                    <a:pt x="18130" y="1754"/>
                  </a:lnTo>
                  <a:lnTo>
                    <a:pt x="17988" y="1754"/>
                  </a:lnTo>
                  <a:lnTo>
                    <a:pt x="17988" y="1535"/>
                  </a:lnTo>
                  <a:lnTo>
                    <a:pt x="17988" y="1316"/>
                  </a:lnTo>
                  <a:lnTo>
                    <a:pt x="18130" y="877"/>
                  </a:lnTo>
                  <a:lnTo>
                    <a:pt x="18130" y="658"/>
                  </a:lnTo>
                  <a:lnTo>
                    <a:pt x="17988" y="439"/>
                  </a:lnTo>
                  <a:lnTo>
                    <a:pt x="17847" y="439"/>
                  </a:lnTo>
                  <a:lnTo>
                    <a:pt x="17563" y="658"/>
                  </a:lnTo>
                  <a:lnTo>
                    <a:pt x="17422" y="877"/>
                  </a:lnTo>
                  <a:lnTo>
                    <a:pt x="17280" y="877"/>
                  </a:lnTo>
                  <a:lnTo>
                    <a:pt x="17138" y="877"/>
                  </a:lnTo>
                  <a:lnTo>
                    <a:pt x="16997" y="658"/>
                  </a:lnTo>
                  <a:lnTo>
                    <a:pt x="16855" y="219"/>
                  </a:lnTo>
                  <a:lnTo>
                    <a:pt x="16005" y="0"/>
                  </a:lnTo>
                  <a:lnTo>
                    <a:pt x="15722" y="219"/>
                  </a:lnTo>
                  <a:lnTo>
                    <a:pt x="15580" y="439"/>
                  </a:lnTo>
                  <a:lnTo>
                    <a:pt x="15155" y="877"/>
                  </a:lnTo>
                  <a:lnTo>
                    <a:pt x="14872" y="877"/>
                  </a:lnTo>
                  <a:lnTo>
                    <a:pt x="14589" y="658"/>
                  </a:lnTo>
                  <a:lnTo>
                    <a:pt x="14447" y="439"/>
                  </a:lnTo>
                  <a:lnTo>
                    <a:pt x="14022" y="219"/>
                  </a:lnTo>
                  <a:lnTo>
                    <a:pt x="13456" y="439"/>
                  </a:lnTo>
                  <a:lnTo>
                    <a:pt x="13172" y="658"/>
                  </a:lnTo>
                  <a:lnTo>
                    <a:pt x="13031" y="1096"/>
                  </a:lnTo>
                  <a:lnTo>
                    <a:pt x="13172" y="1316"/>
                  </a:lnTo>
                  <a:lnTo>
                    <a:pt x="13314" y="1535"/>
                  </a:lnTo>
                  <a:lnTo>
                    <a:pt x="13172" y="1535"/>
                  </a:lnTo>
                  <a:lnTo>
                    <a:pt x="12889" y="1316"/>
                  </a:lnTo>
                  <a:lnTo>
                    <a:pt x="12606" y="1096"/>
                  </a:lnTo>
                  <a:lnTo>
                    <a:pt x="12181" y="1316"/>
                  </a:lnTo>
                  <a:lnTo>
                    <a:pt x="11898" y="1535"/>
                  </a:lnTo>
                  <a:lnTo>
                    <a:pt x="11756" y="1754"/>
                  </a:lnTo>
                  <a:lnTo>
                    <a:pt x="11614" y="1974"/>
                  </a:lnTo>
                  <a:lnTo>
                    <a:pt x="11898" y="2412"/>
                  </a:lnTo>
                  <a:lnTo>
                    <a:pt x="12039" y="2631"/>
                  </a:lnTo>
                  <a:lnTo>
                    <a:pt x="12181" y="2851"/>
                  </a:lnTo>
                  <a:lnTo>
                    <a:pt x="12039" y="3289"/>
                  </a:lnTo>
                  <a:lnTo>
                    <a:pt x="11756" y="3947"/>
                  </a:lnTo>
                  <a:lnTo>
                    <a:pt x="11614" y="3947"/>
                  </a:lnTo>
                  <a:lnTo>
                    <a:pt x="11473" y="3947"/>
                  </a:lnTo>
                  <a:lnTo>
                    <a:pt x="11190" y="4166"/>
                  </a:lnTo>
                  <a:lnTo>
                    <a:pt x="10552" y="5044"/>
                  </a:lnTo>
                  <a:lnTo>
                    <a:pt x="9986" y="5482"/>
                  </a:lnTo>
                  <a:lnTo>
                    <a:pt x="9561" y="6140"/>
                  </a:lnTo>
                  <a:lnTo>
                    <a:pt x="9561" y="6359"/>
                  </a:lnTo>
                  <a:lnTo>
                    <a:pt x="8852" y="6579"/>
                  </a:lnTo>
                  <a:lnTo>
                    <a:pt x="8569" y="6798"/>
                  </a:lnTo>
                  <a:lnTo>
                    <a:pt x="8286" y="7017"/>
                  </a:lnTo>
                  <a:lnTo>
                    <a:pt x="8144" y="7017"/>
                  </a:lnTo>
                  <a:lnTo>
                    <a:pt x="8286" y="7017"/>
                  </a:lnTo>
                  <a:lnTo>
                    <a:pt x="8569" y="7017"/>
                  </a:lnTo>
                  <a:lnTo>
                    <a:pt x="8852" y="6798"/>
                  </a:lnTo>
                  <a:lnTo>
                    <a:pt x="9136" y="7017"/>
                  </a:lnTo>
                  <a:lnTo>
                    <a:pt x="9136" y="7456"/>
                  </a:lnTo>
                  <a:lnTo>
                    <a:pt x="8994" y="7675"/>
                  </a:lnTo>
                  <a:lnTo>
                    <a:pt x="8711" y="7894"/>
                  </a:lnTo>
                  <a:lnTo>
                    <a:pt x="8428" y="8114"/>
                  </a:lnTo>
                  <a:lnTo>
                    <a:pt x="8144" y="8333"/>
                  </a:lnTo>
                  <a:lnTo>
                    <a:pt x="7719" y="8991"/>
                  </a:lnTo>
                  <a:lnTo>
                    <a:pt x="7861" y="8991"/>
                  </a:lnTo>
                  <a:lnTo>
                    <a:pt x="7719" y="8991"/>
                  </a:lnTo>
                  <a:lnTo>
                    <a:pt x="7436" y="8991"/>
                  </a:lnTo>
                  <a:lnTo>
                    <a:pt x="7153" y="8991"/>
                  </a:lnTo>
                  <a:lnTo>
                    <a:pt x="7153" y="9210"/>
                  </a:lnTo>
                  <a:lnTo>
                    <a:pt x="7294" y="9210"/>
                  </a:lnTo>
                  <a:lnTo>
                    <a:pt x="7436" y="9429"/>
                  </a:lnTo>
                  <a:lnTo>
                    <a:pt x="7436" y="9649"/>
                  </a:lnTo>
                  <a:lnTo>
                    <a:pt x="6870" y="10307"/>
                  </a:lnTo>
                  <a:lnTo>
                    <a:pt x="6161" y="10526"/>
                  </a:lnTo>
                  <a:lnTo>
                    <a:pt x="5878" y="10526"/>
                  </a:lnTo>
                  <a:lnTo>
                    <a:pt x="5736" y="10307"/>
                  </a:lnTo>
                  <a:lnTo>
                    <a:pt x="5595" y="10307"/>
                  </a:lnTo>
                  <a:lnTo>
                    <a:pt x="5453" y="10307"/>
                  </a:lnTo>
                  <a:lnTo>
                    <a:pt x="5453" y="10526"/>
                  </a:lnTo>
                  <a:lnTo>
                    <a:pt x="5595" y="10745"/>
                  </a:lnTo>
                  <a:lnTo>
                    <a:pt x="5595" y="11184"/>
                  </a:lnTo>
                  <a:lnTo>
                    <a:pt x="5595" y="11403"/>
                  </a:lnTo>
                  <a:lnTo>
                    <a:pt x="5453" y="11403"/>
                  </a:lnTo>
                  <a:lnTo>
                    <a:pt x="5453" y="11184"/>
                  </a:lnTo>
                  <a:lnTo>
                    <a:pt x="5311" y="10745"/>
                  </a:lnTo>
                  <a:lnTo>
                    <a:pt x="5311" y="10526"/>
                  </a:lnTo>
                  <a:lnTo>
                    <a:pt x="5170" y="10745"/>
                  </a:lnTo>
                  <a:lnTo>
                    <a:pt x="5170" y="10964"/>
                  </a:lnTo>
                  <a:lnTo>
                    <a:pt x="4745" y="10964"/>
                  </a:lnTo>
                  <a:lnTo>
                    <a:pt x="4603" y="10964"/>
                  </a:lnTo>
                  <a:lnTo>
                    <a:pt x="4462" y="10964"/>
                  </a:lnTo>
                  <a:lnTo>
                    <a:pt x="4462" y="11403"/>
                  </a:lnTo>
                  <a:lnTo>
                    <a:pt x="4745" y="11622"/>
                  </a:lnTo>
                  <a:lnTo>
                    <a:pt x="4887" y="11842"/>
                  </a:lnTo>
                  <a:lnTo>
                    <a:pt x="4887" y="12061"/>
                  </a:lnTo>
                  <a:lnTo>
                    <a:pt x="4745" y="12061"/>
                  </a:lnTo>
                  <a:lnTo>
                    <a:pt x="4603" y="11622"/>
                  </a:lnTo>
                  <a:lnTo>
                    <a:pt x="4462" y="11403"/>
                  </a:lnTo>
                  <a:lnTo>
                    <a:pt x="4320" y="11184"/>
                  </a:lnTo>
                  <a:lnTo>
                    <a:pt x="4178" y="11403"/>
                  </a:lnTo>
                  <a:lnTo>
                    <a:pt x="4037" y="11622"/>
                  </a:lnTo>
                  <a:lnTo>
                    <a:pt x="3753" y="12061"/>
                  </a:lnTo>
                  <a:lnTo>
                    <a:pt x="3612" y="12061"/>
                  </a:lnTo>
                  <a:lnTo>
                    <a:pt x="4462" y="12061"/>
                  </a:lnTo>
                  <a:lnTo>
                    <a:pt x="4745" y="12061"/>
                  </a:lnTo>
                  <a:lnTo>
                    <a:pt x="4887" y="12280"/>
                  </a:lnTo>
                  <a:lnTo>
                    <a:pt x="4603" y="12280"/>
                  </a:lnTo>
                  <a:lnTo>
                    <a:pt x="4462" y="12061"/>
                  </a:lnTo>
                  <a:lnTo>
                    <a:pt x="3753" y="12280"/>
                  </a:lnTo>
                  <a:lnTo>
                    <a:pt x="3612" y="12280"/>
                  </a:lnTo>
                  <a:lnTo>
                    <a:pt x="3470" y="12280"/>
                  </a:lnTo>
                  <a:lnTo>
                    <a:pt x="3470" y="12499"/>
                  </a:lnTo>
                  <a:lnTo>
                    <a:pt x="3612" y="12938"/>
                  </a:lnTo>
                  <a:lnTo>
                    <a:pt x="3612" y="13267"/>
                  </a:lnTo>
                  <a:lnTo>
                    <a:pt x="3612" y="13486"/>
                  </a:lnTo>
                  <a:lnTo>
                    <a:pt x="3470" y="13486"/>
                  </a:lnTo>
                  <a:lnTo>
                    <a:pt x="3329" y="13486"/>
                  </a:lnTo>
                  <a:lnTo>
                    <a:pt x="3187" y="13267"/>
                  </a:lnTo>
                  <a:lnTo>
                    <a:pt x="3045" y="13267"/>
                  </a:lnTo>
                  <a:lnTo>
                    <a:pt x="2762" y="13486"/>
                  </a:lnTo>
                  <a:lnTo>
                    <a:pt x="2479" y="13925"/>
                  </a:lnTo>
                  <a:lnTo>
                    <a:pt x="2195" y="14363"/>
                  </a:lnTo>
                  <a:lnTo>
                    <a:pt x="1912" y="15021"/>
                  </a:lnTo>
                  <a:lnTo>
                    <a:pt x="2054" y="15021"/>
                  </a:lnTo>
                  <a:lnTo>
                    <a:pt x="1912" y="15460"/>
                  </a:lnTo>
                  <a:lnTo>
                    <a:pt x="1487" y="15898"/>
                  </a:lnTo>
                  <a:lnTo>
                    <a:pt x="921" y="16776"/>
                  </a:lnTo>
                  <a:lnTo>
                    <a:pt x="921" y="16995"/>
                  </a:lnTo>
                  <a:lnTo>
                    <a:pt x="921" y="17214"/>
                  </a:lnTo>
                  <a:lnTo>
                    <a:pt x="921" y="17434"/>
                  </a:lnTo>
                  <a:lnTo>
                    <a:pt x="425" y="18091"/>
                  </a:lnTo>
                  <a:lnTo>
                    <a:pt x="567" y="18091"/>
                  </a:lnTo>
                  <a:lnTo>
                    <a:pt x="425" y="18091"/>
                  </a:lnTo>
                  <a:lnTo>
                    <a:pt x="283" y="18091"/>
                  </a:lnTo>
                  <a:lnTo>
                    <a:pt x="283" y="18311"/>
                  </a:lnTo>
                  <a:lnTo>
                    <a:pt x="425" y="18530"/>
                  </a:lnTo>
                  <a:lnTo>
                    <a:pt x="283" y="18749"/>
                  </a:lnTo>
                  <a:lnTo>
                    <a:pt x="142" y="19188"/>
                  </a:lnTo>
                  <a:lnTo>
                    <a:pt x="0" y="19188"/>
                  </a:lnTo>
                  <a:lnTo>
                    <a:pt x="142" y="19407"/>
                  </a:lnTo>
                  <a:lnTo>
                    <a:pt x="567" y="19846"/>
                  </a:lnTo>
                  <a:lnTo>
                    <a:pt x="779" y="19626"/>
                  </a:lnTo>
                  <a:lnTo>
                    <a:pt x="921" y="19626"/>
                  </a:lnTo>
                  <a:lnTo>
                    <a:pt x="1062" y="19626"/>
                  </a:lnTo>
                  <a:lnTo>
                    <a:pt x="1062" y="19846"/>
                  </a:lnTo>
                  <a:lnTo>
                    <a:pt x="921" y="20065"/>
                  </a:lnTo>
                  <a:lnTo>
                    <a:pt x="567" y="20504"/>
                  </a:lnTo>
                  <a:lnTo>
                    <a:pt x="142" y="20942"/>
                  </a:lnTo>
                  <a:lnTo>
                    <a:pt x="0" y="21161"/>
                  </a:lnTo>
                  <a:lnTo>
                    <a:pt x="142" y="21381"/>
                  </a:lnTo>
                  <a:lnTo>
                    <a:pt x="425" y="21600"/>
                  </a:lnTo>
                  <a:lnTo>
                    <a:pt x="567" y="21600"/>
                  </a:lnTo>
                  <a:lnTo>
                    <a:pt x="921" y="21381"/>
                  </a:lnTo>
                  <a:lnTo>
                    <a:pt x="1204" y="20942"/>
                  </a:lnTo>
                  <a:lnTo>
                    <a:pt x="1629" y="20284"/>
                  </a:lnTo>
                  <a:lnTo>
                    <a:pt x="1629" y="20504"/>
                  </a:lnTo>
                  <a:lnTo>
                    <a:pt x="1912" y="20065"/>
                  </a:lnTo>
                  <a:lnTo>
                    <a:pt x="2054" y="19846"/>
                  </a:lnTo>
                  <a:lnTo>
                    <a:pt x="2054" y="20065"/>
                  </a:lnTo>
                  <a:lnTo>
                    <a:pt x="2620" y="19407"/>
                  </a:lnTo>
                  <a:lnTo>
                    <a:pt x="3329" y="18530"/>
                  </a:lnTo>
                  <a:lnTo>
                    <a:pt x="4037" y="17872"/>
                  </a:lnTo>
                  <a:lnTo>
                    <a:pt x="4037" y="18091"/>
                  </a:lnTo>
                  <a:lnTo>
                    <a:pt x="4178" y="18311"/>
                  </a:lnTo>
                  <a:lnTo>
                    <a:pt x="4178" y="17872"/>
                  </a:lnTo>
                  <a:lnTo>
                    <a:pt x="4320" y="17434"/>
                  </a:lnTo>
                  <a:lnTo>
                    <a:pt x="4462" y="17653"/>
                  </a:lnTo>
                  <a:lnTo>
                    <a:pt x="4603" y="17653"/>
                  </a:lnTo>
                  <a:lnTo>
                    <a:pt x="4745" y="17434"/>
                  </a:lnTo>
                  <a:lnTo>
                    <a:pt x="4887" y="17214"/>
                  </a:lnTo>
                  <a:lnTo>
                    <a:pt x="4887" y="16776"/>
                  </a:lnTo>
                  <a:lnTo>
                    <a:pt x="5028" y="16556"/>
                  </a:lnTo>
                  <a:lnTo>
                    <a:pt x="5453" y="16556"/>
                  </a:lnTo>
                  <a:lnTo>
                    <a:pt x="5878" y="16776"/>
                  </a:lnTo>
                  <a:lnTo>
                    <a:pt x="5878" y="16556"/>
                  </a:lnTo>
                  <a:lnTo>
                    <a:pt x="6020" y="16337"/>
                  </a:lnTo>
                  <a:lnTo>
                    <a:pt x="6161" y="16776"/>
                  </a:lnTo>
                  <a:lnTo>
                    <a:pt x="6586" y="16556"/>
                  </a:lnTo>
                  <a:lnTo>
                    <a:pt x="6870" y="16118"/>
                  </a:lnTo>
                  <a:lnTo>
                    <a:pt x="7011" y="16118"/>
                  </a:lnTo>
                  <a:lnTo>
                    <a:pt x="7011" y="16337"/>
                  </a:lnTo>
                  <a:lnTo>
                    <a:pt x="7153" y="16776"/>
                  </a:lnTo>
                  <a:lnTo>
                    <a:pt x="7436" y="16776"/>
                  </a:lnTo>
                  <a:lnTo>
                    <a:pt x="8003" y="16776"/>
                  </a:lnTo>
                  <a:lnTo>
                    <a:pt x="8286" y="16337"/>
                  </a:lnTo>
                  <a:lnTo>
                    <a:pt x="8711" y="16118"/>
                  </a:lnTo>
                  <a:lnTo>
                    <a:pt x="8852" y="16118"/>
                  </a:lnTo>
                  <a:lnTo>
                    <a:pt x="8994" y="15679"/>
                  </a:lnTo>
                  <a:lnTo>
                    <a:pt x="9277" y="15898"/>
                  </a:lnTo>
                  <a:lnTo>
                    <a:pt x="9419" y="15898"/>
                  </a:lnTo>
                  <a:lnTo>
                    <a:pt x="9702" y="15241"/>
                  </a:lnTo>
                  <a:lnTo>
                    <a:pt x="9844" y="15021"/>
                  </a:lnTo>
                  <a:lnTo>
                    <a:pt x="9986" y="14802"/>
                  </a:lnTo>
                  <a:lnTo>
                    <a:pt x="10552" y="15021"/>
                  </a:lnTo>
                  <a:lnTo>
                    <a:pt x="10906" y="15241"/>
                  </a:lnTo>
                  <a:lnTo>
                    <a:pt x="11190" y="15460"/>
                  </a:lnTo>
                  <a:lnTo>
                    <a:pt x="11331" y="15679"/>
                  </a:lnTo>
                  <a:lnTo>
                    <a:pt x="11473" y="16118"/>
                  </a:lnTo>
                  <a:lnTo>
                    <a:pt x="12039" y="15898"/>
                  </a:lnTo>
                  <a:lnTo>
                    <a:pt x="12889" y="15241"/>
                  </a:lnTo>
                  <a:lnTo>
                    <a:pt x="13172" y="15460"/>
                  </a:lnTo>
                  <a:lnTo>
                    <a:pt x="13597" y="15241"/>
                  </a:lnTo>
                  <a:lnTo>
                    <a:pt x="13739" y="15241"/>
                  </a:lnTo>
                  <a:lnTo>
                    <a:pt x="13739" y="15021"/>
                  </a:lnTo>
                  <a:lnTo>
                    <a:pt x="13456" y="14802"/>
                  </a:lnTo>
                  <a:lnTo>
                    <a:pt x="12889" y="14583"/>
                  </a:lnTo>
                  <a:lnTo>
                    <a:pt x="12464" y="14363"/>
                  </a:lnTo>
                  <a:lnTo>
                    <a:pt x="12039" y="13925"/>
                  </a:lnTo>
                  <a:lnTo>
                    <a:pt x="12323" y="13925"/>
                  </a:lnTo>
                  <a:lnTo>
                    <a:pt x="12606" y="13925"/>
                  </a:lnTo>
                  <a:lnTo>
                    <a:pt x="12889" y="13925"/>
                  </a:lnTo>
                  <a:lnTo>
                    <a:pt x="12889" y="13706"/>
                  </a:lnTo>
                  <a:lnTo>
                    <a:pt x="12889" y="13486"/>
                  </a:lnTo>
                  <a:lnTo>
                    <a:pt x="12889" y="13267"/>
                  </a:lnTo>
                  <a:lnTo>
                    <a:pt x="13314" y="12938"/>
                  </a:lnTo>
                  <a:lnTo>
                    <a:pt x="13597" y="13267"/>
                  </a:lnTo>
                  <a:lnTo>
                    <a:pt x="13456" y="12499"/>
                  </a:lnTo>
                  <a:lnTo>
                    <a:pt x="13456" y="11842"/>
                  </a:lnTo>
                  <a:lnTo>
                    <a:pt x="13456" y="11622"/>
                  </a:lnTo>
                  <a:lnTo>
                    <a:pt x="13881" y="12938"/>
                  </a:lnTo>
                  <a:lnTo>
                    <a:pt x="13739" y="13267"/>
                  </a:lnTo>
                  <a:lnTo>
                    <a:pt x="13597" y="13267"/>
                  </a:lnTo>
                  <a:lnTo>
                    <a:pt x="13739" y="14144"/>
                  </a:lnTo>
                  <a:lnTo>
                    <a:pt x="13739" y="14583"/>
                  </a:lnTo>
                  <a:lnTo>
                    <a:pt x="14022" y="14583"/>
                  </a:lnTo>
                  <a:lnTo>
                    <a:pt x="14164" y="14363"/>
                  </a:lnTo>
                  <a:lnTo>
                    <a:pt x="14164" y="14144"/>
                  </a:lnTo>
                  <a:lnTo>
                    <a:pt x="14306" y="14144"/>
                  </a:lnTo>
                  <a:lnTo>
                    <a:pt x="14164" y="14363"/>
                  </a:lnTo>
                  <a:lnTo>
                    <a:pt x="14022" y="14583"/>
                  </a:lnTo>
                  <a:lnTo>
                    <a:pt x="14164" y="14802"/>
                  </a:lnTo>
                  <a:lnTo>
                    <a:pt x="14306" y="14583"/>
                  </a:lnTo>
                  <a:lnTo>
                    <a:pt x="14730" y="13486"/>
                  </a:lnTo>
                  <a:lnTo>
                    <a:pt x="14872" y="12719"/>
                  </a:lnTo>
                  <a:lnTo>
                    <a:pt x="14872" y="12280"/>
                  </a:lnTo>
                  <a:lnTo>
                    <a:pt x="14589" y="12061"/>
                  </a:lnTo>
                  <a:lnTo>
                    <a:pt x="14447" y="12061"/>
                  </a:lnTo>
                  <a:lnTo>
                    <a:pt x="14164" y="12280"/>
                  </a:lnTo>
                  <a:lnTo>
                    <a:pt x="14306" y="12061"/>
                  </a:lnTo>
                  <a:lnTo>
                    <a:pt x="14447" y="11842"/>
                  </a:lnTo>
                  <a:lnTo>
                    <a:pt x="14447" y="11184"/>
                  </a:lnTo>
                  <a:lnTo>
                    <a:pt x="14447" y="10745"/>
                  </a:lnTo>
                  <a:lnTo>
                    <a:pt x="14589" y="10526"/>
                  </a:lnTo>
                  <a:lnTo>
                    <a:pt x="14730" y="10526"/>
                  </a:lnTo>
                  <a:lnTo>
                    <a:pt x="15014" y="10526"/>
                  </a:lnTo>
                  <a:lnTo>
                    <a:pt x="15439" y="10745"/>
                  </a:lnTo>
                  <a:lnTo>
                    <a:pt x="15580" y="10745"/>
                  </a:lnTo>
                  <a:lnTo>
                    <a:pt x="15722" y="10526"/>
                  </a:lnTo>
                  <a:lnTo>
                    <a:pt x="15722" y="11403"/>
                  </a:lnTo>
                  <a:lnTo>
                    <a:pt x="15722" y="11622"/>
                  </a:lnTo>
                  <a:lnTo>
                    <a:pt x="15864" y="11842"/>
                  </a:lnTo>
                  <a:lnTo>
                    <a:pt x="16005" y="11622"/>
                  </a:lnTo>
                  <a:lnTo>
                    <a:pt x="16289" y="11403"/>
                  </a:lnTo>
                  <a:lnTo>
                    <a:pt x="16430" y="11184"/>
                  </a:lnTo>
                  <a:lnTo>
                    <a:pt x="16430" y="10745"/>
                  </a:lnTo>
                  <a:lnTo>
                    <a:pt x="16430" y="10307"/>
                  </a:lnTo>
                  <a:lnTo>
                    <a:pt x="16572" y="10087"/>
                  </a:lnTo>
                  <a:lnTo>
                    <a:pt x="16713" y="10087"/>
                  </a:lnTo>
                  <a:lnTo>
                    <a:pt x="16997" y="10307"/>
                  </a:lnTo>
                  <a:lnTo>
                    <a:pt x="17138" y="10526"/>
                  </a:lnTo>
                  <a:lnTo>
                    <a:pt x="17280" y="10526"/>
                  </a:lnTo>
                  <a:lnTo>
                    <a:pt x="17280" y="10307"/>
                  </a:lnTo>
                  <a:lnTo>
                    <a:pt x="16997" y="9868"/>
                  </a:lnTo>
                  <a:lnTo>
                    <a:pt x="16855" y="9649"/>
                  </a:lnTo>
                  <a:lnTo>
                    <a:pt x="16855" y="9429"/>
                  </a:lnTo>
                  <a:lnTo>
                    <a:pt x="16997" y="9210"/>
                  </a:lnTo>
                  <a:lnTo>
                    <a:pt x="17280" y="9429"/>
                  </a:lnTo>
                  <a:lnTo>
                    <a:pt x="17422" y="9429"/>
                  </a:lnTo>
                  <a:lnTo>
                    <a:pt x="17705" y="9429"/>
                  </a:lnTo>
                  <a:lnTo>
                    <a:pt x="17847" y="9210"/>
                  </a:lnTo>
                  <a:lnTo>
                    <a:pt x="17847" y="8772"/>
                  </a:lnTo>
                  <a:lnTo>
                    <a:pt x="17847" y="8114"/>
                  </a:lnTo>
                  <a:lnTo>
                    <a:pt x="17847" y="7894"/>
                  </a:lnTo>
                  <a:lnTo>
                    <a:pt x="17847" y="7675"/>
                  </a:lnTo>
                  <a:lnTo>
                    <a:pt x="18271" y="7894"/>
                  </a:lnTo>
                  <a:lnTo>
                    <a:pt x="18555" y="8114"/>
                  </a:lnTo>
                  <a:lnTo>
                    <a:pt x="18696" y="8114"/>
                  </a:lnTo>
                  <a:lnTo>
                    <a:pt x="18838" y="8114"/>
                  </a:lnTo>
                  <a:lnTo>
                    <a:pt x="18555" y="7456"/>
                  </a:lnTo>
                  <a:lnTo>
                    <a:pt x="18413" y="7237"/>
                  </a:lnTo>
                  <a:lnTo>
                    <a:pt x="18413" y="7017"/>
                  </a:lnTo>
                  <a:lnTo>
                    <a:pt x="19121" y="6140"/>
                  </a:lnTo>
                  <a:lnTo>
                    <a:pt x="20113" y="5044"/>
                  </a:lnTo>
                  <a:lnTo>
                    <a:pt x="19971" y="5263"/>
                  </a:lnTo>
                  <a:close/>
                  <a:moveTo>
                    <a:pt x="19971" y="526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6" name="AutoShape 18"/>
            <p:cNvSpPr>
              <a:spLocks/>
            </p:cNvSpPr>
            <p:nvPr/>
          </p:nvSpPr>
          <p:spPr bwMode="auto">
            <a:xfrm>
              <a:off x="3402" y="1304"/>
              <a:ext cx="96" cy="80"/>
            </a:xfrm>
            <a:custGeom>
              <a:avLst/>
              <a:gdLst/>
              <a:ahLst/>
              <a:cxnLst/>
              <a:rect l="0" t="0" r="r" b="b"/>
              <a:pathLst>
                <a:path w="21600" h="21600">
                  <a:moveTo>
                    <a:pt x="0" y="21600"/>
                  </a:moveTo>
                  <a:lnTo>
                    <a:pt x="0" y="21600"/>
                  </a:lnTo>
                  <a:lnTo>
                    <a:pt x="21600" y="0"/>
                  </a:lnTo>
                  <a:lnTo>
                    <a:pt x="0" y="1728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7" name="AutoShape 19"/>
            <p:cNvSpPr>
              <a:spLocks/>
            </p:cNvSpPr>
            <p:nvPr/>
          </p:nvSpPr>
          <p:spPr bwMode="auto">
            <a:xfrm>
              <a:off x="3370" y="584"/>
              <a:ext cx="144" cy="80"/>
            </a:xfrm>
            <a:custGeom>
              <a:avLst/>
              <a:gdLst/>
              <a:ahLst/>
              <a:cxnLst/>
              <a:rect l="0" t="0" r="r" b="b"/>
              <a:pathLst>
                <a:path w="21600" h="21600">
                  <a:moveTo>
                    <a:pt x="12000" y="0"/>
                  </a:moveTo>
                  <a:lnTo>
                    <a:pt x="12000" y="0"/>
                  </a:lnTo>
                  <a:lnTo>
                    <a:pt x="4800" y="8640"/>
                  </a:lnTo>
                  <a:lnTo>
                    <a:pt x="0" y="21600"/>
                  </a:lnTo>
                  <a:lnTo>
                    <a:pt x="2400" y="21600"/>
                  </a:lnTo>
                  <a:lnTo>
                    <a:pt x="7200" y="12960"/>
                  </a:lnTo>
                  <a:lnTo>
                    <a:pt x="21600" y="4320"/>
                  </a:lnTo>
                  <a:lnTo>
                    <a:pt x="16800" y="0"/>
                  </a:lnTo>
                  <a:lnTo>
                    <a:pt x="12000" y="0"/>
                  </a:lnTo>
                  <a:close/>
                  <a:moveTo>
                    <a:pt x="120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8" name="AutoShape 20"/>
            <p:cNvSpPr>
              <a:spLocks/>
            </p:cNvSpPr>
            <p:nvPr/>
          </p:nvSpPr>
          <p:spPr bwMode="auto">
            <a:xfrm>
              <a:off x="5739" y="2112"/>
              <a:ext cx="48" cy="16"/>
            </a:xfrm>
            <a:custGeom>
              <a:avLst/>
              <a:gdLst/>
              <a:ahLst/>
              <a:cxnLst/>
              <a:rect l="0" t="0" r="r" b="b"/>
              <a:pathLst>
                <a:path w="21600" h="21600">
                  <a:moveTo>
                    <a:pt x="7200" y="21600"/>
                  </a:moveTo>
                  <a:lnTo>
                    <a:pt x="7200" y="21600"/>
                  </a:lnTo>
                  <a:lnTo>
                    <a:pt x="14400" y="21600"/>
                  </a:lnTo>
                  <a:lnTo>
                    <a:pt x="14400" y="0"/>
                  </a:lnTo>
                  <a:lnTo>
                    <a:pt x="21600" y="0"/>
                  </a:lnTo>
                  <a:lnTo>
                    <a:pt x="14400" y="0"/>
                  </a:lnTo>
                  <a:lnTo>
                    <a:pt x="0" y="0"/>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AutoShape 21"/>
            <p:cNvSpPr>
              <a:spLocks/>
            </p:cNvSpPr>
            <p:nvPr/>
          </p:nvSpPr>
          <p:spPr bwMode="auto">
            <a:xfrm>
              <a:off x="2529" y="664"/>
              <a:ext cx="1241" cy="912"/>
            </a:xfrm>
            <a:custGeom>
              <a:avLst/>
              <a:gdLst/>
              <a:ahLst/>
              <a:cxnLst/>
              <a:rect l="0" t="0" r="r" b="b"/>
              <a:pathLst>
                <a:path w="21600" h="21600">
                  <a:moveTo>
                    <a:pt x="1672" y="16674"/>
                  </a:moveTo>
                  <a:lnTo>
                    <a:pt x="1672" y="16674"/>
                  </a:lnTo>
                  <a:lnTo>
                    <a:pt x="1394" y="18189"/>
                  </a:lnTo>
                  <a:lnTo>
                    <a:pt x="557" y="19326"/>
                  </a:lnTo>
                  <a:lnTo>
                    <a:pt x="0" y="20463"/>
                  </a:lnTo>
                  <a:lnTo>
                    <a:pt x="0" y="20842"/>
                  </a:lnTo>
                  <a:lnTo>
                    <a:pt x="0" y="21221"/>
                  </a:lnTo>
                  <a:lnTo>
                    <a:pt x="279" y="21600"/>
                  </a:lnTo>
                  <a:lnTo>
                    <a:pt x="557" y="21221"/>
                  </a:lnTo>
                  <a:lnTo>
                    <a:pt x="1115" y="20842"/>
                  </a:lnTo>
                  <a:lnTo>
                    <a:pt x="1951" y="20842"/>
                  </a:lnTo>
                  <a:lnTo>
                    <a:pt x="2787" y="20084"/>
                  </a:lnTo>
                  <a:lnTo>
                    <a:pt x="3623" y="18947"/>
                  </a:lnTo>
                  <a:lnTo>
                    <a:pt x="4877" y="17053"/>
                  </a:lnTo>
                  <a:lnTo>
                    <a:pt x="5435" y="16295"/>
                  </a:lnTo>
                  <a:lnTo>
                    <a:pt x="6271" y="15537"/>
                  </a:lnTo>
                  <a:lnTo>
                    <a:pt x="6828" y="14779"/>
                  </a:lnTo>
                  <a:lnTo>
                    <a:pt x="7107" y="14400"/>
                  </a:lnTo>
                  <a:lnTo>
                    <a:pt x="7665" y="14021"/>
                  </a:lnTo>
                  <a:lnTo>
                    <a:pt x="7943" y="14400"/>
                  </a:lnTo>
                  <a:lnTo>
                    <a:pt x="7943" y="14779"/>
                  </a:lnTo>
                  <a:lnTo>
                    <a:pt x="7943" y="16295"/>
                  </a:lnTo>
                  <a:lnTo>
                    <a:pt x="7665" y="16674"/>
                  </a:lnTo>
                  <a:lnTo>
                    <a:pt x="7386" y="16674"/>
                  </a:lnTo>
                  <a:lnTo>
                    <a:pt x="6550" y="17053"/>
                  </a:lnTo>
                  <a:lnTo>
                    <a:pt x="5992" y="17811"/>
                  </a:lnTo>
                  <a:lnTo>
                    <a:pt x="5714" y="18189"/>
                  </a:lnTo>
                  <a:lnTo>
                    <a:pt x="5435" y="18568"/>
                  </a:lnTo>
                  <a:lnTo>
                    <a:pt x="6271" y="18189"/>
                  </a:lnTo>
                  <a:lnTo>
                    <a:pt x="7107" y="17811"/>
                  </a:lnTo>
                  <a:lnTo>
                    <a:pt x="8779" y="16674"/>
                  </a:lnTo>
                  <a:lnTo>
                    <a:pt x="8779" y="17053"/>
                  </a:lnTo>
                  <a:lnTo>
                    <a:pt x="9058" y="17432"/>
                  </a:lnTo>
                  <a:lnTo>
                    <a:pt x="9615" y="15158"/>
                  </a:lnTo>
                  <a:lnTo>
                    <a:pt x="10452" y="14021"/>
                  </a:lnTo>
                  <a:lnTo>
                    <a:pt x="11009" y="13263"/>
                  </a:lnTo>
                  <a:lnTo>
                    <a:pt x="10730" y="13263"/>
                  </a:lnTo>
                  <a:lnTo>
                    <a:pt x="10452" y="13263"/>
                  </a:lnTo>
                  <a:lnTo>
                    <a:pt x="10173" y="13263"/>
                  </a:lnTo>
                  <a:lnTo>
                    <a:pt x="10730" y="12884"/>
                  </a:lnTo>
                  <a:lnTo>
                    <a:pt x="11288" y="12505"/>
                  </a:lnTo>
                  <a:lnTo>
                    <a:pt x="11566" y="11747"/>
                  </a:lnTo>
                  <a:lnTo>
                    <a:pt x="12124" y="10611"/>
                  </a:lnTo>
                  <a:lnTo>
                    <a:pt x="12403" y="10989"/>
                  </a:lnTo>
                  <a:lnTo>
                    <a:pt x="12681" y="10989"/>
                  </a:lnTo>
                  <a:lnTo>
                    <a:pt x="12960" y="11368"/>
                  </a:lnTo>
                  <a:lnTo>
                    <a:pt x="13239" y="11368"/>
                  </a:lnTo>
                  <a:lnTo>
                    <a:pt x="13239" y="10989"/>
                  </a:lnTo>
                  <a:lnTo>
                    <a:pt x="13239" y="10611"/>
                  </a:lnTo>
                  <a:lnTo>
                    <a:pt x="13239" y="10232"/>
                  </a:lnTo>
                  <a:lnTo>
                    <a:pt x="13239" y="9853"/>
                  </a:lnTo>
                  <a:lnTo>
                    <a:pt x="13517" y="9474"/>
                  </a:lnTo>
                  <a:lnTo>
                    <a:pt x="13796" y="9474"/>
                  </a:lnTo>
                  <a:lnTo>
                    <a:pt x="14632" y="9853"/>
                  </a:lnTo>
                  <a:lnTo>
                    <a:pt x="15190" y="9853"/>
                  </a:lnTo>
                  <a:lnTo>
                    <a:pt x="15468" y="9853"/>
                  </a:lnTo>
                  <a:lnTo>
                    <a:pt x="15747" y="9095"/>
                  </a:lnTo>
                  <a:lnTo>
                    <a:pt x="15747" y="8337"/>
                  </a:lnTo>
                  <a:lnTo>
                    <a:pt x="15468" y="8337"/>
                  </a:lnTo>
                  <a:lnTo>
                    <a:pt x="14632" y="8337"/>
                  </a:lnTo>
                  <a:lnTo>
                    <a:pt x="14075" y="8716"/>
                  </a:lnTo>
                  <a:lnTo>
                    <a:pt x="14632" y="7958"/>
                  </a:lnTo>
                  <a:lnTo>
                    <a:pt x="15468" y="7579"/>
                  </a:lnTo>
                  <a:lnTo>
                    <a:pt x="16305" y="7579"/>
                  </a:lnTo>
                  <a:lnTo>
                    <a:pt x="16862" y="6821"/>
                  </a:lnTo>
                  <a:lnTo>
                    <a:pt x="16583" y="6821"/>
                  </a:lnTo>
                  <a:lnTo>
                    <a:pt x="16305" y="7200"/>
                  </a:lnTo>
                  <a:lnTo>
                    <a:pt x="15747" y="6821"/>
                  </a:lnTo>
                  <a:lnTo>
                    <a:pt x="16026" y="6442"/>
                  </a:lnTo>
                  <a:lnTo>
                    <a:pt x="16305" y="6063"/>
                  </a:lnTo>
                  <a:lnTo>
                    <a:pt x="17977" y="4926"/>
                  </a:lnTo>
                  <a:lnTo>
                    <a:pt x="18255" y="5305"/>
                  </a:lnTo>
                  <a:lnTo>
                    <a:pt x="18813" y="4926"/>
                  </a:lnTo>
                  <a:lnTo>
                    <a:pt x="19092" y="4547"/>
                  </a:lnTo>
                  <a:lnTo>
                    <a:pt x="19092" y="4168"/>
                  </a:lnTo>
                  <a:lnTo>
                    <a:pt x="18813" y="3789"/>
                  </a:lnTo>
                  <a:lnTo>
                    <a:pt x="18255" y="3789"/>
                  </a:lnTo>
                  <a:lnTo>
                    <a:pt x="17698" y="3411"/>
                  </a:lnTo>
                  <a:lnTo>
                    <a:pt x="18255" y="3032"/>
                  </a:lnTo>
                  <a:lnTo>
                    <a:pt x="18813" y="2653"/>
                  </a:lnTo>
                  <a:lnTo>
                    <a:pt x="19928" y="2653"/>
                  </a:lnTo>
                  <a:lnTo>
                    <a:pt x="20764" y="2274"/>
                  </a:lnTo>
                  <a:lnTo>
                    <a:pt x="21043" y="2274"/>
                  </a:lnTo>
                  <a:lnTo>
                    <a:pt x="21043" y="1895"/>
                  </a:lnTo>
                  <a:lnTo>
                    <a:pt x="21043" y="1516"/>
                  </a:lnTo>
                  <a:lnTo>
                    <a:pt x="20764" y="1137"/>
                  </a:lnTo>
                  <a:lnTo>
                    <a:pt x="19928" y="1137"/>
                  </a:lnTo>
                  <a:lnTo>
                    <a:pt x="19092" y="1137"/>
                  </a:lnTo>
                  <a:lnTo>
                    <a:pt x="18534" y="1516"/>
                  </a:lnTo>
                  <a:lnTo>
                    <a:pt x="17698" y="1895"/>
                  </a:lnTo>
                  <a:lnTo>
                    <a:pt x="16862" y="2274"/>
                  </a:lnTo>
                  <a:lnTo>
                    <a:pt x="16862" y="1895"/>
                  </a:lnTo>
                  <a:lnTo>
                    <a:pt x="18534" y="1137"/>
                  </a:lnTo>
                  <a:lnTo>
                    <a:pt x="20206" y="758"/>
                  </a:lnTo>
                  <a:lnTo>
                    <a:pt x="21043" y="758"/>
                  </a:lnTo>
                  <a:lnTo>
                    <a:pt x="21600" y="758"/>
                  </a:lnTo>
                  <a:lnTo>
                    <a:pt x="20485" y="379"/>
                  </a:lnTo>
                  <a:lnTo>
                    <a:pt x="19370" y="0"/>
                  </a:lnTo>
                  <a:lnTo>
                    <a:pt x="18534" y="379"/>
                  </a:lnTo>
                  <a:lnTo>
                    <a:pt x="17419" y="758"/>
                  </a:lnTo>
                  <a:lnTo>
                    <a:pt x="16305" y="1137"/>
                  </a:lnTo>
                  <a:lnTo>
                    <a:pt x="16026" y="1516"/>
                  </a:lnTo>
                  <a:lnTo>
                    <a:pt x="15747" y="1895"/>
                  </a:lnTo>
                  <a:lnTo>
                    <a:pt x="15468" y="2653"/>
                  </a:lnTo>
                  <a:lnTo>
                    <a:pt x="15190" y="3789"/>
                  </a:lnTo>
                  <a:lnTo>
                    <a:pt x="14354" y="4168"/>
                  </a:lnTo>
                  <a:lnTo>
                    <a:pt x="13796" y="4547"/>
                  </a:lnTo>
                  <a:lnTo>
                    <a:pt x="13796" y="4926"/>
                  </a:lnTo>
                  <a:lnTo>
                    <a:pt x="14075" y="5305"/>
                  </a:lnTo>
                  <a:lnTo>
                    <a:pt x="14632" y="4926"/>
                  </a:lnTo>
                  <a:lnTo>
                    <a:pt x="15190" y="4926"/>
                  </a:lnTo>
                  <a:lnTo>
                    <a:pt x="15468" y="4926"/>
                  </a:lnTo>
                  <a:lnTo>
                    <a:pt x="15468" y="5305"/>
                  </a:lnTo>
                  <a:lnTo>
                    <a:pt x="14911" y="5684"/>
                  </a:lnTo>
                  <a:lnTo>
                    <a:pt x="13796" y="6442"/>
                  </a:lnTo>
                  <a:lnTo>
                    <a:pt x="11845" y="7579"/>
                  </a:lnTo>
                  <a:lnTo>
                    <a:pt x="11288" y="8716"/>
                  </a:lnTo>
                  <a:lnTo>
                    <a:pt x="10730" y="9853"/>
                  </a:lnTo>
                  <a:lnTo>
                    <a:pt x="10173" y="10611"/>
                  </a:lnTo>
                  <a:lnTo>
                    <a:pt x="9058" y="11368"/>
                  </a:lnTo>
                  <a:lnTo>
                    <a:pt x="8501" y="11368"/>
                  </a:lnTo>
                  <a:lnTo>
                    <a:pt x="8222" y="11368"/>
                  </a:lnTo>
                  <a:lnTo>
                    <a:pt x="8222" y="11747"/>
                  </a:lnTo>
                  <a:lnTo>
                    <a:pt x="8222" y="12505"/>
                  </a:lnTo>
                  <a:lnTo>
                    <a:pt x="8222" y="12884"/>
                  </a:lnTo>
                  <a:lnTo>
                    <a:pt x="7943" y="13642"/>
                  </a:lnTo>
                  <a:lnTo>
                    <a:pt x="7665" y="13642"/>
                  </a:lnTo>
                  <a:lnTo>
                    <a:pt x="7386" y="13642"/>
                  </a:lnTo>
                  <a:lnTo>
                    <a:pt x="6828" y="13263"/>
                  </a:lnTo>
                  <a:lnTo>
                    <a:pt x="5714" y="12884"/>
                  </a:lnTo>
                  <a:lnTo>
                    <a:pt x="5156" y="12884"/>
                  </a:lnTo>
                  <a:lnTo>
                    <a:pt x="4877" y="12505"/>
                  </a:lnTo>
                  <a:lnTo>
                    <a:pt x="5156" y="12126"/>
                  </a:lnTo>
                  <a:lnTo>
                    <a:pt x="5435" y="12126"/>
                  </a:lnTo>
                  <a:lnTo>
                    <a:pt x="5714" y="11747"/>
                  </a:lnTo>
                  <a:lnTo>
                    <a:pt x="5435" y="10989"/>
                  </a:lnTo>
                  <a:lnTo>
                    <a:pt x="4877" y="10989"/>
                  </a:lnTo>
                  <a:lnTo>
                    <a:pt x="4599" y="11368"/>
                  </a:lnTo>
                  <a:lnTo>
                    <a:pt x="4320" y="12505"/>
                  </a:lnTo>
                  <a:lnTo>
                    <a:pt x="3902" y="14021"/>
                  </a:lnTo>
                  <a:lnTo>
                    <a:pt x="2787" y="15158"/>
                  </a:lnTo>
                  <a:lnTo>
                    <a:pt x="2230" y="15916"/>
                  </a:lnTo>
                  <a:lnTo>
                    <a:pt x="1672" y="16674"/>
                  </a:lnTo>
                  <a:close/>
                  <a:moveTo>
                    <a:pt x="1672" y="1667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AutoShape 22"/>
            <p:cNvSpPr>
              <a:spLocks/>
            </p:cNvSpPr>
            <p:nvPr/>
          </p:nvSpPr>
          <p:spPr bwMode="auto">
            <a:xfrm>
              <a:off x="3818" y="2096"/>
              <a:ext cx="504" cy="352"/>
            </a:xfrm>
            <a:custGeom>
              <a:avLst/>
              <a:gdLst/>
              <a:ahLst/>
              <a:cxnLst/>
              <a:rect l="0" t="0" r="r" b="b"/>
              <a:pathLst>
                <a:path w="21600" h="21600">
                  <a:moveTo>
                    <a:pt x="2743" y="16691"/>
                  </a:moveTo>
                  <a:lnTo>
                    <a:pt x="2743" y="16691"/>
                  </a:lnTo>
                  <a:lnTo>
                    <a:pt x="2743" y="17673"/>
                  </a:lnTo>
                  <a:lnTo>
                    <a:pt x="4457" y="19636"/>
                  </a:lnTo>
                  <a:lnTo>
                    <a:pt x="5829" y="21600"/>
                  </a:lnTo>
                  <a:lnTo>
                    <a:pt x="7886" y="21600"/>
                  </a:lnTo>
                  <a:lnTo>
                    <a:pt x="12000" y="20618"/>
                  </a:lnTo>
                  <a:lnTo>
                    <a:pt x="16114" y="18655"/>
                  </a:lnTo>
                  <a:lnTo>
                    <a:pt x="16800" y="18655"/>
                  </a:lnTo>
                  <a:lnTo>
                    <a:pt x="17486" y="18655"/>
                  </a:lnTo>
                  <a:lnTo>
                    <a:pt x="18857" y="17673"/>
                  </a:lnTo>
                  <a:lnTo>
                    <a:pt x="19543" y="15709"/>
                  </a:lnTo>
                  <a:lnTo>
                    <a:pt x="20914" y="14727"/>
                  </a:lnTo>
                  <a:lnTo>
                    <a:pt x="21600" y="13745"/>
                  </a:lnTo>
                  <a:lnTo>
                    <a:pt x="21600" y="12764"/>
                  </a:lnTo>
                  <a:lnTo>
                    <a:pt x="21600" y="10800"/>
                  </a:lnTo>
                  <a:lnTo>
                    <a:pt x="20914" y="8836"/>
                  </a:lnTo>
                  <a:lnTo>
                    <a:pt x="20229" y="7855"/>
                  </a:lnTo>
                  <a:lnTo>
                    <a:pt x="18857" y="7855"/>
                  </a:lnTo>
                  <a:lnTo>
                    <a:pt x="16114" y="8836"/>
                  </a:lnTo>
                  <a:lnTo>
                    <a:pt x="14057" y="8836"/>
                  </a:lnTo>
                  <a:lnTo>
                    <a:pt x="13371" y="7855"/>
                  </a:lnTo>
                  <a:lnTo>
                    <a:pt x="12686" y="6873"/>
                  </a:lnTo>
                  <a:lnTo>
                    <a:pt x="12686" y="5891"/>
                  </a:lnTo>
                  <a:lnTo>
                    <a:pt x="12000" y="4909"/>
                  </a:lnTo>
                  <a:lnTo>
                    <a:pt x="12000" y="5891"/>
                  </a:lnTo>
                  <a:lnTo>
                    <a:pt x="11314" y="6873"/>
                  </a:lnTo>
                  <a:lnTo>
                    <a:pt x="10629" y="6873"/>
                  </a:lnTo>
                  <a:lnTo>
                    <a:pt x="9943" y="6873"/>
                  </a:lnTo>
                  <a:lnTo>
                    <a:pt x="8571" y="7855"/>
                  </a:lnTo>
                  <a:lnTo>
                    <a:pt x="8571" y="6873"/>
                  </a:lnTo>
                  <a:lnTo>
                    <a:pt x="7200" y="8836"/>
                  </a:lnTo>
                  <a:lnTo>
                    <a:pt x="7886" y="6873"/>
                  </a:lnTo>
                  <a:lnTo>
                    <a:pt x="8571" y="5891"/>
                  </a:lnTo>
                  <a:lnTo>
                    <a:pt x="8571" y="3927"/>
                  </a:lnTo>
                  <a:lnTo>
                    <a:pt x="8571" y="1964"/>
                  </a:lnTo>
                  <a:lnTo>
                    <a:pt x="7886" y="982"/>
                  </a:lnTo>
                  <a:lnTo>
                    <a:pt x="7200" y="0"/>
                  </a:lnTo>
                  <a:lnTo>
                    <a:pt x="5829" y="982"/>
                  </a:lnTo>
                  <a:lnTo>
                    <a:pt x="5143" y="1964"/>
                  </a:lnTo>
                  <a:lnTo>
                    <a:pt x="2743" y="4909"/>
                  </a:lnTo>
                  <a:lnTo>
                    <a:pt x="2057" y="4909"/>
                  </a:lnTo>
                  <a:lnTo>
                    <a:pt x="1371" y="3927"/>
                  </a:lnTo>
                  <a:lnTo>
                    <a:pt x="5829" y="6873"/>
                  </a:lnTo>
                  <a:lnTo>
                    <a:pt x="6514" y="6873"/>
                  </a:lnTo>
                  <a:lnTo>
                    <a:pt x="3771" y="7855"/>
                  </a:lnTo>
                  <a:lnTo>
                    <a:pt x="686" y="9818"/>
                  </a:lnTo>
                  <a:lnTo>
                    <a:pt x="0" y="10800"/>
                  </a:lnTo>
                  <a:lnTo>
                    <a:pt x="0" y="11782"/>
                  </a:lnTo>
                  <a:lnTo>
                    <a:pt x="686" y="13745"/>
                  </a:lnTo>
                  <a:lnTo>
                    <a:pt x="2743" y="16691"/>
                  </a:lnTo>
                  <a:close/>
                  <a:moveTo>
                    <a:pt x="2743" y="16691"/>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1" name="AutoShape 23"/>
            <p:cNvSpPr>
              <a:spLocks/>
            </p:cNvSpPr>
            <p:nvPr/>
          </p:nvSpPr>
          <p:spPr bwMode="auto">
            <a:xfrm>
              <a:off x="2689" y="936"/>
              <a:ext cx="280" cy="192"/>
            </a:xfrm>
            <a:custGeom>
              <a:avLst/>
              <a:gdLst/>
              <a:ahLst/>
              <a:cxnLst/>
              <a:rect l="0" t="0" r="r" b="b"/>
              <a:pathLst>
                <a:path w="21600" h="21600">
                  <a:moveTo>
                    <a:pt x="10491" y="5400"/>
                  </a:moveTo>
                  <a:lnTo>
                    <a:pt x="10491" y="5400"/>
                  </a:lnTo>
                  <a:lnTo>
                    <a:pt x="8023" y="5400"/>
                  </a:lnTo>
                  <a:lnTo>
                    <a:pt x="6789" y="3600"/>
                  </a:lnTo>
                  <a:lnTo>
                    <a:pt x="4937" y="5400"/>
                  </a:lnTo>
                  <a:lnTo>
                    <a:pt x="1234" y="12600"/>
                  </a:lnTo>
                  <a:lnTo>
                    <a:pt x="0" y="18000"/>
                  </a:lnTo>
                  <a:lnTo>
                    <a:pt x="0" y="19800"/>
                  </a:lnTo>
                  <a:lnTo>
                    <a:pt x="1234" y="21600"/>
                  </a:lnTo>
                  <a:lnTo>
                    <a:pt x="2469" y="21600"/>
                  </a:lnTo>
                  <a:lnTo>
                    <a:pt x="3703" y="19800"/>
                  </a:lnTo>
                  <a:lnTo>
                    <a:pt x="4937" y="16200"/>
                  </a:lnTo>
                  <a:lnTo>
                    <a:pt x="12960" y="9000"/>
                  </a:lnTo>
                  <a:lnTo>
                    <a:pt x="16663" y="3600"/>
                  </a:lnTo>
                  <a:lnTo>
                    <a:pt x="21600" y="0"/>
                  </a:lnTo>
                  <a:lnTo>
                    <a:pt x="20366" y="0"/>
                  </a:lnTo>
                  <a:lnTo>
                    <a:pt x="10491" y="5400"/>
                  </a:lnTo>
                  <a:close/>
                  <a:moveTo>
                    <a:pt x="10491"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AutoShape 24"/>
            <p:cNvSpPr>
              <a:spLocks/>
            </p:cNvSpPr>
            <p:nvPr/>
          </p:nvSpPr>
          <p:spPr bwMode="auto">
            <a:xfrm>
              <a:off x="5579" y="3528"/>
              <a:ext cx="112" cy="96"/>
            </a:xfrm>
            <a:custGeom>
              <a:avLst/>
              <a:gdLst/>
              <a:ahLst/>
              <a:cxnLst/>
              <a:rect l="0" t="0" r="r" b="b"/>
              <a:pathLst>
                <a:path w="21600" h="21600">
                  <a:moveTo>
                    <a:pt x="6171" y="7200"/>
                  </a:moveTo>
                  <a:lnTo>
                    <a:pt x="6171" y="7200"/>
                  </a:lnTo>
                  <a:lnTo>
                    <a:pt x="0" y="7200"/>
                  </a:lnTo>
                  <a:lnTo>
                    <a:pt x="0" y="18000"/>
                  </a:lnTo>
                  <a:lnTo>
                    <a:pt x="0" y="21600"/>
                  </a:lnTo>
                  <a:lnTo>
                    <a:pt x="3086" y="21600"/>
                  </a:lnTo>
                  <a:lnTo>
                    <a:pt x="9257" y="18000"/>
                  </a:lnTo>
                  <a:lnTo>
                    <a:pt x="15429" y="10800"/>
                  </a:lnTo>
                  <a:lnTo>
                    <a:pt x="21600" y="0"/>
                  </a:lnTo>
                  <a:lnTo>
                    <a:pt x="6171" y="7200"/>
                  </a:lnTo>
                  <a:close/>
                  <a:moveTo>
                    <a:pt x="6171"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3" name="AutoShape 25"/>
            <p:cNvSpPr>
              <a:spLocks/>
            </p:cNvSpPr>
            <p:nvPr/>
          </p:nvSpPr>
          <p:spPr bwMode="auto">
            <a:xfrm>
              <a:off x="4354" y="3448"/>
              <a:ext cx="48" cy="64"/>
            </a:xfrm>
            <a:custGeom>
              <a:avLst/>
              <a:gdLst/>
              <a:ahLst/>
              <a:cxnLst/>
              <a:rect l="0" t="0" r="r" b="b"/>
              <a:pathLst>
                <a:path w="21600" h="21600">
                  <a:moveTo>
                    <a:pt x="21600" y="5400"/>
                  </a:moveTo>
                  <a:lnTo>
                    <a:pt x="21600" y="5400"/>
                  </a:lnTo>
                  <a:lnTo>
                    <a:pt x="14400" y="0"/>
                  </a:lnTo>
                  <a:lnTo>
                    <a:pt x="0" y="21600"/>
                  </a:lnTo>
                  <a:lnTo>
                    <a:pt x="7200" y="16200"/>
                  </a:lnTo>
                  <a:lnTo>
                    <a:pt x="21600" y="5400"/>
                  </a:lnTo>
                  <a:close/>
                  <a:moveTo>
                    <a:pt x="21600"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AutoShape 26"/>
            <p:cNvSpPr>
              <a:spLocks/>
            </p:cNvSpPr>
            <p:nvPr/>
          </p:nvSpPr>
          <p:spPr bwMode="auto">
            <a:xfrm>
              <a:off x="4274" y="3144"/>
              <a:ext cx="561" cy="1016"/>
            </a:xfrm>
            <a:custGeom>
              <a:avLst/>
              <a:gdLst/>
              <a:ahLst/>
              <a:cxnLst/>
              <a:rect l="0" t="0" r="r" b="b"/>
              <a:pathLst>
                <a:path w="21600" h="21600">
                  <a:moveTo>
                    <a:pt x="1851" y="21260"/>
                  </a:moveTo>
                  <a:lnTo>
                    <a:pt x="1851" y="21260"/>
                  </a:lnTo>
                  <a:lnTo>
                    <a:pt x="2469" y="21600"/>
                  </a:lnTo>
                  <a:lnTo>
                    <a:pt x="3703" y="21600"/>
                  </a:lnTo>
                  <a:lnTo>
                    <a:pt x="3703" y="21260"/>
                  </a:lnTo>
                  <a:lnTo>
                    <a:pt x="4320" y="20920"/>
                  </a:lnTo>
                  <a:lnTo>
                    <a:pt x="4320" y="20580"/>
                  </a:lnTo>
                  <a:lnTo>
                    <a:pt x="4937" y="20580"/>
                  </a:lnTo>
                  <a:lnTo>
                    <a:pt x="6171" y="20920"/>
                  </a:lnTo>
                  <a:lnTo>
                    <a:pt x="6789" y="21260"/>
                  </a:lnTo>
                  <a:lnTo>
                    <a:pt x="7406" y="21260"/>
                  </a:lnTo>
                  <a:lnTo>
                    <a:pt x="9257" y="20920"/>
                  </a:lnTo>
                  <a:lnTo>
                    <a:pt x="11109" y="20580"/>
                  </a:lnTo>
                  <a:lnTo>
                    <a:pt x="12960" y="20580"/>
                  </a:lnTo>
                  <a:lnTo>
                    <a:pt x="15429" y="20920"/>
                  </a:lnTo>
                  <a:lnTo>
                    <a:pt x="15429" y="21260"/>
                  </a:lnTo>
                  <a:lnTo>
                    <a:pt x="16046" y="21260"/>
                  </a:lnTo>
                  <a:lnTo>
                    <a:pt x="16663" y="20239"/>
                  </a:lnTo>
                  <a:lnTo>
                    <a:pt x="16663" y="19219"/>
                  </a:lnTo>
                  <a:lnTo>
                    <a:pt x="18514" y="18539"/>
                  </a:lnTo>
                  <a:lnTo>
                    <a:pt x="19749" y="18539"/>
                  </a:lnTo>
                  <a:lnTo>
                    <a:pt x="20983" y="18198"/>
                  </a:lnTo>
                  <a:lnTo>
                    <a:pt x="21600" y="16838"/>
                  </a:lnTo>
                  <a:lnTo>
                    <a:pt x="21600" y="15987"/>
                  </a:lnTo>
                  <a:lnTo>
                    <a:pt x="20983" y="15647"/>
                  </a:lnTo>
                  <a:lnTo>
                    <a:pt x="19749" y="15647"/>
                  </a:lnTo>
                  <a:lnTo>
                    <a:pt x="18514" y="15307"/>
                  </a:lnTo>
                  <a:lnTo>
                    <a:pt x="17897" y="14287"/>
                  </a:lnTo>
                  <a:lnTo>
                    <a:pt x="17897" y="12926"/>
                  </a:lnTo>
                  <a:lnTo>
                    <a:pt x="16663" y="11225"/>
                  </a:lnTo>
                  <a:lnTo>
                    <a:pt x="14811" y="8504"/>
                  </a:lnTo>
                  <a:lnTo>
                    <a:pt x="14811" y="8164"/>
                  </a:lnTo>
                  <a:lnTo>
                    <a:pt x="11109" y="6803"/>
                  </a:lnTo>
                  <a:lnTo>
                    <a:pt x="10491" y="6803"/>
                  </a:lnTo>
                  <a:lnTo>
                    <a:pt x="9874" y="6463"/>
                  </a:lnTo>
                  <a:lnTo>
                    <a:pt x="9874" y="6123"/>
                  </a:lnTo>
                  <a:lnTo>
                    <a:pt x="11109" y="5783"/>
                  </a:lnTo>
                  <a:lnTo>
                    <a:pt x="13577" y="5443"/>
                  </a:lnTo>
                  <a:lnTo>
                    <a:pt x="15429" y="5102"/>
                  </a:lnTo>
                  <a:lnTo>
                    <a:pt x="16663" y="4762"/>
                  </a:lnTo>
                  <a:lnTo>
                    <a:pt x="16663" y="4082"/>
                  </a:lnTo>
                  <a:lnTo>
                    <a:pt x="16046" y="3402"/>
                  </a:lnTo>
                  <a:lnTo>
                    <a:pt x="14811" y="3061"/>
                  </a:lnTo>
                  <a:lnTo>
                    <a:pt x="13577" y="3061"/>
                  </a:lnTo>
                  <a:lnTo>
                    <a:pt x="11726" y="3061"/>
                  </a:lnTo>
                  <a:lnTo>
                    <a:pt x="9874" y="2721"/>
                  </a:lnTo>
                  <a:lnTo>
                    <a:pt x="9257" y="2721"/>
                  </a:lnTo>
                  <a:lnTo>
                    <a:pt x="9874" y="2381"/>
                  </a:lnTo>
                  <a:lnTo>
                    <a:pt x="11109" y="2041"/>
                  </a:lnTo>
                  <a:lnTo>
                    <a:pt x="12960" y="1701"/>
                  </a:lnTo>
                  <a:lnTo>
                    <a:pt x="13577" y="1361"/>
                  </a:lnTo>
                  <a:lnTo>
                    <a:pt x="13577" y="1020"/>
                  </a:lnTo>
                  <a:lnTo>
                    <a:pt x="12960" y="340"/>
                  </a:lnTo>
                  <a:lnTo>
                    <a:pt x="11726" y="340"/>
                  </a:lnTo>
                  <a:lnTo>
                    <a:pt x="9257" y="0"/>
                  </a:lnTo>
                  <a:lnTo>
                    <a:pt x="9257" y="680"/>
                  </a:lnTo>
                  <a:lnTo>
                    <a:pt x="8023" y="1701"/>
                  </a:lnTo>
                  <a:lnTo>
                    <a:pt x="7406" y="1701"/>
                  </a:lnTo>
                  <a:lnTo>
                    <a:pt x="6789" y="1361"/>
                  </a:lnTo>
                  <a:lnTo>
                    <a:pt x="6171" y="1701"/>
                  </a:lnTo>
                  <a:lnTo>
                    <a:pt x="6171" y="2041"/>
                  </a:lnTo>
                  <a:lnTo>
                    <a:pt x="6789" y="2721"/>
                  </a:lnTo>
                  <a:lnTo>
                    <a:pt x="6171" y="3402"/>
                  </a:lnTo>
                  <a:lnTo>
                    <a:pt x="5554" y="4082"/>
                  </a:lnTo>
                  <a:lnTo>
                    <a:pt x="4937" y="4422"/>
                  </a:lnTo>
                  <a:lnTo>
                    <a:pt x="4937" y="5102"/>
                  </a:lnTo>
                  <a:lnTo>
                    <a:pt x="6171" y="4762"/>
                  </a:lnTo>
                  <a:lnTo>
                    <a:pt x="6789" y="4422"/>
                  </a:lnTo>
                  <a:lnTo>
                    <a:pt x="6171" y="5102"/>
                  </a:lnTo>
                  <a:lnTo>
                    <a:pt x="5554" y="5443"/>
                  </a:lnTo>
                  <a:lnTo>
                    <a:pt x="4320" y="6123"/>
                  </a:lnTo>
                  <a:lnTo>
                    <a:pt x="4320" y="6463"/>
                  </a:lnTo>
                  <a:lnTo>
                    <a:pt x="4937" y="6123"/>
                  </a:lnTo>
                  <a:lnTo>
                    <a:pt x="5554" y="5783"/>
                  </a:lnTo>
                  <a:lnTo>
                    <a:pt x="6171" y="5443"/>
                  </a:lnTo>
                  <a:lnTo>
                    <a:pt x="6789" y="5783"/>
                  </a:lnTo>
                  <a:lnTo>
                    <a:pt x="6789" y="6123"/>
                  </a:lnTo>
                  <a:lnTo>
                    <a:pt x="6789" y="6803"/>
                  </a:lnTo>
                  <a:lnTo>
                    <a:pt x="6789" y="7824"/>
                  </a:lnTo>
                  <a:lnTo>
                    <a:pt x="7406" y="9524"/>
                  </a:lnTo>
                  <a:lnTo>
                    <a:pt x="8640" y="12926"/>
                  </a:lnTo>
                  <a:lnTo>
                    <a:pt x="9257" y="13266"/>
                  </a:lnTo>
                  <a:lnTo>
                    <a:pt x="9257" y="13606"/>
                  </a:lnTo>
                  <a:lnTo>
                    <a:pt x="8023" y="13606"/>
                  </a:lnTo>
                  <a:lnTo>
                    <a:pt x="6171" y="13266"/>
                  </a:lnTo>
                  <a:lnTo>
                    <a:pt x="4320" y="13606"/>
                  </a:lnTo>
                  <a:lnTo>
                    <a:pt x="3703" y="13946"/>
                  </a:lnTo>
                  <a:lnTo>
                    <a:pt x="3086" y="14287"/>
                  </a:lnTo>
                  <a:lnTo>
                    <a:pt x="3086" y="14967"/>
                  </a:lnTo>
                  <a:lnTo>
                    <a:pt x="3703" y="14967"/>
                  </a:lnTo>
                  <a:lnTo>
                    <a:pt x="4937" y="15307"/>
                  </a:lnTo>
                  <a:lnTo>
                    <a:pt x="4937" y="15647"/>
                  </a:lnTo>
                  <a:lnTo>
                    <a:pt x="3703" y="15987"/>
                  </a:lnTo>
                  <a:lnTo>
                    <a:pt x="1851" y="16498"/>
                  </a:lnTo>
                  <a:lnTo>
                    <a:pt x="617" y="16498"/>
                  </a:lnTo>
                  <a:lnTo>
                    <a:pt x="0" y="16838"/>
                  </a:lnTo>
                  <a:lnTo>
                    <a:pt x="617" y="17178"/>
                  </a:lnTo>
                  <a:lnTo>
                    <a:pt x="1234" y="17518"/>
                  </a:lnTo>
                  <a:lnTo>
                    <a:pt x="3086" y="17858"/>
                  </a:lnTo>
                  <a:lnTo>
                    <a:pt x="4320" y="18539"/>
                  </a:lnTo>
                  <a:lnTo>
                    <a:pt x="5554" y="18879"/>
                  </a:lnTo>
                  <a:lnTo>
                    <a:pt x="6789" y="18539"/>
                  </a:lnTo>
                  <a:lnTo>
                    <a:pt x="7406" y="18198"/>
                  </a:lnTo>
                  <a:lnTo>
                    <a:pt x="8023" y="17858"/>
                  </a:lnTo>
                  <a:lnTo>
                    <a:pt x="8640" y="17858"/>
                  </a:lnTo>
                  <a:lnTo>
                    <a:pt x="8640" y="18539"/>
                  </a:lnTo>
                  <a:lnTo>
                    <a:pt x="8023" y="18879"/>
                  </a:lnTo>
                  <a:lnTo>
                    <a:pt x="6171" y="19219"/>
                  </a:lnTo>
                  <a:lnTo>
                    <a:pt x="4320" y="19219"/>
                  </a:lnTo>
                  <a:lnTo>
                    <a:pt x="3703" y="18879"/>
                  </a:lnTo>
                  <a:lnTo>
                    <a:pt x="3086" y="19219"/>
                  </a:lnTo>
                  <a:lnTo>
                    <a:pt x="0" y="19559"/>
                  </a:lnTo>
                  <a:lnTo>
                    <a:pt x="0" y="19899"/>
                  </a:lnTo>
                  <a:lnTo>
                    <a:pt x="0" y="20239"/>
                  </a:lnTo>
                  <a:lnTo>
                    <a:pt x="617" y="20580"/>
                  </a:lnTo>
                  <a:lnTo>
                    <a:pt x="1851" y="21260"/>
                  </a:lnTo>
                  <a:close/>
                  <a:moveTo>
                    <a:pt x="1851" y="2126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5" name="AutoShape 27"/>
            <p:cNvSpPr>
              <a:spLocks/>
            </p:cNvSpPr>
            <p:nvPr/>
          </p:nvSpPr>
          <p:spPr bwMode="auto">
            <a:xfrm>
              <a:off x="3906" y="3512"/>
              <a:ext cx="432" cy="368"/>
            </a:xfrm>
            <a:custGeom>
              <a:avLst/>
              <a:gdLst/>
              <a:ahLst/>
              <a:cxnLst/>
              <a:rect l="0" t="0" r="r" b="b"/>
              <a:pathLst>
                <a:path w="21600" h="21600">
                  <a:moveTo>
                    <a:pt x="13600" y="21600"/>
                  </a:moveTo>
                  <a:lnTo>
                    <a:pt x="13600" y="21600"/>
                  </a:lnTo>
                  <a:lnTo>
                    <a:pt x="14400" y="21600"/>
                  </a:lnTo>
                  <a:lnTo>
                    <a:pt x="15200" y="21600"/>
                  </a:lnTo>
                  <a:lnTo>
                    <a:pt x="17600" y="16904"/>
                  </a:lnTo>
                  <a:lnTo>
                    <a:pt x="18400" y="12209"/>
                  </a:lnTo>
                  <a:lnTo>
                    <a:pt x="18400" y="10330"/>
                  </a:lnTo>
                  <a:lnTo>
                    <a:pt x="18400" y="9391"/>
                  </a:lnTo>
                  <a:lnTo>
                    <a:pt x="19200" y="8452"/>
                  </a:lnTo>
                  <a:lnTo>
                    <a:pt x="20000" y="6574"/>
                  </a:lnTo>
                  <a:lnTo>
                    <a:pt x="21600" y="4696"/>
                  </a:lnTo>
                  <a:lnTo>
                    <a:pt x="21600" y="3757"/>
                  </a:lnTo>
                  <a:lnTo>
                    <a:pt x="21600" y="1878"/>
                  </a:lnTo>
                  <a:lnTo>
                    <a:pt x="20000" y="0"/>
                  </a:lnTo>
                  <a:lnTo>
                    <a:pt x="19200" y="0"/>
                  </a:lnTo>
                  <a:lnTo>
                    <a:pt x="17600" y="0"/>
                  </a:lnTo>
                  <a:lnTo>
                    <a:pt x="14400" y="2817"/>
                  </a:lnTo>
                  <a:lnTo>
                    <a:pt x="11200" y="5635"/>
                  </a:lnTo>
                  <a:lnTo>
                    <a:pt x="9600" y="5635"/>
                  </a:lnTo>
                  <a:lnTo>
                    <a:pt x="8000" y="3757"/>
                  </a:lnTo>
                  <a:lnTo>
                    <a:pt x="6400" y="3757"/>
                  </a:lnTo>
                  <a:lnTo>
                    <a:pt x="5600" y="4696"/>
                  </a:lnTo>
                  <a:lnTo>
                    <a:pt x="2400" y="11270"/>
                  </a:lnTo>
                  <a:lnTo>
                    <a:pt x="4000" y="9391"/>
                  </a:lnTo>
                  <a:lnTo>
                    <a:pt x="5600" y="8452"/>
                  </a:lnTo>
                  <a:lnTo>
                    <a:pt x="7200" y="7513"/>
                  </a:lnTo>
                  <a:lnTo>
                    <a:pt x="8000" y="8452"/>
                  </a:lnTo>
                  <a:lnTo>
                    <a:pt x="8000" y="12209"/>
                  </a:lnTo>
                  <a:lnTo>
                    <a:pt x="7200" y="13148"/>
                  </a:lnTo>
                  <a:lnTo>
                    <a:pt x="5600" y="14087"/>
                  </a:lnTo>
                  <a:lnTo>
                    <a:pt x="4000" y="15026"/>
                  </a:lnTo>
                  <a:lnTo>
                    <a:pt x="3200" y="15965"/>
                  </a:lnTo>
                  <a:lnTo>
                    <a:pt x="3200" y="16904"/>
                  </a:lnTo>
                  <a:lnTo>
                    <a:pt x="4800" y="15965"/>
                  </a:lnTo>
                  <a:lnTo>
                    <a:pt x="6400" y="15965"/>
                  </a:lnTo>
                  <a:lnTo>
                    <a:pt x="7200" y="15965"/>
                  </a:lnTo>
                  <a:lnTo>
                    <a:pt x="7200" y="16904"/>
                  </a:lnTo>
                  <a:lnTo>
                    <a:pt x="5600" y="17843"/>
                  </a:lnTo>
                  <a:lnTo>
                    <a:pt x="3200" y="18783"/>
                  </a:lnTo>
                  <a:lnTo>
                    <a:pt x="0" y="17843"/>
                  </a:lnTo>
                  <a:lnTo>
                    <a:pt x="13600" y="21600"/>
                  </a:lnTo>
                  <a:close/>
                  <a:moveTo>
                    <a:pt x="13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6" name="AutoShape 28"/>
            <p:cNvSpPr>
              <a:spLocks/>
            </p:cNvSpPr>
            <p:nvPr/>
          </p:nvSpPr>
          <p:spPr bwMode="auto">
            <a:xfrm>
              <a:off x="1448" y="2984"/>
              <a:ext cx="16" cy="48"/>
            </a:xfrm>
            <a:custGeom>
              <a:avLst/>
              <a:gdLst/>
              <a:ahLst/>
              <a:cxnLst/>
              <a:rect l="0" t="0" r="r" b="b"/>
              <a:pathLst>
                <a:path w="21600" h="21600">
                  <a:moveTo>
                    <a:pt x="21600" y="0"/>
                  </a:moveTo>
                  <a:lnTo>
                    <a:pt x="21600" y="0"/>
                  </a:lnTo>
                  <a:lnTo>
                    <a:pt x="0" y="14400"/>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7" name="AutoShape 29"/>
            <p:cNvSpPr>
              <a:spLocks/>
            </p:cNvSpPr>
            <p:nvPr/>
          </p:nvSpPr>
          <p:spPr bwMode="auto">
            <a:xfrm>
              <a:off x="1368" y="2608"/>
              <a:ext cx="361" cy="424"/>
            </a:xfrm>
            <a:custGeom>
              <a:avLst/>
              <a:gdLst/>
              <a:ahLst/>
              <a:cxnLst/>
              <a:rect l="0" t="0" r="r" b="b"/>
              <a:pathLst>
                <a:path w="21600" h="21600">
                  <a:moveTo>
                    <a:pt x="19680" y="0"/>
                  </a:moveTo>
                  <a:lnTo>
                    <a:pt x="19680" y="0"/>
                  </a:lnTo>
                  <a:lnTo>
                    <a:pt x="17760" y="815"/>
                  </a:lnTo>
                  <a:lnTo>
                    <a:pt x="15360" y="1630"/>
                  </a:lnTo>
                  <a:lnTo>
                    <a:pt x="4800" y="7336"/>
                  </a:lnTo>
                  <a:lnTo>
                    <a:pt x="4800" y="6521"/>
                  </a:lnTo>
                  <a:lnTo>
                    <a:pt x="3840" y="6521"/>
                  </a:lnTo>
                  <a:lnTo>
                    <a:pt x="3840" y="7336"/>
                  </a:lnTo>
                  <a:lnTo>
                    <a:pt x="4800" y="8151"/>
                  </a:lnTo>
                  <a:lnTo>
                    <a:pt x="2880" y="10189"/>
                  </a:lnTo>
                  <a:lnTo>
                    <a:pt x="960" y="11819"/>
                  </a:lnTo>
                  <a:lnTo>
                    <a:pt x="0" y="13449"/>
                  </a:lnTo>
                  <a:lnTo>
                    <a:pt x="1920" y="15894"/>
                  </a:lnTo>
                  <a:lnTo>
                    <a:pt x="2880" y="15894"/>
                  </a:lnTo>
                  <a:lnTo>
                    <a:pt x="3840" y="15894"/>
                  </a:lnTo>
                  <a:lnTo>
                    <a:pt x="4800" y="15894"/>
                  </a:lnTo>
                  <a:lnTo>
                    <a:pt x="3840" y="17525"/>
                  </a:lnTo>
                  <a:lnTo>
                    <a:pt x="1920" y="18340"/>
                  </a:lnTo>
                  <a:lnTo>
                    <a:pt x="0" y="19970"/>
                  </a:lnTo>
                  <a:lnTo>
                    <a:pt x="0" y="20785"/>
                  </a:lnTo>
                  <a:lnTo>
                    <a:pt x="0" y="21600"/>
                  </a:lnTo>
                  <a:lnTo>
                    <a:pt x="1920" y="21600"/>
                  </a:lnTo>
                  <a:lnTo>
                    <a:pt x="3840" y="20785"/>
                  </a:lnTo>
                  <a:lnTo>
                    <a:pt x="4800" y="20785"/>
                  </a:lnTo>
                  <a:lnTo>
                    <a:pt x="3840" y="18340"/>
                  </a:lnTo>
                  <a:lnTo>
                    <a:pt x="4800" y="17525"/>
                  </a:lnTo>
                  <a:lnTo>
                    <a:pt x="5760" y="16709"/>
                  </a:lnTo>
                  <a:lnTo>
                    <a:pt x="6720" y="17525"/>
                  </a:lnTo>
                  <a:lnTo>
                    <a:pt x="8640" y="19155"/>
                  </a:lnTo>
                  <a:lnTo>
                    <a:pt x="9600" y="19155"/>
                  </a:lnTo>
                  <a:lnTo>
                    <a:pt x="10560" y="19155"/>
                  </a:lnTo>
                  <a:lnTo>
                    <a:pt x="10560" y="18340"/>
                  </a:lnTo>
                  <a:lnTo>
                    <a:pt x="9600" y="18340"/>
                  </a:lnTo>
                  <a:lnTo>
                    <a:pt x="8640" y="17525"/>
                  </a:lnTo>
                  <a:lnTo>
                    <a:pt x="10560" y="16709"/>
                  </a:lnTo>
                  <a:lnTo>
                    <a:pt x="9600" y="15894"/>
                  </a:lnTo>
                  <a:lnTo>
                    <a:pt x="11520" y="15079"/>
                  </a:lnTo>
                  <a:lnTo>
                    <a:pt x="12480" y="15079"/>
                  </a:lnTo>
                  <a:lnTo>
                    <a:pt x="13440" y="14264"/>
                  </a:lnTo>
                  <a:lnTo>
                    <a:pt x="12480" y="13449"/>
                  </a:lnTo>
                  <a:lnTo>
                    <a:pt x="11520" y="13449"/>
                  </a:lnTo>
                  <a:lnTo>
                    <a:pt x="10560" y="12634"/>
                  </a:lnTo>
                  <a:lnTo>
                    <a:pt x="9600" y="11819"/>
                  </a:lnTo>
                  <a:lnTo>
                    <a:pt x="9600" y="9374"/>
                  </a:lnTo>
                  <a:lnTo>
                    <a:pt x="10560" y="6521"/>
                  </a:lnTo>
                  <a:lnTo>
                    <a:pt x="21600" y="0"/>
                  </a:lnTo>
                  <a:lnTo>
                    <a:pt x="20640" y="0"/>
                  </a:lnTo>
                  <a:lnTo>
                    <a:pt x="19680" y="0"/>
                  </a:lnTo>
                  <a:close/>
                  <a:moveTo>
                    <a:pt x="1968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8" name="AutoShape 30"/>
            <p:cNvSpPr>
              <a:spLocks/>
            </p:cNvSpPr>
            <p:nvPr/>
          </p:nvSpPr>
          <p:spPr bwMode="auto">
            <a:xfrm>
              <a:off x="1384" y="3016"/>
              <a:ext cx="128" cy="128"/>
            </a:xfrm>
            <a:custGeom>
              <a:avLst/>
              <a:gdLst/>
              <a:ahLst/>
              <a:cxnLst/>
              <a:rect l="0" t="0" r="r" b="b"/>
              <a:pathLst>
                <a:path w="21600" h="21600">
                  <a:moveTo>
                    <a:pt x="0" y="16200"/>
                  </a:moveTo>
                  <a:lnTo>
                    <a:pt x="0" y="16200"/>
                  </a:lnTo>
                  <a:lnTo>
                    <a:pt x="0" y="18900"/>
                  </a:lnTo>
                  <a:lnTo>
                    <a:pt x="2700" y="21600"/>
                  </a:lnTo>
                  <a:lnTo>
                    <a:pt x="8100" y="16200"/>
                  </a:lnTo>
                  <a:lnTo>
                    <a:pt x="10800" y="8100"/>
                  </a:lnTo>
                  <a:lnTo>
                    <a:pt x="13500" y="5400"/>
                  </a:lnTo>
                  <a:lnTo>
                    <a:pt x="18900" y="2700"/>
                  </a:lnTo>
                  <a:lnTo>
                    <a:pt x="21600" y="2700"/>
                  </a:lnTo>
                  <a:lnTo>
                    <a:pt x="21600" y="0"/>
                  </a:lnTo>
                  <a:lnTo>
                    <a:pt x="18900" y="0"/>
                  </a:lnTo>
                  <a:lnTo>
                    <a:pt x="16200" y="2700"/>
                  </a:lnTo>
                  <a:lnTo>
                    <a:pt x="13500" y="5400"/>
                  </a:lnTo>
                  <a:lnTo>
                    <a:pt x="10800" y="5400"/>
                  </a:lnTo>
                  <a:lnTo>
                    <a:pt x="10800" y="2700"/>
                  </a:lnTo>
                  <a:lnTo>
                    <a:pt x="8100" y="10800"/>
                  </a:lnTo>
                  <a:lnTo>
                    <a:pt x="0" y="16200"/>
                  </a:lnTo>
                  <a:close/>
                  <a:moveTo>
                    <a:pt x="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9" name="AutoShape 31"/>
            <p:cNvSpPr>
              <a:spLocks/>
            </p:cNvSpPr>
            <p:nvPr/>
          </p:nvSpPr>
          <p:spPr bwMode="auto">
            <a:xfrm>
              <a:off x="1208" y="2840"/>
              <a:ext cx="80" cy="96"/>
            </a:xfrm>
            <a:custGeom>
              <a:avLst/>
              <a:gdLst/>
              <a:ahLst/>
              <a:cxnLst/>
              <a:rect l="0" t="0" r="r" b="b"/>
              <a:pathLst>
                <a:path w="21600" h="21600">
                  <a:moveTo>
                    <a:pt x="0" y="14400"/>
                  </a:moveTo>
                  <a:lnTo>
                    <a:pt x="0" y="14400"/>
                  </a:lnTo>
                  <a:lnTo>
                    <a:pt x="0" y="18000"/>
                  </a:lnTo>
                  <a:lnTo>
                    <a:pt x="8640" y="21600"/>
                  </a:lnTo>
                  <a:lnTo>
                    <a:pt x="17280" y="10800"/>
                  </a:lnTo>
                  <a:lnTo>
                    <a:pt x="21600" y="0"/>
                  </a:lnTo>
                  <a:lnTo>
                    <a:pt x="8640" y="7200"/>
                  </a:lnTo>
                  <a:lnTo>
                    <a:pt x="0" y="14400"/>
                  </a:lnTo>
                  <a:close/>
                  <a:moveTo>
                    <a:pt x="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0" name="AutoShape 32"/>
            <p:cNvSpPr>
              <a:spLocks/>
            </p:cNvSpPr>
            <p:nvPr/>
          </p:nvSpPr>
          <p:spPr bwMode="auto">
            <a:xfrm>
              <a:off x="5339" y="5240"/>
              <a:ext cx="80" cy="128"/>
            </a:xfrm>
            <a:custGeom>
              <a:avLst/>
              <a:gdLst/>
              <a:ahLst/>
              <a:cxnLst/>
              <a:rect l="0" t="0" r="r" b="b"/>
              <a:pathLst>
                <a:path w="21600" h="21600">
                  <a:moveTo>
                    <a:pt x="4320" y="21600"/>
                  </a:moveTo>
                  <a:lnTo>
                    <a:pt x="4320" y="21600"/>
                  </a:lnTo>
                  <a:lnTo>
                    <a:pt x="12960" y="13500"/>
                  </a:lnTo>
                  <a:lnTo>
                    <a:pt x="21600" y="0"/>
                  </a:lnTo>
                  <a:lnTo>
                    <a:pt x="8640" y="2700"/>
                  </a:lnTo>
                  <a:lnTo>
                    <a:pt x="0" y="8100"/>
                  </a:lnTo>
                  <a:lnTo>
                    <a:pt x="0" y="16200"/>
                  </a:lnTo>
                  <a:lnTo>
                    <a:pt x="0" y="21600"/>
                  </a:lnTo>
                  <a:lnTo>
                    <a:pt x="4320" y="21600"/>
                  </a:lnTo>
                  <a:close/>
                  <a:moveTo>
                    <a:pt x="432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1" name="AutoShape 33"/>
            <p:cNvSpPr>
              <a:spLocks/>
            </p:cNvSpPr>
            <p:nvPr/>
          </p:nvSpPr>
          <p:spPr bwMode="auto">
            <a:xfrm>
              <a:off x="5307" y="5432"/>
              <a:ext cx="160" cy="321"/>
            </a:xfrm>
            <a:custGeom>
              <a:avLst/>
              <a:gdLst/>
              <a:ahLst/>
              <a:cxnLst/>
              <a:rect l="0" t="0" r="r" b="b"/>
              <a:pathLst>
                <a:path w="21600" h="21600">
                  <a:moveTo>
                    <a:pt x="0" y="19440"/>
                  </a:moveTo>
                  <a:lnTo>
                    <a:pt x="0" y="19440"/>
                  </a:lnTo>
                  <a:lnTo>
                    <a:pt x="4320" y="20520"/>
                  </a:lnTo>
                  <a:lnTo>
                    <a:pt x="6480" y="21600"/>
                  </a:lnTo>
                  <a:lnTo>
                    <a:pt x="15120" y="19440"/>
                  </a:lnTo>
                  <a:lnTo>
                    <a:pt x="17280" y="17280"/>
                  </a:lnTo>
                  <a:lnTo>
                    <a:pt x="19440" y="14040"/>
                  </a:lnTo>
                  <a:lnTo>
                    <a:pt x="19440" y="10800"/>
                  </a:lnTo>
                  <a:lnTo>
                    <a:pt x="19440" y="9720"/>
                  </a:lnTo>
                  <a:lnTo>
                    <a:pt x="17280" y="8640"/>
                  </a:lnTo>
                  <a:lnTo>
                    <a:pt x="19440" y="7560"/>
                  </a:lnTo>
                  <a:lnTo>
                    <a:pt x="21600" y="6480"/>
                  </a:lnTo>
                  <a:lnTo>
                    <a:pt x="17280" y="3240"/>
                  </a:lnTo>
                  <a:lnTo>
                    <a:pt x="12960" y="0"/>
                  </a:lnTo>
                  <a:lnTo>
                    <a:pt x="2160" y="19440"/>
                  </a:lnTo>
                  <a:lnTo>
                    <a:pt x="0" y="19440"/>
                  </a:lnTo>
                  <a:close/>
                  <a:moveTo>
                    <a:pt x="0" y="1944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2" name="AutoShape 34"/>
            <p:cNvSpPr>
              <a:spLocks/>
            </p:cNvSpPr>
            <p:nvPr/>
          </p:nvSpPr>
          <p:spPr bwMode="auto">
            <a:xfrm>
              <a:off x="7124" y="5561"/>
              <a:ext cx="32" cy="48"/>
            </a:xfrm>
            <a:custGeom>
              <a:avLst/>
              <a:gdLst/>
              <a:ahLst/>
              <a:cxnLst/>
              <a:rect l="0" t="0" r="r" b="b"/>
              <a:pathLst>
                <a:path w="21600" h="21600">
                  <a:moveTo>
                    <a:pt x="0" y="0"/>
                  </a:moveTo>
                  <a:lnTo>
                    <a:pt x="0" y="0"/>
                  </a:lnTo>
                  <a:lnTo>
                    <a:pt x="0" y="14400"/>
                  </a:lnTo>
                  <a:lnTo>
                    <a:pt x="10800" y="21600"/>
                  </a:lnTo>
                  <a:lnTo>
                    <a:pt x="21600" y="144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3" name="AutoShape 35"/>
            <p:cNvSpPr>
              <a:spLocks/>
            </p:cNvSpPr>
            <p:nvPr/>
          </p:nvSpPr>
          <p:spPr bwMode="auto">
            <a:xfrm>
              <a:off x="5723" y="5817"/>
              <a:ext cx="336" cy="224"/>
            </a:xfrm>
            <a:custGeom>
              <a:avLst/>
              <a:gdLst/>
              <a:ahLst/>
              <a:cxnLst/>
              <a:rect l="0" t="0" r="r" b="b"/>
              <a:pathLst>
                <a:path w="21600" h="21600">
                  <a:moveTo>
                    <a:pt x="17486" y="1543"/>
                  </a:moveTo>
                  <a:lnTo>
                    <a:pt x="17486" y="1543"/>
                  </a:lnTo>
                  <a:lnTo>
                    <a:pt x="11314" y="3086"/>
                  </a:lnTo>
                  <a:lnTo>
                    <a:pt x="9257" y="4629"/>
                  </a:lnTo>
                  <a:lnTo>
                    <a:pt x="7200" y="3086"/>
                  </a:lnTo>
                  <a:lnTo>
                    <a:pt x="6171" y="1543"/>
                  </a:lnTo>
                  <a:lnTo>
                    <a:pt x="5143" y="1543"/>
                  </a:lnTo>
                  <a:lnTo>
                    <a:pt x="2057" y="1543"/>
                  </a:lnTo>
                  <a:lnTo>
                    <a:pt x="1029" y="4629"/>
                  </a:lnTo>
                  <a:lnTo>
                    <a:pt x="0" y="7714"/>
                  </a:lnTo>
                  <a:lnTo>
                    <a:pt x="1029" y="9257"/>
                  </a:lnTo>
                  <a:lnTo>
                    <a:pt x="3086" y="9257"/>
                  </a:lnTo>
                  <a:lnTo>
                    <a:pt x="5143" y="10800"/>
                  </a:lnTo>
                  <a:lnTo>
                    <a:pt x="9257" y="15429"/>
                  </a:lnTo>
                  <a:lnTo>
                    <a:pt x="13371" y="15429"/>
                  </a:lnTo>
                  <a:lnTo>
                    <a:pt x="14400" y="18514"/>
                  </a:lnTo>
                  <a:lnTo>
                    <a:pt x="15429" y="20057"/>
                  </a:lnTo>
                  <a:lnTo>
                    <a:pt x="16457" y="21600"/>
                  </a:lnTo>
                  <a:lnTo>
                    <a:pt x="18514" y="21600"/>
                  </a:lnTo>
                  <a:lnTo>
                    <a:pt x="19543" y="20057"/>
                  </a:lnTo>
                  <a:lnTo>
                    <a:pt x="20571" y="18514"/>
                  </a:lnTo>
                  <a:lnTo>
                    <a:pt x="20571" y="15429"/>
                  </a:lnTo>
                  <a:lnTo>
                    <a:pt x="18514" y="12343"/>
                  </a:lnTo>
                  <a:lnTo>
                    <a:pt x="18514" y="10800"/>
                  </a:lnTo>
                  <a:lnTo>
                    <a:pt x="19543" y="4629"/>
                  </a:lnTo>
                  <a:lnTo>
                    <a:pt x="21600" y="0"/>
                  </a:lnTo>
                  <a:lnTo>
                    <a:pt x="17486" y="1543"/>
                  </a:lnTo>
                  <a:close/>
                  <a:moveTo>
                    <a:pt x="17486" y="15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4" name="AutoShape 36"/>
            <p:cNvSpPr>
              <a:spLocks/>
            </p:cNvSpPr>
            <p:nvPr/>
          </p:nvSpPr>
          <p:spPr bwMode="auto">
            <a:xfrm>
              <a:off x="7804" y="5833"/>
              <a:ext cx="209" cy="208"/>
            </a:xfrm>
            <a:custGeom>
              <a:avLst/>
              <a:gdLst/>
              <a:ahLst/>
              <a:cxnLst/>
              <a:rect l="0" t="0" r="r" b="b"/>
              <a:pathLst>
                <a:path w="21600" h="21600">
                  <a:moveTo>
                    <a:pt x="0" y="14954"/>
                  </a:moveTo>
                  <a:lnTo>
                    <a:pt x="0" y="14954"/>
                  </a:lnTo>
                  <a:lnTo>
                    <a:pt x="1662" y="18277"/>
                  </a:lnTo>
                  <a:lnTo>
                    <a:pt x="4985" y="19938"/>
                  </a:lnTo>
                  <a:lnTo>
                    <a:pt x="6646" y="21600"/>
                  </a:lnTo>
                  <a:lnTo>
                    <a:pt x="8308" y="19938"/>
                  </a:lnTo>
                  <a:lnTo>
                    <a:pt x="14954" y="13292"/>
                  </a:lnTo>
                  <a:lnTo>
                    <a:pt x="16615" y="11631"/>
                  </a:lnTo>
                  <a:lnTo>
                    <a:pt x="18277" y="11631"/>
                  </a:lnTo>
                  <a:lnTo>
                    <a:pt x="19938" y="6646"/>
                  </a:lnTo>
                  <a:lnTo>
                    <a:pt x="21600" y="0"/>
                  </a:lnTo>
                  <a:lnTo>
                    <a:pt x="18277" y="3323"/>
                  </a:lnTo>
                  <a:lnTo>
                    <a:pt x="14954" y="6646"/>
                  </a:lnTo>
                  <a:lnTo>
                    <a:pt x="9969" y="6646"/>
                  </a:lnTo>
                  <a:lnTo>
                    <a:pt x="4985" y="8308"/>
                  </a:lnTo>
                  <a:lnTo>
                    <a:pt x="4985" y="9969"/>
                  </a:lnTo>
                  <a:lnTo>
                    <a:pt x="6646" y="11631"/>
                  </a:lnTo>
                  <a:lnTo>
                    <a:pt x="1662" y="13292"/>
                  </a:lnTo>
                  <a:lnTo>
                    <a:pt x="0" y="13292"/>
                  </a:lnTo>
                  <a:lnTo>
                    <a:pt x="0" y="14954"/>
                  </a:lnTo>
                  <a:close/>
                  <a:moveTo>
                    <a:pt x="0" y="1495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5" name="AutoShape 37"/>
            <p:cNvSpPr>
              <a:spLocks/>
            </p:cNvSpPr>
            <p:nvPr/>
          </p:nvSpPr>
          <p:spPr bwMode="auto">
            <a:xfrm>
              <a:off x="9934" y="5993"/>
              <a:ext cx="64" cy="96"/>
            </a:xfrm>
            <a:custGeom>
              <a:avLst/>
              <a:gdLst/>
              <a:ahLst/>
              <a:cxnLst/>
              <a:rect l="0" t="0" r="r" b="b"/>
              <a:pathLst>
                <a:path w="21600" h="21600">
                  <a:moveTo>
                    <a:pt x="5400" y="21600"/>
                  </a:moveTo>
                  <a:lnTo>
                    <a:pt x="5400" y="21600"/>
                  </a:lnTo>
                  <a:lnTo>
                    <a:pt x="10800" y="10800"/>
                  </a:lnTo>
                  <a:lnTo>
                    <a:pt x="21600" y="0"/>
                  </a:lnTo>
                  <a:lnTo>
                    <a:pt x="10800" y="3600"/>
                  </a:lnTo>
                  <a:lnTo>
                    <a:pt x="0" y="14400"/>
                  </a:lnTo>
                  <a:lnTo>
                    <a:pt x="0" y="18000"/>
                  </a:lnTo>
                  <a:lnTo>
                    <a:pt x="5400" y="21600"/>
                  </a:lnTo>
                  <a:close/>
                  <a:moveTo>
                    <a:pt x="54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6" name="Rectangle 38"/>
            <p:cNvSpPr>
              <a:spLocks/>
            </p:cNvSpPr>
            <p:nvPr/>
          </p:nvSpPr>
          <p:spPr bwMode="auto">
            <a:xfrm>
              <a:off x="11094" y="4528"/>
              <a:ext cx="8" cy="8"/>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7" name="AutoShape 39"/>
            <p:cNvSpPr>
              <a:spLocks/>
            </p:cNvSpPr>
            <p:nvPr/>
          </p:nvSpPr>
          <p:spPr bwMode="auto">
            <a:xfrm>
              <a:off x="11126" y="6225"/>
              <a:ext cx="33" cy="240"/>
            </a:xfrm>
            <a:custGeom>
              <a:avLst/>
              <a:gdLst/>
              <a:ahLst/>
              <a:cxnLst/>
              <a:rect l="0" t="0" r="r" b="b"/>
              <a:pathLst>
                <a:path w="21600" h="21600">
                  <a:moveTo>
                    <a:pt x="10800" y="0"/>
                  </a:moveTo>
                  <a:lnTo>
                    <a:pt x="10800" y="0"/>
                  </a:lnTo>
                  <a:lnTo>
                    <a:pt x="0" y="14400"/>
                  </a:lnTo>
                  <a:lnTo>
                    <a:pt x="0" y="18720"/>
                  </a:lnTo>
                  <a:lnTo>
                    <a:pt x="0" y="20160"/>
                  </a:lnTo>
                  <a:lnTo>
                    <a:pt x="0" y="21600"/>
                  </a:lnTo>
                  <a:lnTo>
                    <a:pt x="10800" y="21600"/>
                  </a:lnTo>
                  <a:lnTo>
                    <a:pt x="10800" y="20160"/>
                  </a:lnTo>
                  <a:lnTo>
                    <a:pt x="10800" y="14400"/>
                  </a:lnTo>
                  <a:lnTo>
                    <a:pt x="21600" y="4320"/>
                  </a:lnTo>
                  <a:lnTo>
                    <a:pt x="10800" y="0"/>
                  </a:lnTo>
                  <a:close/>
                  <a:moveTo>
                    <a:pt x="108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8" name="AutoShape 40"/>
            <p:cNvSpPr>
              <a:spLocks/>
            </p:cNvSpPr>
            <p:nvPr/>
          </p:nvSpPr>
          <p:spPr bwMode="auto">
            <a:xfrm>
              <a:off x="11142" y="6177"/>
              <a:ext cx="17" cy="48"/>
            </a:xfrm>
            <a:custGeom>
              <a:avLst/>
              <a:gdLst/>
              <a:ahLst/>
              <a:cxnLst/>
              <a:rect l="0" t="0" r="r" b="b"/>
              <a:pathLst>
                <a:path w="21600" h="21600">
                  <a:moveTo>
                    <a:pt x="0" y="7200"/>
                  </a:moveTo>
                  <a:lnTo>
                    <a:pt x="0" y="7200"/>
                  </a:lnTo>
                  <a:lnTo>
                    <a:pt x="0" y="21600"/>
                  </a:lnTo>
                  <a:lnTo>
                    <a:pt x="21600" y="0"/>
                  </a:lnTo>
                  <a:lnTo>
                    <a:pt x="0" y="7200"/>
                  </a:lnTo>
                  <a:close/>
                  <a:moveTo>
                    <a:pt x="0"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9" name="AutoShape 41"/>
            <p:cNvSpPr>
              <a:spLocks/>
            </p:cNvSpPr>
            <p:nvPr/>
          </p:nvSpPr>
          <p:spPr bwMode="auto">
            <a:xfrm>
              <a:off x="536" y="0"/>
              <a:ext cx="4787" cy="3160"/>
            </a:xfrm>
            <a:custGeom>
              <a:avLst/>
              <a:gdLst/>
              <a:ahLst/>
              <a:cxnLst/>
              <a:rect l="0" t="0" r="r" b="b"/>
              <a:pathLst>
                <a:path w="21600" h="21600">
                  <a:moveTo>
                    <a:pt x="8344" y="11593"/>
                  </a:moveTo>
                  <a:lnTo>
                    <a:pt x="8344" y="11593"/>
                  </a:lnTo>
                  <a:lnTo>
                    <a:pt x="8344" y="11484"/>
                  </a:lnTo>
                  <a:lnTo>
                    <a:pt x="8199" y="11593"/>
                  </a:lnTo>
                  <a:lnTo>
                    <a:pt x="7983" y="11812"/>
                  </a:lnTo>
                  <a:lnTo>
                    <a:pt x="7910" y="11921"/>
                  </a:lnTo>
                  <a:lnTo>
                    <a:pt x="7766" y="12030"/>
                  </a:lnTo>
                  <a:lnTo>
                    <a:pt x="7477" y="12030"/>
                  </a:lnTo>
                  <a:lnTo>
                    <a:pt x="7188" y="11812"/>
                  </a:lnTo>
                  <a:lnTo>
                    <a:pt x="7332" y="11812"/>
                  </a:lnTo>
                  <a:lnTo>
                    <a:pt x="7549" y="11702"/>
                  </a:lnTo>
                  <a:lnTo>
                    <a:pt x="7694" y="11484"/>
                  </a:lnTo>
                  <a:lnTo>
                    <a:pt x="7838" y="11210"/>
                  </a:lnTo>
                  <a:lnTo>
                    <a:pt x="7838" y="11101"/>
                  </a:lnTo>
                  <a:lnTo>
                    <a:pt x="7983" y="10991"/>
                  </a:lnTo>
                  <a:lnTo>
                    <a:pt x="8127" y="10773"/>
                  </a:lnTo>
                  <a:lnTo>
                    <a:pt x="8127" y="10663"/>
                  </a:lnTo>
                  <a:lnTo>
                    <a:pt x="8127" y="10554"/>
                  </a:lnTo>
                  <a:lnTo>
                    <a:pt x="8344" y="10554"/>
                  </a:lnTo>
                  <a:lnTo>
                    <a:pt x="8416" y="10554"/>
                  </a:lnTo>
                  <a:lnTo>
                    <a:pt x="8488" y="10554"/>
                  </a:lnTo>
                  <a:lnTo>
                    <a:pt x="8561" y="10335"/>
                  </a:lnTo>
                  <a:lnTo>
                    <a:pt x="8633" y="10007"/>
                  </a:lnTo>
                  <a:lnTo>
                    <a:pt x="8777" y="9788"/>
                  </a:lnTo>
                  <a:lnTo>
                    <a:pt x="8849" y="9679"/>
                  </a:lnTo>
                  <a:lnTo>
                    <a:pt x="9066" y="8913"/>
                  </a:lnTo>
                  <a:lnTo>
                    <a:pt x="9138" y="8913"/>
                  </a:lnTo>
                  <a:lnTo>
                    <a:pt x="9211" y="8695"/>
                  </a:lnTo>
                  <a:lnTo>
                    <a:pt x="9283" y="8476"/>
                  </a:lnTo>
                  <a:lnTo>
                    <a:pt x="9211" y="8476"/>
                  </a:lnTo>
                  <a:lnTo>
                    <a:pt x="8849" y="8913"/>
                  </a:lnTo>
                  <a:lnTo>
                    <a:pt x="8272" y="9351"/>
                  </a:lnTo>
                  <a:lnTo>
                    <a:pt x="7983" y="9460"/>
                  </a:lnTo>
                  <a:lnTo>
                    <a:pt x="7694" y="9679"/>
                  </a:lnTo>
                  <a:lnTo>
                    <a:pt x="7405" y="10226"/>
                  </a:lnTo>
                  <a:lnTo>
                    <a:pt x="7116" y="10663"/>
                  </a:lnTo>
                  <a:lnTo>
                    <a:pt x="6827" y="10882"/>
                  </a:lnTo>
                  <a:lnTo>
                    <a:pt x="6466" y="11101"/>
                  </a:lnTo>
                  <a:lnTo>
                    <a:pt x="6393" y="11101"/>
                  </a:lnTo>
                  <a:lnTo>
                    <a:pt x="6249" y="10991"/>
                  </a:lnTo>
                  <a:lnTo>
                    <a:pt x="6104" y="11101"/>
                  </a:lnTo>
                  <a:lnTo>
                    <a:pt x="6032" y="11210"/>
                  </a:lnTo>
                  <a:lnTo>
                    <a:pt x="5888" y="11593"/>
                  </a:lnTo>
                  <a:lnTo>
                    <a:pt x="5599" y="11812"/>
                  </a:lnTo>
                  <a:lnTo>
                    <a:pt x="5310" y="12358"/>
                  </a:lnTo>
                  <a:lnTo>
                    <a:pt x="5165" y="12358"/>
                  </a:lnTo>
                  <a:lnTo>
                    <a:pt x="4985" y="12468"/>
                  </a:lnTo>
                  <a:lnTo>
                    <a:pt x="4912" y="12577"/>
                  </a:lnTo>
                  <a:lnTo>
                    <a:pt x="4768" y="12796"/>
                  </a:lnTo>
                  <a:lnTo>
                    <a:pt x="4768" y="12687"/>
                  </a:lnTo>
                  <a:lnTo>
                    <a:pt x="4840" y="12468"/>
                  </a:lnTo>
                  <a:lnTo>
                    <a:pt x="4985" y="12358"/>
                  </a:lnTo>
                  <a:lnTo>
                    <a:pt x="5237" y="12030"/>
                  </a:lnTo>
                  <a:lnTo>
                    <a:pt x="5671" y="11210"/>
                  </a:lnTo>
                  <a:lnTo>
                    <a:pt x="6249" y="10663"/>
                  </a:lnTo>
                  <a:lnTo>
                    <a:pt x="6393" y="10445"/>
                  </a:lnTo>
                  <a:lnTo>
                    <a:pt x="6538" y="10335"/>
                  </a:lnTo>
                  <a:lnTo>
                    <a:pt x="6682" y="9679"/>
                  </a:lnTo>
                  <a:lnTo>
                    <a:pt x="6827" y="9679"/>
                  </a:lnTo>
                  <a:lnTo>
                    <a:pt x="6971" y="9351"/>
                  </a:lnTo>
                  <a:lnTo>
                    <a:pt x="7260" y="8913"/>
                  </a:lnTo>
                  <a:lnTo>
                    <a:pt x="7621" y="8476"/>
                  </a:lnTo>
                  <a:lnTo>
                    <a:pt x="7838" y="8257"/>
                  </a:lnTo>
                  <a:lnTo>
                    <a:pt x="7983" y="7929"/>
                  </a:lnTo>
                  <a:lnTo>
                    <a:pt x="7983" y="7710"/>
                  </a:lnTo>
                  <a:lnTo>
                    <a:pt x="8127" y="7710"/>
                  </a:lnTo>
                  <a:lnTo>
                    <a:pt x="8488" y="7382"/>
                  </a:lnTo>
                  <a:lnTo>
                    <a:pt x="8777" y="6945"/>
                  </a:lnTo>
                  <a:lnTo>
                    <a:pt x="8705" y="7054"/>
                  </a:lnTo>
                  <a:lnTo>
                    <a:pt x="8994" y="6726"/>
                  </a:lnTo>
                  <a:lnTo>
                    <a:pt x="9283" y="6507"/>
                  </a:lnTo>
                  <a:lnTo>
                    <a:pt x="10114" y="6289"/>
                  </a:lnTo>
                  <a:lnTo>
                    <a:pt x="10186" y="6398"/>
                  </a:lnTo>
                  <a:lnTo>
                    <a:pt x="10547" y="5961"/>
                  </a:lnTo>
                  <a:lnTo>
                    <a:pt x="10692" y="5742"/>
                  </a:lnTo>
                  <a:lnTo>
                    <a:pt x="10836" y="5632"/>
                  </a:lnTo>
                  <a:lnTo>
                    <a:pt x="10619" y="6070"/>
                  </a:lnTo>
                  <a:lnTo>
                    <a:pt x="10475" y="6179"/>
                  </a:lnTo>
                  <a:lnTo>
                    <a:pt x="10475" y="6398"/>
                  </a:lnTo>
                  <a:lnTo>
                    <a:pt x="10475" y="6507"/>
                  </a:lnTo>
                  <a:lnTo>
                    <a:pt x="10619" y="6507"/>
                  </a:lnTo>
                  <a:lnTo>
                    <a:pt x="10836" y="6289"/>
                  </a:lnTo>
                  <a:lnTo>
                    <a:pt x="10908" y="6289"/>
                  </a:lnTo>
                  <a:lnTo>
                    <a:pt x="10908" y="6179"/>
                  </a:lnTo>
                  <a:lnTo>
                    <a:pt x="10981" y="5961"/>
                  </a:lnTo>
                  <a:lnTo>
                    <a:pt x="11197" y="5742"/>
                  </a:lnTo>
                  <a:lnTo>
                    <a:pt x="11270" y="5632"/>
                  </a:lnTo>
                  <a:lnTo>
                    <a:pt x="11414" y="5523"/>
                  </a:lnTo>
                  <a:lnTo>
                    <a:pt x="11342" y="5632"/>
                  </a:lnTo>
                  <a:lnTo>
                    <a:pt x="11270" y="5742"/>
                  </a:lnTo>
                  <a:lnTo>
                    <a:pt x="10908" y="6179"/>
                  </a:lnTo>
                  <a:lnTo>
                    <a:pt x="10908" y="6289"/>
                  </a:lnTo>
                  <a:lnTo>
                    <a:pt x="10908" y="6398"/>
                  </a:lnTo>
                  <a:lnTo>
                    <a:pt x="10981" y="6289"/>
                  </a:lnTo>
                  <a:lnTo>
                    <a:pt x="11053" y="6289"/>
                  </a:lnTo>
                  <a:lnTo>
                    <a:pt x="10981" y="6398"/>
                  </a:lnTo>
                  <a:lnTo>
                    <a:pt x="11053" y="6398"/>
                  </a:lnTo>
                  <a:lnTo>
                    <a:pt x="10981" y="6507"/>
                  </a:lnTo>
                  <a:lnTo>
                    <a:pt x="11053" y="6507"/>
                  </a:lnTo>
                  <a:lnTo>
                    <a:pt x="11125" y="6398"/>
                  </a:lnTo>
                  <a:lnTo>
                    <a:pt x="11270" y="6179"/>
                  </a:lnTo>
                  <a:lnTo>
                    <a:pt x="11342" y="6179"/>
                  </a:lnTo>
                  <a:lnTo>
                    <a:pt x="11486" y="6179"/>
                  </a:lnTo>
                  <a:lnTo>
                    <a:pt x="11414" y="6289"/>
                  </a:lnTo>
                  <a:lnTo>
                    <a:pt x="11414" y="6507"/>
                  </a:lnTo>
                  <a:lnTo>
                    <a:pt x="11342" y="6617"/>
                  </a:lnTo>
                  <a:lnTo>
                    <a:pt x="11414" y="6617"/>
                  </a:lnTo>
                  <a:lnTo>
                    <a:pt x="11486" y="6617"/>
                  </a:lnTo>
                  <a:lnTo>
                    <a:pt x="11559" y="6507"/>
                  </a:lnTo>
                  <a:lnTo>
                    <a:pt x="11920" y="6179"/>
                  </a:lnTo>
                  <a:lnTo>
                    <a:pt x="12064" y="6070"/>
                  </a:lnTo>
                  <a:lnTo>
                    <a:pt x="12064" y="6179"/>
                  </a:lnTo>
                  <a:lnTo>
                    <a:pt x="12353" y="6070"/>
                  </a:lnTo>
                  <a:lnTo>
                    <a:pt x="12570" y="5851"/>
                  </a:lnTo>
                  <a:lnTo>
                    <a:pt x="12787" y="5632"/>
                  </a:lnTo>
                  <a:lnTo>
                    <a:pt x="12787" y="5523"/>
                  </a:lnTo>
                  <a:lnTo>
                    <a:pt x="12787" y="5414"/>
                  </a:lnTo>
                  <a:lnTo>
                    <a:pt x="12714" y="5414"/>
                  </a:lnTo>
                  <a:lnTo>
                    <a:pt x="12570" y="5523"/>
                  </a:lnTo>
                  <a:lnTo>
                    <a:pt x="12353" y="5632"/>
                  </a:lnTo>
                  <a:lnTo>
                    <a:pt x="12281" y="5742"/>
                  </a:lnTo>
                  <a:lnTo>
                    <a:pt x="12281" y="5632"/>
                  </a:lnTo>
                  <a:lnTo>
                    <a:pt x="11775" y="5851"/>
                  </a:lnTo>
                  <a:lnTo>
                    <a:pt x="11703" y="5851"/>
                  </a:lnTo>
                  <a:lnTo>
                    <a:pt x="12209" y="5414"/>
                  </a:lnTo>
                  <a:lnTo>
                    <a:pt x="12209" y="5523"/>
                  </a:lnTo>
                  <a:lnTo>
                    <a:pt x="12281" y="5304"/>
                  </a:lnTo>
                  <a:lnTo>
                    <a:pt x="12281" y="5195"/>
                  </a:lnTo>
                  <a:lnTo>
                    <a:pt x="12425" y="5086"/>
                  </a:lnTo>
                  <a:lnTo>
                    <a:pt x="12570" y="5086"/>
                  </a:lnTo>
                  <a:lnTo>
                    <a:pt x="12931" y="4867"/>
                  </a:lnTo>
                  <a:lnTo>
                    <a:pt x="12931" y="4757"/>
                  </a:lnTo>
                  <a:lnTo>
                    <a:pt x="13076" y="4648"/>
                  </a:lnTo>
                  <a:lnTo>
                    <a:pt x="13220" y="4648"/>
                  </a:lnTo>
                  <a:lnTo>
                    <a:pt x="13365" y="4648"/>
                  </a:lnTo>
                  <a:lnTo>
                    <a:pt x="13581" y="4429"/>
                  </a:lnTo>
                  <a:lnTo>
                    <a:pt x="13581" y="4320"/>
                  </a:lnTo>
                  <a:lnTo>
                    <a:pt x="13437" y="4211"/>
                  </a:lnTo>
                  <a:lnTo>
                    <a:pt x="13365" y="4211"/>
                  </a:lnTo>
                  <a:lnTo>
                    <a:pt x="13220" y="4320"/>
                  </a:lnTo>
                  <a:lnTo>
                    <a:pt x="12787" y="4648"/>
                  </a:lnTo>
                  <a:lnTo>
                    <a:pt x="12859" y="4648"/>
                  </a:lnTo>
                  <a:lnTo>
                    <a:pt x="12425" y="4757"/>
                  </a:lnTo>
                  <a:lnTo>
                    <a:pt x="11920" y="4867"/>
                  </a:lnTo>
                  <a:lnTo>
                    <a:pt x="11992" y="4757"/>
                  </a:lnTo>
                  <a:lnTo>
                    <a:pt x="12281" y="4648"/>
                  </a:lnTo>
                  <a:lnTo>
                    <a:pt x="12714" y="4429"/>
                  </a:lnTo>
                  <a:lnTo>
                    <a:pt x="12859" y="4320"/>
                  </a:lnTo>
                  <a:lnTo>
                    <a:pt x="12931" y="4320"/>
                  </a:lnTo>
                  <a:lnTo>
                    <a:pt x="12714" y="4429"/>
                  </a:lnTo>
                  <a:lnTo>
                    <a:pt x="12498" y="4539"/>
                  </a:lnTo>
                  <a:lnTo>
                    <a:pt x="12498" y="4429"/>
                  </a:lnTo>
                  <a:lnTo>
                    <a:pt x="12642" y="4320"/>
                  </a:lnTo>
                  <a:lnTo>
                    <a:pt x="12931" y="3883"/>
                  </a:lnTo>
                  <a:lnTo>
                    <a:pt x="13365" y="3500"/>
                  </a:lnTo>
                  <a:lnTo>
                    <a:pt x="13726" y="3281"/>
                  </a:lnTo>
                  <a:lnTo>
                    <a:pt x="13798" y="3172"/>
                  </a:lnTo>
                  <a:lnTo>
                    <a:pt x="13726" y="3172"/>
                  </a:lnTo>
                  <a:lnTo>
                    <a:pt x="13654" y="3172"/>
                  </a:lnTo>
                  <a:lnTo>
                    <a:pt x="13437" y="3172"/>
                  </a:lnTo>
                  <a:lnTo>
                    <a:pt x="13798" y="2953"/>
                  </a:lnTo>
                  <a:lnTo>
                    <a:pt x="13870" y="2953"/>
                  </a:lnTo>
                  <a:lnTo>
                    <a:pt x="14304" y="2515"/>
                  </a:lnTo>
                  <a:lnTo>
                    <a:pt x="14665" y="2406"/>
                  </a:lnTo>
                  <a:lnTo>
                    <a:pt x="14882" y="2297"/>
                  </a:lnTo>
                  <a:lnTo>
                    <a:pt x="15423" y="1969"/>
                  </a:lnTo>
                  <a:lnTo>
                    <a:pt x="15929" y="1750"/>
                  </a:lnTo>
                  <a:lnTo>
                    <a:pt x="16218" y="1531"/>
                  </a:lnTo>
                  <a:lnTo>
                    <a:pt x="16579" y="1422"/>
                  </a:lnTo>
                  <a:lnTo>
                    <a:pt x="16868" y="1312"/>
                  </a:lnTo>
                  <a:lnTo>
                    <a:pt x="16868" y="1203"/>
                  </a:lnTo>
                  <a:lnTo>
                    <a:pt x="17157" y="1094"/>
                  </a:lnTo>
                  <a:lnTo>
                    <a:pt x="17880" y="766"/>
                  </a:lnTo>
                  <a:lnTo>
                    <a:pt x="18746" y="437"/>
                  </a:lnTo>
                  <a:lnTo>
                    <a:pt x="19686" y="328"/>
                  </a:lnTo>
                  <a:lnTo>
                    <a:pt x="21600" y="0"/>
                  </a:lnTo>
                  <a:lnTo>
                    <a:pt x="19902" y="219"/>
                  </a:lnTo>
                  <a:lnTo>
                    <a:pt x="18241" y="547"/>
                  </a:lnTo>
                  <a:lnTo>
                    <a:pt x="16652" y="1094"/>
                  </a:lnTo>
                  <a:lnTo>
                    <a:pt x="15026" y="1750"/>
                  </a:lnTo>
                  <a:lnTo>
                    <a:pt x="13798" y="2406"/>
                  </a:lnTo>
                  <a:lnTo>
                    <a:pt x="12642" y="3172"/>
                  </a:lnTo>
                  <a:lnTo>
                    <a:pt x="11486" y="3992"/>
                  </a:lnTo>
                  <a:lnTo>
                    <a:pt x="10330" y="4867"/>
                  </a:lnTo>
                  <a:lnTo>
                    <a:pt x="9211" y="5851"/>
                  </a:lnTo>
                  <a:lnTo>
                    <a:pt x="8199" y="6945"/>
                  </a:lnTo>
                  <a:lnTo>
                    <a:pt x="7116" y="8148"/>
                  </a:lnTo>
                  <a:lnTo>
                    <a:pt x="6177" y="9351"/>
                  </a:lnTo>
                  <a:lnTo>
                    <a:pt x="5237" y="10663"/>
                  </a:lnTo>
                  <a:lnTo>
                    <a:pt x="4334" y="12030"/>
                  </a:lnTo>
                  <a:lnTo>
                    <a:pt x="3468" y="13452"/>
                  </a:lnTo>
                  <a:lnTo>
                    <a:pt x="2673" y="14983"/>
                  </a:lnTo>
                  <a:lnTo>
                    <a:pt x="1951" y="16514"/>
                  </a:lnTo>
                  <a:lnTo>
                    <a:pt x="1228" y="18155"/>
                  </a:lnTo>
                  <a:lnTo>
                    <a:pt x="578" y="19850"/>
                  </a:lnTo>
                  <a:lnTo>
                    <a:pt x="0" y="21600"/>
                  </a:lnTo>
                  <a:lnTo>
                    <a:pt x="144" y="21272"/>
                  </a:lnTo>
                  <a:lnTo>
                    <a:pt x="289" y="20944"/>
                  </a:lnTo>
                  <a:lnTo>
                    <a:pt x="289" y="21053"/>
                  </a:lnTo>
                  <a:lnTo>
                    <a:pt x="289" y="21163"/>
                  </a:lnTo>
                  <a:lnTo>
                    <a:pt x="361" y="21053"/>
                  </a:lnTo>
                  <a:lnTo>
                    <a:pt x="433" y="20944"/>
                  </a:lnTo>
                  <a:lnTo>
                    <a:pt x="578" y="20506"/>
                  </a:lnTo>
                  <a:lnTo>
                    <a:pt x="650" y="20288"/>
                  </a:lnTo>
                  <a:lnTo>
                    <a:pt x="795" y="19959"/>
                  </a:lnTo>
                  <a:lnTo>
                    <a:pt x="867" y="19631"/>
                  </a:lnTo>
                  <a:lnTo>
                    <a:pt x="795" y="19850"/>
                  </a:lnTo>
                  <a:lnTo>
                    <a:pt x="795" y="19959"/>
                  </a:lnTo>
                  <a:lnTo>
                    <a:pt x="795" y="20069"/>
                  </a:lnTo>
                  <a:lnTo>
                    <a:pt x="795" y="19959"/>
                  </a:lnTo>
                  <a:lnTo>
                    <a:pt x="867" y="19741"/>
                  </a:lnTo>
                  <a:lnTo>
                    <a:pt x="1156" y="19085"/>
                  </a:lnTo>
                  <a:lnTo>
                    <a:pt x="1228" y="18921"/>
                  </a:lnTo>
                  <a:lnTo>
                    <a:pt x="1228" y="18811"/>
                  </a:lnTo>
                  <a:lnTo>
                    <a:pt x="1156" y="19085"/>
                  </a:lnTo>
                  <a:lnTo>
                    <a:pt x="1011" y="19522"/>
                  </a:lnTo>
                  <a:lnTo>
                    <a:pt x="1084" y="19303"/>
                  </a:lnTo>
                  <a:lnTo>
                    <a:pt x="1300" y="18811"/>
                  </a:lnTo>
                  <a:lnTo>
                    <a:pt x="1373" y="18811"/>
                  </a:lnTo>
                  <a:lnTo>
                    <a:pt x="1228" y="19085"/>
                  </a:lnTo>
                  <a:lnTo>
                    <a:pt x="1373" y="18811"/>
                  </a:lnTo>
                  <a:lnTo>
                    <a:pt x="1156" y="19413"/>
                  </a:lnTo>
                  <a:lnTo>
                    <a:pt x="1156" y="19522"/>
                  </a:lnTo>
                  <a:lnTo>
                    <a:pt x="1228" y="19522"/>
                  </a:lnTo>
                  <a:lnTo>
                    <a:pt x="1300" y="19413"/>
                  </a:lnTo>
                  <a:lnTo>
                    <a:pt x="1445" y="18921"/>
                  </a:lnTo>
                  <a:lnTo>
                    <a:pt x="1517" y="18811"/>
                  </a:lnTo>
                  <a:lnTo>
                    <a:pt x="1589" y="18921"/>
                  </a:lnTo>
                  <a:lnTo>
                    <a:pt x="1589" y="19194"/>
                  </a:lnTo>
                  <a:lnTo>
                    <a:pt x="1662" y="19303"/>
                  </a:lnTo>
                  <a:lnTo>
                    <a:pt x="2095" y="18483"/>
                  </a:lnTo>
                  <a:lnTo>
                    <a:pt x="2312" y="18592"/>
                  </a:lnTo>
                  <a:lnTo>
                    <a:pt x="2528" y="18702"/>
                  </a:lnTo>
                  <a:lnTo>
                    <a:pt x="2601" y="18483"/>
                  </a:lnTo>
                  <a:lnTo>
                    <a:pt x="2673" y="18483"/>
                  </a:lnTo>
                  <a:lnTo>
                    <a:pt x="2673" y="18374"/>
                  </a:lnTo>
                  <a:lnTo>
                    <a:pt x="2745" y="18483"/>
                  </a:lnTo>
                  <a:lnTo>
                    <a:pt x="2745" y="18592"/>
                  </a:lnTo>
                  <a:lnTo>
                    <a:pt x="2673" y="18702"/>
                  </a:lnTo>
                  <a:lnTo>
                    <a:pt x="2745" y="18811"/>
                  </a:lnTo>
                  <a:lnTo>
                    <a:pt x="2817" y="18702"/>
                  </a:lnTo>
                  <a:lnTo>
                    <a:pt x="2890" y="18702"/>
                  </a:lnTo>
                  <a:lnTo>
                    <a:pt x="2962" y="18592"/>
                  </a:lnTo>
                  <a:lnTo>
                    <a:pt x="3034" y="18592"/>
                  </a:lnTo>
                  <a:lnTo>
                    <a:pt x="2962" y="18702"/>
                  </a:lnTo>
                  <a:lnTo>
                    <a:pt x="2890" y="18811"/>
                  </a:lnTo>
                  <a:lnTo>
                    <a:pt x="2745" y="18921"/>
                  </a:lnTo>
                  <a:lnTo>
                    <a:pt x="2817" y="19194"/>
                  </a:lnTo>
                  <a:lnTo>
                    <a:pt x="2817" y="19303"/>
                  </a:lnTo>
                  <a:lnTo>
                    <a:pt x="2817" y="19413"/>
                  </a:lnTo>
                  <a:lnTo>
                    <a:pt x="2745" y="19413"/>
                  </a:lnTo>
                  <a:lnTo>
                    <a:pt x="2673" y="19303"/>
                  </a:lnTo>
                  <a:lnTo>
                    <a:pt x="2528" y="19194"/>
                  </a:lnTo>
                  <a:lnTo>
                    <a:pt x="2456" y="19194"/>
                  </a:lnTo>
                  <a:lnTo>
                    <a:pt x="2312" y="19522"/>
                  </a:lnTo>
                  <a:lnTo>
                    <a:pt x="2239" y="19741"/>
                  </a:lnTo>
                  <a:lnTo>
                    <a:pt x="2167" y="19850"/>
                  </a:lnTo>
                  <a:lnTo>
                    <a:pt x="2312" y="19959"/>
                  </a:lnTo>
                  <a:lnTo>
                    <a:pt x="2384" y="19959"/>
                  </a:lnTo>
                  <a:lnTo>
                    <a:pt x="2673" y="19959"/>
                  </a:lnTo>
                  <a:lnTo>
                    <a:pt x="2745" y="20069"/>
                  </a:lnTo>
                  <a:lnTo>
                    <a:pt x="2817" y="20178"/>
                  </a:lnTo>
                  <a:lnTo>
                    <a:pt x="2890" y="20178"/>
                  </a:lnTo>
                  <a:lnTo>
                    <a:pt x="2962" y="19850"/>
                  </a:lnTo>
                  <a:lnTo>
                    <a:pt x="2962" y="19631"/>
                  </a:lnTo>
                  <a:lnTo>
                    <a:pt x="2962" y="19085"/>
                  </a:lnTo>
                  <a:lnTo>
                    <a:pt x="3106" y="18483"/>
                  </a:lnTo>
                  <a:lnTo>
                    <a:pt x="3179" y="18155"/>
                  </a:lnTo>
                  <a:lnTo>
                    <a:pt x="3323" y="17936"/>
                  </a:lnTo>
                  <a:lnTo>
                    <a:pt x="3468" y="17827"/>
                  </a:lnTo>
                  <a:lnTo>
                    <a:pt x="3540" y="17717"/>
                  </a:lnTo>
                  <a:lnTo>
                    <a:pt x="3540" y="17608"/>
                  </a:lnTo>
                  <a:lnTo>
                    <a:pt x="3540" y="17389"/>
                  </a:lnTo>
                  <a:lnTo>
                    <a:pt x="3540" y="17171"/>
                  </a:lnTo>
                  <a:lnTo>
                    <a:pt x="3612" y="17061"/>
                  </a:lnTo>
                  <a:lnTo>
                    <a:pt x="3684" y="17061"/>
                  </a:lnTo>
                  <a:lnTo>
                    <a:pt x="3684" y="17171"/>
                  </a:lnTo>
                  <a:lnTo>
                    <a:pt x="3757" y="17389"/>
                  </a:lnTo>
                  <a:lnTo>
                    <a:pt x="3829" y="17499"/>
                  </a:lnTo>
                  <a:lnTo>
                    <a:pt x="3901" y="17389"/>
                  </a:lnTo>
                  <a:lnTo>
                    <a:pt x="3973" y="17171"/>
                  </a:lnTo>
                  <a:lnTo>
                    <a:pt x="4045" y="16952"/>
                  </a:lnTo>
                  <a:lnTo>
                    <a:pt x="4045" y="16843"/>
                  </a:lnTo>
                  <a:lnTo>
                    <a:pt x="4045" y="16733"/>
                  </a:lnTo>
                  <a:lnTo>
                    <a:pt x="3829" y="16624"/>
                  </a:lnTo>
                  <a:lnTo>
                    <a:pt x="3684" y="16624"/>
                  </a:lnTo>
                  <a:lnTo>
                    <a:pt x="3251" y="16624"/>
                  </a:lnTo>
                  <a:lnTo>
                    <a:pt x="3179" y="16514"/>
                  </a:lnTo>
                  <a:lnTo>
                    <a:pt x="3395" y="16405"/>
                  </a:lnTo>
                  <a:lnTo>
                    <a:pt x="3612" y="16296"/>
                  </a:lnTo>
                  <a:lnTo>
                    <a:pt x="3684" y="16077"/>
                  </a:lnTo>
                  <a:lnTo>
                    <a:pt x="3684" y="15968"/>
                  </a:lnTo>
                  <a:lnTo>
                    <a:pt x="3684" y="15858"/>
                  </a:lnTo>
                  <a:lnTo>
                    <a:pt x="3757" y="15749"/>
                  </a:lnTo>
                  <a:lnTo>
                    <a:pt x="3829" y="15858"/>
                  </a:lnTo>
                  <a:lnTo>
                    <a:pt x="3901" y="15968"/>
                  </a:lnTo>
                  <a:lnTo>
                    <a:pt x="3973" y="16186"/>
                  </a:lnTo>
                  <a:lnTo>
                    <a:pt x="4045" y="16186"/>
                  </a:lnTo>
                  <a:lnTo>
                    <a:pt x="4118" y="16186"/>
                  </a:lnTo>
                  <a:lnTo>
                    <a:pt x="4190" y="16077"/>
                  </a:lnTo>
                  <a:lnTo>
                    <a:pt x="4334" y="15968"/>
                  </a:lnTo>
                  <a:lnTo>
                    <a:pt x="4407" y="15968"/>
                  </a:lnTo>
                  <a:lnTo>
                    <a:pt x="4407" y="16296"/>
                  </a:lnTo>
                  <a:lnTo>
                    <a:pt x="4407" y="16843"/>
                  </a:lnTo>
                  <a:lnTo>
                    <a:pt x="4479" y="17280"/>
                  </a:lnTo>
                  <a:lnTo>
                    <a:pt x="4479" y="17499"/>
                  </a:lnTo>
                  <a:lnTo>
                    <a:pt x="4551" y="17608"/>
                  </a:lnTo>
                  <a:lnTo>
                    <a:pt x="4696" y="17608"/>
                  </a:lnTo>
                  <a:lnTo>
                    <a:pt x="4840" y="17499"/>
                  </a:lnTo>
                  <a:lnTo>
                    <a:pt x="4912" y="17389"/>
                  </a:lnTo>
                  <a:lnTo>
                    <a:pt x="5093" y="17389"/>
                  </a:lnTo>
                  <a:lnTo>
                    <a:pt x="5165" y="17389"/>
                  </a:lnTo>
                  <a:lnTo>
                    <a:pt x="5237" y="17608"/>
                  </a:lnTo>
                  <a:lnTo>
                    <a:pt x="5237" y="17827"/>
                  </a:lnTo>
                  <a:lnTo>
                    <a:pt x="5310" y="17827"/>
                  </a:lnTo>
                  <a:lnTo>
                    <a:pt x="5599" y="17499"/>
                  </a:lnTo>
                  <a:lnTo>
                    <a:pt x="5960" y="17171"/>
                  </a:lnTo>
                  <a:lnTo>
                    <a:pt x="6032" y="17061"/>
                  </a:lnTo>
                  <a:lnTo>
                    <a:pt x="5960" y="16843"/>
                  </a:lnTo>
                  <a:lnTo>
                    <a:pt x="5888" y="16733"/>
                  </a:lnTo>
                  <a:lnTo>
                    <a:pt x="5960" y="16514"/>
                  </a:lnTo>
                  <a:lnTo>
                    <a:pt x="6032" y="16186"/>
                  </a:lnTo>
                  <a:lnTo>
                    <a:pt x="6177" y="15968"/>
                  </a:lnTo>
                  <a:lnTo>
                    <a:pt x="6177" y="15858"/>
                  </a:lnTo>
                  <a:lnTo>
                    <a:pt x="6249" y="15858"/>
                  </a:lnTo>
                  <a:lnTo>
                    <a:pt x="6321" y="15858"/>
                  </a:lnTo>
                  <a:lnTo>
                    <a:pt x="6393" y="15858"/>
                  </a:lnTo>
                  <a:lnTo>
                    <a:pt x="6393" y="15749"/>
                  </a:lnTo>
                  <a:lnTo>
                    <a:pt x="6321" y="15530"/>
                  </a:lnTo>
                  <a:lnTo>
                    <a:pt x="6321" y="15202"/>
                  </a:lnTo>
                  <a:lnTo>
                    <a:pt x="6393" y="15093"/>
                  </a:lnTo>
                  <a:lnTo>
                    <a:pt x="6466" y="14874"/>
                  </a:lnTo>
                  <a:lnTo>
                    <a:pt x="6393" y="14874"/>
                  </a:lnTo>
                  <a:lnTo>
                    <a:pt x="6321" y="14874"/>
                  </a:lnTo>
                  <a:lnTo>
                    <a:pt x="6538" y="14546"/>
                  </a:lnTo>
                  <a:lnTo>
                    <a:pt x="6827" y="14218"/>
                  </a:lnTo>
                  <a:lnTo>
                    <a:pt x="6971" y="13671"/>
                  </a:lnTo>
                  <a:lnTo>
                    <a:pt x="6971" y="13780"/>
                  </a:lnTo>
                  <a:lnTo>
                    <a:pt x="7116" y="13671"/>
                  </a:lnTo>
                  <a:lnTo>
                    <a:pt x="7260" y="13562"/>
                  </a:lnTo>
                  <a:lnTo>
                    <a:pt x="7405" y="13124"/>
                  </a:lnTo>
                  <a:lnTo>
                    <a:pt x="7549" y="13015"/>
                  </a:lnTo>
                  <a:lnTo>
                    <a:pt x="7694" y="12905"/>
                  </a:lnTo>
                  <a:lnTo>
                    <a:pt x="7621" y="12796"/>
                  </a:lnTo>
                  <a:lnTo>
                    <a:pt x="7549" y="12796"/>
                  </a:lnTo>
                  <a:lnTo>
                    <a:pt x="7766" y="12577"/>
                  </a:lnTo>
                  <a:lnTo>
                    <a:pt x="7983" y="12358"/>
                  </a:lnTo>
                  <a:lnTo>
                    <a:pt x="7983" y="12140"/>
                  </a:lnTo>
                  <a:lnTo>
                    <a:pt x="8055" y="12140"/>
                  </a:lnTo>
                  <a:lnTo>
                    <a:pt x="8127" y="12140"/>
                  </a:lnTo>
                  <a:lnTo>
                    <a:pt x="8272" y="12140"/>
                  </a:lnTo>
                  <a:lnTo>
                    <a:pt x="8344" y="12140"/>
                  </a:lnTo>
                  <a:lnTo>
                    <a:pt x="8416" y="12030"/>
                  </a:lnTo>
                  <a:lnTo>
                    <a:pt x="8416" y="11921"/>
                  </a:lnTo>
                  <a:lnTo>
                    <a:pt x="8344" y="11593"/>
                  </a:lnTo>
                  <a:close/>
                  <a:moveTo>
                    <a:pt x="8344" y="1159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0" name="AutoShape 42"/>
            <p:cNvSpPr>
              <a:spLocks/>
            </p:cNvSpPr>
            <p:nvPr/>
          </p:nvSpPr>
          <p:spPr bwMode="auto">
            <a:xfrm>
              <a:off x="792" y="2752"/>
              <a:ext cx="48" cy="88"/>
            </a:xfrm>
            <a:custGeom>
              <a:avLst/>
              <a:gdLst/>
              <a:ahLst/>
              <a:cxnLst/>
              <a:rect l="0" t="0" r="r" b="b"/>
              <a:pathLst>
                <a:path w="21600" h="21600">
                  <a:moveTo>
                    <a:pt x="21600" y="0"/>
                  </a:moveTo>
                  <a:lnTo>
                    <a:pt x="21600" y="0"/>
                  </a:lnTo>
                  <a:lnTo>
                    <a:pt x="7200" y="9818"/>
                  </a:lnTo>
                  <a:lnTo>
                    <a:pt x="0" y="13745"/>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1" name="AutoShape 43"/>
            <p:cNvSpPr>
              <a:spLocks/>
            </p:cNvSpPr>
            <p:nvPr/>
          </p:nvSpPr>
          <p:spPr bwMode="auto">
            <a:xfrm>
              <a:off x="632" y="2968"/>
              <a:ext cx="48" cy="80"/>
            </a:xfrm>
            <a:custGeom>
              <a:avLst/>
              <a:gdLst/>
              <a:ahLst/>
              <a:cxnLst/>
              <a:rect l="0" t="0" r="r" b="b"/>
              <a:pathLst>
                <a:path w="21600" h="21600">
                  <a:moveTo>
                    <a:pt x="0" y="21600"/>
                  </a:moveTo>
                  <a:lnTo>
                    <a:pt x="0" y="21600"/>
                  </a:lnTo>
                  <a:lnTo>
                    <a:pt x="21600" y="0"/>
                  </a:lnTo>
                  <a:lnTo>
                    <a:pt x="21600" y="432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2" name="AutoShape 44"/>
            <p:cNvSpPr>
              <a:spLocks/>
            </p:cNvSpPr>
            <p:nvPr/>
          </p:nvSpPr>
          <p:spPr bwMode="auto">
            <a:xfrm>
              <a:off x="712" y="2808"/>
              <a:ext cx="80" cy="144"/>
            </a:xfrm>
            <a:custGeom>
              <a:avLst/>
              <a:gdLst/>
              <a:ahLst/>
              <a:cxnLst/>
              <a:rect l="0" t="0" r="r" b="b"/>
              <a:pathLst>
                <a:path w="21600" h="21600">
                  <a:moveTo>
                    <a:pt x="21600" y="0"/>
                  </a:moveTo>
                  <a:lnTo>
                    <a:pt x="21600" y="0"/>
                  </a:lnTo>
                  <a:lnTo>
                    <a:pt x="0" y="16800"/>
                  </a:lnTo>
                  <a:lnTo>
                    <a:pt x="0" y="19200"/>
                  </a:lnTo>
                  <a:lnTo>
                    <a:pt x="0" y="21600"/>
                  </a:lnTo>
                  <a:lnTo>
                    <a:pt x="4320" y="19200"/>
                  </a:lnTo>
                  <a:lnTo>
                    <a:pt x="12960" y="12000"/>
                  </a:lnTo>
                  <a:lnTo>
                    <a:pt x="21600" y="48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3" name="AutoShape 45"/>
            <p:cNvSpPr>
              <a:spLocks/>
            </p:cNvSpPr>
            <p:nvPr/>
          </p:nvSpPr>
          <p:spPr bwMode="auto">
            <a:xfrm>
              <a:off x="712" y="2872"/>
              <a:ext cx="16" cy="48"/>
            </a:xfrm>
            <a:custGeom>
              <a:avLst/>
              <a:gdLst/>
              <a:ahLst/>
              <a:cxnLst/>
              <a:rect l="0" t="0" r="r" b="b"/>
              <a:pathLst>
                <a:path w="21600" h="21600">
                  <a:moveTo>
                    <a:pt x="21600" y="0"/>
                  </a:moveTo>
                  <a:lnTo>
                    <a:pt x="21600" y="0"/>
                  </a:lnTo>
                  <a:lnTo>
                    <a:pt x="0" y="21600"/>
                  </a:lnTo>
                  <a:lnTo>
                    <a:pt x="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4" name="AutoShape 46"/>
            <p:cNvSpPr>
              <a:spLocks/>
            </p:cNvSpPr>
            <p:nvPr/>
          </p:nvSpPr>
          <p:spPr bwMode="auto">
            <a:xfrm>
              <a:off x="2305" y="5945"/>
              <a:ext cx="7565" cy="5225"/>
            </a:xfrm>
            <a:custGeom>
              <a:avLst/>
              <a:gdLst/>
              <a:ahLst/>
              <a:cxnLst/>
              <a:rect l="0" t="0" r="r" b="b"/>
              <a:pathLst>
                <a:path w="21600" h="21600">
                  <a:moveTo>
                    <a:pt x="15566" y="2084"/>
                  </a:moveTo>
                  <a:lnTo>
                    <a:pt x="15566" y="2084"/>
                  </a:lnTo>
                  <a:lnTo>
                    <a:pt x="15474" y="2216"/>
                  </a:lnTo>
                  <a:lnTo>
                    <a:pt x="15383" y="2349"/>
                  </a:lnTo>
                  <a:lnTo>
                    <a:pt x="15291" y="2349"/>
                  </a:lnTo>
                  <a:lnTo>
                    <a:pt x="15200" y="2547"/>
                  </a:lnTo>
                  <a:lnTo>
                    <a:pt x="15154" y="2613"/>
                  </a:lnTo>
                  <a:lnTo>
                    <a:pt x="15063" y="2679"/>
                  </a:lnTo>
                  <a:lnTo>
                    <a:pt x="14651" y="2613"/>
                  </a:lnTo>
                  <a:lnTo>
                    <a:pt x="14240" y="2547"/>
                  </a:lnTo>
                  <a:lnTo>
                    <a:pt x="14080" y="2547"/>
                  </a:lnTo>
                  <a:lnTo>
                    <a:pt x="13989" y="2613"/>
                  </a:lnTo>
                  <a:lnTo>
                    <a:pt x="13897" y="2679"/>
                  </a:lnTo>
                  <a:lnTo>
                    <a:pt x="13669" y="2613"/>
                  </a:lnTo>
                  <a:lnTo>
                    <a:pt x="13440" y="2481"/>
                  </a:lnTo>
                  <a:lnTo>
                    <a:pt x="13440" y="2415"/>
                  </a:lnTo>
                  <a:lnTo>
                    <a:pt x="13349" y="2481"/>
                  </a:lnTo>
                  <a:lnTo>
                    <a:pt x="13303" y="2481"/>
                  </a:lnTo>
                  <a:lnTo>
                    <a:pt x="13257" y="2481"/>
                  </a:lnTo>
                  <a:lnTo>
                    <a:pt x="13211" y="2349"/>
                  </a:lnTo>
                  <a:lnTo>
                    <a:pt x="13166" y="2216"/>
                  </a:lnTo>
                  <a:lnTo>
                    <a:pt x="13029" y="2150"/>
                  </a:lnTo>
                  <a:lnTo>
                    <a:pt x="12846" y="2084"/>
                  </a:lnTo>
                  <a:lnTo>
                    <a:pt x="12617" y="2216"/>
                  </a:lnTo>
                  <a:lnTo>
                    <a:pt x="12480" y="2349"/>
                  </a:lnTo>
                  <a:lnTo>
                    <a:pt x="12389" y="2415"/>
                  </a:lnTo>
                  <a:lnTo>
                    <a:pt x="12297" y="2878"/>
                  </a:lnTo>
                  <a:lnTo>
                    <a:pt x="12297" y="3142"/>
                  </a:lnTo>
                  <a:lnTo>
                    <a:pt x="12251" y="3407"/>
                  </a:lnTo>
                  <a:lnTo>
                    <a:pt x="12069" y="3672"/>
                  </a:lnTo>
                  <a:lnTo>
                    <a:pt x="11977" y="3738"/>
                  </a:lnTo>
                  <a:lnTo>
                    <a:pt x="11840" y="3606"/>
                  </a:lnTo>
                  <a:lnTo>
                    <a:pt x="11703" y="3473"/>
                  </a:lnTo>
                  <a:lnTo>
                    <a:pt x="11429" y="3341"/>
                  </a:lnTo>
                  <a:lnTo>
                    <a:pt x="11109" y="3275"/>
                  </a:lnTo>
                  <a:lnTo>
                    <a:pt x="10903" y="3275"/>
                  </a:lnTo>
                  <a:lnTo>
                    <a:pt x="10811" y="3076"/>
                  </a:lnTo>
                  <a:lnTo>
                    <a:pt x="10766" y="2878"/>
                  </a:lnTo>
                  <a:lnTo>
                    <a:pt x="10720" y="2745"/>
                  </a:lnTo>
                  <a:lnTo>
                    <a:pt x="10674" y="2679"/>
                  </a:lnTo>
                  <a:lnTo>
                    <a:pt x="10263" y="2349"/>
                  </a:lnTo>
                  <a:lnTo>
                    <a:pt x="10171" y="2349"/>
                  </a:lnTo>
                  <a:lnTo>
                    <a:pt x="10126" y="2349"/>
                  </a:lnTo>
                  <a:lnTo>
                    <a:pt x="10034" y="2481"/>
                  </a:lnTo>
                  <a:lnTo>
                    <a:pt x="9943" y="2547"/>
                  </a:lnTo>
                  <a:lnTo>
                    <a:pt x="9760" y="2481"/>
                  </a:lnTo>
                  <a:lnTo>
                    <a:pt x="9623" y="2415"/>
                  </a:lnTo>
                  <a:lnTo>
                    <a:pt x="9531" y="2282"/>
                  </a:lnTo>
                  <a:lnTo>
                    <a:pt x="9394" y="2150"/>
                  </a:lnTo>
                  <a:lnTo>
                    <a:pt x="9257" y="2018"/>
                  </a:lnTo>
                  <a:lnTo>
                    <a:pt x="9211" y="2018"/>
                  </a:lnTo>
                  <a:lnTo>
                    <a:pt x="9166" y="2018"/>
                  </a:lnTo>
                  <a:lnTo>
                    <a:pt x="9074" y="1885"/>
                  </a:lnTo>
                  <a:lnTo>
                    <a:pt x="9029" y="1819"/>
                  </a:lnTo>
                  <a:lnTo>
                    <a:pt x="9074" y="1687"/>
                  </a:lnTo>
                  <a:lnTo>
                    <a:pt x="9166" y="1621"/>
                  </a:lnTo>
                  <a:lnTo>
                    <a:pt x="9303" y="1489"/>
                  </a:lnTo>
                  <a:lnTo>
                    <a:pt x="9394" y="1356"/>
                  </a:lnTo>
                  <a:lnTo>
                    <a:pt x="9394" y="1224"/>
                  </a:lnTo>
                  <a:lnTo>
                    <a:pt x="9303" y="959"/>
                  </a:lnTo>
                  <a:lnTo>
                    <a:pt x="9211" y="728"/>
                  </a:lnTo>
                  <a:lnTo>
                    <a:pt x="9257" y="529"/>
                  </a:lnTo>
                  <a:lnTo>
                    <a:pt x="9303" y="397"/>
                  </a:lnTo>
                  <a:lnTo>
                    <a:pt x="9394" y="265"/>
                  </a:lnTo>
                  <a:lnTo>
                    <a:pt x="9394" y="198"/>
                  </a:lnTo>
                  <a:lnTo>
                    <a:pt x="9349" y="198"/>
                  </a:lnTo>
                  <a:lnTo>
                    <a:pt x="9029" y="66"/>
                  </a:lnTo>
                  <a:lnTo>
                    <a:pt x="8891" y="0"/>
                  </a:lnTo>
                  <a:lnTo>
                    <a:pt x="8800" y="66"/>
                  </a:lnTo>
                  <a:lnTo>
                    <a:pt x="8754" y="198"/>
                  </a:lnTo>
                  <a:lnTo>
                    <a:pt x="8617" y="265"/>
                  </a:lnTo>
                  <a:lnTo>
                    <a:pt x="8526" y="265"/>
                  </a:lnTo>
                  <a:lnTo>
                    <a:pt x="8389" y="265"/>
                  </a:lnTo>
                  <a:lnTo>
                    <a:pt x="8206" y="198"/>
                  </a:lnTo>
                  <a:lnTo>
                    <a:pt x="8114" y="198"/>
                  </a:lnTo>
                  <a:lnTo>
                    <a:pt x="7977" y="132"/>
                  </a:lnTo>
                  <a:lnTo>
                    <a:pt x="7931" y="198"/>
                  </a:lnTo>
                  <a:lnTo>
                    <a:pt x="7794" y="331"/>
                  </a:lnTo>
                  <a:lnTo>
                    <a:pt x="7634" y="331"/>
                  </a:lnTo>
                  <a:lnTo>
                    <a:pt x="7406" y="265"/>
                  </a:lnTo>
                  <a:lnTo>
                    <a:pt x="7177" y="132"/>
                  </a:lnTo>
                  <a:lnTo>
                    <a:pt x="6949" y="132"/>
                  </a:lnTo>
                  <a:lnTo>
                    <a:pt x="6629" y="198"/>
                  </a:lnTo>
                  <a:lnTo>
                    <a:pt x="6309" y="265"/>
                  </a:lnTo>
                  <a:lnTo>
                    <a:pt x="6126" y="397"/>
                  </a:lnTo>
                  <a:lnTo>
                    <a:pt x="6080" y="463"/>
                  </a:lnTo>
                  <a:lnTo>
                    <a:pt x="5989" y="529"/>
                  </a:lnTo>
                  <a:lnTo>
                    <a:pt x="5897" y="529"/>
                  </a:lnTo>
                  <a:lnTo>
                    <a:pt x="5760" y="529"/>
                  </a:lnTo>
                  <a:lnTo>
                    <a:pt x="5623" y="662"/>
                  </a:lnTo>
                  <a:lnTo>
                    <a:pt x="5440" y="794"/>
                  </a:lnTo>
                  <a:lnTo>
                    <a:pt x="5349" y="893"/>
                  </a:lnTo>
                  <a:lnTo>
                    <a:pt x="5257" y="728"/>
                  </a:lnTo>
                  <a:lnTo>
                    <a:pt x="5211" y="662"/>
                  </a:lnTo>
                  <a:lnTo>
                    <a:pt x="5120" y="595"/>
                  </a:lnTo>
                  <a:lnTo>
                    <a:pt x="5074" y="595"/>
                  </a:lnTo>
                  <a:lnTo>
                    <a:pt x="4983" y="662"/>
                  </a:lnTo>
                  <a:lnTo>
                    <a:pt x="4800" y="662"/>
                  </a:lnTo>
                  <a:lnTo>
                    <a:pt x="4709" y="595"/>
                  </a:lnTo>
                  <a:lnTo>
                    <a:pt x="4617" y="529"/>
                  </a:lnTo>
                  <a:lnTo>
                    <a:pt x="4457" y="331"/>
                  </a:lnTo>
                  <a:lnTo>
                    <a:pt x="4411" y="132"/>
                  </a:lnTo>
                  <a:lnTo>
                    <a:pt x="4366" y="66"/>
                  </a:lnTo>
                  <a:lnTo>
                    <a:pt x="4274" y="132"/>
                  </a:lnTo>
                  <a:lnTo>
                    <a:pt x="4183" y="331"/>
                  </a:lnTo>
                  <a:lnTo>
                    <a:pt x="4091" y="662"/>
                  </a:lnTo>
                  <a:lnTo>
                    <a:pt x="4000" y="959"/>
                  </a:lnTo>
                  <a:lnTo>
                    <a:pt x="3863" y="1092"/>
                  </a:lnTo>
                  <a:lnTo>
                    <a:pt x="3589" y="1158"/>
                  </a:lnTo>
                  <a:lnTo>
                    <a:pt x="3497" y="1224"/>
                  </a:lnTo>
                  <a:lnTo>
                    <a:pt x="3360" y="1290"/>
                  </a:lnTo>
                  <a:lnTo>
                    <a:pt x="3223" y="1422"/>
                  </a:lnTo>
                  <a:lnTo>
                    <a:pt x="3177" y="1489"/>
                  </a:lnTo>
                  <a:lnTo>
                    <a:pt x="3131" y="1555"/>
                  </a:lnTo>
                  <a:lnTo>
                    <a:pt x="3086" y="1687"/>
                  </a:lnTo>
                  <a:lnTo>
                    <a:pt x="3086" y="1753"/>
                  </a:lnTo>
                  <a:lnTo>
                    <a:pt x="2994" y="1885"/>
                  </a:lnTo>
                  <a:lnTo>
                    <a:pt x="2949" y="2018"/>
                  </a:lnTo>
                  <a:lnTo>
                    <a:pt x="2903" y="2415"/>
                  </a:lnTo>
                  <a:lnTo>
                    <a:pt x="2903" y="2613"/>
                  </a:lnTo>
                  <a:lnTo>
                    <a:pt x="2857" y="2745"/>
                  </a:lnTo>
                  <a:lnTo>
                    <a:pt x="2720" y="3010"/>
                  </a:lnTo>
                  <a:lnTo>
                    <a:pt x="2583" y="3209"/>
                  </a:lnTo>
                  <a:lnTo>
                    <a:pt x="2400" y="3341"/>
                  </a:lnTo>
                  <a:lnTo>
                    <a:pt x="2080" y="3539"/>
                  </a:lnTo>
                  <a:lnTo>
                    <a:pt x="1943" y="3539"/>
                  </a:lnTo>
                  <a:lnTo>
                    <a:pt x="1851" y="3473"/>
                  </a:lnTo>
                  <a:lnTo>
                    <a:pt x="1806" y="3473"/>
                  </a:lnTo>
                  <a:lnTo>
                    <a:pt x="1714" y="3606"/>
                  </a:lnTo>
                  <a:lnTo>
                    <a:pt x="1669" y="3738"/>
                  </a:lnTo>
                  <a:lnTo>
                    <a:pt x="1577" y="3936"/>
                  </a:lnTo>
                  <a:lnTo>
                    <a:pt x="1531" y="3936"/>
                  </a:lnTo>
                  <a:lnTo>
                    <a:pt x="1440" y="4002"/>
                  </a:lnTo>
                  <a:lnTo>
                    <a:pt x="1349" y="4069"/>
                  </a:lnTo>
                  <a:lnTo>
                    <a:pt x="1234" y="4135"/>
                  </a:lnTo>
                  <a:lnTo>
                    <a:pt x="1097" y="4466"/>
                  </a:lnTo>
                  <a:lnTo>
                    <a:pt x="1097" y="4664"/>
                  </a:lnTo>
                  <a:lnTo>
                    <a:pt x="1051" y="4796"/>
                  </a:lnTo>
                  <a:lnTo>
                    <a:pt x="960" y="4929"/>
                  </a:lnTo>
                  <a:lnTo>
                    <a:pt x="823" y="4995"/>
                  </a:lnTo>
                  <a:lnTo>
                    <a:pt x="731" y="5061"/>
                  </a:lnTo>
                  <a:lnTo>
                    <a:pt x="686" y="5061"/>
                  </a:lnTo>
                  <a:lnTo>
                    <a:pt x="731" y="5127"/>
                  </a:lnTo>
                  <a:lnTo>
                    <a:pt x="777" y="5061"/>
                  </a:lnTo>
                  <a:lnTo>
                    <a:pt x="640" y="5392"/>
                  </a:lnTo>
                  <a:lnTo>
                    <a:pt x="594" y="5458"/>
                  </a:lnTo>
                  <a:lnTo>
                    <a:pt x="503" y="5689"/>
                  </a:lnTo>
                  <a:lnTo>
                    <a:pt x="366" y="5756"/>
                  </a:lnTo>
                  <a:lnTo>
                    <a:pt x="366" y="5888"/>
                  </a:lnTo>
                  <a:lnTo>
                    <a:pt x="320" y="6086"/>
                  </a:lnTo>
                  <a:lnTo>
                    <a:pt x="320" y="6285"/>
                  </a:lnTo>
                  <a:lnTo>
                    <a:pt x="366" y="6351"/>
                  </a:lnTo>
                  <a:lnTo>
                    <a:pt x="411" y="6417"/>
                  </a:lnTo>
                  <a:lnTo>
                    <a:pt x="457" y="6549"/>
                  </a:lnTo>
                  <a:lnTo>
                    <a:pt x="503" y="6682"/>
                  </a:lnTo>
                  <a:lnTo>
                    <a:pt x="503" y="6748"/>
                  </a:lnTo>
                  <a:lnTo>
                    <a:pt x="457" y="6880"/>
                  </a:lnTo>
                  <a:lnTo>
                    <a:pt x="411" y="6946"/>
                  </a:lnTo>
                  <a:lnTo>
                    <a:pt x="411" y="7013"/>
                  </a:lnTo>
                  <a:lnTo>
                    <a:pt x="411" y="7211"/>
                  </a:lnTo>
                  <a:lnTo>
                    <a:pt x="457" y="7409"/>
                  </a:lnTo>
                  <a:lnTo>
                    <a:pt x="503" y="7608"/>
                  </a:lnTo>
                  <a:lnTo>
                    <a:pt x="503" y="7806"/>
                  </a:lnTo>
                  <a:lnTo>
                    <a:pt x="366" y="8270"/>
                  </a:lnTo>
                  <a:lnTo>
                    <a:pt x="320" y="8402"/>
                  </a:lnTo>
                  <a:lnTo>
                    <a:pt x="320" y="8534"/>
                  </a:lnTo>
                  <a:lnTo>
                    <a:pt x="274" y="8600"/>
                  </a:lnTo>
                  <a:lnTo>
                    <a:pt x="183" y="8733"/>
                  </a:lnTo>
                  <a:lnTo>
                    <a:pt x="91" y="8799"/>
                  </a:lnTo>
                  <a:lnTo>
                    <a:pt x="0" y="8865"/>
                  </a:lnTo>
                  <a:lnTo>
                    <a:pt x="46" y="8931"/>
                  </a:lnTo>
                  <a:lnTo>
                    <a:pt x="91" y="8931"/>
                  </a:lnTo>
                  <a:lnTo>
                    <a:pt x="229" y="9130"/>
                  </a:lnTo>
                  <a:lnTo>
                    <a:pt x="320" y="9262"/>
                  </a:lnTo>
                  <a:lnTo>
                    <a:pt x="320" y="9328"/>
                  </a:lnTo>
                  <a:lnTo>
                    <a:pt x="274" y="9526"/>
                  </a:lnTo>
                  <a:lnTo>
                    <a:pt x="320" y="9659"/>
                  </a:lnTo>
                  <a:lnTo>
                    <a:pt x="366" y="9659"/>
                  </a:lnTo>
                  <a:lnTo>
                    <a:pt x="366" y="9725"/>
                  </a:lnTo>
                  <a:lnTo>
                    <a:pt x="366" y="9791"/>
                  </a:lnTo>
                  <a:lnTo>
                    <a:pt x="320" y="9725"/>
                  </a:lnTo>
                  <a:lnTo>
                    <a:pt x="274" y="9593"/>
                  </a:lnTo>
                  <a:lnTo>
                    <a:pt x="229" y="9526"/>
                  </a:lnTo>
                  <a:lnTo>
                    <a:pt x="183" y="9593"/>
                  </a:lnTo>
                  <a:lnTo>
                    <a:pt x="229" y="9659"/>
                  </a:lnTo>
                  <a:lnTo>
                    <a:pt x="366" y="9923"/>
                  </a:lnTo>
                  <a:lnTo>
                    <a:pt x="549" y="10056"/>
                  </a:lnTo>
                  <a:lnTo>
                    <a:pt x="411" y="9990"/>
                  </a:lnTo>
                  <a:lnTo>
                    <a:pt x="274" y="9857"/>
                  </a:lnTo>
                  <a:lnTo>
                    <a:pt x="229" y="9857"/>
                  </a:lnTo>
                  <a:lnTo>
                    <a:pt x="229" y="9990"/>
                  </a:lnTo>
                  <a:lnTo>
                    <a:pt x="274" y="10122"/>
                  </a:lnTo>
                  <a:lnTo>
                    <a:pt x="366" y="10287"/>
                  </a:lnTo>
                  <a:lnTo>
                    <a:pt x="457" y="10287"/>
                  </a:lnTo>
                  <a:lnTo>
                    <a:pt x="503" y="10287"/>
                  </a:lnTo>
                  <a:lnTo>
                    <a:pt x="457" y="10353"/>
                  </a:lnTo>
                  <a:lnTo>
                    <a:pt x="411" y="10353"/>
                  </a:lnTo>
                  <a:lnTo>
                    <a:pt x="594" y="10420"/>
                  </a:lnTo>
                  <a:lnTo>
                    <a:pt x="640" y="10420"/>
                  </a:lnTo>
                  <a:lnTo>
                    <a:pt x="686" y="10420"/>
                  </a:lnTo>
                  <a:lnTo>
                    <a:pt x="686" y="10486"/>
                  </a:lnTo>
                  <a:lnTo>
                    <a:pt x="640" y="10486"/>
                  </a:lnTo>
                  <a:lnTo>
                    <a:pt x="594" y="10552"/>
                  </a:lnTo>
                  <a:lnTo>
                    <a:pt x="549" y="10618"/>
                  </a:lnTo>
                  <a:lnTo>
                    <a:pt x="594" y="10684"/>
                  </a:lnTo>
                  <a:lnTo>
                    <a:pt x="640" y="10750"/>
                  </a:lnTo>
                  <a:lnTo>
                    <a:pt x="686" y="10883"/>
                  </a:lnTo>
                  <a:lnTo>
                    <a:pt x="823" y="11081"/>
                  </a:lnTo>
                  <a:lnTo>
                    <a:pt x="1006" y="11280"/>
                  </a:lnTo>
                  <a:lnTo>
                    <a:pt x="1189" y="11743"/>
                  </a:lnTo>
                  <a:lnTo>
                    <a:pt x="1189" y="11875"/>
                  </a:lnTo>
                  <a:lnTo>
                    <a:pt x="1349" y="12272"/>
                  </a:lnTo>
                  <a:lnTo>
                    <a:pt x="1349" y="12338"/>
                  </a:lnTo>
                  <a:lnTo>
                    <a:pt x="1486" y="12470"/>
                  </a:lnTo>
                  <a:lnTo>
                    <a:pt x="1531" y="12537"/>
                  </a:lnTo>
                  <a:lnTo>
                    <a:pt x="1577" y="12603"/>
                  </a:lnTo>
                  <a:lnTo>
                    <a:pt x="1531" y="12603"/>
                  </a:lnTo>
                  <a:lnTo>
                    <a:pt x="1486" y="12603"/>
                  </a:lnTo>
                  <a:lnTo>
                    <a:pt x="1577" y="12735"/>
                  </a:lnTo>
                  <a:lnTo>
                    <a:pt x="1669" y="12801"/>
                  </a:lnTo>
                  <a:lnTo>
                    <a:pt x="1806" y="12934"/>
                  </a:lnTo>
                  <a:lnTo>
                    <a:pt x="1851" y="13000"/>
                  </a:lnTo>
                  <a:lnTo>
                    <a:pt x="2034" y="13330"/>
                  </a:lnTo>
                  <a:lnTo>
                    <a:pt x="1989" y="13264"/>
                  </a:lnTo>
                  <a:lnTo>
                    <a:pt x="2171" y="13397"/>
                  </a:lnTo>
                  <a:lnTo>
                    <a:pt x="2491" y="13926"/>
                  </a:lnTo>
                  <a:lnTo>
                    <a:pt x="2720" y="14124"/>
                  </a:lnTo>
                  <a:lnTo>
                    <a:pt x="2903" y="14257"/>
                  </a:lnTo>
                  <a:lnTo>
                    <a:pt x="3726" y="14389"/>
                  </a:lnTo>
                  <a:lnTo>
                    <a:pt x="4137" y="14455"/>
                  </a:lnTo>
                  <a:lnTo>
                    <a:pt x="4571" y="14654"/>
                  </a:lnTo>
                  <a:lnTo>
                    <a:pt x="4457" y="14654"/>
                  </a:lnTo>
                  <a:lnTo>
                    <a:pt x="4800" y="14720"/>
                  </a:lnTo>
                  <a:lnTo>
                    <a:pt x="5120" y="14786"/>
                  </a:lnTo>
                  <a:lnTo>
                    <a:pt x="5257" y="14786"/>
                  </a:lnTo>
                  <a:lnTo>
                    <a:pt x="5394" y="14720"/>
                  </a:lnTo>
                  <a:lnTo>
                    <a:pt x="6903" y="14720"/>
                  </a:lnTo>
                  <a:lnTo>
                    <a:pt x="7040" y="14720"/>
                  </a:lnTo>
                  <a:lnTo>
                    <a:pt x="7086" y="14786"/>
                  </a:lnTo>
                  <a:lnTo>
                    <a:pt x="7131" y="14885"/>
                  </a:lnTo>
                  <a:lnTo>
                    <a:pt x="7269" y="15017"/>
                  </a:lnTo>
                  <a:lnTo>
                    <a:pt x="7314" y="15017"/>
                  </a:lnTo>
                  <a:lnTo>
                    <a:pt x="7360" y="14951"/>
                  </a:lnTo>
                  <a:lnTo>
                    <a:pt x="7406" y="15150"/>
                  </a:lnTo>
                  <a:lnTo>
                    <a:pt x="7406" y="15348"/>
                  </a:lnTo>
                  <a:lnTo>
                    <a:pt x="7451" y="15481"/>
                  </a:lnTo>
                  <a:lnTo>
                    <a:pt x="7634" y="15547"/>
                  </a:lnTo>
                  <a:lnTo>
                    <a:pt x="7680" y="15547"/>
                  </a:lnTo>
                  <a:lnTo>
                    <a:pt x="7726" y="15481"/>
                  </a:lnTo>
                  <a:lnTo>
                    <a:pt x="7794" y="15414"/>
                  </a:lnTo>
                  <a:lnTo>
                    <a:pt x="7886" y="15414"/>
                  </a:lnTo>
                  <a:lnTo>
                    <a:pt x="8023" y="15481"/>
                  </a:lnTo>
                  <a:lnTo>
                    <a:pt x="8206" y="15547"/>
                  </a:lnTo>
                  <a:lnTo>
                    <a:pt x="8297" y="15547"/>
                  </a:lnTo>
                  <a:lnTo>
                    <a:pt x="8434" y="15547"/>
                  </a:lnTo>
                  <a:lnTo>
                    <a:pt x="8434" y="15481"/>
                  </a:lnTo>
                  <a:lnTo>
                    <a:pt x="8389" y="15481"/>
                  </a:lnTo>
                  <a:lnTo>
                    <a:pt x="8389" y="15414"/>
                  </a:lnTo>
                  <a:lnTo>
                    <a:pt x="8480" y="15414"/>
                  </a:lnTo>
                  <a:lnTo>
                    <a:pt x="8526" y="15481"/>
                  </a:lnTo>
                  <a:lnTo>
                    <a:pt x="8617" y="15613"/>
                  </a:lnTo>
                  <a:lnTo>
                    <a:pt x="8709" y="15745"/>
                  </a:lnTo>
                  <a:lnTo>
                    <a:pt x="8754" y="15745"/>
                  </a:lnTo>
                  <a:lnTo>
                    <a:pt x="8800" y="15679"/>
                  </a:lnTo>
                  <a:lnTo>
                    <a:pt x="8891" y="15679"/>
                  </a:lnTo>
                  <a:lnTo>
                    <a:pt x="8937" y="15679"/>
                  </a:lnTo>
                  <a:lnTo>
                    <a:pt x="8983" y="15877"/>
                  </a:lnTo>
                  <a:lnTo>
                    <a:pt x="9029" y="16010"/>
                  </a:lnTo>
                  <a:lnTo>
                    <a:pt x="8937" y="16274"/>
                  </a:lnTo>
                  <a:lnTo>
                    <a:pt x="8937" y="16539"/>
                  </a:lnTo>
                  <a:lnTo>
                    <a:pt x="8937" y="16738"/>
                  </a:lnTo>
                  <a:lnTo>
                    <a:pt x="8800" y="17201"/>
                  </a:lnTo>
                  <a:lnTo>
                    <a:pt x="8754" y="17333"/>
                  </a:lnTo>
                  <a:lnTo>
                    <a:pt x="8800" y="16936"/>
                  </a:lnTo>
                  <a:lnTo>
                    <a:pt x="8800" y="16671"/>
                  </a:lnTo>
                  <a:lnTo>
                    <a:pt x="8800" y="16539"/>
                  </a:lnTo>
                  <a:lnTo>
                    <a:pt x="8709" y="16671"/>
                  </a:lnTo>
                  <a:lnTo>
                    <a:pt x="8571" y="17201"/>
                  </a:lnTo>
                  <a:lnTo>
                    <a:pt x="8617" y="17333"/>
                  </a:lnTo>
                  <a:lnTo>
                    <a:pt x="8663" y="17399"/>
                  </a:lnTo>
                  <a:lnTo>
                    <a:pt x="8754" y="17598"/>
                  </a:lnTo>
                  <a:lnTo>
                    <a:pt x="8937" y="17664"/>
                  </a:lnTo>
                  <a:lnTo>
                    <a:pt x="9074" y="17730"/>
                  </a:lnTo>
                  <a:lnTo>
                    <a:pt x="8983" y="17730"/>
                  </a:lnTo>
                  <a:lnTo>
                    <a:pt x="8937" y="17730"/>
                  </a:lnTo>
                  <a:lnTo>
                    <a:pt x="9257" y="17994"/>
                  </a:lnTo>
                  <a:lnTo>
                    <a:pt x="9623" y="18325"/>
                  </a:lnTo>
                  <a:lnTo>
                    <a:pt x="9669" y="18391"/>
                  </a:lnTo>
                  <a:lnTo>
                    <a:pt x="9714" y="18458"/>
                  </a:lnTo>
                  <a:lnTo>
                    <a:pt x="9714" y="18524"/>
                  </a:lnTo>
                  <a:lnTo>
                    <a:pt x="9760" y="18656"/>
                  </a:lnTo>
                  <a:lnTo>
                    <a:pt x="9989" y="18987"/>
                  </a:lnTo>
                  <a:lnTo>
                    <a:pt x="10080" y="19119"/>
                  </a:lnTo>
                  <a:lnTo>
                    <a:pt x="10126" y="19251"/>
                  </a:lnTo>
                  <a:lnTo>
                    <a:pt x="10126" y="19318"/>
                  </a:lnTo>
                  <a:lnTo>
                    <a:pt x="10080" y="19318"/>
                  </a:lnTo>
                  <a:lnTo>
                    <a:pt x="10034" y="19318"/>
                  </a:lnTo>
                  <a:lnTo>
                    <a:pt x="9989" y="19384"/>
                  </a:lnTo>
                  <a:lnTo>
                    <a:pt x="10080" y="19450"/>
                  </a:lnTo>
                  <a:lnTo>
                    <a:pt x="10171" y="19615"/>
                  </a:lnTo>
                  <a:lnTo>
                    <a:pt x="10263" y="19748"/>
                  </a:lnTo>
                  <a:lnTo>
                    <a:pt x="10263" y="19814"/>
                  </a:lnTo>
                  <a:lnTo>
                    <a:pt x="10263" y="19880"/>
                  </a:lnTo>
                  <a:lnTo>
                    <a:pt x="10126" y="20012"/>
                  </a:lnTo>
                  <a:lnTo>
                    <a:pt x="9989" y="20145"/>
                  </a:lnTo>
                  <a:lnTo>
                    <a:pt x="9851" y="20211"/>
                  </a:lnTo>
                  <a:lnTo>
                    <a:pt x="9714" y="20475"/>
                  </a:lnTo>
                  <a:lnTo>
                    <a:pt x="9623" y="20542"/>
                  </a:lnTo>
                  <a:lnTo>
                    <a:pt x="9577" y="20608"/>
                  </a:lnTo>
                  <a:lnTo>
                    <a:pt x="9577" y="20674"/>
                  </a:lnTo>
                  <a:lnTo>
                    <a:pt x="9577" y="20806"/>
                  </a:lnTo>
                  <a:lnTo>
                    <a:pt x="9577" y="20872"/>
                  </a:lnTo>
                  <a:lnTo>
                    <a:pt x="9577" y="20938"/>
                  </a:lnTo>
                  <a:lnTo>
                    <a:pt x="9714" y="21005"/>
                  </a:lnTo>
                  <a:lnTo>
                    <a:pt x="9806" y="21005"/>
                  </a:lnTo>
                  <a:lnTo>
                    <a:pt x="10309" y="21335"/>
                  </a:lnTo>
                  <a:lnTo>
                    <a:pt x="10354" y="21335"/>
                  </a:lnTo>
                  <a:lnTo>
                    <a:pt x="10309" y="21402"/>
                  </a:lnTo>
                  <a:lnTo>
                    <a:pt x="11154" y="21600"/>
                  </a:lnTo>
                  <a:lnTo>
                    <a:pt x="11977" y="21468"/>
                  </a:lnTo>
                  <a:lnTo>
                    <a:pt x="13120" y="21137"/>
                  </a:lnTo>
                  <a:lnTo>
                    <a:pt x="14240" y="20674"/>
                  </a:lnTo>
                  <a:lnTo>
                    <a:pt x="14286" y="20674"/>
                  </a:lnTo>
                  <a:lnTo>
                    <a:pt x="14880" y="20343"/>
                  </a:lnTo>
                  <a:lnTo>
                    <a:pt x="15520" y="19946"/>
                  </a:lnTo>
                  <a:lnTo>
                    <a:pt x="15703" y="19814"/>
                  </a:lnTo>
                  <a:lnTo>
                    <a:pt x="15886" y="19681"/>
                  </a:lnTo>
                  <a:lnTo>
                    <a:pt x="15931" y="19549"/>
                  </a:lnTo>
                  <a:lnTo>
                    <a:pt x="16023" y="19318"/>
                  </a:lnTo>
                  <a:lnTo>
                    <a:pt x="16069" y="19251"/>
                  </a:lnTo>
                  <a:lnTo>
                    <a:pt x="16160" y="19185"/>
                  </a:lnTo>
                  <a:lnTo>
                    <a:pt x="16434" y="18987"/>
                  </a:lnTo>
                  <a:lnTo>
                    <a:pt x="16709" y="18722"/>
                  </a:lnTo>
                  <a:lnTo>
                    <a:pt x="17371" y="18259"/>
                  </a:lnTo>
                  <a:lnTo>
                    <a:pt x="17691" y="17928"/>
                  </a:lnTo>
                  <a:lnTo>
                    <a:pt x="17829" y="17730"/>
                  </a:lnTo>
                  <a:lnTo>
                    <a:pt x="17920" y="17531"/>
                  </a:lnTo>
                  <a:lnTo>
                    <a:pt x="18057" y="17201"/>
                  </a:lnTo>
                  <a:lnTo>
                    <a:pt x="18103" y="17002"/>
                  </a:lnTo>
                  <a:lnTo>
                    <a:pt x="18194" y="16804"/>
                  </a:lnTo>
                  <a:lnTo>
                    <a:pt x="18103" y="16605"/>
                  </a:lnTo>
                  <a:lnTo>
                    <a:pt x="18057" y="16407"/>
                  </a:lnTo>
                  <a:lnTo>
                    <a:pt x="18057" y="16341"/>
                  </a:lnTo>
                  <a:lnTo>
                    <a:pt x="18103" y="16274"/>
                  </a:lnTo>
                  <a:lnTo>
                    <a:pt x="18149" y="16208"/>
                  </a:lnTo>
                  <a:lnTo>
                    <a:pt x="18194" y="16142"/>
                  </a:lnTo>
                  <a:lnTo>
                    <a:pt x="18149" y="16142"/>
                  </a:lnTo>
                  <a:lnTo>
                    <a:pt x="18103" y="16142"/>
                  </a:lnTo>
                  <a:lnTo>
                    <a:pt x="18057" y="16076"/>
                  </a:lnTo>
                  <a:lnTo>
                    <a:pt x="18011" y="16076"/>
                  </a:lnTo>
                  <a:lnTo>
                    <a:pt x="18057" y="15877"/>
                  </a:lnTo>
                  <a:lnTo>
                    <a:pt x="18149" y="15679"/>
                  </a:lnTo>
                  <a:lnTo>
                    <a:pt x="18377" y="15348"/>
                  </a:lnTo>
                  <a:lnTo>
                    <a:pt x="18469" y="15150"/>
                  </a:lnTo>
                  <a:lnTo>
                    <a:pt x="18514" y="15084"/>
                  </a:lnTo>
                  <a:lnTo>
                    <a:pt x="18560" y="14885"/>
                  </a:lnTo>
                  <a:lnTo>
                    <a:pt x="18789" y="14654"/>
                  </a:lnTo>
                  <a:lnTo>
                    <a:pt x="18789" y="14521"/>
                  </a:lnTo>
                  <a:lnTo>
                    <a:pt x="18880" y="14455"/>
                  </a:lnTo>
                  <a:lnTo>
                    <a:pt x="19017" y="14257"/>
                  </a:lnTo>
                  <a:lnTo>
                    <a:pt x="19109" y="14058"/>
                  </a:lnTo>
                  <a:lnTo>
                    <a:pt x="19794" y="12867"/>
                  </a:lnTo>
                  <a:lnTo>
                    <a:pt x="20251" y="12140"/>
                  </a:lnTo>
                  <a:lnTo>
                    <a:pt x="20526" y="11610"/>
                  </a:lnTo>
                  <a:lnTo>
                    <a:pt x="20777" y="11081"/>
                  </a:lnTo>
                  <a:lnTo>
                    <a:pt x="21097" y="10221"/>
                  </a:lnTo>
                  <a:lnTo>
                    <a:pt x="21280" y="9394"/>
                  </a:lnTo>
                  <a:lnTo>
                    <a:pt x="21417" y="9063"/>
                  </a:lnTo>
                  <a:lnTo>
                    <a:pt x="21509" y="8666"/>
                  </a:lnTo>
                  <a:lnTo>
                    <a:pt x="21509" y="8468"/>
                  </a:lnTo>
                  <a:lnTo>
                    <a:pt x="21554" y="8270"/>
                  </a:lnTo>
                  <a:lnTo>
                    <a:pt x="21554" y="8203"/>
                  </a:lnTo>
                  <a:lnTo>
                    <a:pt x="21554" y="8071"/>
                  </a:lnTo>
                  <a:lnTo>
                    <a:pt x="21600" y="7873"/>
                  </a:lnTo>
                  <a:lnTo>
                    <a:pt x="21600" y="7740"/>
                  </a:lnTo>
                  <a:lnTo>
                    <a:pt x="21600" y="7608"/>
                  </a:lnTo>
                  <a:lnTo>
                    <a:pt x="21554" y="7608"/>
                  </a:lnTo>
                  <a:lnTo>
                    <a:pt x="21509" y="7674"/>
                  </a:lnTo>
                  <a:lnTo>
                    <a:pt x="21417" y="7873"/>
                  </a:lnTo>
                  <a:lnTo>
                    <a:pt x="21371" y="8005"/>
                  </a:lnTo>
                  <a:lnTo>
                    <a:pt x="21189" y="8270"/>
                  </a:lnTo>
                  <a:lnTo>
                    <a:pt x="21143" y="8336"/>
                  </a:lnTo>
                  <a:lnTo>
                    <a:pt x="21143" y="8270"/>
                  </a:lnTo>
                  <a:lnTo>
                    <a:pt x="21006" y="8468"/>
                  </a:lnTo>
                  <a:lnTo>
                    <a:pt x="20914" y="8600"/>
                  </a:lnTo>
                  <a:lnTo>
                    <a:pt x="20777" y="8733"/>
                  </a:lnTo>
                  <a:lnTo>
                    <a:pt x="20640" y="8931"/>
                  </a:lnTo>
                  <a:lnTo>
                    <a:pt x="20526" y="9130"/>
                  </a:lnTo>
                  <a:lnTo>
                    <a:pt x="20434" y="9196"/>
                  </a:lnTo>
                  <a:lnTo>
                    <a:pt x="20343" y="9196"/>
                  </a:lnTo>
                  <a:lnTo>
                    <a:pt x="19703" y="9460"/>
                  </a:lnTo>
                  <a:lnTo>
                    <a:pt x="19566" y="9593"/>
                  </a:lnTo>
                  <a:lnTo>
                    <a:pt x="19520" y="9593"/>
                  </a:lnTo>
                  <a:lnTo>
                    <a:pt x="19566" y="9460"/>
                  </a:lnTo>
                  <a:lnTo>
                    <a:pt x="19611" y="9394"/>
                  </a:lnTo>
                  <a:lnTo>
                    <a:pt x="19703" y="9328"/>
                  </a:lnTo>
                  <a:lnTo>
                    <a:pt x="19749" y="9196"/>
                  </a:lnTo>
                  <a:lnTo>
                    <a:pt x="19749" y="9130"/>
                  </a:lnTo>
                  <a:lnTo>
                    <a:pt x="19703" y="9063"/>
                  </a:lnTo>
                  <a:lnTo>
                    <a:pt x="19474" y="8865"/>
                  </a:lnTo>
                  <a:lnTo>
                    <a:pt x="19154" y="8600"/>
                  </a:lnTo>
                  <a:lnTo>
                    <a:pt x="19017" y="8600"/>
                  </a:lnTo>
                  <a:lnTo>
                    <a:pt x="18880" y="8666"/>
                  </a:lnTo>
                  <a:lnTo>
                    <a:pt x="18834" y="8534"/>
                  </a:lnTo>
                  <a:lnTo>
                    <a:pt x="18789" y="8468"/>
                  </a:lnTo>
                  <a:lnTo>
                    <a:pt x="18743" y="8534"/>
                  </a:lnTo>
                  <a:lnTo>
                    <a:pt x="18743" y="8600"/>
                  </a:lnTo>
                  <a:lnTo>
                    <a:pt x="18743" y="8666"/>
                  </a:lnTo>
                  <a:lnTo>
                    <a:pt x="18697" y="8600"/>
                  </a:lnTo>
                  <a:lnTo>
                    <a:pt x="18651" y="8468"/>
                  </a:lnTo>
                  <a:lnTo>
                    <a:pt x="18560" y="8203"/>
                  </a:lnTo>
                  <a:lnTo>
                    <a:pt x="18469" y="7873"/>
                  </a:lnTo>
                  <a:lnTo>
                    <a:pt x="18377" y="7608"/>
                  </a:lnTo>
                  <a:lnTo>
                    <a:pt x="18240" y="7476"/>
                  </a:lnTo>
                  <a:lnTo>
                    <a:pt x="18103" y="7409"/>
                  </a:lnTo>
                  <a:lnTo>
                    <a:pt x="18057" y="7476"/>
                  </a:lnTo>
                  <a:lnTo>
                    <a:pt x="18011" y="7409"/>
                  </a:lnTo>
                  <a:lnTo>
                    <a:pt x="17966" y="7211"/>
                  </a:lnTo>
                  <a:lnTo>
                    <a:pt x="17966" y="7013"/>
                  </a:lnTo>
                  <a:lnTo>
                    <a:pt x="17874" y="6748"/>
                  </a:lnTo>
                  <a:lnTo>
                    <a:pt x="17829" y="6483"/>
                  </a:lnTo>
                  <a:lnTo>
                    <a:pt x="17874" y="6483"/>
                  </a:lnTo>
                  <a:lnTo>
                    <a:pt x="17920" y="6483"/>
                  </a:lnTo>
                  <a:lnTo>
                    <a:pt x="17829" y="6351"/>
                  </a:lnTo>
                  <a:lnTo>
                    <a:pt x="17783" y="6285"/>
                  </a:lnTo>
                  <a:lnTo>
                    <a:pt x="17783" y="6153"/>
                  </a:lnTo>
                  <a:lnTo>
                    <a:pt x="17783" y="6086"/>
                  </a:lnTo>
                  <a:lnTo>
                    <a:pt x="17646" y="5954"/>
                  </a:lnTo>
                  <a:lnTo>
                    <a:pt x="17554" y="5888"/>
                  </a:lnTo>
                  <a:lnTo>
                    <a:pt x="17463" y="5822"/>
                  </a:lnTo>
                  <a:lnTo>
                    <a:pt x="17371" y="5756"/>
                  </a:lnTo>
                  <a:lnTo>
                    <a:pt x="17371" y="5623"/>
                  </a:lnTo>
                  <a:lnTo>
                    <a:pt x="17371" y="5557"/>
                  </a:lnTo>
                  <a:lnTo>
                    <a:pt x="17371" y="5392"/>
                  </a:lnTo>
                  <a:lnTo>
                    <a:pt x="17371" y="5326"/>
                  </a:lnTo>
                  <a:lnTo>
                    <a:pt x="17303" y="5259"/>
                  </a:lnTo>
                  <a:lnTo>
                    <a:pt x="17257" y="5193"/>
                  </a:lnTo>
                  <a:lnTo>
                    <a:pt x="17120" y="5127"/>
                  </a:lnTo>
                  <a:lnTo>
                    <a:pt x="17029" y="4929"/>
                  </a:lnTo>
                  <a:lnTo>
                    <a:pt x="16983" y="4862"/>
                  </a:lnTo>
                  <a:lnTo>
                    <a:pt x="16983" y="4730"/>
                  </a:lnTo>
                  <a:lnTo>
                    <a:pt x="16937" y="4598"/>
                  </a:lnTo>
                  <a:lnTo>
                    <a:pt x="16800" y="4466"/>
                  </a:lnTo>
                  <a:lnTo>
                    <a:pt x="16709" y="4267"/>
                  </a:lnTo>
                  <a:lnTo>
                    <a:pt x="16709" y="4135"/>
                  </a:lnTo>
                  <a:lnTo>
                    <a:pt x="16480" y="3738"/>
                  </a:lnTo>
                  <a:lnTo>
                    <a:pt x="16526" y="3672"/>
                  </a:lnTo>
                  <a:lnTo>
                    <a:pt x="16389" y="3539"/>
                  </a:lnTo>
                  <a:lnTo>
                    <a:pt x="16251" y="3407"/>
                  </a:lnTo>
                  <a:lnTo>
                    <a:pt x="16160" y="3209"/>
                  </a:lnTo>
                  <a:lnTo>
                    <a:pt x="16069" y="2944"/>
                  </a:lnTo>
                  <a:lnTo>
                    <a:pt x="15840" y="2018"/>
                  </a:lnTo>
                  <a:lnTo>
                    <a:pt x="15703" y="2018"/>
                  </a:lnTo>
                  <a:lnTo>
                    <a:pt x="15566" y="2084"/>
                  </a:lnTo>
                  <a:close/>
                  <a:moveTo>
                    <a:pt x="3726" y="13727"/>
                  </a:moveTo>
                  <a:lnTo>
                    <a:pt x="3726" y="13727"/>
                  </a:lnTo>
                  <a:lnTo>
                    <a:pt x="3680" y="13727"/>
                  </a:lnTo>
                  <a:lnTo>
                    <a:pt x="3634" y="13661"/>
                  </a:lnTo>
                  <a:lnTo>
                    <a:pt x="3634" y="13463"/>
                  </a:lnTo>
                  <a:lnTo>
                    <a:pt x="3680" y="13330"/>
                  </a:lnTo>
                  <a:lnTo>
                    <a:pt x="3680" y="13529"/>
                  </a:lnTo>
                  <a:lnTo>
                    <a:pt x="3726" y="13727"/>
                  </a:lnTo>
                  <a:close/>
                  <a:moveTo>
                    <a:pt x="10354" y="12404"/>
                  </a:moveTo>
                  <a:lnTo>
                    <a:pt x="10354" y="12404"/>
                  </a:lnTo>
                  <a:lnTo>
                    <a:pt x="10217" y="12074"/>
                  </a:lnTo>
                  <a:lnTo>
                    <a:pt x="10171" y="11941"/>
                  </a:lnTo>
                  <a:lnTo>
                    <a:pt x="10217" y="11875"/>
                  </a:lnTo>
                  <a:lnTo>
                    <a:pt x="10309" y="11809"/>
                  </a:lnTo>
                  <a:lnTo>
                    <a:pt x="10354" y="11875"/>
                  </a:lnTo>
                  <a:lnTo>
                    <a:pt x="10354" y="12007"/>
                  </a:lnTo>
                  <a:lnTo>
                    <a:pt x="10446" y="12074"/>
                  </a:lnTo>
                  <a:lnTo>
                    <a:pt x="10446" y="12140"/>
                  </a:lnTo>
                  <a:lnTo>
                    <a:pt x="10491" y="12206"/>
                  </a:lnTo>
                  <a:lnTo>
                    <a:pt x="10537" y="12140"/>
                  </a:lnTo>
                  <a:lnTo>
                    <a:pt x="10583" y="12140"/>
                  </a:lnTo>
                  <a:lnTo>
                    <a:pt x="10811" y="12206"/>
                  </a:lnTo>
                  <a:lnTo>
                    <a:pt x="10583" y="12404"/>
                  </a:lnTo>
                  <a:lnTo>
                    <a:pt x="10446" y="12470"/>
                  </a:lnTo>
                  <a:lnTo>
                    <a:pt x="10354" y="12404"/>
                  </a:lnTo>
                  <a:close/>
                  <a:moveTo>
                    <a:pt x="15657" y="17928"/>
                  </a:moveTo>
                  <a:lnTo>
                    <a:pt x="15657" y="17928"/>
                  </a:lnTo>
                  <a:lnTo>
                    <a:pt x="15611" y="17928"/>
                  </a:lnTo>
                  <a:lnTo>
                    <a:pt x="15566" y="17928"/>
                  </a:lnTo>
                  <a:lnTo>
                    <a:pt x="15429" y="17796"/>
                  </a:lnTo>
                  <a:lnTo>
                    <a:pt x="15337" y="17664"/>
                  </a:lnTo>
                  <a:lnTo>
                    <a:pt x="15291" y="17531"/>
                  </a:lnTo>
                  <a:lnTo>
                    <a:pt x="15291" y="17399"/>
                  </a:lnTo>
                  <a:lnTo>
                    <a:pt x="15291" y="17134"/>
                  </a:lnTo>
                  <a:lnTo>
                    <a:pt x="15337" y="16936"/>
                  </a:lnTo>
                  <a:lnTo>
                    <a:pt x="15337" y="16870"/>
                  </a:lnTo>
                  <a:lnTo>
                    <a:pt x="15383" y="16804"/>
                  </a:lnTo>
                  <a:lnTo>
                    <a:pt x="15429" y="16870"/>
                  </a:lnTo>
                  <a:lnTo>
                    <a:pt x="15429" y="16936"/>
                  </a:lnTo>
                  <a:lnTo>
                    <a:pt x="15474" y="17068"/>
                  </a:lnTo>
                  <a:lnTo>
                    <a:pt x="15657" y="17598"/>
                  </a:lnTo>
                  <a:lnTo>
                    <a:pt x="15703" y="17664"/>
                  </a:lnTo>
                  <a:lnTo>
                    <a:pt x="15749" y="17796"/>
                  </a:lnTo>
                  <a:lnTo>
                    <a:pt x="15703" y="17862"/>
                  </a:lnTo>
                  <a:lnTo>
                    <a:pt x="15657" y="17928"/>
                  </a:lnTo>
                  <a:close/>
                  <a:moveTo>
                    <a:pt x="16526" y="18458"/>
                  </a:moveTo>
                  <a:lnTo>
                    <a:pt x="16526" y="18458"/>
                  </a:lnTo>
                  <a:lnTo>
                    <a:pt x="16480" y="18524"/>
                  </a:lnTo>
                  <a:lnTo>
                    <a:pt x="16389" y="18458"/>
                  </a:lnTo>
                  <a:lnTo>
                    <a:pt x="16389" y="18391"/>
                  </a:lnTo>
                  <a:lnTo>
                    <a:pt x="16389" y="18259"/>
                  </a:lnTo>
                  <a:lnTo>
                    <a:pt x="16480" y="18061"/>
                  </a:lnTo>
                  <a:lnTo>
                    <a:pt x="16480" y="17730"/>
                  </a:lnTo>
                  <a:lnTo>
                    <a:pt x="16526" y="18061"/>
                  </a:lnTo>
                  <a:lnTo>
                    <a:pt x="16571" y="18259"/>
                  </a:lnTo>
                  <a:lnTo>
                    <a:pt x="16526" y="18458"/>
                  </a:lnTo>
                  <a:close/>
                  <a:moveTo>
                    <a:pt x="17120" y="15150"/>
                  </a:moveTo>
                  <a:lnTo>
                    <a:pt x="17120" y="15150"/>
                  </a:lnTo>
                  <a:lnTo>
                    <a:pt x="17166" y="15150"/>
                  </a:lnTo>
                  <a:lnTo>
                    <a:pt x="17029" y="15216"/>
                  </a:lnTo>
                  <a:lnTo>
                    <a:pt x="16937" y="15348"/>
                  </a:lnTo>
                  <a:lnTo>
                    <a:pt x="16891" y="15481"/>
                  </a:lnTo>
                  <a:lnTo>
                    <a:pt x="16846" y="15613"/>
                  </a:lnTo>
                  <a:lnTo>
                    <a:pt x="16754" y="15679"/>
                  </a:lnTo>
                  <a:lnTo>
                    <a:pt x="16663" y="15811"/>
                  </a:lnTo>
                  <a:lnTo>
                    <a:pt x="16709" y="15811"/>
                  </a:lnTo>
                  <a:lnTo>
                    <a:pt x="16754" y="15877"/>
                  </a:lnTo>
                  <a:lnTo>
                    <a:pt x="16800" y="15877"/>
                  </a:lnTo>
                  <a:lnTo>
                    <a:pt x="16663" y="16010"/>
                  </a:lnTo>
                  <a:lnTo>
                    <a:pt x="16571" y="16142"/>
                  </a:lnTo>
                  <a:lnTo>
                    <a:pt x="16434" y="16274"/>
                  </a:lnTo>
                  <a:lnTo>
                    <a:pt x="16434" y="16208"/>
                  </a:lnTo>
                  <a:lnTo>
                    <a:pt x="16434" y="16142"/>
                  </a:lnTo>
                  <a:lnTo>
                    <a:pt x="16297" y="16142"/>
                  </a:lnTo>
                  <a:lnTo>
                    <a:pt x="16160" y="16142"/>
                  </a:lnTo>
                  <a:lnTo>
                    <a:pt x="16251" y="15811"/>
                  </a:lnTo>
                  <a:lnTo>
                    <a:pt x="16297" y="15547"/>
                  </a:lnTo>
                  <a:lnTo>
                    <a:pt x="16434" y="15414"/>
                  </a:lnTo>
                  <a:lnTo>
                    <a:pt x="16663" y="15282"/>
                  </a:lnTo>
                  <a:lnTo>
                    <a:pt x="17120" y="15150"/>
                  </a:lnTo>
                  <a:close/>
                  <a:moveTo>
                    <a:pt x="16114" y="6880"/>
                  </a:moveTo>
                  <a:lnTo>
                    <a:pt x="16114" y="6880"/>
                  </a:lnTo>
                  <a:lnTo>
                    <a:pt x="16114" y="6748"/>
                  </a:lnTo>
                  <a:lnTo>
                    <a:pt x="16206" y="6616"/>
                  </a:lnTo>
                  <a:lnTo>
                    <a:pt x="16251" y="6549"/>
                  </a:lnTo>
                  <a:lnTo>
                    <a:pt x="16297" y="6417"/>
                  </a:lnTo>
                  <a:lnTo>
                    <a:pt x="16343" y="6417"/>
                  </a:lnTo>
                  <a:lnTo>
                    <a:pt x="16480" y="6285"/>
                  </a:lnTo>
                  <a:lnTo>
                    <a:pt x="16480" y="6086"/>
                  </a:lnTo>
                  <a:lnTo>
                    <a:pt x="16480" y="5689"/>
                  </a:lnTo>
                  <a:lnTo>
                    <a:pt x="16571" y="5954"/>
                  </a:lnTo>
                  <a:lnTo>
                    <a:pt x="16571" y="6219"/>
                  </a:lnTo>
                  <a:lnTo>
                    <a:pt x="16480" y="6219"/>
                  </a:lnTo>
                  <a:lnTo>
                    <a:pt x="16434" y="6351"/>
                  </a:lnTo>
                  <a:lnTo>
                    <a:pt x="16389" y="6483"/>
                  </a:lnTo>
                  <a:lnTo>
                    <a:pt x="16343" y="6483"/>
                  </a:lnTo>
                  <a:lnTo>
                    <a:pt x="16343" y="6417"/>
                  </a:lnTo>
                  <a:lnTo>
                    <a:pt x="16251" y="6549"/>
                  </a:lnTo>
                  <a:lnTo>
                    <a:pt x="16069" y="7013"/>
                  </a:lnTo>
                  <a:lnTo>
                    <a:pt x="16114" y="6880"/>
                  </a:lnTo>
                  <a:close/>
                  <a:moveTo>
                    <a:pt x="16114" y="688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5" name="AutoShape 47"/>
            <p:cNvSpPr>
              <a:spLocks/>
            </p:cNvSpPr>
            <p:nvPr/>
          </p:nvSpPr>
          <p:spPr bwMode="auto">
            <a:xfrm>
              <a:off x="6011" y="1952"/>
              <a:ext cx="64" cy="16"/>
            </a:xfrm>
            <a:custGeom>
              <a:avLst/>
              <a:gdLst/>
              <a:ahLst/>
              <a:cxnLst/>
              <a:rect l="0" t="0" r="r" b="b"/>
              <a:pathLst>
                <a:path w="21600" h="21600">
                  <a:moveTo>
                    <a:pt x="0" y="0"/>
                  </a:moveTo>
                  <a:lnTo>
                    <a:pt x="0" y="0"/>
                  </a:lnTo>
                  <a:lnTo>
                    <a:pt x="21600" y="21600"/>
                  </a:lnTo>
                  <a:lnTo>
                    <a:pt x="16200" y="21600"/>
                  </a:lnTo>
                  <a:lnTo>
                    <a:pt x="54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6" name="AutoShape 48"/>
            <p:cNvSpPr>
              <a:spLocks/>
            </p:cNvSpPr>
            <p:nvPr/>
          </p:nvSpPr>
          <p:spPr bwMode="auto">
            <a:xfrm>
              <a:off x="7468" y="728"/>
              <a:ext cx="48" cy="16"/>
            </a:xfrm>
            <a:custGeom>
              <a:avLst/>
              <a:gdLst/>
              <a:ahLst/>
              <a:cxnLst/>
              <a:rect l="0" t="0" r="r" b="b"/>
              <a:pathLst>
                <a:path w="21600" h="21600">
                  <a:moveTo>
                    <a:pt x="21600" y="21600"/>
                  </a:moveTo>
                  <a:lnTo>
                    <a:pt x="21600" y="21600"/>
                  </a:lnTo>
                  <a:lnTo>
                    <a:pt x="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7" name="AutoShape 49"/>
            <p:cNvSpPr>
              <a:spLocks/>
            </p:cNvSpPr>
            <p:nvPr/>
          </p:nvSpPr>
          <p:spPr bwMode="auto">
            <a:xfrm>
              <a:off x="6163" y="5192"/>
              <a:ext cx="80" cy="16"/>
            </a:xfrm>
            <a:custGeom>
              <a:avLst/>
              <a:gdLst/>
              <a:ahLst/>
              <a:cxnLst/>
              <a:rect l="0" t="0" r="r" b="b"/>
              <a:pathLst>
                <a:path w="21600" h="21600">
                  <a:moveTo>
                    <a:pt x="21600" y="21600"/>
                  </a:moveTo>
                  <a:lnTo>
                    <a:pt x="21600" y="21600"/>
                  </a:lnTo>
                  <a:lnTo>
                    <a:pt x="0" y="0"/>
                  </a:lnTo>
                  <a:lnTo>
                    <a:pt x="864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8" name="AutoShape 50"/>
            <p:cNvSpPr>
              <a:spLocks/>
            </p:cNvSpPr>
            <p:nvPr/>
          </p:nvSpPr>
          <p:spPr bwMode="auto">
            <a:xfrm>
              <a:off x="10742" y="5705"/>
              <a:ext cx="32" cy="64"/>
            </a:xfrm>
            <a:custGeom>
              <a:avLst/>
              <a:gdLst/>
              <a:ahLst/>
              <a:cxnLst/>
              <a:rect l="0" t="0" r="r" b="b"/>
              <a:pathLst>
                <a:path w="21600" h="21600">
                  <a:moveTo>
                    <a:pt x="10800" y="16200"/>
                  </a:moveTo>
                  <a:lnTo>
                    <a:pt x="10800" y="16200"/>
                  </a:lnTo>
                  <a:lnTo>
                    <a:pt x="21600" y="0"/>
                  </a:lnTo>
                  <a:lnTo>
                    <a:pt x="0" y="21600"/>
                  </a:lnTo>
                  <a:lnTo>
                    <a:pt x="10800" y="16200"/>
                  </a:lnTo>
                  <a:close/>
                  <a:moveTo>
                    <a:pt x="1080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9" name="AutoShape 51"/>
            <p:cNvSpPr>
              <a:spLocks/>
            </p:cNvSpPr>
            <p:nvPr/>
          </p:nvSpPr>
          <p:spPr bwMode="auto">
            <a:xfrm>
              <a:off x="3530" y="16"/>
              <a:ext cx="7612" cy="8089"/>
            </a:xfrm>
            <a:custGeom>
              <a:avLst/>
              <a:gdLst/>
              <a:ahLst/>
              <a:cxnLst/>
              <a:rect l="0" t="0" r="r" b="b"/>
              <a:pathLst>
                <a:path w="21600" h="21600">
                  <a:moveTo>
                    <a:pt x="21509" y="12862"/>
                  </a:moveTo>
                  <a:lnTo>
                    <a:pt x="21509" y="12862"/>
                  </a:lnTo>
                  <a:lnTo>
                    <a:pt x="21464" y="12734"/>
                  </a:lnTo>
                  <a:lnTo>
                    <a:pt x="21418" y="12093"/>
                  </a:lnTo>
                  <a:lnTo>
                    <a:pt x="21418" y="12007"/>
                  </a:lnTo>
                  <a:lnTo>
                    <a:pt x="21418" y="11964"/>
                  </a:lnTo>
                  <a:lnTo>
                    <a:pt x="21418" y="12007"/>
                  </a:lnTo>
                  <a:lnTo>
                    <a:pt x="21418" y="11922"/>
                  </a:lnTo>
                  <a:lnTo>
                    <a:pt x="21418" y="11751"/>
                  </a:lnTo>
                  <a:lnTo>
                    <a:pt x="21237" y="11024"/>
                  </a:lnTo>
                  <a:lnTo>
                    <a:pt x="21009" y="10319"/>
                  </a:lnTo>
                  <a:lnTo>
                    <a:pt x="20737" y="9636"/>
                  </a:lnTo>
                  <a:lnTo>
                    <a:pt x="20464" y="8952"/>
                  </a:lnTo>
                  <a:lnTo>
                    <a:pt x="20124" y="8354"/>
                  </a:lnTo>
                  <a:lnTo>
                    <a:pt x="19806" y="7755"/>
                  </a:lnTo>
                  <a:lnTo>
                    <a:pt x="19442" y="7136"/>
                  </a:lnTo>
                  <a:lnTo>
                    <a:pt x="19079" y="6580"/>
                  </a:lnTo>
                  <a:lnTo>
                    <a:pt x="18670" y="6025"/>
                  </a:lnTo>
                  <a:lnTo>
                    <a:pt x="18216" y="5512"/>
                  </a:lnTo>
                  <a:lnTo>
                    <a:pt x="17762" y="4999"/>
                  </a:lnTo>
                  <a:lnTo>
                    <a:pt x="17262" y="4487"/>
                  </a:lnTo>
                  <a:lnTo>
                    <a:pt x="16421" y="3739"/>
                  </a:lnTo>
                  <a:lnTo>
                    <a:pt x="15513" y="3012"/>
                  </a:lnTo>
                  <a:lnTo>
                    <a:pt x="14559" y="2372"/>
                  </a:lnTo>
                  <a:lnTo>
                    <a:pt x="13537" y="1816"/>
                  </a:lnTo>
                  <a:lnTo>
                    <a:pt x="12538" y="1282"/>
                  </a:lnTo>
                  <a:lnTo>
                    <a:pt x="11447" y="855"/>
                  </a:lnTo>
                  <a:lnTo>
                    <a:pt x="10334" y="513"/>
                  </a:lnTo>
                  <a:lnTo>
                    <a:pt x="9199" y="256"/>
                  </a:lnTo>
                  <a:lnTo>
                    <a:pt x="8199" y="85"/>
                  </a:lnTo>
                  <a:lnTo>
                    <a:pt x="7268" y="0"/>
                  </a:lnTo>
                  <a:lnTo>
                    <a:pt x="8063" y="128"/>
                  </a:lnTo>
                  <a:lnTo>
                    <a:pt x="8426" y="171"/>
                  </a:lnTo>
                  <a:lnTo>
                    <a:pt x="8790" y="299"/>
                  </a:lnTo>
                  <a:lnTo>
                    <a:pt x="9380" y="427"/>
                  </a:lnTo>
                  <a:lnTo>
                    <a:pt x="9471" y="470"/>
                  </a:lnTo>
                  <a:lnTo>
                    <a:pt x="9517" y="555"/>
                  </a:lnTo>
                  <a:lnTo>
                    <a:pt x="9653" y="641"/>
                  </a:lnTo>
                  <a:lnTo>
                    <a:pt x="9789" y="684"/>
                  </a:lnTo>
                  <a:lnTo>
                    <a:pt x="10107" y="769"/>
                  </a:lnTo>
                  <a:lnTo>
                    <a:pt x="10153" y="769"/>
                  </a:lnTo>
                  <a:lnTo>
                    <a:pt x="10380" y="897"/>
                  </a:lnTo>
                  <a:lnTo>
                    <a:pt x="10516" y="983"/>
                  </a:lnTo>
                  <a:lnTo>
                    <a:pt x="10902" y="1068"/>
                  </a:lnTo>
                  <a:lnTo>
                    <a:pt x="10902" y="1111"/>
                  </a:lnTo>
                  <a:lnTo>
                    <a:pt x="10857" y="1196"/>
                  </a:lnTo>
                  <a:lnTo>
                    <a:pt x="10766" y="1282"/>
                  </a:lnTo>
                  <a:lnTo>
                    <a:pt x="10811" y="1389"/>
                  </a:lnTo>
                  <a:lnTo>
                    <a:pt x="10857" y="1431"/>
                  </a:lnTo>
                  <a:lnTo>
                    <a:pt x="10766" y="1431"/>
                  </a:lnTo>
                  <a:lnTo>
                    <a:pt x="10721" y="1389"/>
                  </a:lnTo>
                  <a:lnTo>
                    <a:pt x="10902" y="1517"/>
                  </a:lnTo>
                  <a:lnTo>
                    <a:pt x="10993" y="1560"/>
                  </a:lnTo>
                  <a:lnTo>
                    <a:pt x="11038" y="1602"/>
                  </a:lnTo>
                  <a:lnTo>
                    <a:pt x="10993" y="1645"/>
                  </a:lnTo>
                  <a:lnTo>
                    <a:pt x="10948" y="1602"/>
                  </a:lnTo>
                  <a:lnTo>
                    <a:pt x="10811" y="1602"/>
                  </a:lnTo>
                  <a:lnTo>
                    <a:pt x="10857" y="1645"/>
                  </a:lnTo>
                  <a:lnTo>
                    <a:pt x="10993" y="1731"/>
                  </a:lnTo>
                  <a:lnTo>
                    <a:pt x="11175" y="1859"/>
                  </a:lnTo>
                  <a:lnTo>
                    <a:pt x="11175" y="1901"/>
                  </a:lnTo>
                  <a:lnTo>
                    <a:pt x="11311" y="1944"/>
                  </a:lnTo>
                  <a:lnTo>
                    <a:pt x="11175" y="1901"/>
                  </a:lnTo>
                  <a:lnTo>
                    <a:pt x="10721" y="1645"/>
                  </a:lnTo>
                  <a:lnTo>
                    <a:pt x="10471" y="1560"/>
                  </a:lnTo>
                  <a:lnTo>
                    <a:pt x="10334" y="1474"/>
                  </a:lnTo>
                  <a:lnTo>
                    <a:pt x="10016" y="1517"/>
                  </a:lnTo>
                  <a:lnTo>
                    <a:pt x="9835" y="1560"/>
                  </a:lnTo>
                  <a:lnTo>
                    <a:pt x="9789" y="1602"/>
                  </a:lnTo>
                  <a:lnTo>
                    <a:pt x="9789" y="1645"/>
                  </a:lnTo>
                  <a:lnTo>
                    <a:pt x="9880" y="1773"/>
                  </a:lnTo>
                  <a:lnTo>
                    <a:pt x="9971" y="1859"/>
                  </a:lnTo>
                  <a:lnTo>
                    <a:pt x="10153" y="1901"/>
                  </a:lnTo>
                  <a:lnTo>
                    <a:pt x="10289" y="1901"/>
                  </a:lnTo>
                  <a:lnTo>
                    <a:pt x="10334" y="1901"/>
                  </a:lnTo>
                  <a:lnTo>
                    <a:pt x="10630" y="1944"/>
                  </a:lnTo>
                  <a:lnTo>
                    <a:pt x="10471" y="1944"/>
                  </a:lnTo>
                  <a:lnTo>
                    <a:pt x="10334" y="1901"/>
                  </a:lnTo>
                  <a:lnTo>
                    <a:pt x="10289" y="1901"/>
                  </a:lnTo>
                  <a:lnTo>
                    <a:pt x="10244" y="1901"/>
                  </a:lnTo>
                  <a:lnTo>
                    <a:pt x="10244" y="1944"/>
                  </a:lnTo>
                  <a:lnTo>
                    <a:pt x="10289" y="1987"/>
                  </a:lnTo>
                  <a:lnTo>
                    <a:pt x="10380" y="2072"/>
                  </a:lnTo>
                  <a:lnTo>
                    <a:pt x="10425" y="2201"/>
                  </a:lnTo>
                  <a:lnTo>
                    <a:pt x="10471" y="2286"/>
                  </a:lnTo>
                  <a:lnTo>
                    <a:pt x="10562" y="2372"/>
                  </a:lnTo>
                  <a:lnTo>
                    <a:pt x="10721" y="2457"/>
                  </a:lnTo>
                  <a:lnTo>
                    <a:pt x="10675" y="2500"/>
                  </a:lnTo>
                  <a:lnTo>
                    <a:pt x="10948" y="2585"/>
                  </a:lnTo>
                  <a:lnTo>
                    <a:pt x="10948" y="2542"/>
                  </a:lnTo>
                  <a:lnTo>
                    <a:pt x="10993" y="2585"/>
                  </a:lnTo>
                  <a:lnTo>
                    <a:pt x="11220" y="2671"/>
                  </a:lnTo>
                  <a:lnTo>
                    <a:pt x="11038" y="2628"/>
                  </a:lnTo>
                  <a:lnTo>
                    <a:pt x="10993" y="2585"/>
                  </a:lnTo>
                  <a:lnTo>
                    <a:pt x="10948" y="2585"/>
                  </a:lnTo>
                  <a:lnTo>
                    <a:pt x="10902" y="2671"/>
                  </a:lnTo>
                  <a:lnTo>
                    <a:pt x="10902" y="2799"/>
                  </a:lnTo>
                  <a:lnTo>
                    <a:pt x="10993" y="2884"/>
                  </a:lnTo>
                  <a:lnTo>
                    <a:pt x="11084" y="2884"/>
                  </a:lnTo>
                  <a:lnTo>
                    <a:pt x="11356" y="2927"/>
                  </a:lnTo>
                  <a:lnTo>
                    <a:pt x="11584" y="2970"/>
                  </a:lnTo>
                  <a:lnTo>
                    <a:pt x="11629" y="2970"/>
                  </a:lnTo>
                  <a:lnTo>
                    <a:pt x="11720" y="3055"/>
                  </a:lnTo>
                  <a:lnTo>
                    <a:pt x="11856" y="3098"/>
                  </a:lnTo>
                  <a:lnTo>
                    <a:pt x="12038" y="3183"/>
                  </a:lnTo>
                  <a:lnTo>
                    <a:pt x="11992" y="3183"/>
                  </a:lnTo>
                  <a:lnTo>
                    <a:pt x="11856" y="3141"/>
                  </a:lnTo>
                  <a:lnTo>
                    <a:pt x="11538" y="3055"/>
                  </a:lnTo>
                  <a:lnTo>
                    <a:pt x="11356" y="3012"/>
                  </a:lnTo>
                  <a:lnTo>
                    <a:pt x="11266" y="3012"/>
                  </a:lnTo>
                  <a:lnTo>
                    <a:pt x="11220" y="3055"/>
                  </a:lnTo>
                  <a:lnTo>
                    <a:pt x="11175" y="3141"/>
                  </a:lnTo>
                  <a:lnTo>
                    <a:pt x="11220" y="3183"/>
                  </a:lnTo>
                  <a:lnTo>
                    <a:pt x="11266" y="3226"/>
                  </a:lnTo>
                  <a:lnTo>
                    <a:pt x="11356" y="3269"/>
                  </a:lnTo>
                  <a:lnTo>
                    <a:pt x="11629" y="3269"/>
                  </a:lnTo>
                  <a:lnTo>
                    <a:pt x="11629" y="3312"/>
                  </a:lnTo>
                  <a:lnTo>
                    <a:pt x="11584" y="3312"/>
                  </a:lnTo>
                  <a:lnTo>
                    <a:pt x="11402" y="3354"/>
                  </a:lnTo>
                  <a:lnTo>
                    <a:pt x="11220" y="3226"/>
                  </a:lnTo>
                  <a:lnTo>
                    <a:pt x="11084" y="3141"/>
                  </a:lnTo>
                  <a:lnTo>
                    <a:pt x="10993" y="3098"/>
                  </a:lnTo>
                  <a:lnTo>
                    <a:pt x="10948" y="3141"/>
                  </a:lnTo>
                  <a:lnTo>
                    <a:pt x="11038" y="3183"/>
                  </a:lnTo>
                  <a:lnTo>
                    <a:pt x="11175" y="3226"/>
                  </a:lnTo>
                  <a:lnTo>
                    <a:pt x="11220" y="3312"/>
                  </a:lnTo>
                  <a:lnTo>
                    <a:pt x="11266" y="3440"/>
                  </a:lnTo>
                  <a:lnTo>
                    <a:pt x="11402" y="3440"/>
                  </a:lnTo>
                  <a:lnTo>
                    <a:pt x="11538" y="3482"/>
                  </a:lnTo>
                  <a:lnTo>
                    <a:pt x="11629" y="3525"/>
                  </a:lnTo>
                  <a:lnTo>
                    <a:pt x="11765" y="3653"/>
                  </a:lnTo>
                  <a:lnTo>
                    <a:pt x="11902" y="3739"/>
                  </a:lnTo>
                  <a:lnTo>
                    <a:pt x="11992" y="3739"/>
                  </a:lnTo>
                  <a:lnTo>
                    <a:pt x="12038" y="3739"/>
                  </a:lnTo>
                  <a:lnTo>
                    <a:pt x="12083" y="3696"/>
                  </a:lnTo>
                  <a:lnTo>
                    <a:pt x="12129" y="3653"/>
                  </a:lnTo>
                  <a:lnTo>
                    <a:pt x="12174" y="3611"/>
                  </a:lnTo>
                  <a:lnTo>
                    <a:pt x="12356" y="3611"/>
                  </a:lnTo>
                  <a:lnTo>
                    <a:pt x="12401" y="3653"/>
                  </a:lnTo>
                  <a:lnTo>
                    <a:pt x="12447" y="3739"/>
                  </a:lnTo>
                  <a:lnTo>
                    <a:pt x="12538" y="3782"/>
                  </a:lnTo>
                  <a:lnTo>
                    <a:pt x="12583" y="3782"/>
                  </a:lnTo>
                  <a:lnTo>
                    <a:pt x="12628" y="3739"/>
                  </a:lnTo>
                  <a:lnTo>
                    <a:pt x="12583" y="3782"/>
                  </a:lnTo>
                  <a:lnTo>
                    <a:pt x="12492" y="3824"/>
                  </a:lnTo>
                  <a:lnTo>
                    <a:pt x="12356" y="3696"/>
                  </a:lnTo>
                  <a:lnTo>
                    <a:pt x="12220" y="3653"/>
                  </a:lnTo>
                  <a:lnTo>
                    <a:pt x="12129" y="3653"/>
                  </a:lnTo>
                  <a:lnTo>
                    <a:pt x="12083" y="3696"/>
                  </a:lnTo>
                  <a:lnTo>
                    <a:pt x="12129" y="3782"/>
                  </a:lnTo>
                  <a:lnTo>
                    <a:pt x="12174" y="3824"/>
                  </a:lnTo>
                  <a:lnTo>
                    <a:pt x="12265" y="3867"/>
                  </a:lnTo>
                  <a:lnTo>
                    <a:pt x="12447" y="3953"/>
                  </a:lnTo>
                  <a:lnTo>
                    <a:pt x="12583" y="4123"/>
                  </a:lnTo>
                  <a:lnTo>
                    <a:pt x="12628" y="4252"/>
                  </a:lnTo>
                  <a:lnTo>
                    <a:pt x="12674" y="4294"/>
                  </a:lnTo>
                  <a:lnTo>
                    <a:pt x="12674" y="4337"/>
                  </a:lnTo>
                  <a:lnTo>
                    <a:pt x="12583" y="4444"/>
                  </a:lnTo>
                  <a:lnTo>
                    <a:pt x="12492" y="4444"/>
                  </a:lnTo>
                  <a:lnTo>
                    <a:pt x="12401" y="4444"/>
                  </a:lnTo>
                  <a:lnTo>
                    <a:pt x="12356" y="4444"/>
                  </a:lnTo>
                  <a:lnTo>
                    <a:pt x="12401" y="4337"/>
                  </a:lnTo>
                  <a:lnTo>
                    <a:pt x="12447" y="4252"/>
                  </a:lnTo>
                  <a:lnTo>
                    <a:pt x="12401" y="4166"/>
                  </a:lnTo>
                  <a:lnTo>
                    <a:pt x="12356" y="4038"/>
                  </a:lnTo>
                  <a:lnTo>
                    <a:pt x="12129" y="3867"/>
                  </a:lnTo>
                  <a:lnTo>
                    <a:pt x="12038" y="3867"/>
                  </a:lnTo>
                  <a:lnTo>
                    <a:pt x="11947" y="3824"/>
                  </a:lnTo>
                  <a:lnTo>
                    <a:pt x="11584" y="3611"/>
                  </a:lnTo>
                  <a:lnTo>
                    <a:pt x="11447" y="3525"/>
                  </a:lnTo>
                  <a:lnTo>
                    <a:pt x="11311" y="3482"/>
                  </a:lnTo>
                  <a:lnTo>
                    <a:pt x="11220" y="3482"/>
                  </a:lnTo>
                  <a:lnTo>
                    <a:pt x="11038" y="3312"/>
                  </a:lnTo>
                  <a:lnTo>
                    <a:pt x="10993" y="3269"/>
                  </a:lnTo>
                  <a:lnTo>
                    <a:pt x="10902" y="3226"/>
                  </a:lnTo>
                  <a:lnTo>
                    <a:pt x="10811" y="3269"/>
                  </a:lnTo>
                  <a:lnTo>
                    <a:pt x="10766" y="3312"/>
                  </a:lnTo>
                  <a:lnTo>
                    <a:pt x="10766" y="3354"/>
                  </a:lnTo>
                  <a:lnTo>
                    <a:pt x="10766" y="3397"/>
                  </a:lnTo>
                  <a:lnTo>
                    <a:pt x="10902" y="3482"/>
                  </a:lnTo>
                  <a:lnTo>
                    <a:pt x="10993" y="3568"/>
                  </a:lnTo>
                  <a:lnTo>
                    <a:pt x="11038" y="3653"/>
                  </a:lnTo>
                  <a:lnTo>
                    <a:pt x="11084" y="3739"/>
                  </a:lnTo>
                  <a:lnTo>
                    <a:pt x="11129" y="3739"/>
                  </a:lnTo>
                  <a:lnTo>
                    <a:pt x="11220" y="3782"/>
                  </a:lnTo>
                  <a:lnTo>
                    <a:pt x="11720" y="4038"/>
                  </a:lnTo>
                  <a:lnTo>
                    <a:pt x="11811" y="3995"/>
                  </a:lnTo>
                  <a:lnTo>
                    <a:pt x="11765" y="4038"/>
                  </a:lnTo>
                  <a:lnTo>
                    <a:pt x="11720" y="4038"/>
                  </a:lnTo>
                  <a:lnTo>
                    <a:pt x="11447" y="4123"/>
                  </a:lnTo>
                  <a:lnTo>
                    <a:pt x="11311" y="4123"/>
                  </a:lnTo>
                  <a:lnTo>
                    <a:pt x="11266" y="4123"/>
                  </a:lnTo>
                  <a:lnTo>
                    <a:pt x="11175" y="4123"/>
                  </a:lnTo>
                  <a:lnTo>
                    <a:pt x="11038" y="4166"/>
                  </a:lnTo>
                  <a:lnTo>
                    <a:pt x="10993" y="4209"/>
                  </a:lnTo>
                  <a:lnTo>
                    <a:pt x="11038" y="4252"/>
                  </a:lnTo>
                  <a:lnTo>
                    <a:pt x="11175" y="4337"/>
                  </a:lnTo>
                  <a:lnTo>
                    <a:pt x="11266" y="4487"/>
                  </a:lnTo>
                  <a:lnTo>
                    <a:pt x="11311" y="4529"/>
                  </a:lnTo>
                  <a:lnTo>
                    <a:pt x="11311" y="4572"/>
                  </a:lnTo>
                  <a:lnTo>
                    <a:pt x="11220" y="4615"/>
                  </a:lnTo>
                  <a:lnTo>
                    <a:pt x="11084" y="4615"/>
                  </a:lnTo>
                  <a:lnTo>
                    <a:pt x="10993" y="4658"/>
                  </a:lnTo>
                  <a:lnTo>
                    <a:pt x="10948" y="4700"/>
                  </a:lnTo>
                  <a:lnTo>
                    <a:pt x="10902" y="4743"/>
                  </a:lnTo>
                  <a:lnTo>
                    <a:pt x="10857" y="4828"/>
                  </a:lnTo>
                  <a:lnTo>
                    <a:pt x="10857" y="4786"/>
                  </a:lnTo>
                  <a:lnTo>
                    <a:pt x="10811" y="4700"/>
                  </a:lnTo>
                  <a:lnTo>
                    <a:pt x="10766" y="4615"/>
                  </a:lnTo>
                  <a:lnTo>
                    <a:pt x="10721" y="4658"/>
                  </a:lnTo>
                  <a:lnTo>
                    <a:pt x="10675" y="4700"/>
                  </a:lnTo>
                  <a:lnTo>
                    <a:pt x="10675" y="4828"/>
                  </a:lnTo>
                  <a:lnTo>
                    <a:pt x="10425" y="5213"/>
                  </a:lnTo>
                  <a:lnTo>
                    <a:pt x="10425" y="5341"/>
                  </a:lnTo>
                  <a:lnTo>
                    <a:pt x="10425" y="5384"/>
                  </a:lnTo>
                  <a:lnTo>
                    <a:pt x="10380" y="5427"/>
                  </a:lnTo>
                  <a:lnTo>
                    <a:pt x="10334" y="5469"/>
                  </a:lnTo>
                  <a:lnTo>
                    <a:pt x="10244" y="5427"/>
                  </a:lnTo>
                  <a:lnTo>
                    <a:pt x="10153" y="5341"/>
                  </a:lnTo>
                  <a:lnTo>
                    <a:pt x="10198" y="5299"/>
                  </a:lnTo>
                  <a:lnTo>
                    <a:pt x="10244" y="5256"/>
                  </a:lnTo>
                  <a:lnTo>
                    <a:pt x="10289" y="5213"/>
                  </a:lnTo>
                  <a:lnTo>
                    <a:pt x="10289" y="5170"/>
                  </a:lnTo>
                  <a:lnTo>
                    <a:pt x="10198" y="5170"/>
                  </a:lnTo>
                  <a:lnTo>
                    <a:pt x="10107" y="5170"/>
                  </a:lnTo>
                  <a:lnTo>
                    <a:pt x="10016" y="5213"/>
                  </a:lnTo>
                  <a:lnTo>
                    <a:pt x="9971" y="5256"/>
                  </a:lnTo>
                  <a:lnTo>
                    <a:pt x="9971" y="5299"/>
                  </a:lnTo>
                  <a:lnTo>
                    <a:pt x="9971" y="5341"/>
                  </a:lnTo>
                  <a:lnTo>
                    <a:pt x="10062" y="5427"/>
                  </a:lnTo>
                  <a:lnTo>
                    <a:pt x="10244" y="5512"/>
                  </a:lnTo>
                  <a:lnTo>
                    <a:pt x="10289" y="5555"/>
                  </a:lnTo>
                  <a:lnTo>
                    <a:pt x="10244" y="5598"/>
                  </a:lnTo>
                  <a:lnTo>
                    <a:pt x="10153" y="5640"/>
                  </a:lnTo>
                  <a:lnTo>
                    <a:pt x="10016" y="5640"/>
                  </a:lnTo>
                  <a:lnTo>
                    <a:pt x="10016" y="5683"/>
                  </a:lnTo>
                  <a:lnTo>
                    <a:pt x="10016" y="5769"/>
                  </a:lnTo>
                  <a:lnTo>
                    <a:pt x="9880" y="5939"/>
                  </a:lnTo>
                  <a:lnTo>
                    <a:pt x="9926" y="6025"/>
                  </a:lnTo>
                  <a:lnTo>
                    <a:pt x="10016" y="6068"/>
                  </a:lnTo>
                  <a:lnTo>
                    <a:pt x="10107" y="6110"/>
                  </a:lnTo>
                  <a:lnTo>
                    <a:pt x="10107" y="6153"/>
                  </a:lnTo>
                  <a:lnTo>
                    <a:pt x="10062" y="6196"/>
                  </a:lnTo>
                  <a:lnTo>
                    <a:pt x="10016" y="6239"/>
                  </a:lnTo>
                  <a:lnTo>
                    <a:pt x="9835" y="6281"/>
                  </a:lnTo>
                  <a:lnTo>
                    <a:pt x="9835" y="6239"/>
                  </a:lnTo>
                  <a:lnTo>
                    <a:pt x="9835" y="6196"/>
                  </a:lnTo>
                  <a:lnTo>
                    <a:pt x="9698" y="6153"/>
                  </a:lnTo>
                  <a:lnTo>
                    <a:pt x="9562" y="6153"/>
                  </a:lnTo>
                  <a:lnTo>
                    <a:pt x="9562" y="6239"/>
                  </a:lnTo>
                  <a:lnTo>
                    <a:pt x="9608" y="6281"/>
                  </a:lnTo>
                  <a:lnTo>
                    <a:pt x="9744" y="6324"/>
                  </a:lnTo>
                  <a:lnTo>
                    <a:pt x="9880" y="6367"/>
                  </a:lnTo>
                  <a:lnTo>
                    <a:pt x="9926" y="6452"/>
                  </a:lnTo>
                  <a:lnTo>
                    <a:pt x="9926" y="6495"/>
                  </a:lnTo>
                  <a:lnTo>
                    <a:pt x="9880" y="6495"/>
                  </a:lnTo>
                  <a:lnTo>
                    <a:pt x="9789" y="6495"/>
                  </a:lnTo>
                  <a:lnTo>
                    <a:pt x="9698" y="6495"/>
                  </a:lnTo>
                  <a:lnTo>
                    <a:pt x="9517" y="6452"/>
                  </a:lnTo>
                  <a:lnTo>
                    <a:pt x="9380" y="6409"/>
                  </a:lnTo>
                  <a:lnTo>
                    <a:pt x="9290" y="6281"/>
                  </a:lnTo>
                  <a:lnTo>
                    <a:pt x="9199" y="6196"/>
                  </a:lnTo>
                  <a:lnTo>
                    <a:pt x="9244" y="6153"/>
                  </a:lnTo>
                  <a:lnTo>
                    <a:pt x="9244" y="6068"/>
                  </a:lnTo>
                  <a:lnTo>
                    <a:pt x="9199" y="6068"/>
                  </a:lnTo>
                  <a:lnTo>
                    <a:pt x="9153" y="6025"/>
                  </a:lnTo>
                  <a:lnTo>
                    <a:pt x="9108" y="6025"/>
                  </a:lnTo>
                  <a:lnTo>
                    <a:pt x="9108" y="5982"/>
                  </a:lnTo>
                  <a:lnTo>
                    <a:pt x="9153" y="5939"/>
                  </a:lnTo>
                  <a:lnTo>
                    <a:pt x="9244" y="5897"/>
                  </a:lnTo>
                  <a:lnTo>
                    <a:pt x="9471" y="5897"/>
                  </a:lnTo>
                  <a:lnTo>
                    <a:pt x="9517" y="5897"/>
                  </a:lnTo>
                  <a:lnTo>
                    <a:pt x="9608" y="5897"/>
                  </a:lnTo>
                  <a:lnTo>
                    <a:pt x="9789" y="5598"/>
                  </a:lnTo>
                  <a:lnTo>
                    <a:pt x="9835" y="5555"/>
                  </a:lnTo>
                  <a:lnTo>
                    <a:pt x="9789" y="5512"/>
                  </a:lnTo>
                  <a:lnTo>
                    <a:pt x="9653" y="5384"/>
                  </a:lnTo>
                  <a:lnTo>
                    <a:pt x="9471" y="5341"/>
                  </a:lnTo>
                  <a:lnTo>
                    <a:pt x="9199" y="5256"/>
                  </a:lnTo>
                  <a:lnTo>
                    <a:pt x="9017" y="5213"/>
                  </a:lnTo>
                  <a:lnTo>
                    <a:pt x="8881" y="5170"/>
                  </a:lnTo>
                  <a:lnTo>
                    <a:pt x="8608" y="5170"/>
                  </a:lnTo>
                  <a:lnTo>
                    <a:pt x="8608" y="5213"/>
                  </a:lnTo>
                  <a:lnTo>
                    <a:pt x="8608" y="5256"/>
                  </a:lnTo>
                  <a:lnTo>
                    <a:pt x="8472" y="5213"/>
                  </a:lnTo>
                  <a:lnTo>
                    <a:pt x="8336" y="5128"/>
                  </a:lnTo>
                  <a:lnTo>
                    <a:pt x="8290" y="5170"/>
                  </a:lnTo>
                  <a:lnTo>
                    <a:pt x="8199" y="5128"/>
                  </a:lnTo>
                  <a:lnTo>
                    <a:pt x="8109" y="5042"/>
                  </a:lnTo>
                  <a:lnTo>
                    <a:pt x="8018" y="4914"/>
                  </a:lnTo>
                  <a:lnTo>
                    <a:pt x="7972" y="4914"/>
                  </a:lnTo>
                  <a:lnTo>
                    <a:pt x="7881" y="4914"/>
                  </a:lnTo>
                  <a:lnTo>
                    <a:pt x="7700" y="4871"/>
                  </a:lnTo>
                  <a:lnTo>
                    <a:pt x="7473" y="4914"/>
                  </a:lnTo>
                  <a:lnTo>
                    <a:pt x="7518" y="4957"/>
                  </a:lnTo>
                  <a:lnTo>
                    <a:pt x="7518" y="4999"/>
                  </a:lnTo>
                  <a:lnTo>
                    <a:pt x="7518" y="5042"/>
                  </a:lnTo>
                  <a:lnTo>
                    <a:pt x="7473" y="5128"/>
                  </a:lnTo>
                  <a:lnTo>
                    <a:pt x="7314" y="5213"/>
                  </a:lnTo>
                  <a:lnTo>
                    <a:pt x="7223" y="5213"/>
                  </a:lnTo>
                  <a:lnTo>
                    <a:pt x="7177" y="5299"/>
                  </a:lnTo>
                  <a:lnTo>
                    <a:pt x="7086" y="5299"/>
                  </a:lnTo>
                  <a:lnTo>
                    <a:pt x="7041" y="5256"/>
                  </a:lnTo>
                  <a:lnTo>
                    <a:pt x="6905" y="5299"/>
                  </a:lnTo>
                  <a:lnTo>
                    <a:pt x="6723" y="5384"/>
                  </a:lnTo>
                  <a:lnTo>
                    <a:pt x="6723" y="5427"/>
                  </a:lnTo>
                  <a:lnTo>
                    <a:pt x="6768" y="5555"/>
                  </a:lnTo>
                  <a:lnTo>
                    <a:pt x="6723" y="5640"/>
                  </a:lnTo>
                  <a:lnTo>
                    <a:pt x="6678" y="5726"/>
                  </a:lnTo>
                  <a:lnTo>
                    <a:pt x="6632" y="5769"/>
                  </a:lnTo>
                  <a:lnTo>
                    <a:pt x="6587" y="5726"/>
                  </a:lnTo>
                  <a:lnTo>
                    <a:pt x="6496" y="5726"/>
                  </a:lnTo>
                  <a:lnTo>
                    <a:pt x="6541" y="5769"/>
                  </a:lnTo>
                  <a:lnTo>
                    <a:pt x="6541" y="5811"/>
                  </a:lnTo>
                  <a:lnTo>
                    <a:pt x="6541" y="5982"/>
                  </a:lnTo>
                  <a:lnTo>
                    <a:pt x="6496" y="6025"/>
                  </a:lnTo>
                  <a:lnTo>
                    <a:pt x="6405" y="5982"/>
                  </a:lnTo>
                  <a:lnTo>
                    <a:pt x="6269" y="6025"/>
                  </a:lnTo>
                  <a:lnTo>
                    <a:pt x="6269" y="6068"/>
                  </a:lnTo>
                  <a:lnTo>
                    <a:pt x="6223" y="6110"/>
                  </a:lnTo>
                  <a:lnTo>
                    <a:pt x="6178" y="6153"/>
                  </a:lnTo>
                  <a:lnTo>
                    <a:pt x="6132" y="6153"/>
                  </a:lnTo>
                  <a:lnTo>
                    <a:pt x="6178" y="6239"/>
                  </a:lnTo>
                  <a:lnTo>
                    <a:pt x="6223" y="6281"/>
                  </a:lnTo>
                  <a:lnTo>
                    <a:pt x="6178" y="6409"/>
                  </a:lnTo>
                  <a:lnTo>
                    <a:pt x="6132" y="6538"/>
                  </a:lnTo>
                  <a:lnTo>
                    <a:pt x="5996" y="6751"/>
                  </a:lnTo>
                  <a:lnTo>
                    <a:pt x="5996" y="6666"/>
                  </a:lnTo>
                  <a:lnTo>
                    <a:pt x="6042" y="6538"/>
                  </a:lnTo>
                  <a:lnTo>
                    <a:pt x="5996" y="6580"/>
                  </a:lnTo>
                  <a:lnTo>
                    <a:pt x="5905" y="6709"/>
                  </a:lnTo>
                  <a:lnTo>
                    <a:pt x="5905" y="6751"/>
                  </a:lnTo>
                  <a:lnTo>
                    <a:pt x="5905" y="6794"/>
                  </a:lnTo>
                  <a:lnTo>
                    <a:pt x="5815" y="6794"/>
                  </a:lnTo>
                  <a:lnTo>
                    <a:pt x="5815" y="6751"/>
                  </a:lnTo>
                  <a:lnTo>
                    <a:pt x="5815" y="6709"/>
                  </a:lnTo>
                  <a:lnTo>
                    <a:pt x="5724" y="6794"/>
                  </a:lnTo>
                  <a:lnTo>
                    <a:pt x="5633" y="6880"/>
                  </a:lnTo>
                  <a:lnTo>
                    <a:pt x="5587" y="6922"/>
                  </a:lnTo>
                  <a:lnTo>
                    <a:pt x="5587" y="6965"/>
                  </a:lnTo>
                  <a:lnTo>
                    <a:pt x="5633" y="7008"/>
                  </a:lnTo>
                  <a:lnTo>
                    <a:pt x="5724" y="6965"/>
                  </a:lnTo>
                  <a:lnTo>
                    <a:pt x="5815" y="6922"/>
                  </a:lnTo>
                  <a:lnTo>
                    <a:pt x="5860" y="6880"/>
                  </a:lnTo>
                  <a:lnTo>
                    <a:pt x="5905" y="6922"/>
                  </a:lnTo>
                  <a:lnTo>
                    <a:pt x="5905" y="6965"/>
                  </a:lnTo>
                  <a:lnTo>
                    <a:pt x="5769" y="7008"/>
                  </a:lnTo>
                  <a:lnTo>
                    <a:pt x="5633" y="7008"/>
                  </a:lnTo>
                  <a:lnTo>
                    <a:pt x="5542" y="7093"/>
                  </a:lnTo>
                  <a:lnTo>
                    <a:pt x="5497" y="7136"/>
                  </a:lnTo>
                  <a:lnTo>
                    <a:pt x="5360" y="7179"/>
                  </a:lnTo>
                  <a:lnTo>
                    <a:pt x="5315" y="7221"/>
                  </a:lnTo>
                  <a:lnTo>
                    <a:pt x="5224" y="7221"/>
                  </a:lnTo>
                  <a:lnTo>
                    <a:pt x="5133" y="7221"/>
                  </a:lnTo>
                  <a:lnTo>
                    <a:pt x="5088" y="7264"/>
                  </a:lnTo>
                  <a:lnTo>
                    <a:pt x="5088" y="7350"/>
                  </a:lnTo>
                  <a:lnTo>
                    <a:pt x="5088" y="7456"/>
                  </a:lnTo>
                  <a:lnTo>
                    <a:pt x="5042" y="7499"/>
                  </a:lnTo>
                  <a:lnTo>
                    <a:pt x="4997" y="7499"/>
                  </a:lnTo>
                  <a:lnTo>
                    <a:pt x="4951" y="7456"/>
                  </a:lnTo>
                  <a:lnTo>
                    <a:pt x="4815" y="7456"/>
                  </a:lnTo>
                  <a:lnTo>
                    <a:pt x="4815" y="7499"/>
                  </a:lnTo>
                  <a:lnTo>
                    <a:pt x="4815" y="7542"/>
                  </a:lnTo>
                  <a:lnTo>
                    <a:pt x="4906" y="7542"/>
                  </a:lnTo>
                  <a:lnTo>
                    <a:pt x="4997" y="7499"/>
                  </a:lnTo>
                  <a:lnTo>
                    <a:pt x="5042" y="7499"/>
                  </a:lnTo>
                  <a:lnTo>
                    <a:pt x="5088" y="7542"/>
                  </a:lnTo>
                  <a:lnTo>
                    <a:pt x="5133" y="7585"/>
                  </a:lnTo>
                  <a:lnTo>
                    <a:pt x="5088" y="7627"/>
                  </a:lnTo>
                  <a:lnTo>
                    <a:pt x="4997" y="7670"/>
                  </a:lnTo>
                  <a:lnTo>
                    <a:pt x="4861" y="7713"/>
                  </a:lnTo>
                  <a:lnTo>
                    <a:pt x="4770" y="7713"/>
                  </a:lnTo>
                  <a:lnTo>
                    <a:pt x="4770" y="7755"/>
                  </a:lnTo>
                  <a:lnTo>
                    <a:pt x="4815" y="7755"/>
                  </a:lnTo>
                  <a:lnTo>
                    <a:pt x="4951" y="7755"/>
                  </a:lnTo>
                  <a:lnTo>
                    <a:pt x="4997" y="7755"/>
                  </a:lnTo>
                  <a:lnTo>
                    <a:pt x="5179" y="7713"/>
                  </a:lnTo>
                  <a:lnTo>
                    <a:pt x="5224" y="7755"/>
                  </a:lnTo>
                  <a:lnTo>
                    <a:pt x="4770" y="7841"/>
                  </a:lnTo>
                  <a:lnTo>
                    <a:pt x="4815" y="7841"/>
                  </a:lnTo>
                  <a:lnTo>
                    <a:pt x="4861" y="7841"/>
                  </a:lnTo>
                  <a:lnTo>
                    <a:pt x="4815" y="7841"/>
                  </a:lnTo>
                  <a:lnTo>
                    <a:pt x="4770" y="7841"/>
                  </a:lnTo>
                  <a:lnTo>
                    <a:pt x="4724" y="7841"/>
                  </a:lnTo>
                  <a:lnTo>
                    <a:pt x="4861" y="7926"/>
                  </a:lnTo>
                  <a:lnTo>
                    <a:pt x="4951" y="7969"/>
                  </a:lnTo>
                  <a:lnTo>
                    <a:pt x="5042" y="7969"/>
                  </a:lnTo>
                  <a:lnTo>
                    <a:pt x="5088" y="7926"/>
                  </a:lnTo>
                  <a:lnTo>
                    <a:pt x="5133" y="7969"/>
                  </a:lnTo>
                  <a:lnTo>
                    <a:pt x="5088" y="8055"/>
                  </a:lnTo>
                  <a:lnTo>
                    <a:pt x="5042" y="8097"/>
                  </a:lnTo>
                  <a:lnTo>
                    <a:pt x="4815" y="8226"/>
                  </a:lnTo>
                  <a:lnTo>
                    <a:pt x="4724" y="8268"/>
                  </a:lnTo>
                  <a:lnTo>
                    <a:pt x="4679" y="8311"/>
                  </a:lnTo>
                  <a:lnTo>
                    <a:pt x="4679" y="8396"/>
                  </a:lnTo>
                  <a:lnTo>
                    <a:pt x="4770" y="8482"/>
                  </a:lnTo>
                  <a:lnTo>
                    <a:pt x="4861" y="8567"/>
                  </a:lnTo>
                  <a:lnTo>
                    <a:pt x="4997" y="8610"/>
                  </a:lnTo>
                  <a:lnTo>
                    <a:pt x="5224" y="8653"/>
                  </a:lnTo>
                  <a:lnTo>
                    <a:pt x="5269" y="8696"/>
                  </a:lnTo>
                  <a:lnTo>
                    <a:pt x="5497" y="8482"/>
                  </a:lnTo>
                  <a:lnTo>
                    <a:pt x="5542" y="8396"/>
                  </a:lnTo>
                  <a:lnTo>
                    <a:pt x="5633" y="8354"/>
                  </a:lnTo>
                  <a:lnTo>
                    <a:pt x="5724" y="8268"/>
                  </a:lnTo>
                  <a:lnTo>
                    <a:pt x="5724" y="8183"/>
                  </a:lnTo>
                  <a:lnTo>
                    <a:pt x="5724" y="8140"/>
                  </a:lnTo>
                  <a:lnTo>
                    <a:pt x="5769" y="8268"/>
                  </a:lnTo>
                  <a:lnTo>
                    <a:pt x="5769" y="8354"/>
                  </a:lnTo>
                  <a:lnTo>
                    <a:pt x="5905" y="8482"/>
                  </a:lnTo>
                  <a:lnTo>
                    <a:pt x="5996" y="8653"/>
                  </a:lnTo>
                  <a:lnTo>
                    <a:pt x="5996" y="8738"/>
                  </a:lnTo>
                  <a:lnTo>
                    <a:pt x="5951" y="8824"/>
                  </a:lnTo>
                  <a:lnTo>
                    <a:pt x="6042" y="9208"/>
                  </a:lnTo>
                  <a:lnTo>
                    <a:pt x="6087" y="9208"/>
                  </a:lnTo>
                  <a:lnTo>
                    <a:pt x="6087" y="9166"/>
                  </a:lnTo>
                  <a:lnTo>
                    <a:pt x="6087" y="9080"/>
                  </a:lnTo>
                  <a:lnTo>
                    <a:pt x="6132" y="9080"/>
                  </a:lnTo>
                  <a:lnTo>
                    <a:pt x="6223" y="9166"/>
                  </a:lnTo>
                  <a:lnTo>
                    <a:pt x="6223" y="9251"/>
                  </a:lnTo>
                  <a:lnTo>
                    <a:pt x="6178" y="9294"/>
                  </a:lnTo>
                  <a:lnTo>
                    <a:pt x="6132" y="9294"/>
                  </a:lnTo>
                  <a:lnTo>
                    <a:pt x="6132" y="9379"/>
                  </a:lnTo>
                  <a:lnTo>
                    <a:pt x="6223" y="9593"/>
                  </a:lnTo>
                  <a:lnTo>
                    <a:pt x="6360" y="9593"/>
                  </a:lnTo>
                  <a:lnTo>
                    <a:pt x="6496" y="9593"/>
                  </a:lnTo>
                  <a:lnTo>
                    <a:pt x="6541" y="9507"/>
                  </a:lnTo>
                  <a:lnTo>
                    <a:pt x="6541" y="9465"/>
                  </a:lnTo>
                  <a:lnTo>
                    <a:pt x="6541" y="9379"/>
                  </a:lnTo>
                  <a:lnTo>
                    <a:pt x="6587" y="9336"/>
                  </a:lnTo>
                  <a:lnTo>
                    <a:pt x="6678" y="9251"/>
                  </a:lnTo>
                  <a:lnTo>
                    <a:pt x="6768" y="9208"/>
                  </a:lnTo>
                  <a:lnTo>
                    <a:pt x="6859" y="9166"/>
                  </a:lnTo>
                  <a:lnTo>
                    <a:pt x="6950" y="9123"/>
                  </a:lnTo>
                  <a:lnTo>
                    <a:pt x="6950" y="9037"/>
                  </a:lnTo>
                  <a:lnTo>
                    <a:pt x="6905" y="8952"/>
                  </a:lnTo>
                  <a:lnTo>
                    <a:pt x="6950" y="8866"/>
                  </a:lnTo>
                  <a:lnTo>
                    <a:pt x="6905" y="8824"/>
                  </a:lnTo>
                  <a:lnTo>
                    <a:pt x="6859" y="8738"/>
                  </a:lnTo>
                  <a:lnTo>
                    <a:pt x="6905" y="8738"/>
                  </a:lnTo>
                  <a:lnTo>
                    <a:pt x="6950" y="8738"/>
                  </a:lnTo>
                  <a:lnTo>
                    <a:pt x="6950" y="8696"/>
                  </a:lnTo>
                  <a:lnTo>
                    <a:pt x="6950" y="8610"/>
                  </a:lnTo>
                  <a:lnTo>
                    <a:pt x="6859" y="8567"/>
                  </a:lnTo>
                  <a:lnTo>
                    <a:pt x="6814" y="8567"/>
                  </a:lnTo>
                  <a:lnTo>
                    <a:pt x="6814" y="8525"/>
                  </a:lnTo>
                  <a:lnTo>
                    <a:pt x="6859" y="8482"/>
                  </a:lnTo>
                  <a:lnTo>
                    <a:pt x="6905" y="8482"/>
                  </a:lnTo>
                  <a:lnTo>
                    <a:pt x="7041" y="8482"/>
                  </a:lnTo>
                  <a:lnTo>
                    <a:pt x="7132" y="8439"/>
                  </a:lnTo>
                  <a:lnTo>
                    <a:pt x="7223" y="8354"/>
                  </a:lnTo>
                  <a:lnTo>
                    <a:pt x="7177" y="8354"/>
                  </a:lnTo>
                  <a:lnTo>
                    <a:pt x="7086" y="8311"/>
                  </a:lnTo>
                  <a:lnTo>
                    <a:pt x="7041" y="8226"/>
                  </a:lnTo>
                  <a:lnTo>
                    <a:pt x="7041" y="8140"/>
                  </a:lnTo>
                  <a:lnTo>
                    <a:pt x="7041" y="8226"/>
                  </a:lnTo>
                  <a:lnTo>
                    <a:pt x="7086" y="8268"/>
                  </a:lnTo>
                  <a:lnTo>
                    <a:pt x="7132" y="8268"/>
                  </a:lnTo>
                  <a:lnTo>
                    <a:pt x="7223" y="8226"/>
                  </a:lnTo>
                  <a:lnTo>
                    <a:pt x="7314" y="8140"/>
                  </a:lnTo>
                  <a:lnTo>
                    <a:pt x="7268" y="8097"/>
                  </a:lnTo>
                  <a:lnTo>
                    <a:pt x="7223" y="8012"/>
                  </a:lnTo>
                  <a:lnTo>
                    <a:pt x="7086" y="7884"/>
                  </a:lnTo>
                  <a:lnTo>
                    <a:pt x="6950" y="7627"/>
                  </a:lnTo>
                  <a:lnTo>
                    <a:pt x="6905" y="7456"/>
                  </a:lnTo>
                  <a:lnTo>
                    <a:pt x="6905" y="7307"/>
                  </a:lnTo>
                  <a:lnTo>
                    <a:pt x="6950" y="7264"/>
                  </a:lnTo>
                  <a:lnTo>
                    <a:pt x="7041" y="7221"/>
                  </a:lnTo>
                  <a:lnTo>
                    <a:pt x="7086" y="7093"/>
                  </a:lnTo>
                  <a:lnTo>
                    <a:pt x="7177" y="7008"/>
                  </a:lnTo>
                  <a:lnTo>
                    <a:pt x="7268" y="6965"/>
                  </a:lnTo>
                  <a:lnTo>
                    <a:pt x="7359" y="6922"/>
                  </a:lnTo>
                  <a:lnTo>
                    <a:pt x="7518" y="6751"/>
                  </a:lnTo>
                  <a:lnTo>
                    <a:pt x="7518" y="6709"/>
                  </a:lnTo>
                  <a:lnTo>
                    <a:pt x="7427" y="6709"/>
                  </a:lnTo>
                  <a:lnTo>
                    <a:pt x="7359" y="6666"/>
                  </a:lnTo>
                  <a:lnTo>
                    <a:pt x="7359" y="6623"/>
                  </a:lnTo>
                  <a:lnTo>
                    <a:pt x="7427" y="6580"/>
                  </a:lnTo>
                  <a:lnTo>
                    <a:pt x="7427" y="6495"/>
                  </a:lnTo>
                  <a:lnTo>
                    <a:pt x="7359" y="6452"/>
                  </a:lnTo>
                  <a:lnTo>
                    <a:pt x="7359" y="6409"/>
                  </a:lnTo>
                  <a:lnTo>
                    <a:pt x="7427" y="6367"/>
                  </a:lnTo>
                  <a:lnTo>
                    <a:pt x="7518" y="6324"/>
                  </a:lnTo>
                  <a:lnTo>
                    <a:pt x="7654" y="6281"/>
                  </a:lnTo>
                  <a:lnTo>
                    <a:pt x="7745" y="6281"/>
                  </a:lnTo>
                  <a:lnTo>
                    <a:pt x="7927" y="6367"/>
                  </a:lnTo>
                  <a:lnTo>
                    <a:pt x="8018" y="6409"/>
                  </a:lnTo>
                  <a:lnTo>
                    <a:pt x="8018" y="6495"/>
                  </a:lnTo>
                  <a:lnTo>
                    <a:pt x="7972" y="6538"/>
                  </a:lnTo>
                  <a:lnTo>
                    <a:pt x="7881" y="6580"/>
                  </a:lnTo>
                  <a:lnTo>
                    <a:pt x="7881" y="6666"/>
                  </a:lnTo>
                  <a:lnTo>
                    <a:pt x="7836" y="6794"/>
                  </a:lnTo>
                  <a:lnTo>
                    <a:pt x="7745" y="6922"/>
                  </a:lnTo>
                  <a:lnTo>
                    <a:pt x="7654" y="6965"/>
                  </a:lnTo>
                  <a:lnTo>
                    <a:pt x="7654" y="7008"/>
                  </a:lnTo>
                  <a:lnTo>
                    <a:pt x="7700" y="7050"/>
                  </a:lnTo>
                  <a:lnTo>
                    <a:pt x="7563" y="7136"/>
                  </a:lnTo>
                  <a:lnTo>
                    <a:pt x="7518" y="7136"/>
                  </a:lnTo>
                  <a:lnTo>
                    <a:pt x="7518" y="7179"/>
                  </a:lnTo>
                  <a:lnTo>
                    <a:pt x="7518" y="7307"/>
                  </a:lnTo>
                  <a:lnTo>
                    <a:pt x="7563" y="7456"/>
                  </a:lnTo>
                  <a:lnTo>
                    <a:pt x="7654" y="7713"/>
                  </a:lnTo>
                  <a:lnTo>
                    <a:pt x="7654" y="7798"/>
                  </a:lnTo>
                  <a:lnTo>
                    <a:pt x="7700" y="7884"/>
                  </a:lnTo>
                  <a:lnTo>
                    <a:pt x="8063" y="8012"/>
                  </a:lnTo>
                  <a:lnTo>
                    <a:pt x="8018" y="8055"/>
                  </a:lnTo>
                  <a:lnTo>
                    <a:pt x="8290" y="7926"/>
                  </a:lnTo>
                  <a:lnTo>
                    <a:pt x="8381" y="7926"/>
                  </a:lnTo>
                  <a:lnTo>
                    <a:pt x="8472" y="7841"/>
                  </a:lnTo>
                  <a:lnTo>
                    <a:pt x="8608" y="7755"/>
                  </a:lnTo>
                  <a:lnTo>
                    <a:pt x="8608" y="7798"/>
                  </a:lnTo>
                  <a:lnTo>
                    <a:pt x="8699" y="7755"/>
                  </a:lnTo>
                  <a:lnTo>
                    <a:pt x="8790" y="7713"/>
                  </a:lnTo>
                  <a:lnTo>
                    <a:pt x="9062" y="7755"/>
                  </a:lnTo>
                  <a:lnTo>
                    <a:pt x="9290" y="7841"/>
                  </a:lnTo>
                  <a:lnTo>
                    <a:pt x="9244" y="7884"/>
                  </a:lnTo>
                  <a:lnTo>
                    <a:pt x="9062" y="7884"/>
                  </a:lnTo>
                  <a:lnTo>
                    <a:pt x="8926" y="7969"/>
                  </a:lnTo>
                  <a:lnTo>
                    <a:pt x="8608" y="8055"/>
                  </a:lnTo>
                  <a:lnTo>
                    <a:pt x="8472" y="8097"/>
                  </a:lnTo>
                  <a:lnTo>
                    <a:pt x="8290" y="8140"/>
                  </a:lnTo>
                  <a:lnTo>
                    <a:pt x="8245" y="8226"/>
                  </a:lnTo>
                  <a:lnTo>
                    <a:pt x="8199" y="8226"/>
                  </a:lnTo>
                  <a:lnTo>
                    <a:pt x="8154" y="8226"/>
                  </a:lnTo>
                  <a:lnTo>
                    <a:pt x="8199" y="8354"/>
                  </a:lnTo>
                  <a:lnTo>
                    <a:pt x="8290" y="8525"/>
                  </a:lnTo>
                  <a:lnTo>
                    <a:pt x="8336" y="8482"/>
                  </a:lnTo>
                  <a:lnTo>
                    <a:pt x="8381" y="8482"/>
                  </a:lnTo>
                  <a:lnTo>
                    <a:pt x="8426" y="8482"/>
                  </a:lnTo>
                  <a:lnTo>
                    <a:pt x="8426" y="8567"/>
                  </a:lnTo>
                  <a:lnTo>
                    <a:pt x="8426" y="8653"/>
                  </a:lnTo>
                  <a:lnTo>
                    <a:pt x="8472" y="8738"/>
                  </a:lnTo>
                  <a:lnTo>
                    <a:pt x="8472" y="8781"/>
                  </a:lnTo>
                  <a:lnTo>
                    <a:pt x="8472" y="8824"/>
                  </a:lnTo>
                  <a:lnTo>
                    <a:pt x="8381" y="8909"/>
                  </a:lnTo>
                  <a:lnTo>
                    <a:pt x="8336" y="8909"/>
                  </a:lnTo>
                  <a:lnTo>
                    <a:pt x="8290" y="8866"/>
                  </a:lnTo>
                  <a:lnTo>
                    <a:pt x="8245" y="8824"/>
                  </a:lnTo>
                  <a:lnTo>
                    <a:pt x="8154" y="8738"/>
                  </a:lnTo>
                  <a:lnTo>
                    <a:pt x="8109" y="8696"/>
                  </a:lnTo>
                  <a:lnTo>
                    <a:pt x="8018" y="8696"/>
                  </a:lnTo>
                  <a:lnTo>
                    <a:pt x="7927" y="8781"/>
                  </a:lnTo>
                  <a:lnTo>
                    <a:pt x="7927" y="8824"/>
                  </a:lnTo>
                  <a:lnTo>
                    <a:pt x="7927" y="8909"/>
                  </a:lnTo>
                  <a:lnTo>
                    <a:pt x="7881" y="9037"/>
                  </a:lnTo>
                  <a:lnTo>
                    <a:pt x="7881" y="9166"/>
                  </a:lnTo>
                  <a:lnTo>
                    <a:pt x="7927" y="9379"/>
                  </a:lnTo>
                  <a:lnTo>
                    <a:pt x="7972" y="9550"/>
                  </a:lnTo>
                  <a:lnTo>
                    <a:pt x="8018" y="9593"/>
                  </a:lnTo>
                  <a:lnTo>
                    <a:pt x="8018" y="9636"/>
                  </a:lnTo>
                  <a:lnTo>
                    <a:pt x="7881" y="9636"/>
                  </a:lnTo>
                  <a:lnTo>
                    <a:pt x="7791" y="9636"/>
                  </a:lnTo>
                  <a:lnTo>
                    <a:pt x="7745" y="9636"/>
                  </a:lnTo>
                  <a:lnTo>
                    <a:pt x="7700" y="9678"/>
                  </a:lnTo>
                  <a:lnTo>
                    <a:pt x="7700" y="9721"/>
                  </a:lnTo>
                  <a:lnTo>
                    <a:pt x="7700" y="9764"/>
                  </a:lnTo>
                  <a:lnTo>
                    <a:pt x="7700" y="9807"/>
                  </a:lnTo>
                  <a:lnTo>
                    <a:pt x="7609" y="9807"/>
                  </a:lnTo>
                  <a:lnTo>
                    <a:pt x="7518" y="9807"/>
                  </a:lnTo>
                  <a:lnTo>
                    <a:pt x="7473" y="9721"/>
                  </a:lnTo>
                  <a:lnTo>
                    <a:pt x="7359" y="9721"/>
                  </a:lnTo>
                  <a:lnTo>
                    <a:pt x="7223" y="9764"/>
                  </a:lnTo>
                  <a:lnTo>
                    <a:pt x="7086" y="9807"/>
                  </a:lnTo>
                  <a:lnTo>
                    <a:pt x="6996" y="9807"/>
                  </a:lnTo>
                  <a:lnTo>
                    <a:pt x="6950" y="9935"/>
                  </a:lnTo>
                  <a:lnTo>
                    <a:pt x="6768" y="9977"/>
                  </a:lnTo>
                  <a:lnTo>
                    <a:pt x="6541" y="10063"/>
                  </a:lnTo>
                  <a:lnTo>
                    <a:pt x="6541" y="10106"/>
                  </a:lnTo>
                  <a:lnTo>
                    <a:pt x="6360" y="9977"/>
                  </a:lnTo>
                  <a:lnTo>
                    <a:pt x="6269" y="9935"/>
                  </a:lnTo>
                  <a:lnTo>
                    <a:pt x="6132" y="9892"/>
                  </a:lnTo>
                  <a:lnTo>
                    <a:pt x="6087" y="9935"/>
                  </a:lnTo>
                  <a:lnTo>
                    <a:pt x="6087" y="10020"/>
                  </a:lnTo>
                  <a:lnTo>
                    <a:pt x="5905" y="10063"/>
                  </a:lnTo>
                  <a:lnTo>
                    <a:pt x="5815" y="10063"/>
                  </a:lnTo>
                  <a:lnTo>
                    <a:pt x="5678" y="10020"/>
                  </a:lnTo>
                  <a:lnTo>
                    <a:pt x="5587" y="9892"/>
                  </a:lnTo>
                  <a:lnTo>
                    <a:pt x="5587" y="9849"/>
                  </a:lnTo>
                  <a:lnTo>
                    <a:pt x="5587" y="9807"/>
                  </a:lnTo>
                  <a:lnTo>
                    <a:pt x="5542" y="9764"/>
                  </a:lnTo>
                  <a:lnTo>
                    <a:pt x="5497" y="9764"/>
                  </a:lnTo>
                  <a:lnTo>
                    <a:pt x="5497" y="9636"/>
                  </a:lnTo>
                  <a:lnTo>
                    <a:pt x="5542" y="9465"/>
                  </a:lnTo>
                  <a:lnTo>
                    <a:pt x="5587" y="9465"/>
                  </a:lnTo>
                  <a:lnTo>
                    <a:pt x="5633" y="9465"/>
                  </a:lnTo>
                  <a:lnTo>
                    <a:pt x="5633" y="9379"/>
                  </a:lnTo>
                  <a:lnTo>
                    <a:pt x="5678" y="9294"/>
                  </a:lnTo>
                  <a:lnTo>
                    <a:pt x="5724" y="9336"/>
                  </a:lnTo>
                  <a:lnTo>
                    <a:pt x="5769" y="9336"/>
                  </a:lnTo>
                  <a:lnTo>
                    <a:pt x="5815" y="9294"/>
                  </a:lnTo>
                  <a:lnTo>
                    <a:pt x="5815" y="9251"/>
                  </a:lnTo>
                  <a:lnTo>
                    <a:pt x="5815" y="9080"/>
                  </a:lnTo>
                  <a:lnTo>
                    <a:pt x="5724" y="8824"/>
                  </a:lnTo>
                  <a:lnTo>
                    <a:pt x="5678" y="8824"/>
                  </a:lnTo>
                  <a:lnTo>
                    <a:pt x="5633" y="8866"/>
                  </a:lnTo>
                  <a:lnTo>
                    <a:pt x="5542" y="8952"/>
                  </a:lnTo>
                  <a:lnTo>
                    <a:pt x="5497" y="8995"/>
                  </a:lnTo>
                  <a:lnTo>
                    <a:pt x="5542" y="9037"/>
                  </a:lnTo>
                  <a:lnTo>
                    <a:pt x="5587" y="9037"/>
                  </a:lnTo>
                  <a:lnTo>
                    <a:pt x="5633" y="9037"/>
                  </a:lnTo>
                  <a:lnTo>
                    <a:pt x="5542" y="9080"/>
                  </a:lnTo>
                  <a:lnTo>
                    <a:pt x="5451" y="9123"/>
                  </a:lnTo>
                  <a:lnTo>
                    <a:pt x="5269" y="9294"/>
                  </a:lnTo>
                  <a:lnTo>
                    <a:pt x="5224" y="9422"/>
                  </a:lnTo>
                  <a:lnTo>
                    <a:pt x="5224" y="9507"/>
                  </a:lnTo>
                  <a:lnTo>
                    <a:pt x="5315" y="9721"/>
                  </a:lnTo>
                  <a:lnTo>
                    <a:pt x="5315" y="9764"/>
                  </a:lnTo>
                  <a:lnTo>
                    <a:pt x="5406" y="9935"/>
                  </a:lnTo>
                  <a:lnTo>
                    <a:pt x="5360" y="9977"/>
                  </a:lnTo>
                  <a:lnTo>
                    <a:pt x="5360" y="10063"/>
                  </a:lnTo>
                  <a:lnTo>
                    <a:pt x="5497" y="10148"/>
                  </a:lnTo>
                  <a:lnTo>
                    <a:pt x="5587" y="10148"/>
                  </a:lnTo>
                  <a:lnTo>
                    <a:pt x="5587" y="10191"/>
                  </a:lnTo>
                  <a:lnTo>
                    <a:pt x="5497" y="10191"/>
                  </a:lnTo>
                  <a:lnTo>
                    <a:pt x="5451" y="10148"/>
                  </a:lnTo>
                  <a:lnTo>
                    <a:pt x="5360" y="10063"/>
                  </a:lnTo>
                  <a:lnTo>
                    <a:pt x="5315" y="10063"/>
                  </a:lnTo>
                  <a:lnTo>
                    <a:pt x="5269" y="10106"/>
                  </a:lnTo>
                  <a:lnTo>
                    <a:pt x="5269" y="10148"/>
                  </a:lnTo>
                  <a:lnTo>
                    <a:pt x="5315" y="10191"/>
                  </a:lnTo>
                  <a:lnTo>
                    <a:pt x="5269" y="10234"/>
                  </a:lnTo>
                  <a:lnTo>
                    <a:pt x="5224" y="10234"/>
                  </a:lnTo>
                  <a:lnTo>
                    <a:pt x="5224" y="10191"/>
                  </a:lnTo>
                  <a:lnTo>
                    <a:pt x="5179" y="10148"/>
                  </a:lnTo>
                  <a:lnTo>
                    <a:pt x="5179" y="10106"/>
                  </a:lnTo>
                  <a:lnTo>
                    <a:pt x="5088" y="10148"/>
                  </a:lnTo>
                  <a:lnTo>
                    <a:pt x="5088" y="10191"/>
                  </a:lnTo>
                  <a:lnTo>
                    <a:pt x="5042" y="10234"/>
                  </a:lnTo>
                  <a:lnTo>
                    <a:pt x="4997" y="10277"/>
                  </a:lnTo>
                  <a:lnTo>
                    <a:pt x="4906" y="10277"/>
                  </a:lnTo>
                  <a:lnTo>
                    <a:pt x="4861" y="10234"/>
                  </a:lnTo>
                  <a:lnTo>
                    <a:pt x="4770" y="10234"/>
                  </a:lnTo>
                  <a:lnTo>
                    <a:pt x="4724" y="10191"/>
                  </a:lnTo>
                  <a:lnTo>
                    <a:pt x="4633" y="10277"/>
                  </a:lnTo>
                  <a:lnTo>
                    <a:pt x="4543" y="10319"/>
                  </a:lnTo>
                  <a:lnTo>
                    <a:pt x="4588" y="10319"/>
                  </a:lnTo>
                  <a:lnTo>
                    <a:pt x="4543" y="10469"/>
                  </a:lnTo>
                  <a:lnTo>
                    <a:pt x="4543" y="10512"/>
                  </a:lnTo>
                  <a:lnTo>
                    <a:pt x="4497" y="10554"/>
                  </a:lnTo>
                  <a:lnTo>
                    <a:pt x="4452" y="10554"/>
                  </a:lnTo>
                  <a:lnTo>
                    <a:pt x="4452" y="10512"/>
                  </a:lnTo>
                  <a:lnTo>
                    <a:pt x="4497" y="10362"/>
                  </a:lnTo>
                  <a:lnTo>
                    <a:pt x="4452" y="10319"/>
                  </a:lnTo>
                  <a:lnTo>
                    <a:pt x="4406" y="10319"/>
                  </a:lnTo>
                  <a:lnTo>
                    <a:pt x="4361" y="10469"/>
                  </a:lnTo>
                  <a:lnTo>
                    <a:pt x="4315" y="10597"/>
                  </a:lnTo>
                  <a:lnTo>
                    <a:pt x="4270" y="10682"/>
                  </a:lnTo>
                  <a:lnTo>
                    <a:pt x="4202" y="10725"/>
                  </a:lnTo>
                  <a:lnTo>
                    <a:pt x="4270" y="10811"/>
                  </a:lnTo>
                  <a:lnTo>
                    <a:pt x="4270" y="10853"/>
                  </a:lnTo>
                  <a:lnTo>
                    <a:pt x="4202" y="10853"/>
                  </a:lnTo>
                  <a:lnTo>
                    <a:pt x="4156" y="10853"/>
                  </a:lnTo>
                  <a:lnTo>
                    <a:pt x="4066" y="10811"/>
                  </a:lnTo>
                  <a:lnTo>
                    <a:pt x="3929" y="10896"/>
                  </a:lnTo>
                  <a:lnTo>
                    <a:pt x="3838" y="10939"/>
                  </a:lnTo>
                  <a:lnTo>
                    <a:pt x="3702" y="10982"/>
                  </a:lnTo>
                  <a:lnTo>
                    <a:pt x="3657" y="10982"/>
                  </a:lnTo>
                  <a:lnTo>
                    <a:pt x="3611" y="11024"/>
                  </a:lnTo>
                  <a:lnTo>
                    <a:pt x="3566" y="11067"/>
                  </a:lnTo>
                  <a:lnTo>
                    <a:pt x="3611" y="11110"/>
                  </a:lnTo>
                  <a:lnTo>
                    <a:pt x="3611" y="11195"/>
                  </a:lnTo>
                  <a:lnTo>
                    <a:pt x="3566" y="11238"/>
                  </a:lnTo>
                  <a:lnTo>
                    <a:pt x="3521" y="11281"/>
                  </a:lnTo>
                  <a:lnTo>
                    <a:pt x="3475" y="11281"/>
                  </a:lnTo>
                  <a:lnTo>
                    <a:pt x="3339" y="11323"/>
                  </a:lnTo>
                  <a:lnTo>
                    <a:pt x="3203" y="11409"/>
                  </a:lnTo>
                  <a:lnTo>
                    <a:pt x="3157" y="11452"/>
                  </a:lnTo>
                  <a:lnTo>
                    <a:pt x="3157" y="11494"/>
                  </a:lnTo>
                  <a:lnTo>
                    <a:pt x="3021" y="11494"/>
                  </a:lnTo>
                  <a:lnTo>
                    <a:pt x="2885" y="11452"/>
                  </a:lnTo>
                  <a:lnTo>
                    <a:pt x="2885" y="11409"/>
                  </a:lnTo>
                  <a:lnTo>
                    <a:pt x="2885" y="11323"/>
                  </a:lnTo>
                  <a:lnTo>
                    <a:pt x="2794" y="11281"/>
                  </a:lnTo>
                  <a:lnTo>
                    <a:pt x="2748" y="11281"/>
                  </a:lnTo>
                  <a:lnTo>
                    <a:pt x="2703" y="11281"/>
                  </a:lnTo>
                  <a:lnTo>
                    <a:pt x="2657" y="11409"/>
                  </a:lnTo>
                  <a:lnTo>
                    <a:pt x="2703" y="11452"/>
                  </a:lnTo>
                  <a:lnTo>
                    <a:pt x="2748" y="11494"/>
                  </a:lnTo>
                  <a:lnTo>
                    <a:pt x="2794" y="11494"/>
                  </a:lnTo>
                  <a:lnTo>
                    <a:pt x="2839" y="11494"/>
                  </a:lnTo>
                  <a:lnTo>
                    <a:pt x="2657" y="11665"/>
                  </a:lnTo>
                  <a:lnTo>
                    <a:pt x="2567" y="11708"/>
                  </a:lnTo>
                  <a:lnTo>
                    <a:pt x="2476" y="11708"/>
                  </a:lnTo>
                  <a:lnTo>
                    <a:pt x="2430" y="11623"/>
                  </a:lnTo>
                  <a:lnTo>
                    <a:pt x="2385" y="11537"/>
                  </a:lnTo>
                  <a:lnTo>
                    <a:pt x="2158" y="11580"/>
                  </a:lnTo>
                  <a:lnTo>
                    <a:pt x="1976" y="11623"/>
                  </a:lnTo>
                  <a:lnTo>
                    <a:pt x="2021" y="11751"/>
                  </a:lnTo>
                  <a:lnTo>
                    <a:pt x="2112" y="11836"/>
                  </a:lnTo>
                  <a:lnTo>
                    <a:pt x="2294" y="12050"/>
                  </a:lnTo>
                  <a:lnTo>
                    <a:pt x="2339" y="12007"/>
                  </a:lnTo>
                  <a:lnTo>
                    <a:pt x="2385" y="12007"/>
                  </a:lnTo>
                  <a:lnTo>
                    <a:pt x="2430" y="11964"/>
                  </a:lnTo>
                  <a:lnTo>
                    <a:pt x="2476" y="12050"/>
                  </a:lnTo>
                  <a:lnTo>
                    <a:pt x="2430" y="12093"/>
                  </a:lnTo>
                  <a:lnTo>
                    <a:pt x="2521" y="12135"/>
                  </a:lnTo>
                  <a:lnTo>
                    <a:pt x="2567" y="12135"/>
                  </a:lnTo>
                  <a:lnTo>
                    <a:pt x="2612" y="12178"/>
                  </a:lnTo>
                  <a:lnTo>
                    <a:pt x="2567" y="12221"/>
                  </a:lnTo>
                  <a:lnTo>
                    <a:pt x="2476" y="12264"/>
                  </a:lnTo>
                  <a:lnTo>
                    <a:pt x="2521" y="12349"/>
                  </a:lnTo>
                  <a:lnTo>
                    <a:pt x="2567" y="12392"/>
                  </a:lnTo>
                  <a:lnTo>
                    <a:pt x="2612" y="12563"/>
                  </a:lnTo>
                  <a:lnTo>
                    <a:pt x="2657" y="12734"/>
                  </a:lnTo>
                  <a:lnTo>
                    <a:pt x="2703" y="12947"/>
                  </a:lnTo>
                  <a:lnTo>
                    <a:pt x="2657" y="13033"/>
                  </a:lnTo>
                  <a:lnTo>
                    <a:pt x="2567" y="13204"/>
                  </a:lnTo>
                  <a:lnTo>
                    <a:pt x="2430" y="13439"/>
                  </a:lnTo>
                  <a:lnTo>
                    <a:pt x="2385" y="13481"/>
                  </a:lnTo>
                  <a:lnTo>
                    <a:pt x="2294" y="13481"/>
                  </a:lnTo>
                  <a:lnTo>
                    <a:pt x="2112" y="13439"/>
                  </a:lnTo>
                  <a:lnTo>
                    <a:pt x="2067" y="13439"/>
                  </a:lnTo>
                  <a:lnTo>
                    <a:pt x="2021" y="13481"/>
                  </a:lnTo>
                  <a:lnTo>
                    <a:pt x="1976" y="13439"/>
                  </a:lnTo>
                  <a:lnTo>
                    <a:pt x="1885" y="13374"/>
                  </a:lnTo>
                  <a:lnTo>
                    <a:pt x="1794" y="13374"/>
                  </a:lnTo>
                  <a:lnTo>
                    <a:pt x="1658" y="13374"/>
                  </a:lnTo>
                  <a:lnTo>
                    <a:pt x="1340" y="13289"/>
                  </a:lnTo>
                  <a:lnTo>
                    <a:pt x="999" y="13204"/>
                  </a:lnTo>
                  <a:lnTo>
                    <a:pt x="909" y="13118"/>
                  </a:lnTo>
                  <a:lnTo>
                    <a:pt x="863" y="13075"/>
                  </a:lnTo>
                  <a:lnTo>
                    <a:pt x="818" y="13075"/>
                  </a:lnTo>
                  <a:lnTo>
                    <a:pt x="454" y="13118"/>
                  </a:lnTo>
                  <a:lnTo>
                    <a:pt x="409" y="13161"/>
                  </a:lnTo>
                  <a:lnTo>
                    <a:pt x="409" y="13204"/>
                  </a:lnTo>
                  <a:lnTo>
                    <a:pt x="500" y="13332"/>
                  </a:lnTo>
                  <a:lnTo>
                    <a:pt x="500" y="13439"/>
                  </a:lnTo>
                  <a:lnTo>
                    <a:pt x="500" y="13567"/>
                  </a:lnTo>
                  <a:lnTo>
                    <a:pt x="363" y="14080"/>
                  </a:lnTo>
                  <a:lnTo>
                    <a:pt x="409" y="14080"/>
                  </a:lnTo>
                  <a:lnTo>
                    <a:pt x="273" y="14336"/>
                  </a:lnTo>
                  <a:lnTo>
                    <a:pt x="136" y="14507"/>
                  </a:lnTo>
                  <a:lnTo>
                    <a:pt x="45" y="14507"/>
                  </a:lnTo>
                  <a:lnTo>
                    <a:pt x="0" y="14635"/>
                  </a:lnTo>
                  <a:lnTo>
                    <a:pt x="0" y="14720"/>
                  </a:lnTo>
                  <a:lnTo>
                    <a:pt x="45" y="14934"/>
                  </a:lnTo>
                  <a:lnTo>
                    <a:pt x="136" y="15105"/>
                  </a:lnTo>
                  <a:lnTo>
                    <a:pt x="273" y="15233"/>
                  </a:lnTo>
                  <a:lnTo>
                    <a:pt x="454" y="15361"/>
                  </a:lnTo>
                  <a:lnTo>
                    <a:pt x="500" y="15361"/>
                  </a:lnTo>
                  <a:lnTo>
                    <a:pt x="591" y="15361"/>
                  </a:lnTo>
                  <a:lnTo>
                    <a:pt x="636" y="15490"/>
                  </a:lnTo>
                  <a:lnTo>
                    <a:pt x="681" y="15575"/>
                  </a:lnTo>
                  <a:lnTo>
                    <a:pt x="818" y="15703"/>
                  </a:lnTo>
                  <a:lnTo>
                    <a:pt x="954" y="15831"/>
                  </a:lnTo>
                  <a:lnTo>
                    <a:pt x="1840" y="15746"/>
                  </a:lnTo>
                  <a:lnTo>
                    <a:pt x="1885" y="15789"/>
                  </a:lnTo>
                  <a:lnTo>
                    <a:pt x="1931" y="15789"/>
                  </a:lnTo>
                  <a:lnTo>
                    <a:pt x="1976" y="15703"/>
                  </a:lnTo>
                  <a:lnTo>
                    <a:pt x="2067" y="15575"/>
                  </a:lnTo>
                  <a:lnTo>
                    <a:pt x="2203" y="15575"/>
                  </a:lnTo>
                  <a:lnTo>
                    <a:pt x="2294" y="15575"/>
                  </a:lnTo>
                  <a:lnTo>
                    <a:pt x="2339" y="15532"/>
                  </a:lnTo>
                  <a:lnTo>
                    <a:pt x="2385" y="15490"/>
                  </a:lnTo>
                  <a:lnTo>
                    <a:pt x="2385" y="15447"/>
                  </a:lnTo>
                  <a:lnTo>
                    <a:pt x="2385" y="15361"/>
                  </a:lnTo>
                  <a:lnTo>
                    <a:pt x="2521" y="15276"/>
                  </a:lnTo>
                  <a:lnTo>
                    <a:pt x="2612" y="15233"/>
                  </a:lnTo>
                  <a:lnTo>
                    <a:pt x="2567" y="14891"/>
                  </a:lnTo>
                  <a:lnTo>
                    <a:pt x="2612" y="14806"/>
                  </a:lnTo>
                  <a:lnTo>
                    <a:pt x="2657" y="14763"/>
                  </a:lnTo>
                  <a:lnTo>
                    <a:pt x="2885" y="14507"/>
                  </a:lnTo>
                  <a:lnTo>
                    <a:pt x="2975" y="14421"/>
                  </a:lnTo>
                  <a:lnTo>
                    <a:pt x="3157" y="14379"/>
                  </a:lnTo>
                  <a:lnTo>
                    <a:pt x="3248" y="14336"/>
                  </a:lnTo>
                  <a:lnTo>
                    <a:pt x="3339" y="14379"/>
                  </a:lnTo>
                  <a:lnTo>
                    <a:pt x="3430" y="14336"/>
                  </a:lnTo>
                  <a:lnTo>
                    <a:pt x="3566" y="14208"/>
                  </a:lnTo>
                  <a:lnTo>
                    <a:pt x="3611" y="14080"/>
                  </a:lnTo>
                  <a:lnTo>
                    <a:pt x="3657" y="13951"/>
                  </a:lnTo>
                  <a:lnTo>
                    <a:pt x="3611" y="13823"/>
                  </a:lnTo>
                  <a:lnTo>
                    <a:pt x="3611" y="13780"/>
                  </a:lnTo>
                  <a:lnTo>
                    <a:pt x="3657" y="13738"/>
                  </a:lnTo>
                  <a:lnTo>
                    <a:pt x="3748" y="13652"/>
                  </a:lnTo>
                  <a:lnTo>
                    <a:pt x="3884" y="13652"/>
                  </a:lnTo>
                  <a:lnTo>
                    <a:pt x="4202" y="13609"/>
                  </a:lnTo>
                  <a:lnTo>
                    <a:pt x="4202" y="13652"/>
                  </a:lnTo>
                  <a:lnTo>
                    <a:pt x="4156" y="13695"/>
                  </a:lnTo>
                  <a:lnTo>
                    <a:pt x="4270" y="13738"/>
                  </a:lnTo>
                  <a:lnTo>
                    <a:pt x="4406" y="13780"/>
                  </a:lnTo>
                  <a:lnTo>
                    <a:pt x="4497" y="13823"/>
                  </a:lnTo>
                  <a:lnTo>
                    <a:pt x="4679" y="13695"/>
                  </a:lnTo>
                  <a:lnTo>
                    <a:pt x="4861" y="13567"/>
                  </a:lnTo>
                  <a:lnTo>
                    <a:pt x="4951" y="13567"/>
                  </a:lnTo>
                  <a:lnTo>
                    <a:pt x="5042" y="13524"/>
                  </a:lnTo>
                  <a:lnTo>
                    <a:pt x="5133" y="13439"/>
                  </a:lnTo>
                  <a:lnTo>
                    <a:pt x="5179" y="13332"/>
                  </a:lnTo>
                  <a:lnTo>
                    <a:pt x="5224" y="13332"/>
                  </a:lnTo>
                  <a:lnTo>
                    <a:pt x="5406" y="13374"/>
                  </a:lnTo>
                  <a:lnTo>
                    <a:pt x="5542" y="13481"/>
                  </a:lnTo>
                  <a:lnTo>
                    <a:pt x="5633" y="13609"/>
                  </a:lnTo>
                  <a:lnTo>
                    <a:pt x="5678" y="13780"/>
                  </a:lnTo>
                  <a:lnTo>
                    <a:pt x="5678" y="13823"/>
                  </a:lnTo>
                  <a:lnTo>
                    <a:pt x="5678" y="13866"/>
                  </a:lnTo>
                  <a:lnTo>
                    <a:pt x="5769" y="13994"/>
                  </a:lnTo>
                  <a:lnTo>
                    <a:pt x="5860" y="14080"/>
                  </a:lnTo>
                  <a:lnTo>
                    <a:pt x="5905" y="14080"/>
                  </a:lnTo>
                  <a:lnTo>
                    <a:pt x="5996" y="14122"/>
                  </a:lnTo>
                  <a:lnTo>
                    <a:pt x="6042" y="14208"/>
                  </a:lnTo>
                  <a:lnTo>
                    <a:pt x="6223" y="14293"/>
                  </a:lnTo>
                  <a:lnTo>
                    <a:pt x="6360" y="14421"/>
                  </a:lnTo>
                  <a:lnTo>
                    <a:pt x="6405" y="14464"/>
                  </a:lnTo>
                  <a:lnTo>
                    <a:pt x="6496" y="14464"/>
                  </a:lnTo>
                  <a:lnTo>
                    <a:pt x="6587" y="14464"/>
                  </a:lnTo>
                  <a:lnTo>
                    <a:pt x="6632" y="14550"/>
                  </a:lnTo>
                  <a:lnTo>
                    <a:pt x="6678" y="14635"/>
                  </a:lnTo>
                  <a:lnTo>
                    <a:pt x="6814" y="14635"/>
                  </a:lnTo>
                  <a:lnTo>
                    <a:pt x="6905" y="14678"/>
                  </a:lnTo>
                  <a:lnTo>
                    <a:pt x="6996" y="14763"/>
                  </a:lnTo>
                  <a:lnTo>
                    <a:pt x="7041" y="14891"/>
                  </a:lnTo>
                  <a:lnTo>
                    <a:pt x="7086" y="14891"/>
                  </a:lnTo>
                  <a:lnTo>
                    <a:pt x="7177" y="14891"/>
                  </a:lnTo>
                  <a:lnTo>
                    <a:pt x="7268" y="15062"/>
                  </a:lnTo>
                  <a:lnTo>
                    <a:pt x="7359" y="15276"/>
                  </a:lnTo>
                  <a:lnTo>
                    <a:pt x="7314" y="15319"/>
                  </a:lnTo>
                  <a:lnTo>
                    <a:pt x="7223" y="15447"/>
                  </a:lnTo>
                  <a:lnTo>
                    <a:pt x="7177" y="15532"/>
                  </a:lnTo>
                  <a:lnTo>
                    <a:pt x="7177" y="15575"/>
                  </a:lnTo>
                  <a:lnTo>
                    <a:pt x="7268" y="15618"/>
                  </a:lnTo>
                  <a:lnTo>
                    <a:pt x="7359" y="15575"/>
                  </a:lnTo>
                  <a:lnTo>
                    <a:pt x="7473" y="15404"/>
                  </a:lnTo>
                  <a:lnTo>
                    <a:pt x="7473" y="15361"/>
                  </a:lnTo>
                  <a:lnTo>
                    <a:pt x="7473" y="15276"/>
                  </a:lnTo>
                  <a:lnTo>
                    <a:pt x="7563" y="15233"/>
                  </a:lnTo>
                  <a:lnTo>
                    <a:pt x="7654" y="15191"/>
                  </a:lnTo>
                  <a:lnTo>
                    <a:pt x="7700" y="15148"/>
                  </a:lnTo>
                  <a:lnTo>
                    <a:pt x="7654" y="15105"/>
                  </a:lnTo>
                  <a:lnTo>
                    <a:pt x="7563" y="15062"/>
                  </a:lnTo>
                  <a:lnTo>
                    <a:pt x="7427" y="14977"/>
                  </a:lnTo>
                  <a:lnTo>
                    <a:pt x="7427" y="14934"/>
                  </a:lnTo>
                  <a:lnTo>
                    <a:pt x="7473" y="14849"/>
                  </a:lnTo>
                  <a:lnTo>
                    <a:pt x="7518" y="14720"/>
                  </a:lnTo>
                  <a:lnTo>
                    <a:pt x="7609" y="14678"/>
                  </a:lnTo>
                  <a:lnTo>
                    <a:pt x="7700" y="14678"/>
                  </a:lnTo>
                  <a:lnTo>
                    <a:pt x="7791" y="14763"/>
                  </a:lnTo>
                  <a:lnTo>
                    <a:pt x="7836" y="14806"/>
                  </a:lnTo>
                  <a:lnTo>
                    <a:pt x="7881" y="14849"/>
                  </a:lnTo>
                  <a:lnTo>
                    <a:pt x="7927" y="14891"/>
                  </a:lnTo>
                  <a:lnTo>
                    <a:pt x="7972" y="14891"/>
                  </a:lnTo>
                  <a:lnTo>
                    <a:pt x="8018" y="14891"/>
                  </a:lnTo>
                  <a:lnTo>
                    <a:pt x="7972" y="14763"/>
                  </a:lnTo>
                  <a:lnTo>
                    <a:pt x="7927" y="14678"/>
                  </a:lnTo>
                  <a:lnTo>
                    <a:pt x="7836" y="14635"/>
                  </a:lnTo>
                  <a:lnTo>
                    <a:pt x="7654" y="14507"/>
                  </a:lnTo>
                  <a:lnTo>
                    <a:pt x="7427" y="14464"/>
                  </a:lnTo>
                  <a:lnTo>
                    <a:pt x="7223" y="14379"/>
                  </a:lnTo>
                  <a:lnTo>
                    <a:pt x="6950" y="14208"/>
                  </a:lnTo>
                  <a:lnTo>
                    <a:pt x="6678" y="13994"/>
                  </a:lnTo>
                  <a:lnTo>
                    <a:pt x="6632" y="13909"/>
                  </a:lnTo>
                  <a:lnTo>
                    <a:pt x="6632" y="13823"/>
                  </a:lnTo>
                  <a:lnTo>
                    <a:pt x="6587" y="13738"/>
                  </a:lnTo>
                  <a:lnTo>
                    <a:pt x="6541" y="13652"/>
                  </a:lnTo>
                  <a:lnTo>
                    <a:pt x="6269" y="13481"/>
                  </a:lnTo>
                  <a:lnTo>
                    <a:pt x="6178" y="13374"/>
                  </a:lnTo>
                  <a:lnTo>
                    <a:pt x="6132" y="13289"/>
                  </a:lnTo>
                  <a:lnTo>
                    <a:pt x="6178" y="13246"/>
                  </a:lnTo>
                  <a:lnTo>
                    <a:pt x="6223" y="13118"/>
                  </a:lnTo>
                  <a:lnTo>
                    <a:pt x="6314" y="13033"/>
                  </a:lnTo>
                  <a:lnTo>
                    <a:pt x="6496" y="12862"/>
                  </a:lnTo>
                  <a:lnTo>
                    <a:pt x="6541" y="12904"/>
                  </a:lnTo>
                  <a:lnTo>
                    <a:pt x="6632" y="12947"/>
                  </a:lnTo>
                  <a:lnTo>
                    <a:pt x="6768" y="13033"/>
                  </a:lnTo>
                  <a:lnTo>
                    <a:pt x="6814" y="13118"/>
                  </a:lnTo>
                  <a:lnTo>
                    <a:pt x="6905" y="13246"/>
                  </a:lnTo>
                  <a:lnTo>
                    <a:pt x="6950" y="13289"/>
                  </a:lnTo>
                  <a:lnTo>
                    <a:pt x="7041" y="13374"/>
                  </a:lnTo>
                  <a:lnTo>
                    <a:pt x="6996" y="13374"/>
                  </a:lnTo>
                  <a:lnTo>
                    <a:pt x="6950" y="13439"/>
                  </a:lnTo>
                  <a:lnTo>
                    <a:pt x="7041" y="13567"/>
                  </a:lnTo>
                  <a:lnTo>
                    <a:pt x="7132" y="13609"/>
                  </a:lnTo>
                  <a:lnTo>
                    <a:pt x="7223" y="13652"/>
                  </a:lnTo>
                  <a:lnTo>
                    <a:pt x="7359" y="13652"/>
                  </a:lnTo>
                  <a:lnTo>
                    <a:pt x="7563" y="13695"/>
                  </a:lnTo>
                  <a:lnTo>
                    <a:pt x="7654" y="13738"/>
                  </a:lnTo>
                  <a:lnTo>
                    <a:pt x="7700" y="13866"/>
                  </a:lnTo>
                  <a:lnTo>
                    <a:pt x="7972" y="13951"/>
                  </a:lnTo>
                  <a:lnTo>
                    <a:pt x="7927" y="13994"/>
                  </a:lnTo>
                  <a:lnTo>
                    <a:pt x="8109" y="14336"/>
                  </a:lnTo>
                  <a:lnTo>
                    <a:pt x="8245" y="14635"/>
                  </a:lnTo>
                  <a:lnTo>
                    <a:pt x="8245" y="14678"/>
                  </a:lnTo>
                  <a:lnTo>
                    <a:pt x="8199" y="14678"/>
                  </a:lnTo>
                  <a:lnTo>
                    <a:pt x="8381" y="14806"/>
                  </a:lnTo>
                  <a:lnTo>
                    <a:pt x="8426" y="14891"/>
                  </a:lnTo>
                  <a:lnTo>
                    <a:pt x="8563" y="15020"/>
                  </a:lnTo>
                  <a:lnTo>
                    <a:pt x="8654" y="15191"/>
                  </a:lnTo>
                  <a:lnTo>
                    <a:pt x="8790" y="15276"/>
                  </a:lnTo>
                  <a:lnTo>
                    <a:pt x="8881" y="15319"/>
                  </a:lnTo>
                  <a:lnTo>
                    <a:pt x="8972" y="15319"/>
                  </a:lnTo>
                  <a:lnTo>
                    <a:pt x="9062" y="15319"/>
                  </a:lnTo>
                  <a:lnTo>
                    <a:pt x="9153" y="15319"/>
                  </a:lnTo>
                  <a:lnTo>
                    <a:pt x="9153" y="15276"/>
                  </a:lnTo>
                  <a:lnTo>
                    <a:pt x="9290" y="15276"/>
                  </a:lnTo>
                  <a:lnTo>
                    <a:pt x="9426" y="15319"/>
                  </a:lnTo>
                  <a:lnTo>
                    <a:pt x="9426" y="15361"/>
                  </a:lnTo>
                  <a:lnTo>
                    <a:pt x="9380" y="15404"/>
                  </a:lnTo>
                  <a:lnTo>
                    <a:pt x="9335" y="15404"/>
                  </a:lnTo>
                  <a:lnTo>
                    <a:pt x="9199" y="15404"/>
                  </a:lnTo>
                  <a:lnTo>
                    <a:pt x="9062" y="15319"/>
                  </a:lnTo>
                  <a:lnTo>
                    <a:pt x="8926" y="15361"/>
                  </a:lnTo>
                  <a:lnTo>
                    <a:pt x="8881" y="15319"/>
                  </a:lnTo>
                  <a:lnTo>
                    <a:pt x="8835" y="15404"/>
                  </a:lnTo>
                  <a:lnTo>
                    <a:pt x="8790" y="15532"/>
                  </a:lnTo>
                  <a:lnTo>
                    <a:pt x="8835" y="15575"/>
                  </a:lnTo>
                  <a:lnTo>
                    <a:pt x="8881" y="15575"/>
                  </a:lnTo>
                  <a:lnTo>
                    <a:pt x="8972" y="15618"/>
                  </a:lnTo>
                  <a:lnTo>
                    <a:pt x="9017" y="15746"/>
                  </a:lnTo>
                  <a:lnTo>
                    <a:pt x="9017" y="15789"/>
                  </a:lnTo>
                  <a:lnTo>
                    <a:pt x="9017" y="15874"/>
                  </a:lnTo>
                  <a:lnTo>
                    <a:pt x="9062" y="15831"/>
                  </a:lnTo>
                  <a:lnTo>
                    <a:pt x="9108" y="15831"/>
                  </a:lnTo>
                  <a:lnTo>
                    <a:pt x="9108" y="15789"/>
                  </a:lnTo>
                  <a:lnTo>
                    <a:pt x="9153" y="15789"/>
                  </a:lnTo>
                  <a:lnTo>
                    <a:pt x="9199" y="15789"/>
                  </a:lnTo>
                  <a:lnTo>
                    <a:pt x="9199" y="15874"/>
                  </a:lnTo>
                  <a:lnTo>
                    <a:pt x="9199" y="15917"/>
                  </a:lnTo>
                  <a:lnTo>
                    <a:pt x="9244" y="15960"/>
                  </a:lnTo>
                  <a:lnTo>
                    <a:pt x="9290" y="15917"/>
                  </a:lnTo>
                  <a:lnTo>
                    <a:pt x="9290" y="15874"/>
                  </a:lnTo>
                  <a:lnTo>
                    <a:pt x="9290" y="15831"/>
                  </a:lnTo>
                  <a:lnTo>
                    <a:pt x="9335" y="15831"/>
                  </a:lnTo>
                  <a:lnTo>
                    <a:pt x="9380" y="15831"/>
                  </a:lnTo>
                  <a:lnTo>
                    <a:pt x="9426" y="15874"/>
                  </a:lnTo>
                  <a:lnTo>
                    <a:pt x="9426" y="15917"/>
                  </a:lnTo>
                  <a:lnTo>
                    <a:pt x="9471" y="15917"/>
                  </a:lnTo>
                  <a:lnTo>
                    <a:pt x="9471" y="15874"/>
                  </a:lnTo>
                  <a:lnTo>
                    <a:pt x="9426" y="15831"/>
                  </a:lnTo>
                  <a:lnTo>
                    <a:pt x="9335" y="15703"/>
                  </a:lnTo>
                  <a:lnTo>
                    <a:pt x="9290" y="15575"/>
                  </a:lnTo>
                  <a:lnTo>
                    <a:pt x="9290" y="15490"/>
                  </a:lnTo>
                  <a:lnTo>
                    <a:pt x="9380" y="15404"/>
                  </a:lnTo>
                  <a:lnTo>
                    <a:pt x="9517" y="15361"/>
                  </a:lnTo>
                  <a:lnTo>
                    <a:pt x="9562" y="15404"/>
                  </a:lnTo>
                  <a:lnTo>
                    <a:pt x="9608" y="15447"/>
                  </a:lnTo>
                  <a:lnTo>
                    <a:pt x="9608" y="15490"/>
                  </a:lnTo>
                  <a:lnTo>
                    <a:pt x="9653" y="15490"/>
                  </a:lnTo>
                  <a:lnTo>
                    <a:pt x="9698" y="15447"/>
                  </a:lnTo>
                  <a:lnTo>
                    <a:pt x="9698" y="15404"/>
                  </a:lnTo>
                  <a:lnTo>
                    <a:pt x="9653" y="15276"/>
                  </a:lnTo>
                  <a:lnTo>
                    <a:pt x="9517" y="15191"/>
                  </a:lnTo>
                  <a:lnTo>
                    <a:pt x="9335" y="15148"/>
                  </a:lnTo>
                  <a:lnTo>
                    <a:pt x="9244" y="15148"/>
                  </a:lnTo>
                  <a:lnTo>
                    <a:pt x="9199" y="15148"/>
                  </a:lnTo>
                  <a:lnTo>
                    <a:pt x="9153" y="15105"/>
                  </a:lnTo>
                  <a:lnTo>
                    <a:pt x="9199" y="15062"/>
                  </a:lnTo>
                  <a:lnTo>
                    <a:pt x="9290" y="15062"/>
                  </a:lnTo>
                  <a:lnTo>
                    <a:pt x="9335" y="15020"/>
                  </a:lnTo>
                  <a:lnTo>
                    <a:pt x="9380" y="14977"/>
                  </a:lnTo>
                  <a:lnTo>
                    <a:pt x="9380" y="14849"/>
                  </a:lnTo>
                  <a:lnTo>
                    <a:pt x="9290" y="14806"/>
                  </a:lnTo>
                  <a:lnTo>
                    <a:pt x="9199" y="14763"/>
                  </a:lnTo>
                  <a:lnTo>
                    <a:pt x="9153" y="14720"/>
                  </a:lnTo>
                  <a:lnTo>
                    <a:pt x="9108" y="14635"/>
                  </a:lnTo>
                  <a:lnTo>
                    <a:pt x="9108" y="14592"/>
                  </a:lnTo>
                  <a:lnTo>
                    <a:pt x="9108" y="14550"/>
                  </a:lnTo>
                  <a:lnTo>
                    <a:pt x="9199" y="14550"/>
                  </a:lnTo>
                  <a:lnTo>
                    <a:pt x="9335" y="14635"/>
                  </a:lnTo>
                  <a:lnTo>
                    <a:pt x="9426" y="14678"/>
                  </a:lnTo>
                  <a:lnTo>
                    <a:pt x="9517" y="14678"/>
                  </a:lnTo>
                  <a:lnTo>
                    <a:pt x="9517" y="14635"/>
                  </a:lnTo>
                  <a:lnTo>
                    <a:pt x="9517" y="14592"/>
                  </a:lnTo>
                  <a:lnTo>
                    <a:pt x="9471" y="14592"/>
                  </a:lnTo>
                  <a:lnTo>
                    <a:pt x="9471" y="14550"/>
                  </a:lnTo>
                  <a:lnTo>
                    <a:pt x="9517" y="14550"/>
                  </a:lnTo>
                  <a:lnTo>
                    <a:pt x="9562" y="14592"/>
                  </a:lnTo>
                  <a:lnTo>
                    <a:pt x="9608" y="14592"/>
                  </a:lnTo>
                  <a:lnTo>
                    <a:pt x="9653" y="14592"/>
                  </a:lnTo>
                  <a:lnTo>
                    <a:pt x="9608" y="14550"/>
                  </a:lnTo>
                  <a:lnTo>
                    <a:pt x="9517" y="14507"/>
                  </a:lnTo>
                  <a:lnTo>
                    <a:pt x="9426" y="14421"/>
                  </a:lnTo>
                  <a:lnTo>
                    <a:pt x="9517" y="14421"/>
                  </a:lnTo>
                  <a:lnTo>
                    <a:pt x="9698" y="14336"/>
                  </a:lnTo>
                  <a:lnTo>
                    <a:pt x="9744" y="14293"/>
                  </a:lnTo>
                  <a:lnTo>
                    <a:pt x="9789" y="14250"/>
                  </a:lnTo>
                  <a:lnTo>
                    <a:pt x="9926" y="14293"/>
                  </a:lnTo>
                  <a:lnTo>
                    <a:pt x="10016" y="14336"/>
                  </a:lnTo>
                  <a:lnTo>
                    <a:pt x="10062" y="14379"/>
                  </a:lnTo>
                  <a:lnTo>
                    <a:pt x="10062" y="14464"/>
                  </a:lnTo>
                  <a:lnTo>
                    <a:pt x="10062" y="14507"/>
                  </a:lnTo>
                  <a:lnTo>
                    <a:pt x="10107" y="14550"/>
                  </a:lnTo>
                  <a:lnTo>
                    <a:pt x="10153" y="14464"/>
                  </a:lnTo>
                  <a:lnTo>
                    <a:pt x="10198" y="14421"/>
                  </a:lnTo>
                  <a:lnTo>
                    <a:pt x="10244" y="14379"/>
                  </a:lnTo>
                  <a:lnTo>
                    <a:pt x="10380" y="14293"/>
                  </a:lnTo>
                  <a:lnTo>
                    <a:pt x="10380" y="14208"/>
                  </a:lnTo>
                  <a:lnTo>
                    <a:pt x="10425" y="14165"/>
                  </a:lnTo>
                  <a:lnTo>
                    <a:pt x="10562" y="14122"/>
                  </a:lnTo>
                  <a:lnTo>
                    <a:pt x="10766" y="14122"/>
                  </a:lnTo>
                  <a:lnTo>
                    <a:pt x="10811" y="14080"/>
                  </a:lnTo>
                  <a:lnTo>
                    <a:pt x="10721" y="14037"/>
                  </a:lnTo>
                  <a:lnTo>
                    <a:pt x="10562" y="13951"/>
                  </a:lnTo>
                  <a:lnTo>
                    <a:pt x="10516" y="13866"/>
                  </a:lnTo>
                  <a:lnTo>
                    <a:pt x="10471" y="13823"/>
                  </a:lnTo>
                  <a:lnTo>
                    <a:pt x="10380" y="13738"/>
                  </a:lnTo>
                  <a:lnTo>
                    <a:pt x="10334" y="13695"/>
                  </a:lnTo>
                  <a:lnTo>
                    <a:pt x="10289" y="13652"/>
                  </a:lnTo>
                  <a:lnTo>
                    <a:pt x="10289" y="13524"/>
                  </a:lnTo>
                  <a:lnTo>
                    <a:pt x="10334" y="13374"/>
                  </a:lnTo>
                  <a:lnTo>
                    <a:pt x="10471" y="12862"/>
                  </a:lnTo>
                  <a:lnTo>
                    <a:pt x="10471" y="12819"/>
                  </a:lnTo>
                  <a:lnTo>
                    <a:pt x="10471" y="12734"/>
                  </a:lnTo>
                  <a:lnTo>
                    <a:pt x="10516" y="12648"/>
                  </a:lnTo>
                  <a:lnTo>
                    <a:pt x="10675" y="12605"/>
                  </a:lnTo>
                  <a:lnTo>
                    <a:pt x="10721" y="12349"/>
                  </a:lnTo>
                  <a:lnTo>
                    <a:pt x="10766" y="12221"/>
                  </a:lnTo>
                  <a:lnTo>
                    <a:pt x="10811" y="12093"/>
                  </a:lnTo>
                  <a:lnTo>
                    <a:pt x="10857" y="12050"/>
                  </a:lnTo>
                  <a:lnTo>
                    <a:pt x="10948" y="12007"/>
                  </a:lnTo>
                  <a:lnTo>
                    <a:pt x="10993" y="12007"/>
                  </a:lnTo>
                  <a:lnTo>
                    <a:pt x="11038" y="12007"/>
                  </a:lnTo>
                  <a:lnTo>
                    <a:pt x="11038" y="11964"/>
                  </a:lnTo>
                  <a:lnTo>
                    <a:pt x="10993" y="11879"/>
                  </a:lnTo>
                  <a:lnTo>
                    <a:pt x="10948" y="11836"/>
                  </a:lnTo>
                  <a:lnTo>
                    <a:pt x="11038" y="11964"/>
                  </a:lnTo>
                  <a:lnTo>
                    <a:pt x="11084" y="12093"/>
                  </a:lnTo>
                  <a:lnTo>
                    <a:pt x="11084" y="12135"/>
                  </a:lnTo>
                  <a:lnTo>
                    <a:pt x="11038" y="12135"/>
                  </a:lnTo>
                  <a:lnTo>
                    <a:pt x="11129" y="12178"/>
                  </a:lnTo>
                  <a:lnTo>
                    <a:pt x="11266" y="12178"/>
                  </a:lnTo>
                  <a:lnTo>
                    <a:pt x="11447" y="12135"/>
                  </a:lnTo>
                  <a:lnTo>
                    <a:pt x="11493" y="12093"/>
                  </a:lnTo>
                  <a:lnTo>
                    <a:pt x="11538" y="12135"/>
                  </a:lnTo>
                  <a:lnTo>
                    <a:pt x="11402" y="12264"/>
                  </a:lnTo>
                  <a:lnTo>
                    <a:pt x="11311" y="12306"/>
                  </a:lnTo>
                  <a:lnTo>
                    <a:pt x="11311" y="12349"/>
                  </a:lnTo>
                  <a:lnTo>
                    <a:pt x="11311" y="12392"/>
                  </a:lnTo>
                  <a:lnTo>
                    <a:pt x="11356" y="12434"/>
                  </a:lnTo>
                  <a:lnTo>
                    <a:pt x="11447" y="12434"/>
                  </a:lnTo>
                  <a:lnTo>
                    <a:pt x="11538" y="12434"/>
                  </a:lnTo>
                  <a:lnTo>
                    <a:pt x="11584" y="12434"/>
                  </a:lnTo>
                  <a:lnTo>
                    <a:pt x="11584" y="12520"/>
                  </a:lnTo>
                  <a:lnTo>
                    <a:pt x="11584" y="12605"/>
                  </a:lnTo>
                  <a:lnTo>
                    <a:pt x="11584" y="12648"/>
                  </a:lnTo>
                  <a:lnTo>
                    <a:pt x="11674" y="12648"/>
                  </a:lnTo>
                  <a:lnTo>
                    <a:pt x="11765" y="12605"/>
                  </a:lnTo>
                  <a:lnTo>
                    <a:pt x="11811" y="12520"/>
                  </a:lnTo>
                  <a:lnTo>
                    <a:pt x="11902" y="12477"/>
                  </a:lnTo>
                  <a:lnTo>
                    <a:pt x="11947" y="12477"/>
                  </a:lnTo>
                  <a:lnTo>
                    <a:pt x="11992" y="12392"/>
                  </a:lnTo>
                  <a:lnTo>
                    <a:pt x="12038" y="12306"/>
                  </a:lnTo>
                  <a:lnTo>
                    <a:pt x="12174" y="12306"/>
                  </a:lnTo>
                  <a:lnTo>
                    <a:pt x="12220" y="12306"/>
                  </a:lnTo>
                  <a:lnTo>
                    <a:pt x="12174" y="12264"/>
                  </a:lnTo>
                  <a:lnTo>
                    <a:pt x="12083" y="12264"/>
                  </a:lnTo>
                  <a:lnTo>
                    <a:pt x="11947" y="12221"/>
                  </a:lnTo>
                  <a:lnTo>
                    <a:pt x="11811" y="12135"/>
                  </a:lnTo>
                  <a:lnTo>
                    <a:pt x="11765" y="12007"/>
                  </a:lnTo>
                  <a:lnTo>
                    <a:pt x="11856" y="11836"/>
                  </a:lnTo>
                  <a:lnTo>
                    <a:pt x="11902" y="11793"/>
                  </a:lnTo>
                  <a:lnTo>
                    <a:pt x="11992" y="11793"/>
                  </a:lnTo>
                  <a:lnTo>
                    <a:pt x="12129" y="11751"/>
                  </a:lnTo>
                  <a:lnTo>
                    <a:pt x="12129" y="11708"/>
                  </a:lnTo>
                  <a:lnTo>
                    <a:pt x="12174" y="11665"/>
                  </a:lnTo>
                  <a:lnTo>
                    <a:pt x="12401" y="11494"/>
                  </a:lnTo>
                  <a:lnTo>
                    <a:pt x="12492" y="11409"/>
                  </a:lnTo>
                  <a:lnTo>
                    <a:pt x="12583" y="11409"/>
                  </a:lnTo>
                  <a:lnTo>
                    <a:pt x="12628" y="11409"/>
                  </a:lnTo>
                  <a:lnTo>
                    <a:pt x="12674" y="11494"/>
                  </a:lnTo>
                  <a:lnTo>
                    <a:pt x="12674" y="11537"/>
                  </a:lnTo>
                  <a:lnTo>
                    <a:pt x="12538" y="11623"/>
                  </a:lnTo>
                  <a:lnTo>
                    <a:pt x="12356" y="11665"/>
                  </a:lnTo>
                  <a:lnTo>
                    <a:pt x="12310" y="11708"/>
                  </a:lnTo>
                  <a:lnTo>
                    <a:pt x="12310" y="11751"/>
                  </a:lnTo>
                  <a:lnTo>
                    <a:pt x="12401" y="11751"/>
                  </a:lnTo>
                  <a:lnTo>
                    <a:pt x="12492" y="11751"/>
                  </a:lnTo>
                  <a:lnTo>
                    <a:pt x="12538" y="11793"/>
                  </a:lnTo>
                  <a:lnTo>
                    <a:pt x="12583" y="11836"/>
                  </a:lnTo>
                  <a:lnTo>
                    <a:pt x="12538" y="11836"/>
                  </a:lnTo>
                  <a:lnTo>
                    <a:pt x="12492" y="11836"/>
                  </a:lnTo>
                  <a:lnTo>
                    <a:pt x="12447" y="11879"/>
                  </a:lnTo>
                  <a:lnTo>
                    <a:pt x="12447" y="11922"/>
                  </a:lnTo>
                  <a:lnTo>
                    <a:pt x="12492" y="12007"/>
                  </a:lnTo>
                  <a:lnTo>
                    <a:pt x="12492" y="12050"/>
                  </a:lnTo>
                  <a:lnTo>
                    <a:pt x="12492" y="12135"/>
                  </a:lnTo>
                  <a:lnTo>
                    <a:pt x="12447" y="12178"/>
                  </a:lnTo>
                  <a:lnTo>
                    <a:pt x="12356" y="12178"/>
                  </a:lnTo>
                  <a:lnTo>
                    <a:pt x="12265" y="12178"/>
                  </a:lnTo>
                  <a:lnTo>
                    <a:pt x="12265" y="12221"/>
                  </a:lnTo>
                  <a:lnTo>
                    <a:pt x="12356" y="12306"/>
                  </a:lnTo>
                  <a:lnTo>
                    <a:pt x="12447" y="12349"/>
                  </a:lnTo>
                  <a:lnTo>
                    <a:pt x="12719" y="12392"/>
                  </a:lnTo>
                  <a:lnTo>
                    <a:pt x="12856" y="12392"/>
                  </a:lnTo>
                  <a:lnTo>
                    <a:pt x="12992" y="12477"/>
                  </a:lnTo>
                  <a:lnTo>
                    <a:pt x="13174" y="12563"/>
                  </a:lnTo>
                  <a:lnTo>
                    <a:pt x="13537" y="12648"/>
                  </a:lnTo>
                  <a:lnTo>
                    <a:pt x="13673" y="12776"/>
                  </a:lnTo>
                  <a:lnTo>
                    <a:pt x="13832" y="12947"/>
                  </a:lnTo>
                  <a:lnTo>
                    <a:pt x="13832" y="13033"/>
                  </a:lnTo>
                  <a:lnTo>
                    <a:pt x="13787" y="13075"/>
                  </a:lnTo>
                  <a:lnTo>
                    <a:pt x="13673" y="13246"/>
                  </a:lnTo>
                  <a:lnTo>
                    <a:pt x="13537" y="13374"/>
                  </a:lnTo>
                  <a:lnTo>
                    <a:pt x="13446" y="13374"/>
                  </a:lnTo>
                  <a:lnTo>
                    <a:pt x="13355" y="13374"/>
                  </a:lnTo>
                  <a:lnTo>
                    <a:pt x="12538" y="13439"/>
                  </a:lnTo>
                  <a:lnTo>
                    <a:pt x="12447" y="13481"/>
                  </a:lnTo>
                  <a:lnTo>
                    <a:pt x="12310" y="13481"/>
                  </a:lnTo>
                  <a:lnTo>
                    <a:pt x="12265" y="13439"/>
                  </a:lnTo>
                  <a:lnTo>
                    <a:pt x="12265" y="13374"/>
                  </a:lnTo>
                  <a:lnTo>
                    <a:pt x="12220" y="13374"/>
                  </a:lnTo>
                  <a:lnTo>
                    <a:pt x="12083" y="13439"/>
                  </a:lnTo>
                  <a:lnTo>
                    <a:pt x="11947" y="13481"/>
                  </a:lnTo>
                  <a:lnTo>
                    <a:pt x="11811" y="13524"/>
                  </a:lnTo>
                  <a:lnTo>
                    <a:pt x="11720" y="13567"/>
                  </a:lnTo>
                  <a:lnTo>
                    <a:pt x="11629" y="13695"/>
                  </a:lnTo>
                  <a:lnTo>
                    <a:pt x="11538" y="13780"/>
                  </a:lnTo>
                  <a:lnTo>
                    <a:pt x="11402" y="13866"/>
                  </a:lnTo>
                  <a:lnTo>
                    <a:pt x="11084" y="13994"/>
                  </a:lnTo>
                  <a:lnTo>
                    <a:pt x="11038" y="13994"/>
                  </a:lnTo>
                  <a:lnTo>
                    <a:pt x="10993" y="13994"/>
                  </a:lnTo>
                  <a:lnTo>
                    <a:pt x="10902" y="14122"/>
                  </a:lnTo>
                  <a:lnTo>
                    <a:pt x="10811" y="14250"/>
                  </a:lnTo>
                  <a:lnTo>
                    <a:pt x="10675" y="14336"/>
                  </a:lnTo>
                  <a:lnTo>
                    <a:pt x="10471" y="14421"/>
                  </a:lnTo>
                  <a:lnTo>
                    <a:pt x="10334" y="14421"/>
                  </a:lnTo>
                  <a:lnTo>
                    <a:pt x="10198" y="14421"/>
                  </a:lnTo>
                  <a:lnTo>
                    <a:pt x="10198" y="14507"/>
                  </a:lnTo>
                  <a:lnTo>
                    <a:pt x="10153" y="14550"/>
                  </a:lnTo>
                  <a:lnTo>
                    <a:pt x="10107" y="14550"/>
                  </a:lnTo>
                  <a:lnTo>
                    <a:pt x="10107" y="14592"/>
                  </a:lnTo>
                  <a:lnTo>
                    <a:pt x="10153" y="14763"/>
                  </a:lnTo>
                  <a:lnTo>
                    <a:pt x="10198" y="14806"/>
                  </a:lnTo>
                  <a:lnTo>
                    <a:pt x="10153" y="14763"/>
                  </a:lnTo>
                  <a:lnTo>
                    <a:pt x="10198" y="14763"/>
                  </a:lnTo>
                  <a:lnTo>
                    <a:pt x="10244" y="14806"/>
                  </a:lnTo>
                  <a:lnTo>
                    <a:pt x="10334" y="14806"/>
                  </a:lnTo>
                  <a:lnTo>
                    <a:pt x="10380" y="14806"/>
                  </a:lnTo>
                  <a:lnTo>
                    <a:pt x="10425" y="14934"/>
                  </a:lnTo>
                  <a:lnTo>
                    <a:pt x="10380" y="14977"/>
                  </a:lnTo>
                  <a:lnTo>
                    <a:pt x="10334" y="15020"/>
                  </a:lnTo>
                  <a:lnTo>
                    <a:pt x="10380" y="15020"/>
                  </a:lnTo>
                  <a:lnTo>
                    <a:pt x="10425" y="15020"/>
                  </a:lnTo>
                  <a:lnTo>
                    <a:pt x="10471" y="15062"/>
                  </a:lnTo>
                  <a:lnTo>
                    <a:pt x="10425" y="15105"/>
                  </a:lnTo>
                  <a:lnTo>
                    <a:pt x="10334" y="15105"/>
                  </a:lnTo>
                  <a:lnTo>
                    <a:pt x="10244" y="15148"/>
                  </a:lnTo>
                  <a:lnTo>
                    <a:pt x="10289" y="15191"/>
                  </a:lnTo>
                  <a:lnTo>
                    <a:pt x="10380" y="15191"/>
                  </a:lnTo>
                  <a:lnTo>
                    <a:pt x="10471" y="15191"/>
                  </a:lnTo>
                  <a:lnTo>
                    <a:pt x="10562" y="15233"/>
                  </a:lnTo>
                  <a:lnTo>
                    <a:pt x="10516" y="15276"/>
                  </a:lnTo>
                  <a:lnTo>
                    <a:pt x="10471" y="15319"/>
                  </a:lnTo>
                  <a:lnTo>
                    <a:pt x="10471" y="15361"/>
                  </a:lnTo>
                  <a:lnTo>
                    <a:pt x="10675" y="15447"/>
                  </a:lnTo>
                  <a:lnTo>
                    <a:pt x="10857" y="15490"/>
                  </a:lnTo>
                  <a:lnTo>
                    <a:pt x="10902" y="15490"/>
                  </a:lnTo>
                  <a:lnTo>
                    <a:pt x="10766" y="15575"/>
                  </a:lnTo>
                  <a:lnTo>
                    <a:pt x="10721" y="15618"/>
                  </a:lnTo>
                  <a:lnTo>
                    <a:pt x="10675" y="15661"/>
                  </a:lnTo>
                  <a:lnTo>
                    <a:pt x="10675" y="15703"/>
                  </a:lnTo>
                  <a:lnTo>
                    <a:pt x="10766" y="15703"/>
                  </a:lnTo>
                  <a:lnTo>
                    <a:pt x="10857" y="15661"/>
                  </a:lnTo>
                  <a:lnTo>
                    <a:pt x="10902" y="15575"/>
                  </a:lnTo>
                  <a:lnTo>
                    <a:pt x="10948" y="15532"/>
                  </a:lnTo>
                  <a:lnTo>
                    <a:pt x="11266" y="15532"/>
                  </a:lnTo>
                  <a:lnTo>
                    <a:pt x="11356" y="15575"/>
                  </a:lnTo>
                  <a:lnTo>
                    <a:pt x="11356" y="15618"/>
                  </a:lnTo>
                  <a:lnTo>
                    <a:pt x="11220" y="15661"/>
                  </a:lnTo>
                  <a:lnTo>
                    <a:pt x="11084" y="15703"/>
                  </a:lnTo>
                  <a:lnTo>
                    <a:pt x="11129" y="15703"/>
                  </a:lnTo>
                  <a:lnTo>
                    <a:pt x="11356" y="15703"/>
                  </a:lnTo>
                  <a:lnTo>
                    <a:pt x="11493" y="15703"/>
                  </a:lnTo>
                  <a:lnTo>
                    <a:pt x="11538" y="15661"/>
                  </a:lnTo>
                  <a:lnTo>
                    <a:pt x="11538" y="15618"/>
                  </a:lnTo>
                  <a:lnTo>
                    <a:pt x="11538" y="15532"/>
                  </a:lnTo>
                  <a:lnTo>
                    <a:pt x="11538" y="15447"/>
                  </a:lnTo>
                  <a:lnTo>
                    <a:pt x="11584" y="15404"/>
                  </a:lnTo>
                  <a:lnTo>
                    <a:pt x="11674" y="15404"/>
                  </a:lnTo>
                  <a:lnTo>
                    <a:pt x="11811" y="15404"/>
                  </a:lnTo>
                  <a:lnTo>
                    <a:pt x="11947" y="15447"/>
                  </a:lnTo>
                  <a:lnTo>
                    <a:pt x="12083" y="15532"/>
                  </a:lnTo>
                  <a:lnTo>
                    <a:pt x="12129" y="15575"/>
                  </a:lnTo>
                  <a:lnTo>
                    <a:pt x="12220" y="15575"/>
                  </a:lnTo>
                  <a:lnTo>
                    <a:pt x="12538" y="15404"/>
                  </a:lnTo>
                  <a:lnTo>
                    <a:pt x="12492" y="15404"/>
                  </a:lnTo>
                  <a:lnTo>
                    <a:pt x="12447" y="15361"/>
                  </a:lnTo>
                  <a:lnTo>
                    <a:pt x="12401" y="15361"/>
                  </a:lnTo>
                  <a:lnTo>
                    <a:pt x="12447" y="15276"/>
                  </a:lnTo>
                  <a:lnTo>
                    <a:pt x="12628" y="15148"/>
                  </a:lnTo>
                  <a:lnTo>
                    <a:pt x="12674" y="15148"/>
                  </a:lnTo>
                  <a:lnTo>
                    <a:pt x="12719" y="15191"/>
                  </a:lnTo>
                  <a:lnTo>
                    <a:pt x="12765" y="15191"/>
                  </a:lnTo>
                  <a:lnTo>
                    <a:pt x="12810" y="15191"/>
                  </a:lnTo>
                  <a:lnTo>
                    <a:pt x="12856" y="15148"/>
                  </a:lnTo>
                  <a:lnTo>
                    <a:pt x="12901" y="15105"/>
                  </a:lnTo>
                  <a:lnTo>
                    <a:pt x="12901" y="15020"/>
                  </a:lnTo>
                  <a:lnTo>
                    <a:pt x="12946" y="15020"/>
                  </a:lnTo>
                  <a:lnTo>
                    <a:pt x="12992" y="15062"/>
                  </a:lnTo>
                  <a:lnTo>
                    <a:pt x="12992" y="15105"/>
                  </a:lnTo>
                  <a:lnTo>
                    <a:pt x="12946" y="15233"/>
                  </a:lnTo>
                  <a:lnTo>
                    <a:pt x="12992" y="15490"/>
                  </a:lnTo>
                  <a:lnTo>
                    <a:pt x="13083" y="15532"/>
                  </a:lnTo>
                  <a:lnTo>
                    <a:pt x="13128" y="15789"/>
                  </a:lnTo>
                  <a:lnTo>
                    <a:pt x="13128" y="16045"/>
                  </a:lnTo>
                  <a:lnTo>
                    <a:pt x="13037" y="16622"/>
                  </a:lnTo>
                  <a:lnTo>
                    <a:pt x="12992" y="16836"/>
                  </a:lnTo>
                  <a:lnTo>
                    <a:pt x="12992" y="16964"/>
                  </a:lnTo>
                  <a:lnTo>
                    <a:pt x="12901" y="17049"/>
                  </a:lnTo>
                  <a:lnTo>
                    <a:pt x="12765" y="17092"/>
                  </a:lnTo>
                  <a:lnTo>
                    <a:pt x="12583" y="17092"/>
                  </a:lnTo>
                  <a:lnTo>
                    <a:pt x="12265" y="17135"/>
                  </a:lnTo>
                  <a:lnTo>
                    <a:pt x="12492" y="17733"/>
                  </a:lnTo>
                  <a:lnTo>
                    <a:pt x="12538" y="17733"/>
                  </a:lnTo>
                  <a:lnTo>
                    <a:pt x="12628" y="17733"/>
                  </a:lnTo>
                  <a:lnTo>
                    <a:pt x="12674" y="17776"/>
                  </a:lnTo>
                  <a:lnTo>
                    <a:pt x="12719" y="17861"/>
                  </a:lnTo>
                  <a:lnTo>
                    <a:pt x="12810" y="18032"/>
                  </a:lnTo>
                  <a:lnTo>
                    <a:pt x="12946" y="18160"/>
                  </a:lnTo>
                  <a:lnTo>
                    <a:pt x="13037" y="18203"/>
                  </a:lnTo>
                  <a:lnTo>
                    <a:pt x="13128" y="18203"/>
                  </a:lnTo>
                  <a:lnTo>
                    <a:pt x="13174" y="18118"/>
                  </a:lnTo>
                  <a:lnTo>
                    <a:pt x="13219" y="18032"/>
                  </a:lnTo>
                  <a:lnTo>
                    <a:pt x="13219" y="17947"/>
                  </a:lnTo>
                  <a:lnTo>
                    <a:pt x="13264" y="17904"/>
                  </a:lnTo>
                  <a:lnTo>
                    <a:pt x="13219" y="17947"/>
                  </a:lnTo>
                  <a:lnTo>
                    <a:pt x="13219" y="18032"/>
                  </a:lnTo>
                  <a:lnTo>
                    <a:pt x="13219" y="18075"/>
                  </a:lnTo>
                  <a:lnTo>
                    <a:pt x="13264" y="18075"/>
                  </a:lnTo>
                  <a:lnTo>
                    <a:pt x="13310" y="18032"/>
                  </a:lnTo>
                  <a:lnTo>
                    <a:pt x="13355" y="18032"/>
                  </a:lnTo>
                  <a:lnTo>
                    <a:pt x="13401" y="18032"/>
                  </a:lnTo>
                  <a:lnTo>
                    <a:pt x="13491" y="18075"/>
                  </a:lnTo>
                  <a:lnTo>
                    <a:pt x="13582" y="18160"/>
                  </a:lnTo>
                  <a:lnTo>
                    <a:pt x="13719" y="18331"/>
                  </a:lnTo>
                  <a:lnTo>
                    <a:pt x="13878" y="18502"/>
                  </a:lnTo>
                  <a:lnTo>
                    <a:pt x="13923" y="18502"/>
                  </a:lnTo>
                  <a:lnTo>
                    <a:pt x="13923" y="18588"/>
                  </a:lnTo>
                  <a:lnTo>
                    <a:pt x="14105" y="18716"/>
                  </a:lnTo>
                  <a:lnTo>
                    <a:pt x="14377" y="18972"/>
                  </a:lnTo>
                  <a:lnTo>
                    <a:pt x="14468" y="19015"/>
                  </a:lnTo>
                  <a:lnTo>
                    <a:pt x="14514" y="19058"/>
                  </a:lnTo>
                  <a:lnTo>
                    <a:pt x="14695" y="19186"/>
                  </a:lnTo>
                  <a:lnTo>
                    <a:pt x="14786" y="19421"/>
                  </a:lnTo>
                  <a:lnTo>
                    <a:pt x="14786" y="19506"/>
                  </a:lnTo>
                  <a:lnTo>
                    <a:pt x="14741" y="19592"/>
                  </a:lnTo>
                  <a:lnTo>
                    <a:pt x="14786" y="19677"/>
                  </a:lnTo>
                  <a:lnTo>
                    <a:pt x="14832" y="19805"/>
                  </a:lnTo>
                  <a:lnTo>
                    <a:pt x="14968" y="19934"/>
                  </a:lnTo>
                  <a:lnTo>
                    <a:pt x="15059" y="19934"/>
                  </a:lnTo>
                  <a:lnTo>
                    <a:pt x="15150" y="19934"/>
                  </a:lnTo>
                  <a:lnTo>
                    <a:pt x="15331" y="20019"/>
                  </a:lnTo>
                  <a:lnTo>
                    <a:pt x="15422" y="20104"/>
                  </a:lnTo>
                  <a:lnTo>
                    <a:pt x="15468" y="20190"/>
                  </a:lnTo>
                  <a:lnTo>
                    <a:pt x="15513" y="20318"/>
                  </a:lnTo>
                  <a:lnTo>
                    <a:pt x="15649" y="20446"/>
                  </a:lnTo>
                  <a:lnTo>
                    <a:pt x="15740" y="20446"/>
                  </a:lnTo>
                  <a:lnTo>
                    <a:pt x="15785" y="20489"/>
                  </a:lnTo>
                  <a:lnTo>
                    <a:pt x="15876" y="20788"/>
                  </a:lnTo>
                  <a:lnTo>
                    <a:pt x="15922" y="21045"/>
                  </a:lnTo>
                  <a:lnTo>
                    <a:pt x="15967" y="21087"/>
                  </a:lnTo>
                  <a:lnTo>
                    <a:pt x="16013" y="21087"/>
                  </a:lnTo>
                  <a:lnTo>
                    <a:pt x="16058" y="21215"/>
                  </a:lnTo>
                  <a:lnTo>
                    <a:pt x="16103" y="21386"/>
                  </a:lnTo>
                  <a:lnTo>
                    <a:pt x="16103" y="21515"/>
                  </a:lnTo>
                  <a:lnTo>
                    <a:pt x="16103" y="21600"/>
                  </a:lnTo>
                  <a:lnTo>
                    <a:pt x="16149" y="21600"/>
                  </a:lnTo>
                  <a:lnTo>
                    <a:pt x="16194" y="21600"/>
                  </a:lnTo>
                  <a:lnTo>
                    <a:pt x="16421" y="21515"/>
                  </a:lnTo>
                  <a:lnTo>
                    <a:pt x="16512" y="21429"/>
                  </a:lnTo>
                  <a:lnTo>
                    <a:pt x="16603" y="21301"/>
                  </a:lnTo>
                  <a:lnTo>
                    <a:pt x="16694" y="21173"/>
                  </a:lnTo>
                  <a:lnTo>
                    <a:pt x="16989" y="21002"/>
                  </a:lnTo>
                  <a:lnTo>
                    <a:pt x="17216" y="20788"/>
                  </a:lnTo>
                  <a:lnTo>
                    <a:pt x="17126" y="20874"/>
                  </a:lnTo>
                  <a:lnTo>
                    <a:pt x="17035" y="20916"/>
                  </a:lnTo>
                  <a:lnTo>
                    <a:pt x="17262" y="20660"/>
                  </a:lnTo>
                  <a:lnTo>
                    <a:pt x="17353" y="20617"/>
                  </a:lnTo>
                  <a:lnTo>
                    <a:pt x="17444" y="20574"/>
                  </a:lnTo>
                  <a:lnTo>
                    <a:pt x="17489" y="20446"/>
                  </a:lnTo>
                  <a:lnTo>
                    <a:pt x="17580" y="20318"/>
                  </a:lnTo>
                  <a:lnTo>
                    <a:pt x="17807" y="20062"/>
                  </a:lnTo>
                  <a:lnTo>
                    <a:pt x="17989" y="19891"/>
                  </a:lnTo>
                  <a:lnTo>
                    <a:pt x="18079" y="19763"/>
                  </a:lnTo>
                  <a:lnTo>
                    <a:pt x="18170" y="19677"/>
                  </a:lnTo>
                  <a:lnTo>
                    <a:pt x="18170" y="19592"/>
                  </a:lnTo>
                  <a:lnTo>
                    <a:pt x="18170" y="19464"/>
                  </a:lnTo>
                  <a:lnTo>
                    <a:pt x="18307" y="19228"/>
                  </a:lnTo>
                  <a:lnTo>
                    <a:pt x="18488" y="19015"/>
                  </a:lnTo>
                  <a:lnTo>
                    <a:pt x="18579" y="18929"/>
                  </a:lnTo>
                  <a:lnTo>
                    <a:pt x="18670" y="18844"/>
                  </a:lnTo>
                  <a:lnTo>
                    <a:pt x="18715" y="18716"/>
                  </a:lnTo>
                  <a:lnTo>
                    <a:pt x="18715" y="18588"/>
                  </a:lnTo>
                  <a:lnTo>
                    <a:pt x="18806" y="18502"/>
                  </a:lnTo>
                  <a:lnTo>
                    <a:pt x="18897" y="18417"/>
                  </a:lnTo>
                  <a:lnTo>
                    <a:pt x="18897" y="18288"/>
                  </a:lnTo>
                  <a:lnTo>
                    <a:pt x="18943" y="18160"/>
                  </a:lnTo>
                  <a:lnTo>
                    <a:pt x="19124" y="17477"/>
                  </a:lnTo>
                  <a:lnTo>
                    <a:pt x="19215" y="17135"/>
                  </a:lnTo>
                  <a:lnTo>
                    <a:pt x="19261" y="16793"/>
                  </a:lnTo>
                  <a:lnTo>
                    <a:pt x="19261" y="16750"/>
                  </a:lnTo>
                  <a:lnTo>
                    <a:pt x="19215" y="16750"/>
                  </a:lnTo>
                  <a:lnTo>
                    <a:pt x="19124" y="16750"/>
                  </a:lnTo>
                  <a:lnTo>
                    <a:pt x="18943" y="16750"/>
                  </a:lnTo>
                  <a:lnTo>
                    <a:pt x="18852" y="16750"/>
                  </a:lnTo>
                  <a:lnTo>
                    <a:pt x="18715" y="16707"/>
                  </a:lnTo>
                  <a:lnTo>
                    <a:pt x="18625" y="16579"/>
                  </a:lnTo>
                  <a:lnTo>
                    <a:pt x="18579" y="16451"/>
                  </a:lnTo>
                  <a:lnTo>
                    <a:pt x="18488" y="16301"/>
                  </a:lnTo>
                  <a:lnTo>
                    <a:pt x="18443" y="16301"/>
                  </a:lnTo>
                  <a:lnTo>
                    <a:pt x="18307" y="16451"/>
                  </a:lnTo>
                  <a:lnTo>
                    <a:pt x="18307" y="16579"/>
                  </a:lnTo>
                  <a:lnTo>
                    <a:pt x="18216" y="16964"/>
                  </a:lnTo>
                  <a:lnTo>
                    <a:pt x="18125" y="17092"/>
                  </a:lnTo>
                  <a:lnTo>
                    <a:pt x="17943" y="17220"/>
                  </a:lnTo>
                  <a:lnTo>
                    <a:pt x="17716" y="17391"/>
                  </a:lnTo>
                  <a:lnTo>
                    <a:pt x="17625" y="17391"/>
                  </a:lnTo>
                  <a:lnTo>
                    <a:pt x="17580" y="17391"/>
                  </a:lnTo>
                  <a:lnTo>
                    <a:pt x="17534" y="17306"/>
                  </a:lnTo>
                  <a:lnTo>
                    <a:pt x="17625" y="17135"/>
                  </a:lnTo>
                  <a:lnTo>
                    <a:pt x="17489" y="17092"/>
                  </a:lnTo>
                  <a:lnTo>
                    <a:pt x="17444" y="17092"/>
                  </a:lnTo>
                  <a:lnTo>
                    <a:pt x="17398" y="17135"/>
                  </a:lnTo>
                  <a:lnTo>
                    <a:pt x="17398" y="17177"/>
                  </a:lnTo>
                  <a:lnTo>
                    <a:pt x="17444" y="17220"/>
                  </a:lnTo>
                  <a:lnTo>
                    <a:pt x="17489" y="17306"/>
                  </a:lnTo>
                  <a:lnTo>
                    <a:pt x="17444" y="17306"/>
                  </a:lnTo>
                  <a:lnTo>
                    <a:pt x="17398" y="17306"/>
                  </a:lnTo>
                  <a:lnTo>
                    <a:pt x="17353" y="17263"/>
                  </a:lnTo>
                  <a:lnTo>
                    <a:pt x="17262" y="17135"/>
                  </a:lnTo>
                  <a:lnTo>
                    <a:pt x="17216" y="16964"/>
                  </a:lnTo>
                  <a:lnTo>
                    <a:pt x="17171" y="16836"/>
                  </a:lnTo>
                  <a:lnTo>
                    <a:pt x="17080" y="16750"/>
                  </a:lnTo>
                  <a:lnTo>
                    <a:pt x="16921" y="16707"/>
                  </a:lnTo>
                  <a:lnTo>
                    <a:pt x="16876" y="16707"/>
                  </a:lnTo>
                  <a:lnTo>
                    <a:pt x="16830" y="16750"/>
                  </a:lnTo>
                  <a:lnTo>
                    <a:pt x="16739" y="16622"/>
                  </a:lnTo>
                  <a:lnTo>
                    <a:pt x="16649" y="16494"/>
                  </a:lnTo>
                  <a:lnTo>
                    <a:pt x="16512" y="16408"/>
                  </a:lnTo>
                  <a:lnTo>
                    <a:pt x="16467" y="16344"/>
                  </a:lnTo>
                  <a:lnTo>
                    <a:pt x="16421" y="16301"/>
                  </a:lnTo>
                  <a:lnTo>
                    <a:pt x="16467" y="16259"/>
                  </a:lnTo>
                  <a:lnTo>
                    <a:pt x="16512" y="16216"/>
                  </a:lnTo>
                  <a:lnTo>
                    <a:pt x="16467" y="16131"/>
                  </a:lnTo>
                  <a:lnTo>
                    <a:pt x="16421" y="16131"/>
                  </a:lnTo>
                  <a:lnTo>
                    <a:pt x="16421" y="16088"/>
                  </a:lnTo>
                  <a:lnTo>
                    <a:pt x="16467" y="16045"/>
                  </a:lnTo>
                  <a:lnTo>
                    <a:pt x="16558" y="16045"/>
                  </a:lnTo>
                  <a:lnTo>
                    <a:pt x="16694" y="15917"/>
                  </a:lnTo>
                  <a:lnTo>
                    <a:pt x="16739" y="15831"/>
                  </a:lnTo>
                  <a:lnTo>
                    <a:pt x="16876" y="15789"/>
                  </a:lnTo>
                  <a:lnTo>
                    <a:pt x="16921" y="15831"/>
                  </a:lnTo>
                  <a:lnTo>
                    <a:pt x="17035" y="15917"/>
                  </a:lnTo>
                  <a:lnTo>
                    <a:pt x="17216" y="16088"/>
                  </a:lnTo>
                  <a:lnTo>
                    <a:pt x="17262" y="16216"/>
                  </a:lnTo>
                  <a:lnTo>
                    <a:pt x="17307" y="16259"/>
                  </a:lnTo>
                  <a:lnTo>
                    <a:pt x="17444" y="16259"/>
                  </a:lnTo>
                  <a:lnTo>
                    <a:pt x="17580" y="16259"/>
                  </a:lnTo>
                  <a:lnTo>
                    <a:pt x="17716" y="16301"/>
                  </a:lnTo>
                  <a:lnTo>
                    <a:pt x="17852" y="16344"/>
                  </a:lnTo>
                  <a:lnTo>
                    <a:pt x="17943" y="16344"/>
                  </a:lnTo>
                  <a:lnTo>
                    <a:pt x="18079" y="16301"/>
                  </a:lnTo>
                  <a:lnTo>
                    <a:pt x="18170" y="16173"/>
                  </a:lnTo>
                  <a:lnTo>
                    <a:pt x="18261" y="16002"/>
                  </a:lnTo>
                  <a:lnTo>
                    <a:pt x="18307" y="15874"/>
                  </a:lnTo>
                  <a:lnTo>
                    <a:pt x="18352" y="15831"/>
                  </a:lnTo>
                  <a:lnTo>
                    <a:pt x="18397" y="15831"/>
                  </a:lnTo>
                  <a:lnTo>
                    <a:pt x="18488" y="15874"/>
                  </a:lnTo>
                  <a:lnTo>
                    <a:pt x="18534" y="15960"/>
                  </a:lnTo>
                  <a:lnTo>
                    <a:pt x="18579" y="16045"/>
                  </a:lnTo>
                  <a:lnTo>
                    <a:pt x="18625" y="16131"/>
                  </a:lnTo>
                  <a:lnTo>
                    <a:pt x="18715" y="16088"/>
                  </a:lnTo>
                  <a:lnTo>
                    <a:pt x="18943" y="16002"/>
                  </a:lnTo>
                  <a:lnTo>
                    <a:pt x="19033" y="15874"/>
                  </a:lnTo>
                  <a:lnTo>
                    <a:pt x="19170" y="15789"/>
                  </a:lnTo>
                  <a:lnTo>
                    <a:pt x="19306" y="15703"/>
                  </a:lnTo>
                  <a:lnTo>
                    <a:pt x="19760" y="15233"/>
                  </a:lnTo>
                  <a:lnTo>
                    <a:pt x="19760" y="15191"/>
                  </a:lnTo>
                  <a:lnTo>
                    <a:pt x="19851" y="15020"/>
                  </a:lnTo>
                  <a:lnTo>
                    <a:pt x="19897" y="14934"/>
                  </a:lnTo>
                  <a:lnTo>
                    <a:pt x="19897" y="14891"/>
                  </a:lnTo>
                  <a:lnTo>
                    <a:pt x="19942" y="14934"/>
                  </a:lnTo>
                  <a:lnTo>
                    <a:pt x="19987" y="14977"/>
                  </a:lnTo>
                  <a:lnTo>
                    <a:pt x="20283" y="15105"/>
                  </a:lnTo>
                  <a:lnTo>
                    <a:pt x="20374" y="15148"/>
                  </a:lnTo>
                  <a:lnTo>
                    <a:pt x="20419" y="15191"/>
                  </a:lnTo>
                  <a:lnTo>
                    <a:pt x="20464" y="15191"/>
                  </a:lnTo>
                  <a:lnTo>
                    <a:pt x="20510" y="15105"/>
                  </a:lnTo>
                  <a:lnTo>
                    <a:pt x="20510" y="15062"/>
                  </a:lnTo>
                  <a:lnTo>
                    <a:pt x="20510" y="14977"/>
                  </a:lnTo>
                  <a:lnTo>
                    <a:pt x="20555" y="14891"/>
                  </a:lnTo>
                  <a:lnTo>
                    <a:pt x="20601" y="14934"/>
                  </a:lnTo>
                  <a:lnTo>
                    <a:pt x="20601" y="14977"/>
                  </a:lnTo>
                  <a:lnTo>
                    <a:pt x="20555" y="15105"/>
                  </a:lnTo>
                  <a:lnTo>
                    <a:pt x="20555" y="15191"/>
                  </a:lnTo>
                  <a:lnTo>
                    <a:pt x="20646" y="14934"/>
                  </a:lnTo>
                  <a:lnTo>
                    <a:pt x="20828" y="14720"/>
                  </a:lnTo>
                  <a:lnTo>
                    <a:pt x="20873" y="14763"/>
                  </a:lnTo>
                  <a:lnTo>
                    <a:pt x="20873" y="14806"/>
                  </a:lnTo>
                  <a:lnTo>
                    <a:pt x="20873" y="15020"/>
                  </a:lnTo>
                  <a:lnTo>
                    <a:pt x="21009" y="15575"/>
                  </a:lnTo>
                  <a:lnTo>
                    <a:pt x="21009" y="15490"/>
                  </a:lnTo>
                  <a:lnTo>
                    <a:pt x="21100" y="15831"/>
                  </a:lnTo>
                  <a:lnTo>
                    <a:pt x="21146" y="16088"/>
                  </a:lnTo>
                  <a:lnTo>
                    <a:pt x="21237" y="16301"/>
                  </a:lnTo>
                  <a:lnTo>
                    <a:pt x="21282" y="16537"/>
                  </a:lnTo>
                  <a:lnTo>
                    <a:pt x="21418" y="17263"/>
                  </a:lnTo>
                  <a:lnTo>
                    <a:pt x="21464" y="17306"/>
                  </a:lnTo>
                  <a:lnTo>
                    <a:pt x="21600" y="16173"/>
                  </a:lnTo>
                  <a:lnTo>
                    <a:pt x="21600" y="15191"/>
                  </a:lnTo>
                  <a:lnTo>
                    <a:pt x="21555" y="14165"/>
                  </a:lnTo>
                  <a:lnTo>
                    <a:pt x="21509" y="12862"/>
                  </a:lnTo>
                  <a:close/>
                  <a:moveTo>
                    <a:pt x="6087" y="8610"/>
                  </a:moveTo>
                  <a:lnTo>
                    <a:pt x="6087" y="8610"/>
                  </a:lnTo>
                  <a:lnTo>
                    <a:pt x="6132" y="8567"/>
                  </a:lnTo>
                  <a:lnTo>
                    <a:pt x="6178" y="8439"/>
                  </a:lnTo>
                  <a:lnTo>
                    <a:pt x="6223" y="8354"/>
                  </a:lnTo>
                  <a:lnTo>
                    <a:pt x="6314" y="8311"/>
                  </a:lnTo>
                  <a:lnTo>
                    <a:pt x="6405" y="8354"/>
                  </a:lnTo>
                  <a:lnTo>
                    <a:pt x="6087" y="8610"/>
                  </a:lnTo>
                  <a:close/>
                  <a:moveTo>
                    <a:pt x="6450" y="8781"/>
                  </a:moveTo>
                  <a:lnTo>
                    <a:pt x="6450" y="8781"/>
                  </a:lnTo>
                  <a:lnTo>
                    <a:pt x="6450" y="8738"/>
                  </a:lnTo>
                  <a:lnTo>
                    <a:pt x="6450" y="8696"/>
                  </a:lnTo>
                  <a:lnTo>
                    <a:pt x="6587" y="8482"/>
                  </a:lnTo>
                  <a:lnTo>
                    <a:pt x="6541" y="8610"/>
                  </a:lnTo>
                  <a:lnTo>
                    <a:pt x="6450" y="8781"/>
                  </a:lnTo>
                  <a:close/>
                  <a:moveTo>
                    <a:pt x="8381" y="7264"/>
                  </a:moveTo>
                  <a:lnTo>
                    <a:pt x="8381" y="7264"/>
                  </a:lnTo>
                  <a:lnTo>
                    <a:pt x="8426" y="7456"/>
                  </a:lnTo>
                  <a:lnTo>
                    <a:pt x="8472" y="7627"/>
                  </a:lnTo>
                  <a:lnTo>
                    <a:pt x="8472" y="7670"/>
                  </a:lnTo>
                  <a:lnTo>
                    <a:pt x="8426" y="7670"/>
                  </a:lnTo>
                  <a:lnTo>
                    <a:pt x="8336" y="7627"/>
                  </a:lnTo>
                  <a:lnTo>
                    <a:pt x="8290" y="7585"/>
                  </a:lnTo>
                  <a:lnTo>
                    <a:pt x="8290" y="7307"/>
                  </a:lnTo>
                  <a:lnTo>
                    <a:pt x="8245" y="7008"/>
                  </a:lnTo>
                  <a:lnTo>
                    <a:pt x="8336" y="7050"/>
                  </a:lnTo>
                  <a:lnTo>
                    <a:pt x="8426" y="7050"/>
                  </a:lnTo>
                  <a:lnTo>
                    <a:pt x="8472" y="7050"/>
                  </a:lnTo>
                  <a:lnTo>
                    <a:pt x="8472" y="7093"/>
                  </a:lnTo>
                  <a:lnTo>
                    <a:pt x="8426" y="7136"/>
                  </a:lnTo>
                  <a:lnTo>
                    <a:pt x="8381" y="7179"/>
                  </a:lnTo>
                  <a:lnTo>
                    <a:pt x="8381" y="7264"/>
                  </a:lnTo>
                  <a:close/>
                  <a:moveTo>
                    <a:pt x="9517" y="7798"/>
                  </a:moveTo>
                  <a:lnTo>
                    <a:pt x="9517" y="7798"/>
                  </a:lnTo>
                  <a:lnTo>
                    <a:pt x="9471" y="7798"/>
                  </a:lnTo>
                  <a:lnTo>
                    <a:pt x="9426" y="7798"/>
                  </a:lnTo>
                  <a:lnTo>
                    <a:pt x="9335" y="7713"/>
                  </a:lnTo>
                  <a:lnTo>
                    <a:pt x="9244" y="7627"/>
                  </a:lnTo>
                  <a:lnTo>
                    <a:pt x="9153" y="7542"/>
                  </a:lnTo>
                  <a:lnTo>
                    <a:pt x="9108" y="7542"/>
                  </a:lnTo>
                  <a:lnTo>
                    <a:pt x="9062" y="7499"/>
                  </a:lnTo>
                  <a:lnTo>
                    <a:pt x="9108" y="7456"/>
                  </a:lnTo>
                  <a:lnTo>
                    <a:pt x="9108" y="7350"/>
                  </a:lnTo>
                  <a:lnTo>
                    <a:pt x="9199" y="7307"/>
                  </a:lnTo>
                  <a:lnTo>
                    <a:pt x="9380" y="7350"/>
                  </a:lnTo>
                  <a:lnTo>
                    <a:pt x="9562" y="7456"/>
                  </a:lnTo>
                  <a:lnTo>
                    <a:pt x="9608" y="7499"/>
                  </a:lnTo>
                  <a:lnTo>
                    <a:pt x="9608" y="7585"/>
                  </a:lnTo>
                  <a:lnTo>
                    <a:pt x="9562" y="7670"/>
                  </a:lnTo>
                  <a:lnTo>
                    <a:pt x="9517" y="7798"/>
                  </a:lnTo>
                  <a:close/>
                  <a:moveTo>
                    <a:pt x="10244" y="10597"/>
                  </a:moveTo>
                  <a:lnTo>
                    <a:pt x="10244" y="10597"/>
                  </a:lnTo>
                  <a:lnTo>
                    <a:pt x="10334" y="10768"/>
                  </a:lnTo>
                  <a:lnTo>
                    <a:pt x="10244" y="10597"/>
                  </a:lnTo>
                  <a:close/>
                  <a:moveTo>
                    <a:pt x="10766" y="7969"/>
                  </a:moveTo>
                  <a:lnTo>
                    <a:pt x="10766" y="7969"/>
                  </a:lnTo>
                  <a:lnTo>
                    <a:pt x="10766" y="7926"/>
                  </a:lnTo>
                  <a:lnTo>
                    <a:pt x="10675" y="7884"/>
                  </a:lnTo>
                  <a:lnTo>
                    <a:pt x="10630" y="7841"/>
                  </a:lnTo>
                  <a:lnTo>
                    <a:pt x="10562" y="7798"/>
                  </a:lnTo>
                  <a:lnTo>
                    <a:pt x="10630" y="7798"/>
                  </a:lnTo>
                  <a:lnTo>
                    <a:pt x="10721" y="7841"/>
                  </a:lnTo>
                  <a:lnTo>
                    <a:pt x="10902" y="7969"/>
                  </a:lnTo>
                  <a:lnTo>
                    <a:pt x="10993" y="8012"/>
                  </a:lnTo>
                  <a:lnTo>
                    <a:pt x="10948" y="8055"/>
                  </a:lnTo>
                  <a:lnTo>
                    <a:pt x="10902" y="8097"/>
                  </a:lnTo>
                  <a:lnTo>
                    <a:pt x="10811" y="8055"/>
                  </a:lnTo>
                  <a:lnTo>
                    <a:pt x="10562" y="7969"/>
                  </a:lnTo>
                  <a:lnTo>
                    <a:pt x="10675" y="7969"/>
                  </a:lnTo>
                  <a:lnTo>
                    <a:pt x="10721" y="8012"/>
                  </a:lnTo>
                  <a:lnTo>
                    <a:pt x="10766" y="7969"/>
                  </a:lnTo>
                  <a:close/>
                  <a:moveTo>
                    <a:pt x="11402" y="11879"/>
                  </a:moveTo>
                  <a:lnTo>
                    <a:pt x="11402" y="11879"/>
                  </a:lnTo>
                  <a:lnTo>
                    <a:pt x="11311" y="11964"/>
                  </a:lnTo>
                  <a:lnTo>
                    <a:pt x="11266" y="11964"/>
                  </a:lnTo>
                  <a:lnTo>
                    <a:pt x="11493" y="11708"/>
                  </a:lnTo>
                  <a:lnTo>
                    <a:pt x="11584" y="11580"/>
                  </a:lnTo>
                  <a:lnTo>
                    <a:pt x="11629" y="11452"/>
                  </a:lnTo>
                  <a:lnTo>
                    <a:pt x="11629" y="11323"/>
                  </a:lnTo>
                  <a:lnTo>
                    <a:pt x="11493" y="11281"/>
                  </a:lnTo>
                  <a:lnTo>
                    <a:pt x="11447" y="11238"/>
                  </a:lnTo>
                  <a:lnTo>
                    <a:pt x="11084" y="11153"/>
                  </a:lnTo>
                  <a:lnTo>
                    <a:pt x="11038" y="11153"/>
                  </a:lnTo>
                  <a:lnTo>
                    <a:pt x="10902" y="11153"/>
                  </a:lnTo>
                  <a:lnTo>
                    <a:pt x="10766" y="11067"/>
                  </a:lnTo>
                  <a:lnTo>
                    <a:pt x="10630" y="10982"/>
                  </a:lnTo>
                  <a:lnTo>
                    <a:pt x="11038" y="11110"/>
                  </a:lnTo>
                  <a:lnTo>
                    <a:pt x="11266" y="11195"/>
                  </a:lnTo>
                  <a:lnTo>
                    <a:pt x="11493" y="11281"/>
                  </a:lnTo>
                  <a:lnTo>
                    <a:pt x="11538" y="11281"/>
                  </a:lnTo>
                  <a:lnTo>
                    <a:pt x="11584" y="11323"/>
                  </a:lnTo>
                  <a:lnTo>
                    <a:pt x="11629" y="11323"/>
                  </a:lnTo>
                  <a:lnTo>
                    <a:pt x="11629" y="11366"/>
                  </a:lnTo>
                  <a:lnTo>
                    <a:pt x="11674" y="11452"/>
                  </a:lnTo>
                  <a:lnTo>
                    <a:pt x="11720" y="11537"/>
                  </a:lnTo>
                  <a:lnTo>
                    <a:pt x="11674" y="11580"/>
                  </a:lnTo>
                  <a:lnTo>
                    <a:pt x="11629" y="11580"/>
                  </a:lnTo>
                  <a:lnTo>
                    <a:pt x="11584" y="11580"/>
                  </a:lnTo>
                  <a:lnTo>
                    <a:pt x="11493" y="11708"/>
                  </a:lnTo>
                  <a:lnTo>
                    <a:pt x="11402" y="11879"/>
                  </a:lnTo>
                  <a:close/>
                  <a:moveTo>
                    <a:pt x="11856" y="12178"/>
                  </a:moveTo>
                  <a:lnTo>
                    <a:pt x="11856" y="12178"/>
                  </a:lnTo>
                  <a:lnTo>
                    <a:pt x="11765" y="12135"/>
                  </a:lnTo>
                  <a:lnTo>
                    <a:pt x="11493" y="12050"/>
                  </a:lnTo>
                  <a:lnTo>
                    <a:pt x="11856" y="12178"/>
                  </a:lnTo>
                  <a:close/>
                  <a:moveTo>
                    <a:pt x="11674" y="8055"/>
                  </a:moveTo>
                  <a:lnTo>
                    <a:pt x="11674" y="8055"/>
                  </a:lnTo>
                  <a:lnTo>
                    <a:pt x="11856" y="8226"/>
                  </a:lnTo>
                  <a:lnTo>
                    <a:pt x="11674" y="8055"/>
                  </a:lnTo>
                  <a:close/>
                  <a:moveTo>
                    <a:pt x="13491" y="7350"/>
                  </a:moveTo>
                  <a:lnTo>
                    <a:pt x="13491" y="7350"/>
                  </a:lnTo>
                  <a:lnTo>
                    <a:pt x="13401" y="7585"/>
                  </a:lnTo>
                  <a:lnTo>
                    <a:pt x="13491" y="7350"/>
                  </a:lnTo>
                  <a:close/>
                  <a:moveTo>
                    <a:pt x="13128" y="11110"/>
                  </a:moveTo>
                  <a:lnTo>
                    <a:pt x="13128" y="11110"/>
                  </a:lnTo>
                  <a:lnTo>
                    <a:pt x="13128" y="11067"/>
                  </a:lnTo>
                  <a:lnTo>
                    <a:pt x="13083" y="11024"/>
                  </a:lnTo>
                  <a:lnTo>
                    <a:pt x="13128" y="11024"/>
                  </a:lnTo>
                  <a:lnTo>
                    <a:pt x="13174" y="10982"/>
                  </a:lnTo>
                  <a:lnTo>
                    <a:pt x="13174" y="10853"/>
                  </a:lnTo>
                  <a:lnTo>
                    <a:pt x="13174" y="10811"/>
                  </a:lnTo>
                  <a:lnTo>
                    <a:pt x="13128" y="10768"/>
                  </a:lnTo>
                  <a:lnTo>
                    <a:pt x="13174" y="10640"/>
                  </a:lnTo>
                  <a:lnTo>
                    <a:pt x="13219" y="10554"/>
                  </a:lnTo>
                  <a:lnTo>
                    <a:pt x="13174" y="10469"/>
                  </a:lnTo>
                  <a:lnTo>
                    <a:pt x="13083" y="10362"/>
                  </a:lnTo>
                  <a:lnTo>
                    <a:pt x="13174" y="10426"/>
                  </a:lnTo>
                  <a:lnTo>
                    <a:pt x="13264" y="10512"/>
                  </a:lnTo>
                  <a:lnTo>
                    <a:pt x="13219" y="10554"/>
                  </a:lnTo>
                  <a:lnTo>
                    <a:pt x="13264" y="10554"/>
                  </a:lnTo>
                  <a:lnTo>
                    <a:pt x="13219" y="10853"/>
                  </a:lnTo>
                  <a:lnTo>
                    <a:pt x="13128" y="11110"/>
                  </a:lnTo>
                  <a:close/>
                  <a:moveTo>
                    <a:pt x="13355" y="10063"/>
                  </a:moveTo>
                  <a:lnTo>
                    <a:pt x="13355" y="10063"/>
                  </a:lnTo>
                  <a:lnTo>
                    <a:pt x="13355" y="10106"/>
                  </a:lnTo>
                  <a:lnTo>
                    <a:pt x="13401" y="10148"/>
                  </a:lnTo>
                  <a:lnTo>
                    <a:pt x="13446" y="10640"/>
                  </a:lnTo>
                  <a:lnTo>
                    <a:pt x="13310" y="10106"/>
                  </a:lnTo>
                  <a:lnTo>
                    <a:pt x="13219" y="9636"/>
                  </a:lnTo>
                  <a:lnTo>
                    <a:pt x="13264" y="9465"/>
                  </a:lnTo>
                  <a:lnTo>
                    <a:pt x="13264" y="9422"/>
                  </a:lnTo>
                  <a:lnTo>
                    <a:pt x="13310" y="9422"/>
                  </a:lnTo>
                  <a:lnTo>
                    <a:pt x="13355" y="9465"/>
                  </a:lnTo>
                  <a:lnTo>
                    <a:pt x="13310" y="9550"/>
                  </a:lnTo>
                  <a:lnTo>
                    <a:pt x="13219" y="9636"/>
                  </a:lnTo>
                  <a:lnTo>
                    <a:pt x="13264" y="9764"/>
                  </a:lnTo>
                  <a:lnTo>
                    <a:pt x="13355" y="9849"/>
                  </a:lnTo>
                  <a:lnTo>
                    <a:pt x="13446" y="9892"/>
                  </a:lnTo>
                  <a:lnTo>
                    <a:pt x="13491" y="9977"/>
                  </a:lnTo>
                  <a:lnTo>
                    <a:pt x="13491" y="10020"/>
                  </a:lnTo>
                  <a:lnTo>
                    <a:pt x="13446" y="10020"/>
                  </a:lnTo>
                  <a:lnTo>
                    <a:pt x="13355" y="10063"/>
                  </a:lnTo>
                  <a:close/>
                  <a:moveTo>
                    <a:pt x="13401" y="8866"/>
                  </a:moveTo>
                  <a:lnTo>
                    <a:pt x="13401" y="8866"/>
                  </a:lnTo>
                  <a:lnTo>
                    <a:pt x="13355" y="8909"/>
                  </a:lnTo>
                  <a:lnTo>
                    <a:pt x="13401" y="8866"/>
                  </a:lnTo>
                  <a:lnTo>
                    <a:pt x="13264" y="8738"/>
                  </a:lnTo>
                  <a:lnTo>
                    <a:pt x="13128" y="8525"/>
                  </a:lnTo>
                  <a:lnTo>
                    <a:pt x="13083" y="8439"/>
                  </a:lnTo>
                  <a:lnTo>
                    <a:pt x="13037" y="8311"/>
                  </a:lnTo>
                  <a:lnTo>
                    <a:pt x="13083" y="8268"/>
                  </a:lnTo>
                  <a:lnTo>
                    <a:pt x="13174" y="8226"/>
                  </a:lnTo>
                  <a:lnTo>
                    <a:pt x="13355" y="8055"/>
                  </a:lnTo>
                  <a:lnTo>
                    <a:pt x="13355" y="8097"/>
                  </a:lnTo>
                  <a:lnTo>
                    <a:pt x="13264" y="8183"/>
                  </a:lnTo>
                  <a:lnTo>
                    <a:pt x="13128" y="8482"/>
                  </a:lnTo>
                  <a:lnTo>
                    <a:pt x="13264" y="8525"/>
                  </a:lnTo>
                  <a:lnTo>
                    <a:pt x="13355" y="8610"/>
                  </a:lnTo>
                  <a:lnTo>
                    <a:pt x="13355" y="8653"/>
                  </a:lnTo>
                  <a:lnTo>
                    <a:pt x="13355" y="8696"/>
                  </a:lnTo>
                  <a:lnTo>
                    <a:pt x="13355" y="8781"/>
                  </a:lnTo>
                  <a:lnTo>
                    <a:pt x="13355" y="8824"/>
                  </a:lnTo>
                  <a:lnTo>
                    <a:pt x="13401" y="8824"/>
                  </a:lnTo>
                  <a:lnTo>
                    <a:pt x="13446" y="8781"/>
                  </a:lnTo>
                  <a:lnTo>
                    <a:pt x="13491" y="8781"/>
                  </a:lnTo>
                  <a:lnTo>
                    <a:pt x="13446" y="8824"/>
                  </a:lnTo>
                  <a:lnTo>
                    <a:pt x="13401" y="8866"/>
                  </a:lnTo>
                  <a:close/>
                  <a:moveTo>
                    <a:pt x="16649" y="13524"/>
                  </a:moveTo>
                  <a:lnTo>
                    <a:pt x="16649" y="13524"/>
                  </a:lnTo>
                  <a:lnTo>
                    <a:pt x="16558" y="13652"/>
                  </a:lnTo>
                  <a:lnTo>
                    <a:pt x="16421" y="13695"/>
                  </a:lnTo>
                  <a:lnTo>
                    <a:pt x="16331" y="13695"/>
                  </a:lnTo>
                  <a:lnTo>
                    <a:pt x="16194" y="13652"/>
                  </a:lnTo>
                  <a:lnTo>
                    <a:pt x="15922" y="13524"/>
                  </a:lnTo>
                  <a:lnTo>
                    <a:pt x="15695" y="13374"/>
                  </a:lnTo>
                  <a:lnTo>
                    <a:pt x="15649" y="13332"/>
                  </a:lnTo>
                  <a:lnTo>
                    <a:pt x="15649" y="13204"/>
                  </a:lnTo>
                  <a:lnTo>
                    <a:pt x="15649" y="12990"/>
                  </a:lnTo>
                  <a:lnTo>
                    <a:pt x="15740" y="12819"/>
                  </a:lnTo>
                  <a:lnTo>
                    <a:pt x="15740" y="12691"/>
                  </a:lnTo>
                  <a:lnTo>
                    <a:pt x="15740" y="12648"/>
                  </a:lnTo>
                  <a:lnTo>
                    <a:pt x="15649" y="12648"/>
                  </a:lnTo>
                  <a:lnTo>
                    <a:pt x="15558" y="12648"/>
                  </a:lnTo>
                  <a:lnTo>
                    <a:pt x="15468" y="12605"/>
                  </a:lnTo>
                  <a:lnTo>
                    <a:pt x="15422" y="12563"/>
                  </a:lnTo>
                  <a:lnTo>
                    <a:pt x="15422" y="12520"/>
                  </a:lnTo>
                  <a:lnTo>
                    <a:pt x="15377" y="12477"/>
                  </a:lnTo>
                  <a:lnTo>
                    <a:pt x="15150" y="12349"/>
                  </a:lnTo>
                  <a:lnTo>
                    <a:pt x="14922" y="12178"/>
                  </a:lnTo>
                  <a:lnTo>
                    <a:pt x="14832" y="12093"/>
                  </a:lnTo>
                  <a:lnTo>
                    <a:pt x="14786" y="12050"/>
                  </a:lnTo>
                  <a:lnTo>
                    <a:pt x="14786" y="11964"/>
                  </a:lnTo>
                  <a:lnTo>
                    <a:pt x="14741" y="11836"/>
                  </a:lnTo>
                  <a:lnTo>
                    <a:pt x="14695" y="11793"/>
                  </a:lnTo>
                  <a:lnTo>
                    <a:pt x="14604" y="11751"/>
                  </a:lnTo>
                  <a:lnTo>
                    <a:pt x="14514" y="11751"/>
                  </a:lnTo>
                  <a:lnTo>
                    <a:pt x="14468" y="11708"/>
                  </a:lnTo>
                  <a:lnTo>
                    <a:pt x="14468" y="11580"/>
                  </a:lnTo>
                  <a:lnTo>
                    <a:pt x="14514" y="11409"/>
                  </a:lnTo>
                  <a:lnTo>
                    <a:pt x="14650" y="11153"/>
                  </a:lnTo>
                  <a:lnTo>
                    <a:pt x="14650" y="10939"/>
                  </a:lnTo>
                  <a:lnTo>
                    <a:pt x="14695" y="10853"/>
                  </a:lnTo>
                  <a:lnTo>
                    <a:pt x="14741" y="10682"/>
                  </a:lnTo>
                  <a:lnTo>
                    <a:pt x="14786" y="10597"/>
                  </a:lnTo>
                  <a:lnTo>
                    <a:pt x="14832" y="10554"/>
                  </a:lnTo>
                  <a:lnTo>
                    <a:pt x="14922" y="10512"/>
                  </a:lnTo>
                  <a:lnTo>
                    <a:pt x="15104" y="10554"/>
                  </a:lnTo>
                  <a:lnTo>
                    <a:pt x="15286" y="10597"/>
                  </a:lnTo>
                  <a:lnTo>
                    <a:pt x="15331" y="10682"/>
                  </a:lnTo>
                  <a:lnTo>
                    <a:pt x="15331" y="10725"/>
                  </a:lnTo>
                  <a:lnTo>
                    <a:pt x="15377" y="10853"/>
                  </a:lnTo>
                  <a:lnTo>
                    <a:pt x="15422" y="10896"/>
                  </a:lnTo>
                  <a:lnTo>
                    <a:pt x="15468" y="10896"/>
                  </a:lnTo>
                  <a:lnTo>
                    <a:pt x="15377" y="10939"/>
                  </a:lnTo>
                  <a:lnTo>
                    <a:pt x="15240" y="10982"/>
                  </a:lnTo>
                  <a:lnTo>
                    <a:pt x="15195" y="10982"/>
                  </a:lnTo>
                  <a:lnTo>
                    <a:pt x="15150" y="11067"/>
                  </a:lnTo>
                  <a:lnTo>
                    <a:pt x="15286" y="11153"/>
                  </a:lnTo>
                  <a:lnTo>
                    <a:pt x="15331" y="11238"/>
                  </a:lnTo>
                  <a:lnTo>
                    <a:pt x="15331" y="11281"/>
                  </a:lnTo>
                  <a:lnTo>
                    <a:pt x="15286" y="11323"/>
                  </a:lnTo>
                  <a:lnTo>
                    <a:pt x="15195" y="11323"/>
                  </a:lnTo>
                  <a:lnTo>
                    <a:pt x="15150" y="11366"/>
                  </a:lnTo>
                  <a:lnTo>
                    <a:pt x="15104" y="11366"/>
                  </a:lnTo>
                  <a:lnTo>
                    <a:pt x="15104" y="11409"/>
                  </a:lnTo>
                  <a:lnTo>
                    <a:pt x="15150" y="11409"/>
                  </a:lnTo>
                  <a:lnTo>
                    <a:pt x="15240" y="11452"/>
                  </a:lnTo>
                  <a:lnTo>
                    <a:pt x="15468" y="11623"/>
                  </a:lnTo>
                  <a:lnTo>
                    <a:pt x="15468" y="11665"/>
                  </a:lnTo>
                  <a:lnTo>
                    <a:pt x="15513" y="11708"/>
                  </a:lnTo>
                  <a:lnTo>
                    <a:pt x="15649" y="11708"/>
                  </a:lnTo>
                  <a:lnTo>
                    <a:pt x="15740" y="11708"/>
                  </a:lnTo>
                  <a:lnTo>
                    <a:pt x="15831" y="11751"/>
                  </a:lnTo>
                  <a:lnTo>
                    <a:pt x="15876" y="11793"/>
                  </a:lnTo>
                  <a:lnTo>
                    <a:pt x="15876" y="11879"/>
                  </a:lnTo>
                  <a:lnTo>
                    <a:pt x="15922" y="12007"/>
                  </a:lnTo>
                  <a:lnTo>
                    <a:pt x="15967" y="12007"/>
                  </a:lnTo>
                  <a:lnTo>
                    <a:pt x="16013" y="11879"/>
                  </a:lnTo>
                  <a:lnTo>
                    <a:pt x="16013" y="11836"/>
                  </a:lnTo>
                  <a:lnTo>
                    <a:pt x="16058" y="11793"/>
                  </a:lnTo>
                  <a:lnTo>
                    <a:pt x="16103" y="11793"/>
                  </a:lnTo>
                  <a:lnTo>
                    <a:pt x="16194" y="11879"/>
                  </a:lnTo>
                  <a:lnTo>
                    <a:pt x="16285" y="11922"/>
                  </a:lnTo>
                  <a:lnTo>
                    <a:pt x="16421" y="12007"/>
                  </a:lnTo>
                  <a:lnTo>
                    <a:pt x="16376" y="12050"/>
                  </a:lnTo>
                  <a:lnTo>
                    <a:pt x="16331" y="12093"/>
                  </a:lnTo>
                  <a:lnTo>
                    <a:pt x="16285" y="12221"/>
                  </a:lnTo>
                  <a:lnTo>
                    <a:pt x="16194" y="12306"/>
                  </a:lnTo>
                  <a:lnTo>
                    <a:pt x="16149" y="12349"/>
                  </a:lnTo>
                  <a:lnTo>
                    <a:pt x="16149" y="12392"/>
                  </a:lnTo>
                  <a:lnTo>
                    <a:pt x="16149" y="12434"/>
                  </a:lnTo>
                  <a:lnTo>
                    <a:pt x="16194" y="12477"/>
                  </a:lnTo>
                  <a:lnTo>
                    <a:pt x="16285" y="12563"/>
                  </a:lnTo>
                  <a:lnTo>
                    <a:pt x="16240" y="12477"/>
                  </a:lnTo>
                  <a:lnTo>
                    <a:pt x="16376" y="12605"/>
                  </a:lnTo>
                  <a:lnTo>
                    <a:pt x="16467" y="12648"/>
                  </a:lnTo>
                  <a:lnTo>
                    <a:pt x="16558" y="12691"/>
                  </a:lnTo>
                  <a:lnTo>
                    <a:pt x="16603" y="12776"/>
                  </a:lnTo>
                  <a:lnTo>
                    <a:pt x="16649" y="12904"/>
                  </a:lnTo>
                  <a:lnTo>
                    <a:pt x="16785" y="13204"/>
                  </a:lnTo>
                  <a:lnTo>
                    <a:pt x="16649" y="13524"/>
                  </a:lnTo>
                  <a:close/>
                  <a:moveTo>
                    <a:pt x="16512" y="10853"/>
                  </a:moveTo>
                  <a:lnTo>
                    <a:pt x="16512" y="10853"/>
                  </a:lnTo>
                  <a:lnTo>
                    <a:pt x="16467" y="10853"/>
                  </a:lnTo>
                  <a:lnTo>
                    <a:pt x="16421" y="10811"/>
                  </a:lnTo>
                  <a:lnTo>
                    <a:pt x="16421" y="10725"/>
                  </a:lnTo>
                  <a:lnTo>
                    <a:pt x="16285" y="10554"/>
                  </a:lnTo>
                  <a:lnTo>
                    <a:pt x="16240" y="10319"/>
                  </a:lnTo>
                  <a:lnTo>
                    <a:pt x="16240" y="10148"/>
                  </a:lnTo>
                  <a:lnTo>
                    <a:pt x="16331" y="9977"/>
                  </a:lnTo>
                  <a:lnTo>
                    <a:pt x="16421" y="9764"/>
                  </a:lnTo>
                  <a:lnTo>
                    <a:pt x="16421" y="9807"/>
                  </a:lnTo>
                  <a:lnTo>
                    <a:pt x="16467" y="9935"/>
                  </a:lnTo>
                  <a:lnTo>
                    <a:pt x="16512" y="10020"/>
                  </a:lnTo>
                  <a:lnTo>
                    <a:pt x="16558" y="10020"/>
                  </a:lnTo>
                  <a:lnTo>
                    <a:pt x="16649" y="10063"/>
                  </a:lnTo>
                  <a:lnTo>
                    <a:pt x="16739" y="10234"/>
                  </a:lnTo>
                  <a:lnTo>
                    <a:pt x="16785" y="10469"/>
                  </a:lnTo>
                  <a:lnTo>
                    <a:pt x="16830" y="10640"/>
                  </a:lnTo>
                  <a:lnTo>
                    <a:pt x="16785" y="10725"/>
                  </a:lnTo>
                  <a:lnTo>
                    <a:pt x="16739" y="10768"/>
                  </a:lnTo>
                  <a:lnTo>
                    <a:pt x="16649" y="10811"/>
                  </a:lnTo>
                  <a:lnTo>
                    <a:pt x="16512" y="10853"/>
                  </a:lnTo>
                  <a:close/>
                  <a:moveTo>
                    <a:pt x="17943" y="8866"/>
                  </a:moveTo>
                  <a:lnTo>
                    <a:pt x="17943" y="8866"/>
                  </a:lnTo>
                  <a:lnTo>
                    <a:pt x="17807" y="8738"/>
                  </a:lnTo>
                  <a:lnTo>
                    <a:pt x="17671" y="8610"/>
                  </a:lnTo>
                  <a:lnTo>
                    <a:pt x="17671" y="8567"/>
                  </a:lnTo>
                  <a:lnTo>
                    <a:pt x="17671" y="8482"/>
                  </a:lnTo>
                  <a:lnTo>
                    <a:pt x="17716" y="8183"/>
                  </a:lnTo>
                  <a:lnTo>
                    <a:pt x="17807" y="8140"/>
                  </a:lnTo>
                  <a:lnTo>
                    <a:pt x="17807" y="8012"/>
                  </a:lnTo>
                  <a:lnTo>
                    <a:pt x="17852" y="7926"/>
                  </a:lnTo>
                  <a:lnTo>
                    <a:pt x="17852" y="7884"/>
                  </a:lnTo>
                  <a:lnTo>
                    <a:pt x="17898" y="7884"/>
                  </a:lnTo>
                  <a:lnTo>
                    <a:pt x="17943" y="7926"/>
                  </a:lnTo>
                  <a:lnTo>
                    <a:pt x="17943" y="8012"/>
                  </a:lnTo>
                  <a:lnTo>
                    <a:pt x="17852" y="8183"/>
                  </a:lnTo>
                  <a:lnTo>
                    <a:pt x="17716" y="8311"/>
                  </a:lnTo>
                  <a:lnTo>
                    <a:pt x="17716" y="8354"/>
                  </a:lnTo>
                  <a:lnTo>
                    <a:pt x="17716" y="8396"/>
                  </a:lnTo>
                  <a:lnTo>
                    <a:pt x="17898" y="8781"/>
                  </a:lnTo>
                  <a:lnTo>
                    <a:pt x="17943" y="8866"/>
                  </a:lnTo>
                  <a:close/>
                  <a:moveTo>
                    <a:pt x="17943" y="886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0" name="AutoShape 52"/>
            <p:cNvSpPr>
              <a:spLocks/>
            </p:cNvSpPr>
            <p:nvPr/>
          </p:nvSpPr>
          <p:spPr bwMode="auto">
            <a:xfrm>
              <a:off x="7092" y="5416"/>
              <a:ext cx="32" cy="48"/>
            </a:xfrm>
            <a:custGeom>
              <a:avLst/>
              <a:gdLst/>
              <a:ahLst/>
              <a:cxnLst/>
              <a:rect l="0" t="0" r="r" b="b"/>
              <a:pathLst>
                <a:path w="21600" h="21600">
                  <a:moveTo>
                    <a:pt x="21600" y="0"/>
                  </a:moveTo>
                  <a:lnTo>
                    <a:pt x="21600" y="0"/>
                  </a:lnTo>
                  <a:lnTo>
                    <a:pt x="10800" y="7200"/>
                  </a:lnTo>
                  <a:lnTo>
                    <a:pt x="0" y="21600"/>
                  </a:lnTo>
                  <a:lnTo>
                    <a:pt x="10800" y="21600"/>
                  </a:lnTo>
                  <a:lnTo>
                    <a:pt x="2160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1" name="AutoShape 53"/>
            <p:cNvSpPr>
              <a:spLocks/>
            </p:cNvSpPr>
            <p:nvPr/>
          </p:nvSpPr>
          <p:spPr bwMode="auto">
            <a:xfrm>
              <a:off x="6660" y="5753"/>
              <a:ext cx="64" cy="16"/>
            </a:xfrm>
            <a:custGeom>
              <a:avLst/>
              <a:gdLst/>
              <a:ahLst/>
              <a:cxnLst/>
              <a:rect l="0" t="0" r="r" b="b"/>
              <a:pathLst>
                <a:path w="21600" h="21600">
                  <a:moveTo>
                    <a:pt x="21600" y="0"/>
                  </a:moveTo>
                  <a:lnTo>
                    <a:pt x="21600" y="0"/>
                  </a:lnTo>
                  <a:lnTo>
                    <a:pt x="10800" y="0"/>
                  </a:lnTo>
                  <a:lnTo>
                    <a:pt x="0" y="0"/>
                  </a:lnTo>
                  <a:lnTo>
                    <a:pt x="54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2" name="AutoShape 54"/>
            <p:cNvSpPr>
              <a:spLocks/>
            </p:cNvSpPr>
            <p:nvPr/>
          </p:nvSpPr>
          <p:spPr bwMode="auto">
            <a:xfrm>
              <a:off x="5099" y="3880"/>
              <a:ext cx="48" cy="88"/>
            </a:xfrm>
            <a:custGeom>
              <a:avLst/>
              <a:gdLst/>
              <a:ahLst/>
              <a:cxnLst/>
              <a:rect l="0" t="0" r="r" b="b"/>
              <a:pathLst>
                <a:path w="21600" h="21600">
                  <a:moveTo>
                    <a:pt x="7200" y="21600"/>
                  </a:moveTo>
                  <a:lnTo>
                    <a:pt x="7200" y="21600"/>
                  </a:lnTo>
                  <a:lnTo>
                    <a:pt x="14400" y="17673"/>
                  </a:lnTo>
                  <a:lnTo>
                    <a:pt x="14400" y="13745"/>
                  </a:lnTo>
                  <a:lnTo>
                    <a:pt x="21600" y="0"/>
                  </a:lnTo>
                  <a:lnTo>
                    <a:pt x="14400" y="0"/>
                  </a:lnTo>
                  <a:lnTo>
                    <a:pt x="7200" y="3927"/>
                  </a:lnTo>
                  <a:lnTo>
                    <a:pt x="0" y="17673"/>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3" name="AutoShape 55"/>
            <p:cNvSpPr>
              <a:spLocks/>
            </p:cNvSpPr>
            <p:nvPr/>
          </p:nvSpPr>
          <p:spPr bwMode="auto">
            <a:xfrm>
              <a:off x="7580" y="4528"/>
              <a:ext cx="128" cy="48"/>
            </a:xfrm>
            <a:custGeom>
              <a:avLst/>
              <a:gdLst/>
              <a:ahLst/>
              <a:cxnLst/>
              <a:rect l="0" t="0" r="r" b="b"/>
              <a:pathLst>
                <a:path w="21600" h="21600">
                  <a:moveTo>
                    <a:pt x="16200" y="14400"/>
                  </a:moveTo>
                  <a:lnTo>
                    <a:pt x="16200" y="14400"/>
                  </a:lnTo>
                  <a:lnTo>
                    <a:pt x="21600" y="21600"/>
                  </a:lnTo>
                  <a:lnTo>
                    <a:pt x="0" y="0"/>
                  </a:lnTo>
                  <a:lnTo>
                    <a:pt x="16200" y="14400"/>
                  </a:lnTo>
                  <a:close/>
                  <a:moveTo>
                    <a:pt x="1620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4" name="AutoShape 56"/>
            <p:cNvSpPr>
              <a:spLocks/>
            </p:cNvSpPr>
            <p:nvPr/>
          </p:nvSpPr>
          <p:spPr bwMode="auto">
            <a:xfrm>
              <a:off x="0" y="5753"/>
              <a:ext cx="32" cy="616"/>
            </a:xfrm>
            <a:custGeom>
              <a:avLst/>
              <a:gdLst/>
              <a:ahLst/>
              <a:cxnLst/>
              <a:rect l="0" t="0" r="r" b="b"/>
              <a:pathLst>
                <a:path w="21600" h="21600">
                  <a:moveTo>
                    <a:pt x="0" y="0"/>
                  </a:moveTo>
                  <a:lnTo>
                    <a:pt x="0" y="0"/>
                  </a:lnTo>
                  <a:lnTo>
                    <a:pt x="0" y="3366"/>
                  </a:lnTo>
                  <a:lnTo>
                    <a:pt x="0" y="7294"/>
                  </a:lnTo>
                  <a:lnTo>
                    <a:pt x="0" y="12904"/>
                  </a:lnTo>
                  <a:lnTo>
                    <a:pt x="21600" y="216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5" name="AutoShape 57"/>
            <p:cNvSpPr>
              <a:spLocks/>
            </p:cNvSpPr>
            <p:nvPr/>
          </p:nvSpPr>
          <p:spPr bwMode="auto">
            <a:xfrm>
              <a:off x="32" y="6369"/>
              <a:ext cx="1176" cy="2704"/>
            </a:xfrm>
            <a:custGeom>
              <a:avLst/>
              <a:gdLst/>
              <a:ahLst/>
              <a:cxnLst/>
              <a:rect l="0" t="0" r="r" b="b"/>
              <a:pathLst>
                <a:path w="21600" h="21600">
                  <a:moveTo>
                    <a:pt x="21600" y="21089"/>
                  </a:moveTo>
                  <a:lnTo>
                    <a:pt x="21600" y="21089"/>
                  </a:lnTo>
                  <a:lnTo>
                    <a:pt x="21306" y="20705"/>
                  </a:lnTo>
                  <a:lnTo>
                    <a:pt x="20718" y="20194"/>
                  </a:lnTo>
                  <a:lnTo>
                    <a:pt x="19543" y="19299"/>
                  </a:lnTo>
                  <a:lnTo>
                    <a:pt x="18073" y="18660"/>
                  </a:lnTo>
                  <a:lnTo>
                    <a:pt x="18073" y="18533"/>
                  </a:lnTo>
                  <a:lnTo>
                    <a:pt x="18073" y="18660"/>
                  </a:lnTo>
                  <a:lnTo>
                    <a:pt x="18073" y="18788"/>
                  </a:lnTo>
                  <a:lnTo>
                    <a:pt x="17486" y="18277"/>
                  </a:lnTo>
                  <a:lnTo>
                    <a:pt x="15722" y="16999"/>
                  </a:lnTo>
                  <a:lnTo>
                    <a:pt x="13665" y="15657"/>
                  </a:lnTo>
                  <a:lnTo>
                    <a:pt x="11902" y="14507"/>
                  </a:lnTo>
                  <a:lnTo>
                    <a:pt x="10727" y="13740"/>
                  </a:lnTo>
                  <a:lnTo>
                    <a:pt x="10139" y="13612"/>
                  </a:lnTo>
                  <a:lnTo>
                    <a:pt x="9845" y="13484"/>
                  </a:lnTo>
                  <a:lnTo>
                    <a:pt x="9551" y="12717"/>
                  </a:lnTo>
                  <a:lnTo>
                    <a:pt x="7935" y="11567"/>
                  </a:lnTo>
                  <a:lnTo>
                    <a:pt x="7641" y="11311"/>
                  </a:lnTo>
                  <a:lnTo>
                    <a:pt x="7347" y="10928"/>
                  </a:lnTo>
                  <a:lnTo>
                    <a:pt x="6465" y="10544"/>
                  </a:lnTo>
                  <a:lnTo>
                    <a:pt x="6171" y="10289"/>
                  </a:lnTo>
                  <a:lnTo>
                    <a:pt x="5290" y="9266"/>
                  </a:lnTo>
                  <a:lnTo>
                    <a:pt x="4408" y="8372"/>
                  </a:lnTo>
                  <a:lnTo>
                    <a:pt x="4702" y="8244"/>
                  </a:lnTo>
                  <a:lnTo>
                    <a:pt x="4702" y="7988"/>
                  </a:lnTo>
                  <a:lnTo>
                    <a:pt x="4408" y="7733"/>
                  </a:lnTo>
                  <a:lnTo>
                    <a:pt x="4114" y="7157"/>
                  </a:lnTo>
                  <a:lnTo>
                    <a:pt x="2939" y="5496"/>
                  </a:lnTo>
                  <a:lnTo>
                    <a:pt x="882" y="2173"/>
                  </a:lnTo>
                  <a:lnTo>
                    <a:pt x="882" y="2301"/>
                  </a:lnTo>
                  <a:lnTo>
                    <a:pt x="0" y="0"/>
                  </a:lnTo>
                  <a:lnTo>
                    <a:pt x="0" y="511"/>
                  </a:lnTo>
                  <a:lnTo>
                    <a:pt x="294" y="1534"/>
                  </a:lnTo>
                  <a:lnTo>
                    <a:pt x="882" y="2684"/>
                  </a:lnTo>
                  <a:lnTo>
                    <a:pt x="2351" y="5496"/>
                  </a:lnTo>
                  <a:lnTo>
                    <a:pt x="4114" y="8372"/>
                  </a:lnTo>
                  <a:lnTo>
                    <a:pt x="5584" y="10033"/>
                  </a:lnTo>
                  <a:lnTo>
                    <a:pt x="7347" y="11695"/>
                  </a:lnTo>
                  <a:lnTo>
                    <a:pt x="11020" y="15018"/>
                  </a:lnTo>
                  <a:lnTo>
                    <a:pt x="15429" y="18149"/>
                  </a:lnTo>
                  <a:lnTo>
                    <a:pt x="20131" y="21089"/>
                  </a:lnTo>
                  <a:lnTo>
                    <a:pt x="21012" y="21472"/>
                  </a:lnTo>
                  <a:lnTo>
                    <a:pt x="21012" y="21600"/>
                  </a:lnTo>
                  <a:lnTo>
                    <a:pt x="21306" y="21600"/>
                  </a:lnTo>
                  <a:lnTo>
                    <a:pt x="21600" y="21089"/>
                  </a:lnTo>
                  <a:close/>
                  <a:moveTo>
                    <a:pt x="21600" y="21089"/>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76" name="文本框 75"/>
          <p:cNvSpPr txBox="1"/>
          <p:nvPr/>
        </p:nvSpPr>
        <p:spPr>
          <a:xfrm>
            <a:off x="1462286" y="247826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247CAE"/>
                </a:solidFill>
                <a:latin typeface="微软雅黑" panose="020B0503020204020204" pitchFamily="34" charset="-122"/>
                <a:ea typeface="微软雅黑" panose="020B0503020204020204" pitchFamily="34" charset="-122"/>
              </a:rPr>
              <a:t>单击</a:t>
            </a:r>
            <a:r>
              <a:rPr lang="zh-CN" altLang="en-US" dirty="0">
                <a:solidFill>
                  <a:srgbClr val="247CAE"/>
                </a:solidFill>
                <a:latin typeface="微软雅黑" panose="020B0503020204020204" pitchFamily="34" charset="-122"/>
                <a:ea typeface="微软雅黑" panose="020B0503020204020204" pitchFamily="34" charset="-122"/>
              </a:rPr>
              <a:t>此处输入标题</a:t>
            </a:r>
            <a:endParaRPr lang="en-US" altLang="zh-CN" dirty="0">
              <a:solidFill>
                <a:srgbClr val="247CAE"/>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1471109" y="520442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5ABCD2"/>
                </a:solidFill>
                <a:latin typeface="微软雅黑" panose="020B0503020204020204" pitchFamily="34" charset="-122"/>
                <a:ea typeface="微软雅黑" panose="020B0503020204020204" pitchFamily="34" charset="-122"/>
              </a:rPr>
              <a:t>单击</a:t>
            </a:r>
            <a:r>
              <a:rPr lang="zh-CN" altLang="en-US" dirty="0">
                <a:solidFill>
                  <a:srgbClr val="5ABCD2"/>
                </a:solidFill>
                <a:latin typeface="微软雅黑" panose="020B0503020204020204" pitchFamily="34" charset="-122"/>
                <a:ea typeface="微软雅黑" panose="020B0503020204020204" pitchFamily="34" charset="-122"/>
              </a:rPr>
              <a:t>此处输入标题</a:t>
            </a:r>
            <a:endParaRPr lang="en-US" altLang="zh-CN" dirty="0">
              <a:solidFill>
                <a:srgbClr val="5ABCD2"/>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8773042" y="5204425"/>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247CAE"/>
                </a:solidFill>
                <a:latin typeface="微软雅黑" panose="020B0503020204020204" pitchFamily="34" charset="-122"/>
                <a:ea typeface="微软雅黑" panose="020B0503020204020204" pitchFamily="34" charset="-122"/>
              </a:rPr>
              <a:t>单击</a:t>
            </a:r>
            <a:r>
              <a:rPr lang="zh-CN" altLang="en-US" dirty="0">
                <a:solidFill>
                  <a:srgbClr val="247CAE"/>
                </a:solidFill>
                <a:latin typeface="微软雅黑" panose="020B0503020204020204" pitchFamily="34" charset="-122"/>
                <a:ea typeface="微软雅黑" panose="020B0503020204020204" pitchFamily="34" charset="-122"/>
              </a:rPr>
              <a:t>此处输入标题</a:t>
            </a:r>
            <a:endParaRPr lang="en-US" altLang="zh-CN" dirty="0">
              <a:solidFill>
                <a:srgbClr val="247CAE"/>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8773042" y="2462490"/>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5ABCD2"/>
                </a:solidFill>
                <a:latin typeface="微软雅黑" panose="020B0503020204020204" pitchFamily="34" charset="-122"/>
                <a:ea typeface="微软雅黑" panose="020B0503020204020204" pitchFamily="34" charset="-122"/>
              </a:rPr>
              <a:t>单击</a:t>
            </a:r>
            <a:r>
              <a:rPr lang="zh-CN" altLang="en-US" dirty="0">
                <a:solidFill>
                  <a:srgbClr val="5ABCD2"/>
                </a:solidFill>
                <a:latin typeface="微软雅黑" panose="020B0503020204020204" pitchFamily="34" charset="-122"/>
                <a:ea typeface="微软雅黑" panose="020B0503020204020204" pitchFamily="34" charset="-122"/>
              </a:rPr>
              <a:t>此处输入标题</a:t>
            </a:r>
            <a:endParaRPr lang="en-US" altLang="zh-CN" dirty="0">
              <a:solidFill>
                <a:srgbClr val="5ABCD2"/>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941345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2" presetClass="entr" presetSubtype="9" decel="3600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750" fill="hold"/>
                                        <p:tgtEl>
                                          <p:spTgt spid="11"/>
                                        </p:tgtEl>
                                        <p:attrNameLst>
                                          <p:attrName>ppt_x</p:attrName>
                                        </p:attrNameLst>
                                      </p:cBhvr>
                                      <p:tavLst>
                                        <p:tav tm="0">
                                          <p:val>
                                            <p:strVal val="0-#ppt_w/2"/>
                                          </p:val>
                                        </p:tav>
                                        <p:tav tm="100000">
                                          <p:val>
                                            <p:strVal val="#ppt_x"/>
                                          </p:val>
                                        </p:tav>
                                      </p:tavLst>
                                    </p:anim>
                                    <p:anim calcmode="lin" valueType="num">
                                      <p:cBhvr additive="base">
                                        <p:cTn id="14" dur="750" fill="hold"/>
                                        <p:tgtEl>
                                          <p:spTgt spid="11"/>
                                        </p:tgtEl>
                                        <p:attrNameLst>
                                          <p:attrName>ppt_y</p:attrName>
                                        </p:attrNameLst>
                                      </p:cBhvr>
                                      <p:tavLst>
                                        <p:tav tm="0">
                                          <p:val>
                                            <p:strVal val="0-#ppt_h/2"/>
                                          </p:val>
                                        </p:tav>
                                        <p:tav tm="100000">
                                          <p:val>
                                            <p:strVal val="#ppt_y"/>
                                          </p:val>
                                        </p:tav>
                                      </p:tavLst>
                                    </p:anim>
                                  </p:childTnLst>
                                </p:cTn>
                              </p:par>
                              <p:par>
                                <p:cTn id="15" presetID="2" presetClass="entr" presetSubtype="3" decel="36000" fill="hold" nodeType="withEffect">
                                  <p:stCondLst>
                                    <p:cond delay="25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2" decel="3600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750" fill="hold"/>
                                        <p:tgtEl>
                                          <p:spTgt spid="20"/>
                                        </p:tgtEl>
                                        <p:attrNameLst>
                                          <p:attrName>ppt_x</p:attrName>
                                        </p:attrNameLst>
                                      </p:cBhvr>
                                      <p:tavLst>
                                        <p:tav tm="0">
                                          <p:val>
                                            <p:strVal val="0-#ppt_w/2"/>
                                          </p:val>
                                        </p:tav>
                                        <p:tav tm="100000">
                                          <p:val>
                                            <p:strVal val="#ppt_x"/>
                                          </p:val>
                                        </p:tav>
                                      </p:tavLst>
                                    </p:anim>
                                    <p:anim calcmode="lin" valueType="num">
                                      <p:cBhvr additive="base">
                                        <p:cTn id="22" dur="75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6" decel="36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750" fill="hold"/>
                                        <p:tgtEl>
                                          <p:spTgt spid="17"/>
                                        </p:tgtEl>
                                        <p:attrNameLst>
                                          <p:attrName>ppt_x</p:attrName>
                                        </p:attrNameLst>
                                      </p:cBhvr>
                                      <p:tavLst>
                                        <p:tav tm="0">
                                          <p:val>
                                            <p:strVal val="1+#ppt_w/2"/>
                                          </p:val>
                                        </p:tav>
                                        <p:tav tm="100000">
                                          <p:val>
                                            <p:strVal val="#ppt_x"/>
                                          </p:val>
                                        </p:tav>
                                      </p:tavLst>
                                    </p:anim>
                                    <p:anim calcmode="lin" valueType="num">
                                      <p:cBhvr additive="base">
                                        <p:cTn id="26" dur="750" fill="hold"/>
                                        <p:tgtEl>
                                          <p:spTgt spid="1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7"/>
                                        </p:tgtEl>
                                        <p:attrNameLst>
                                          <p:attrName>style.visibility</p:attrName>
                                        </p:attrNameLst>
                                      </p:cBhvr>
                                      <p:to>
                                        <p:strVal val="visible"/>
                                      </p:to>
                                    </p:set>
                                    <p:animEffect transition="in" filter="fade">
                                      <p:cBhvr>
                                        <p:cTn id="36" dur="500"/>
                                        <p:tgtEl>
                                          <p:spTgt spid="77"/>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4232026" y="2261430"/>
            <a:ext cx="2342025" cy="1807078"/>
            <a:chOff x="4232026" y="2261430"/>
            <a:chExt cx="2342025" cy="1807078"/>
          </a:xfrm>
        </p:grpSpPr>
        <p:sp>
          <p:nvSpPr>
            <p:cNvPr id="33" name="Freeform 7"/>
            <p:cNvSpPr>
              <a:spLocks/>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4" name="矩形 33"/>
            <p:cNvSpPr/>
            <p:nvPr/>
          </p:nvSpPr>
          <p:spPr>
            <a:xfrm>
              <a:off x="4879241" y="2826541"/>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5" name="组合 34"/>
          <p:cNvGrpSpPr/>
          <p:nvPr/>
        </p:nvGrpSpPr>
        <p:grpSpPr>
          <a:xfrm>
            <a:off x="6146093" y="2261430"/>
            <a:ext cx="1807078" cy="2315930"/>
            <a:chOff x="6146093" y="2261430"/>
            <a:chExt cx="1807078" cy="2315930"/>
          </a:xfrm>
        </p:grpSpPr>
        <p:sp>
          <p:nvSpPr>
            <p:cNvPr id="36" name="Freeform 6"/>
            <p:cNvSpPr>
              <a:spLocks/>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7" name="矩形 36"/>
            <p:cNvSpPr/>
            <p:nvPr/>
          </p:nvSpPr>
          <p:spPr>
            <a:xfrm>
              <a:off x="6836109" y="3030744"/>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8" name="组合 37"/>
          <p:cNvGrpSpPr/>
          <p:nvPr/>
        </p:nvGrpSpPr>
        <p:grpSpPr>
          <a:xfrm>
            <a:off x="5611146" y="4176802"/>
            <a:ext cx="2342025" cy="1805773"/>
            <a:chOff x="5611146" y="4176802"/>
            <a:chExt cx="2342025" cy="1805773"/>
          </a:xfrm>
        </p:grpSpPr>
        <p:sp>
          <p:nvSpPr>
            <p:cNvPr id="39" name="Freeform 5"/>
            <p:cNvSpPr>
              <a:spLocks/>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0" name="矩形 39"/>
            <p:cNvSpPr/>
            <p:nvPr/>
          </p:nvSpPr>
          <p:spPr>
            <a:xfrm>
              <a:off x="6636256" y="4950447"/>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41" name="组合 40"/>
          <p:cNvGrpSpPr/>
          <p:nvPr/>
        </p:nvGrpSpPr>
        <p:grpSpPr>
          <a:xfrm>
            <a:off x="4232026" y="3640550"/>
            <a:ext cx="1807078" cy="2342025"/>
            <a:chOff x="4232026" y="3640550"/>
            <a:chExt cx="1807078" cy="2342025"/>
          </a:xfrm>
        </p:grpSpPr>
        <p:sp>
          <p:nvSpPr>
            <p:cNvPr id="42" name="Freeform 8"/>
            <p:cNvSpPr>
              <a:spLocks/>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4576033" y="4686282"/>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
        <p:nvSpPr>
          <p:cNvPr id="44"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5" name="文本框 44"/>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关键技术</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8762691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33"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0-#ppt_w/2"/>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3" decel="25333"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1+#ppt_w/2"/>
                                          </p:val>
                                        </p:tav>
                                        <p:tav tm="100000">
                                          <p:val>
                                            <p:strVal val="#ppt_x"/>
                                          </p:val>
                                        </p:tav>
                                      </p:tavLst>
                                    </p:anim>
                                    <p:anim calcmode="lin" valueType="num">
                                      <p:cBhvr additive="base">
                                        <p:cTn id="12" dur="750" fill="hold"/>
                                        <p:tgtEl>
                                          <p:spTgt spid="35"/>
                                        </p:tgtEl>
                                        <p:attrNameLst>
                                          <p:attrName>ppt_y</p:attrName>
                                        </p:attrNameLst>
                                      </p:cBhvr>
                                      <p:tavLst>
                                        <p:tav tm="0">
                                          <p:val>
                                            <p:strVal val="0-#ppt_h/2"/>
                                          </p:val>
                                        </p:tav>
                                        <p:tav tm="100000">
                                          <p:val>
                                            <p:strVal val="#ppt_y"/>
                                          </p:val>
                                        </p:tav>
                                      </p:tavLst>
                                    </p:anim>
                                  </p:childTnLst>
                                </p:cTn>
                              </p:par>
                              <p:par>
                                <p:cTn id="13" presetID="2" presetClass="entr" presetSubtype="12" decel="25333"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0-#ppt_w/2"/>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6" decel="25333"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1+#ppt_w/2"/>
                                          </p:val>
                                        </p:tav>
                                        <p:tav tm="100000">
                                          <p:val>
                                            <p:strVal val="#ppt_x"/>
                                          </p:val>
                                        </p:tav>
                                      </p:tavLst>
                                    </p:anim>
                                    <p:anim calcmode="lin" valueType="num">
                                      <p:cBhvr additive="base">
                                        <p:cTn id="20" dur="75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125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left)">
                                      <p:cBhvr>
                                        <p:cTn id="36" dur="500"/>
                                        <p:tgtEl>
                                          <p:spTgt spid="46"/>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64333" y="3327914"/>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03</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64332" y="3327914"/>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84114987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3885355" y="2107936"/>
            <a:ext cx="4427431" cy="4150032"/>
            <a:chOff x="3885355" y="2107936"/>
            <a:chExt cx="4427431" cy="4150032"/>
          </a:xfrm>
        </p:grpSpPr>
        <p:grpSp>
          <p:nvGrpSpPr>
            <p:cNvPr id="48" name="组合 47"/>
            <p:cNvGrpSpPr/>
            <p:nvPr/>
          </p:nvGrpSpPr>
          <p:grpSpPr>
            <a:xfrm>
              <a:off x="5191909" y="2107936"/>
              <a:ext cx="1787249" cy="850704"/>
              <a:chOff x="5191909" y="2107936"/>
              <a:chExt cx="1787249" cy="850704"/>
            </a:xfrm>
          </p:grpSpPr>
          <p:sp>
            <p:nvSpPr>
              <p:cNvPr id="41" name="任意多边形 40"/>
              <p:cNvSpPr/>
              <p:nvPr/>
            </p:nvSpPr>
            <p:spPr>
              <a:xfrm>
                <a:off x="5191909" y="2107936"/>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5722232" y="2190817"/>
                <a:ext cx="787242"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01</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9" name="组合 48"/>
            <p:cNvGrpSpPr/>
            <p:nvPr/>
          </p:nvGrpSpPr>
          <p:grpSpPr>
            <a:xfrm>
              <a:off x="7213709" y="3283907"/>
              <a:ext cx="1099077" cy="1787249"/>
              <a:chOff x="7213709" y="3283907"/>
              <a:chExt cx="1099077" cy="1787249"/>
            </a:xfrm>
          </p:grpSpPr>
          <p:sp>
            <p:nvSpPr>
              <p:cNvPr id="39" name="任意多边形 38"/>
              <p:cNvSpPr/>
              <p:nvPr/>
            </p:nvSpPr>
            <p:spPr>
              <a:xfrm rot="5400000">
                <a:off x="6835061" y="3752180"/>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7213709" y="3826422"/>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02</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50" name="组合 49"/>
            <p:cNvGrpSpPr/>
            <p:nvPr/>
          </p:nvGrpSpPr>
          <p:grpSpPr>
            <a:xfrm>
              <a:off x="5199855" y="5407264"/>
              <a:ext cx="1787249" cy="850704"/>
              <a:chOff x="5199855" y="5407264"/>
              <a:chExt cx="1787249" cy="850704"/>
            </a:xfrm>
          </p:grpSpPr>
          <p:sp>
            <p:nvSpPr>
              <p:cNvPr id="37" name="任意多边形 36"/>
              <p:cNvSpPr/>
              <p:nvPr/>
            </p:nvSpPr>
            <p:spPr>
              <a:xfrm rot="10800000">
                <a:off x="5199855" y="5407264"/>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5504829" y="5490894"/>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03</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7" name="组合 46"/>
            <p:cNvGrpSpPr/>
            <p:nvPr/>
          </p:nvGrpSpPr>
          <p:grpSpPr>
            <a:xfrm>
              <a:off x="3885355" y="3300211"/>
              <a:ext cx="1099077" cy="1787249"/>
              <a:chOff x="3885355" y="3300211"/>
              <a:chExt cx="1099077" cy="1787249"/>
            </a:xfrm>
          </p:grpSpPr>
          <p:sp>
            <p:nvSpPr>
              <p:cNvPr id="35" name="任意多边形 34"/>
              <p:cNvSpPr/>
              <p:nvPr/>
            </p:nvSpPr>
            <p:spPr>
              <a:xfrm rot="16200000">
                <a:off x="3551071" y="3768484"/>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3885355" y="3840129"/>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04</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 name="组合 3"/>
            <p:cNvGrpSpPr/>
            <p:nvPr/>
          </p:nvGrpSpPr>
          <p:grpSpPr>
            <a:xfrm>
              <a:off x="6444590" y="4547145"/>
              <a:ext cx="1422231" cy="1432643"/>
              <a:chOff x="6444590" y="4547145"/>
              <a:chExt cx="1422231" cy="1432643"/>
            </a:xfrm>
          </p:grpSpPr>
          <p:sp>
            <p:nvSpPr>
              <p:cNvPr id="36" name="任意多边形 35"/>
              <p:cNvSpPr/>
              <p:nvPr/>
            </p:nvSpPr>
            <p:spPr>
              <a:xfrm rot="10800000">
                <a:off x="6444590" y="4547145"/>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22"/>
              <p:cNvSpPr>
                <a:spLocks noEditPoints="1"/>
              </p:cNvSpPr>
              <p:nvPr/>
            </p:nvSpPr>
            <p:spPr bwMode="auto">
              <a:xfrm>
                <a:off x="6664182" y="4748985"/>
                <a:ext cx="386804" cy="4542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312192" y="2386116"/>
              <a:ext cx="1422231" cy="1432643"/>
              <a:chOff x="4312192" y="2386116"/>
              <a:chExt cx="1422231" cy="1432643"/>
            </a:xfrm>
          </p:grpSpPr>
          <p:sp>
            <p:nvSpPr>
              <p:cNvPr id="40" name="任意多边形 39"/>
              <p:cNvSpPr/>
              <p:nvPr/>
            </p:nvSpPr>
            <p:spPr>
              <a:xfrm>
                <a:off x="4312192" y="2386116"/>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Freeform 14"/>
              <p:cNvSpPr>
                <a:spLocks noEditPoints="1"/>
              </p:cNvSpPr>
              <p:nvPr/>
            </p:nvSpPr>
            <p:spPr bwMode="auto">
              <a:xfrm>
                <a:off x="5038832" y="3175864"/>
                <a:ext cx="437483" cy="435720"/>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6" name="组合 45"/>
            <p:cNvGrpSpPr/>
            <p:nvPr/>
          </p:nvGrpSpPr>
          <p:grpSpPr>
            <a:xfrm>
              <a:off x="4297524" y="4544947"/>
              <a:ext cx="1432643" cy="1422231"/>
              <a:chOff x="4297524" y="4544947"/>
              <a:chExt cx="1432643" cy="1422231"/>
            </a:xfrm>
          </p:grpSpPr>
          <p:sp>
            <p:nvSpPr>
              <p:cNvPr id="34" name="任意多边形 33"/>
              <p:cNvSpPr/>
              <p:nvPr/>
            </p:nvSpPr>
            <p:spPr>
              <a:xfrm rot="16200000">
                <a:off x="4302730" y="4539741"/>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Freeform 26"/>
              <p:cNvSpPr>
                <a:spLocks noEditPoints="1"/>
              </p:cNvSpPr>
              <p:nvPr/>
            </p:nvSpPr>
            <p:spPr bwMode="auto">
              <a:xfrm>
                <a:off x="5177203" y="4801539"/>
                <a:ext cx="337720" cy="35481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 name="组合 2"/>
            <p:cNvGrpSpPr/>
            <p:nvPr/>
          </p:nvGrpSpPr>
          <p:grpSpPr>
            <a:xfrm>
              <a:off x="6443214" y="2404191"/>
              <a:ext cx="1432643" cy="1422231"/>
              <a:chOff x="6443214" y="2404191"/>
              <a:chExt cx="1432643" cy="1422231"/>
            </a:xfrm>
          </p:grpSpPr>
          <p:sp>
            <p:nvSpPr>
              <p:cNvPr id="38" name="任意多边形 37"/>
              <p:cNvSpPr/>
              <p:nvPr/>
            </p:nvSpPr>
            <p:spPr>
              <a:xfrm rot="5400000">
                <a:off x="6448420" y="2398985"/>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Freeform 33"/>
              <p:cNvSpPr>
                <a:spLocks noEditPoints="1"/>
              </p:cNvSpPr>
              <p:nvPr/>
            </p:nvSpPr>
            <p:spPr bwMode="auto">
              <a:xfrm>
                <a:off x="6664182" y="3203673"/>
                <a:ext cx="463942" cy="435719"/>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sp>
        <p:nvSpPr>
          <p:cNvPr id="51" name="矩形 47"/>
          <p:cNvSpPr>
            <a:spLocks noChangeArrowheads="1"/>
          </p:cNvSpPr>
          <p:nvPr/>
        </p:nvSpPr>
        <p:spPr bwMode="auto">
          <a:xfrm>
            <a:off x="8902632" y="265805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2" name="矩形 47"/>
          <p:cNvSpPr>
            <a:spLocks noChangeArrowheads="1"/>
          </p:cNvSpPr>
          <p:nvPr/>
        </p:nvSpPr>
        <p:spPr bwMode="auto">
          <a:xfrm>
            <a:off x="1006920" y="27013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3" name="矩形 47"/>
          <p:cNvSpPr>
            <a:spLocks noChangeArrowheads="1"/>
          </p:cNvSpPr>
          <p:nvPr/>
        </p:nvSpPr>
        <p:spPr bwMode="auto">
          <a:xfrm>
            <a:off x="1037197" y="500529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4" name="矩形 47"/>
          <p:cNvSpPr>
            <a:spLocks noChangeArrowheads="1"/>
          </p:cNvSpPr>
          <p:nvPr/>
        </p:nvSpPr>
        <p:spPr bwMode="auto">
          <a:xfrm>
            <a:off x="8902631" y="49619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文本框 55"/>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626290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000" fill="hold"/>
                                        <p:tgtEl>
                                          <p:spTgt spid="55"/>
                                        </p:tgtEl>
                                        <p:attrNameLst>
                                          <p:attrName>ppt_w</p:attrName>
                                        </p:attrNameLst>
                                      </p:cBhvr>
                                      <p:tavLst>
                                        <p:tav tm="0">
                                          <p:val>
                                            <p:fltVal val="0"/>
                                          </p:val>
                                        </p:tav>
                                        <p:tav tm="100000">
                                          <p:val>
                                            <p:strVal val="#ppt_w"/>
                                          </p:val>
                                        </p:tav>
                                      </p:tavLst>
                                    </p:anim>
                                    <p:anim calcmode="lin" valueType="num">
                                      <p:cBhvr>
                                        <p:cTn id="8" dur="1000" fill="hold"/>
                                        <p:tgtEl>
                                          <p:spTgt spid="55"/>
                                        </p:tgtEl>
                                        <p:attrNameLst>
                                          <p:attrName>ppt_h</p:attrName>
                                        </p:attrNameLst>
                                      </p:cBhvr>
                                      <p:tavLst>
                                        <p:tav tm="0">
                                          <p:val>
                                            <p:fltVal val="0"/>
                                          </p:val>
                                        </p:tav>
                                        <p:tav tm="100000">
                                          <p:val>
                                            <p:strVal val="#ppt_h"/>
                                          </p:val>
                                        </p:tav>
                                      </p:tavLst>
                                    </p:anim>
                                    <p:anim calcmode="lin" valueType="num">
                                      <p:cBhvr>
                                        <p:cTn id="9" dur="1000" fill="hold"/>
                                        <p:tgtEl>
                                          <p:spTgt spid="55"/>
                                        </p:tgtEl>
                                        <p:attrNameLst>
                                          <p:attrName>style.rotation</p:attrName>
                                        </p:attrNameLst>
                                      </p:cBhvr>
                                      <p:tavLst>
                                        <p:tav tm="0">
                                          <p:val>
                                            <p:fltVal val="90"/>
                                          </p:val>
                                        </p:tav>
                                        <p:tav tm="100000">
                                          <p:val>
                                            <p:fltVal val="0"/>
                                          </p:val>
                                        </p:tav>
                                      </p:tavLst>
                                    </p:anim>
                                    <p:animEffect transition="in" filter="fade">
                                      <p:cBhvr>
                                        <p:cTn id="10" dur="1000"/>
                                        <p:tgtEl>
                                          <p:spTgt spid="5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H="1">
            <a:off x="1070572" y="2581956"/>
            <a:ext cx="4049161" cy="1575847"/>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flipH="1">
            <a:off x="7085872" y="2552371"/>
            <a:ext cx="4049161" cy="1575847"/>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337355" y="1931259"/>
            <a:ext cx="1988355" cy="1988355"/>
          </a:xfrm>
          <a:prstGeom prst="ellipse">
            <a:avLst/>
          </a:prstGeom>
          <a:blipFill>
            <a:blip r:embed="rId6"/>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352654" y="1931259"/>
            <a:ext cx="1988355" cy="1988355"/>
          </a:xfrm>
          <a:prstGeom prst="ellipse">
            <a:avLst/>
          </a:prstGeom>
          <a:blipFill>
            <a:blip r:embed="rId7"/>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337209"/>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outVertical)">
                                      <p:cBhvr>
                                        <p:cTn id="25" dur="500"/>
                                        <p:tgtEl>
                                          <p:spTgt spid="12"/>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6010295" y="4051459"/>
            <a:ext cx="2010634" cy="2010633"/>
          </a:xfrm>
          <a:prstGeom prst="ellipse">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01770" y="2088465"/>
            <a:ext cx="2010634" cy="2010633"/>
          </a:xfrm>
          <a:prstGeom prst="ellipse">
            <a:avLst/>
          </a:prstGeom>
          <a:blipFill>
            <a:blip r:embed="rId7"/>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8023039" y="2088465"/>
            <a:ext cx="2010634" cy="2010633"/>
          </a:xfrm>
          <a:prstGeom prst="ellipse">
            <a:avLst/>
          </a:prstGeom>
          <a:blipFill>
            <a:blip r:embed="rId8"/>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2031169" y="4099098"/>
            <a:ext cx="2010634" cy="2010633"/>
          </a:xfrm>
          <a:prstGeom prst="ellipse">
            <a:avLst/>
          </a:prstGeom>
          <a:blipFill>
            <a:blip r:embed="rId9"/>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2054912" y="2088465"/>
            <a:ext cx="2371909" cy="2010634"/>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19" name="组合 18"/>
          <p:cNvGrpSpPr/>
          <p:nvPr/>
        </p:nvGrpSpPr>
        <p:grpSpPr>
          <a:xfrm>
            <a:off x="6012405" y="2088465"/>
            <a:ext cx="2010634" cy="2371909"/>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3" name="组合 22"/>
          <p:cNvGrpSpPr/>
          <p:nvPr/>
        </p:nvGrpSpPr>
        <p:grpSpPr>
          <a:xfrm>
            <a:off x="3614642" y="4079119"/>
            <a:ext cx="2371909" cy="2010634"/>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7" name="组合 26"/>
          <p:cNvGrpSpPr/>
          <p:nvPr/>
        </p:nvGrpSpPr>
        <p:grpSpPr>
          <a:xfrm>
            <a:off x="8025149" y="3690183"/>
            <a:ext cx="2010634" cy="2371909"/>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sp>
        <p:nvSpPr>
          <p:cNvPr id="31" name="文本框 3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725767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750" fill="hold"/>
                                        <p:tgtEl>
                                          <p:spTgt spid="11"/>
                                        </p:tgtEl>
                                        <p:attrNameLst>
                                          <p:attrName>ppt_w</p:attrName>
                                        </p:attrNameLst>
                                      </p:cBhvr>
                                      <p:tavLst>
                                        <p:tav tm="0">
                                          <p:val>
                                            <p:fltVal val="0"/>
                                          </p:val>
                                        </p:tav>
                                        <p:tav tm="100000">
                                          <p:val>
                                            <p:strVal val="#ppt_w"/>
                                          </p:val>
                                        </p:tav>
                                      </p:tavLst>
                                    </p:anim>
                                    <p:anim calcmode="lin" valueType="num">
                                      <p:cBhvr>
                                        <p:cTn id="18" dur="750" fill="hold"/>
                                        <p:tgtEl>
                                          <p:spTgt spid="11"/>
                                        </p:tgtEl>
                                        <p:attrNameLst>
                                          <p:attrName>ppt_h</p:attrName>
                                        </p:attrNameLst>
                                      </p:cBhvr>
                                      <p:tavLst>
                                        <p:tav tm="0">
                                          <p:val>
                                            <p:fltVal val="0"/>
                                          </p:val>
                                        </p:tav>
                                        <p:tav tm="100000">
                                          <p:val>
                                            <p:strVal val="#ppt_h"/>
                                          </p:val>
                                        </p:tav>
                                      </p:tavLst>
                                    </p:anim>
                                    <p:animEffect transition="in" filter="fade">
                                      <p:cBhvr>
                                        <p:cTn id="19" dur="750"/>
                                        <p:tgtEl>
                                          <p:spTgt spid="11"/>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50" fill="hold"/>
                                        <p:tgtEl>
                                          <p:spTgt spid="13"/>
                                        </p:tgtEl>
                                        <p:attrNameLst>
                                          <p:attrName>ppt_w</p:attrName>
                                        </p:attrNameLst>
                                      </p:cBhvr>
                                      <p:tavLst>
                                        <p:tav tm="0">
                                          <p:val>
                                            <p:fltVal val="0"/>
                                          </p:val>
                                        </p:tav>
                                        <p:tav tm="100000">
                                          <p:val>
                                            <p:strVal val="#ppt_w"/>
                                          </p:val>
                                        </p:tav>
                                      </p:tavLst>
                                    </p:anim>
                                    <p:anim calcmode="lin" valueType="num">
                                      <p:cBhvr>
                                        <p:cTn id="23" dur="750" fill="hold"/>
                                        <p:tgtEl>
                                          <p:spTgt spid="13"/>
                                        </p:tgtEl>
                                        <p:attrNameLst>
                                          <p:attrName>ppt_h</p:attrName>
                                        </p:attrNameLst>
                                      </p:cBhvr>
                                      <p:tavLst>
                                        <p:tav tm="0">
                                          <p:val>
                                            <p:fltVal val="0"/>
                                          </p:val>
                                        </p:tav>
                                        <p:tav tm="100000">
                                          <p:val>
                                            <p:strVal val="#ppt_h"/>
                                          </p:val>
                                        </p:tav>
                                      </p:tavLst>
                                    </p:anim>
                                    <p:animEffect transition="in" filter="fade">
                                      <p:cBhvr>
                                        <p:cTn id="24" dur="750"/>
                                        <p:tgtEl>
                                          <p:spTgt spid="13"/>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0-#ppt_w/2"/>
                                          </p:val>
                                        </p:tav>
                                        <p:tav tm="100000">
                                          <p:val>
                                            <p:strVal val="#ppt_x"/>
                                          </p:val>
                                        </p:tav>
                                      </p:tavLst>
                                    </p:anim>
                                    <p:anim calcmode="lin" valueType="num">
                                      <p:cBhvr additive="base">
                                        <p:cTn id="29" dur="75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1+#ppt_w/2"/>
                                          </p:val>
                                        </p:tav>
                                        <p:tav tm="100000">
                                          <p:val>
                                            <p:strVal val="#ppt_x"/>
                                          </p:val>
                                        </p:tav>
                                      </p:tavLst>
                                    </p:anim>
                                    <p:anim calcmode="lin" valueType="num">
                                      <p:cBhvr additive="base">
                                        <p:cTn id="37" dur="75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750" fill="hold"/>
                                        <p:tgtEl>
                                          <p:spTgt spid="27"/>
                                        </p:tgtEl>
                                        <p:attrNameLst>
                                          <p:attrName>ppt_x</p:attrName>
                                        </p:attrNameLst>
                                      </p:cBhvr>
                                      <p:tavLst>
                                        <p:tav tm="0">
                                          <p:val>
                                            <p:strVal val="#ppt_x"/>
                                          </p:val>
                                        </p:tav>
                                        <p:tav tm="100000">
                                          <p:val>
                                            <p:strVal val="#ppt_x"/>
                                          </p:val>
                                        </p:tav>
                                      </p:tavLst>
                                    </p:anim>
                                    <p:anim calcmode="lin" valueType="num">
                                      <p:cBhvr additive="base">
                                        <p:cTn id="41"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14404" y="2415038"/>
            <a:ext cx="3541139" cy="32929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36521" y="4045173"/>
            <a:ext cx="2188513" cy="1662794"/>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806012" y="4045173"/>
            <a:ext cx="2188513" cy="1662794"/>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075502" y="4045173"/>
            <a:ext cx="2188513" cy="1662794"/>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36521" y="2415038"/>
            <a:ext cx="2188513" cy="1646464"/>
            <a:chOff x="4536521" y="2415038"/>
            <a:chExt cx="2188513" cy="1646464"/>
          </a:xfrm>
        </p:grpSpPr>
        <p:sp>
          <p:nvSpPr>
            <p:cNvPr id="16" name="矩形 15"/>
            <p:cNvSpPr/>
            <p:nvPr/>
          </p:nvSpPr>
          <p:spPr>
            <a:xfrm>
              <a:off x="4536521" y="2415038"/>
              <a:ext cx="2188513" cy="1559849"/>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640762"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grpSp>
        <p:nvGrpSpPr>
          <p:cNvPr id="18" name="组合 17"/>
          <p:cNvGrpSpPr/>
          <p:nvPr/>
        </p:nvGrpSpPr>
        <p:grpSpPr>
          <a:xfrm>
            <a:off x="6806012" y="2415038"/>
            <a:ext cx="2188513" cy="1646464"/>
            <a:chOff x="6806012" y="2415038"/>
            <a:chExt cx="2188513" cy="1646464"/>
          </a:xfrm>
        </p:grpSpPr>
        <p:sp>
          <p:nvSpPr>
            <p:cNvPr id="19" name="矩形 18"/>
            <p:cNvSpPr/>
            <p:nvPr/>
          </p:nvSpPr>
          <p:spPr>
            <a:xfrm>
              <a:off x="6806012" y="2415038"/>
              <a:ext cx="2188513" cy="1559849"/>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910253"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grpSp>
        <p:nvGrpSpPr>
          <p:cNvPr id="21" name="组合 20"/>
          <p:cNvGrpSpPr/>
          <p:nvPr/>
        </p:nvGrpSpPr>
        <p:grpSpPr>
          <a:xfrm>
            <a:off x="9075503" y="2415037"/>
            <a:ext cx="2188513" cy="1646465"/>
            <a:chOff x="9075503" y="2415037"/>
            <a:chExt cx="2188513" cy="1646465"/>
          </a:xfrm>
        </p:grpSpPr>
        <p:sp>
          <p:nvSpPr>
            <p:cNvPr id="22" name="矩形 21"/>
            <p:cNvSpPr/>
            <p:nvPr/>
          </p:nvSpPr>
          <p:spPr>
            <a:xfrm>
              <a:off x="9075503" y="2415037"/>
              <a:ext cx="2188513" cy="1559849"/>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9176924"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sp>
        <p:nvSpPr>
          <p:cNvPr id="24" name="文本框 23"/>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8280905"/>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750"/>
                                        <p:tgtEl>
                                          <p:spTgt spid="15"/>
                                        </p:tgtEl>
                                      </p:cBhvr>
                                    </p:animEffect>
                                    <p:anim calcmode="lin" valueType="num">
                                      <p:cBhvr>
                                        <p:cTn id="12" dur="750" fill="hold"/>
                                        <p:tgtEl>
                                          <p:spTgt spid="15"/>
                                        </p:tgtEl>
                                        <p:attrNameLst>
                                          <p:attrName>ppt_x</p:attrName>
                                        </p:attrNameLst>
                                      </p:cBhvr>
                                      <p:tavLst>
                                        <p:tav tm="0">
                                          <p:val>
                                            <p:strVal val="#ppt_x"/>
                                          </p:val>
                                        </p:tav>
                                        <p:tav tm="100000">
                                          <p:val>
                                            <p:strVal val="#ppt_x"/>
                                          </p:val>
                                        </p:tav>
                                      </p:tavLst>
                                    </p:anim>
                                    <p:anim calcmode="lin" valueType="num">
                                      <p:cBhvr>
                                        <p:cTn id="13" dur="75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7"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750"/>
                                        <p:tgtEl>
                                          <p:spTgt spid="13"/>
                                        </p:tgtEl>
                                      </p:cBhvr>
                                    </p:animEffect>
                                    <p:anim calcmode="lin" valueType="num">
                                      <p:cBhvr>
                                        <p:cTn id="28" dur="750" fill="hold"/>
                                        <p:tgtEl>
                                          <p:spTgt spid="13"/>
                                        </p:tgtEl>
                                        <p:attrNameLst>
                                          <p:attrName>ppt_x</p:attrName>
                                        </p:attrNameLst>
                                      </p:cBhvr>
                                      <p:tavLst>
                                        <p:tav tm="0">
                                          <p:val>
                                            <p:strVal val="#ppt_x"/>
                                          </p:val>
                                        </p:tav>
                                        <p:tav tm="100000">
                                          <p:val>
                                            <p:strVal val="#ppt_x"/>
                                          </p:val>
                                        </p:tav>
                                      </p:tavLst>
                                    </p:anim>
                                    <p:anim calcmode="lin" valueType="num">
                                      <p:cBhvr>
                                        <p:cTn id="29" dur="75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750"/>
                                        <p:tgtEl>
                                          <p:spTgt spid="21"/>
                                        </p:tgtEl>
                                      </p:cBhvr>
                                    </p:animEffect>
                                    <p:anim calcmode="lin" valueType="num">
                                      <p:cBhvr>
                                        <p:cTn id="34" dur="750" fill="hold"/>
                                        <p:tgtEl>
                                          <p:spTgt spid="21"/>
                                        </p:tgtEl>
                                        <p:attrNameLst>
                                          <p:attrName>ppt_x</p:attrName>
                                        </p:attrNameLst>
                                      </p:cBhvr>
                                      <p:tavLst>
                                        <p:tav tm="0">
                                          <p:val>
                                            <p:strVal val="#ppt_x"/>
                                          </p:val>
                                        </p:tav>
                                        <p:tav tm="100000">
                                          <p:val>
                                            <p:strVal val="#ppt_x"/>
                                          </p:val>
                                        </p:tav>
                                      </p:tavLst>
                                    </p:anim>
                                    <p:anim calcmode="lin" valueType="num">
                                      <p:cBhvr>
                                        <p:cTn id="35" dur="75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anim calcmode="lin" valueType="num">
                                      <p:cBhvr>
                                        <p:cTn id="39" dur="750" fill="hold"/>
                                        <p:tgtEl>
                                          <p:spTgt spid="14"/>
                                        </p:tgtEl>
                                        <p:attrNameLst>
                                          <p:attrName>ppt_x</p:attrName>
                                        </p:attrNameLst>
                                      </p:cBhvr>
                                      <p:tavLst>
                                        <p:tav tm="0">
                                          <p:val>
                                            <p:strVal val="#ppt_x"/>
                                          </p:val>
                                        </p:tav>
                                        <p:tav tm="100000">
                                          <p:val>
                                            <p:strVal val="#ppt_x"/>
                                          </p:val>
                                        </p:tav>
                                      </p:tavLst>
                                    </p:anim>
                                    <p:anim calcmode="lin" valueType="num">
                                      <p:cBhvr>
                                        <p:cTn id="40"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96394" y="3346123"/>
            <a:ext cx="3897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04</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96394" y="3351795"/>
            <a:ext cx="3897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7714083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5338907" y="1942131"/>
            <a:ext cx="1525912" cy="2682996"/>
            <a:chOff x="5338907" y="1942131"/>
            <a:chExt cx="1525912" cy="2682996"/>
          </a:xfrm>
        </p:grpSpPr>
        <p:sp>
          <p:nvSpPr>
            <p:cNvPr id="11" name="任意多边形 10"/>
            <p:cNvSpPr/>
            <p:nvPr/>
          </p:nvSpPr>
          <p:spPr>
            <a:xfrm flipH="1">
              <a:off x="5741392" y="1942131"/>
              <a:ext cx="1123427" cy="1611873"/>
            </a:xfrm>
            <a:custGeom>
              <a:avLst/>
              <a:gdLst>
                <a:gd name="connsiteX0" fmla="*/ 1261872 w 1261872"/>
                <a:gd name="connsiteY0" fmla="*/ 1810512 h 1810512"/>
                <a:gd name="connsiteX1" fmla="*/ 475488 w 1261872"/>
                <a:gd name="connsiteY1" fmla="*/ 1810512 h 1810512"/>
                <a:gd name="connsiteX2" fmla="*/ 0 w 1261872"/>
                <a:gd name="connsiteY2" fmla="*/ 0 h 1810512"/>
                <a:gd name="connsiteX3" fmla="*/ 749808 w 1261872"/>
                <a:gd name="connsiteY3" fmla="*/ 0 h 1810512"/>
                <a:gd name="connsiteX4" fmla="*/ 1261872 w 1261872"/>
                <a:gd name="connsiteY4" fmla="*/ 1810512 h 181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2" h="1810512">
                  <a:moveTo>
                    <a:pt x="1261872" y="1810512"/>
                  </a:moveTo>
                  <a:lnTo>
                    <a:pt x="475488" y="1810512"/>
                  </a:lnTo>
                  <a:lnTo>
                    <a:pt x="0" y="0"/>
                  </a:lnTo>
                  <a:lnTo>
                    <a:pt x="749808" y="0"/>
                  </a:lnTo>
                  <a:lnTo>
                    <a:pt x="1261872" y="1810512"/>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a:off x="5627001" y="3433570"/>
              <a:ext cx="981867" cy="283250"/>
            </a:xfrm>
            <a:prstGeom prst="roundRect">
              <a:avLst>
                <a:gd name="adj" fmla="val 50000"/>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5400000">
              <a:off x="5673947" y="4015840"/>
              <a:ext cx="909227" cy="309348"/>
            </a:xfrm>
            <a:prstGeom prst="roundRect">
              <a:avLst>
                <a:gd name="adj" fmla="val 50000"/>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5338907" y="1942131"/>
              <a:ext cx="1123427" cy="1611873"/>
            </a:xfrm>
            <a:custGeom>
              <a:avLst/>
              <a:gdLst>
                <a:gd name="connsiteX0" fmla="*/ 1261872 w 1261872"/>
                <a:gd name="connsiteY0" fmla="*/ 1810512 h 1810512"/>
                <a:gd name="connsiteX1" fmla="*/ 475488 w 1261872"/>
                <a:gd name="connsiteY1" fmla="*/ 1810512 h 1810512"/>
                <a:gd name="connsiteX2" fmla="*/ 0 w 1261872"/>
                <a:gd name="connsiteY2" fmla="*/ 0 h 1810512"/>
                <a:gd name="connsiteX3" fmla="*/ 749808 w 1261872"/>
                <a:gd name="connsiteY3" fmla="*/ 0 h 1810512"/>
                <a:gd name="connsiteX4" fmla="*/ 1261872 w 1261872"/>
                <a:gd name="connsiteY4" fmla="*/ 1810512 h 181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2" h="1810512">
                  <a:moveTo>
                    <a:pt x="1261872" y="1810512"/>
                  </a:moveTo>
                  <a:lnTo>
                    <a:pt x="475488" y="1810512"/>
                  </a:lnTo>
                  <a:lnTo>
                    <a:pt x="0" y="0"/>
                  </a:lnTo>
                  <a:lnTo>
                    <a:pt x="749808" y="0"/>
                  </a:lnTo>
                  <a:lnTo>
                    <a:pt x="1261872" y="1810512"/>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1" name="组合 40"/>
          <p:cNvGrpSpPr/>
          <p:nvPr/>
        </p:nvGrpSpPr>
        <p:grpSpPr>
          <a:xfrm>
            <a:off x="6096000" y="5140776"/>
            <a:ext cx="1288268" cy="1288268"/>
            <a:chOff x="6096000" y="5140776"/>
            <a:chExt cx="1288268" cy="1288268"/>
          </a:xfrm>
        </p:grpSpPr>
        <p:sp>
          <p:nvSpPr>
            <p:cNvPr id="18" name="任意多边形 17"/>
            <p:cNvSpPr/>
            <p:nvPr/>
          </p:nvSpPr>
          <p:spPr>
            <a:xfrm>
              <a:off x="6096000" y="5140776"/>
              <a:ext cx="1288268" cy="1288268"/>
            </a:xfrm>
            <a:custGeom>
              <a:avLst/>
              <a:gdLst>
                <a:gd name="connsiteX0" fmla="*/ 0 w 1447027"/>
                <a:gd name="connsiteY0" fmla="*/ 0 h 1447027"/>
                <a:gd name="connsiteX1" fmla="*/ 1447027 w 1447027"/>
                <a:gd name="connsiteY1" fmla="*/ 0 h 1447027"/>
                <a:gd name="connsiteX2" fmla="*/ 0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lnTo>
                    <a:pt x="1447027" y="0"/>
                  </a:lnTo>
                  <a:cubicBezTo>
                    <a:pt x="1447027" y="799171"/>
                    <a:pt x="799171" y="1447027"/>
                    <a:pt x="0" y="1447027"/>
                  </a:cubicBezTo>
                  <a:lnTo>
                    <a:pt x="0"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22"/>
            <p:cNvSpPr>
              <a:spLocks noEditPoints="1"/>
            </p:cNvSpPr>
            <p:nvPr/>
          </p:nvSpPr>
          <p:spPr bwMode="auto">
            <a:xfrm>
              <a:off x="6477536" y="5446696"/>
              <a:ext cx="343851" cy="403799"/>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807732" y="3852509"/>
            <a:ext cx="1288268" cy="1288268"/>
            <a:chOff x="4807732" y="3852509"/>
            <a:chExt cx="1288268" cy="1288268"/>
          </a:xfrm>
        </p:grpSpPr>
        <p:sp>
          <p:nvSpPr>
            <p:cNvPr id="15" name="任意多边形 14"/>
            <p:cNvSpPr/>
            <p:nvPr/>
          </p:nvSpPr>
          <p:spPr>
            <a:xfrm>
              <a:off x="4807732" y="3852509"/>
              <a:ext cx="1288268" cy="1288268"/>
            </a:xfrm>
            <a:custGeom>
              <a:avLst/>
              <a:gdLst>
                <a:gd name="connsiteX0" fmla="*/ 1447027 w 1447027"/>
                <a:gd name="connsiteY0" fmla="*/ 0 h 1447027"/>
                <a:gd name="connsiteX1" fmla="*/ 1447027 w 1447027"/>
                <a:gd name="connsiteY1" fmla="*/ 1447027 h 1447027"/>
                <a:gd name="connsiteX2" fmla="*/ 0 w 1447027"/>
                <a:gd name="connsiteY2" fmla="*/ 1447027 h 1447027"/>
                <a:gd name="connsiteX3" fmla="*/ 1447027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1447027" y="0"/>
                  </a:moveTo>
                  <a:lnTo>
                    <a:pt x="1447027" y="1447027"/>
                  </a:lnTo>
                  <a:lnTo>
                    <a:pt x="0" y="1447027"/>
                  </a:lnTo>
                  <a:cubicBezTo>
                    <a:pt x="0" y="647856"/>
                    <a:pt x="647856" y="0"/>
                    <a:pt x="1447027"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Freeform 14"/>
            <p:cNvSpPr>
              <a:spLocks noEditPoints="1"/>
            </p:cNvSpPr>
            <p:nvPr/>
          </p:nvSpPr>
          <p:spPr bwMode="auto">
            <a:xfrm>
              <a:off x="5352490" y="4371218"/>
              <a:ext cx="388902" cy="38733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4807732" y="5140776"/>
            <a:ext cx="1288268" cy="1288268"/>
            <a:chOff x="4807732" y="5140776"/>
            <a:chExt cx="1288268" cy="1288268"/>
          </a:xfrm>
        </p:grpSpPr>
        <p:sp>
          <p:nvSpPr>
            <p:cNvPr id="17" name="任意多边形 16"/>
            <p:cNvSpPr/>
            <p:nvPr/>
          </p:nvSpPr>
          <p:spPr>
            <a:xfrm>
              <a:off x="4807732" y="5140776"/>
              <a:ext cx="1288268" cy="1288268"/>
            </a:xfrm>
            <a:custGeom>
              <a:avLst/>
              <a:gdLst>
                <a:gd name="connsiteX0" fmla="*/ 0 w 1447027"/>
                <a:gd name="connsiteY0" fmla="*/ 0 h 1447027"/>
                <a:gd name="connsiteX1" fmla="*/ 1447027 w 1447027"/>
                <a:gd name="connsiteY1" fmla="*/ 0 h 1447027"/>
                <a:gd name="connsiteX2" fmla="*/ 1447027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lnTo>
                    <a:pt x="1447027" y="0"/>
                  </a:lnTo>
                  <a:lnTo>
                    <a:pt x="1447027" y="1447027"/>
                  </a:lnTo>
                  <a:cubicBezTo>
                    <a:pt x="647856" y="1447027"/>
                    <a:pt x="0" y="799171"/>
                    <a:pt x="0" y="0"/>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26"/>
            <p:cNvSpPr>
              <a:spLocks noEditPoints="1"/>
            </p:cNvSpPr>
            <p:nvPr/>
          </p:nvSpPr>
          <p:spPr bwMode="auto">
            <a:xfrm>
              <a:off x="5492525" y="5490887"/>
              <a:ext cx="300218" cy="3154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 name="组合 3"/>
          <p:cNvGrpSpPr/>
          <p:nvPr/>
        </p:nvGrpSpPr>
        <p:grpSpPr>
          <a:xfrm>
            <a:off x="6096000" y="3852509"/>
            <a:ext cx="1288268" cy="1288268"/>
            <a:chOff x="6096000" y="3852509"/>
            <a:chExt cx="1288268" cy="1288268"/>
          </a:xfrm>
        </p:grpSpPr>
        <p:sp>
          <p:nvSpPr>
            <p:cNvPr id="16" name="任意多边形 15"/>
            <p:cNvSpPr/>
            <p:nvPr/>
          </p:nvSpPr>
          <p:spPr>
            <a:xfrm>
              <a:off x="6096000" y="3852509"/>
              <a:ext cx="1288268" cy="1288268"/>
            </a:xfrm>
            <a:custGeom>
              <a:avLst/>
              <a:gdLst>
                <a:gd name="connsiteX0" fmla="*/ 0 w 1447027"/>
                <a:gd name="connsiteY0" fmla="*/ 0 h 1447027"/>
                <a:gd name="connsiteX1" fmla="*/ 1447027 w 1447027"/>
                <a:gd name="connsiteY1" fmla="*/ 1447027 h 1447027"/>
                <a:gd name="connsiteX2" fmla="*/ 0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cubicBezTo>
                    <a:pt x="799171" y="0"/>
                    <a:pt x="1447027" y="647856"/>
                    <a:pt x="1447027" y="1447027"/>
                  </a:cubicBezTo>
                  <a:lnTo>
                    <a:pt x="0" y="1447027"/>
                  </a:lnTo>
                  <a:lnTo>
                    <a:pt x="0"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33"/>
            <p:cNvSpPr>
              <a:spLocks noEditPoints="1"/>
            </p:cNvSpPr>
            <p:nvPr/>
          </p:nvSpPr>
          <p:spPr bwMode="auto">
            <a:xfrm>
              <a:off x="6402655" y="4410523"/>
              <a:ext cx="412423" cy="387334"/>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7" name="矩形 47"/>
          <p:cNvSpPr>
            <a:spLocks noChangeArrowheads="1"/>
          </p:cNvSpPr>
          <p:nvPr/>
        </p:nvSpPr>
        <p:spPr bwMode="auto">
          <a:xfrm>
            <a:off x="8353536" y="287260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1516585" y="287260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1546862" y="517650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8353535" y="517650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9" name="文本框 28"/>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164707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9" decel="30667"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750" fill="hold"/>
                                        <p:tgtEl>
                                          <p:spTgt spid="3"/>
                                        </p:tgtEl>
                                        <p:attrNameLst>
                                          <p:attrName>ppt_x</p:attrName>
                                        </p:attrNameLst>
                                      </p:cBhvr>
                                      <p:tavLst>
                                        <p:tav tm="0">
                                          <p:val>
                                            <p:strVal val="0-#ppt_w/2"/>
                                          </p:val>
                                        </p:tav>
                                        <p:tav tm="100000">
                                          <p:val>
                                            <p:strVal val="#ppt_x"/>
                                          </p:val>
                                        </p:tav>
                                      </p:tavLst>
                                    </p:anim>
                                    <p:anim calcmode="lin" valueType="num">
                                      <p:cBhvr additive="base">
                                        <p:cTn id="14" dur="750" fill="hold"/>
                                        <p:tgtEl>
                                          <p:spTgt spid="3"/>
                                        </p:tgtEl>
                                        <p:attrNameLst>
                                          <p:attrName>ppt_y</p:attrName>
                                        </p:attrNameLst>
                                      </p:cBhvr>
                                      <p:tavLst>
                                        <p:tav tm="0">
                                          <p:val>
                                            <p:strVal val="0-#ppt_h/2"/>
                                          </p:val>
                                        </p:tav>
                                        <p:tav tm="100000">
                                          <p:val>
                                            <p:strVal val="#ppt_y"/>
                                          </p:val>
                                        </p:tav>
                                      </p:tavLst>
                                    </p:anim>
                                  </p:childTnLst>
                                </p:cTn>
                              </p:par>
                              <p:par>
                                <p:cTn id="15" presetID="2" presetClass="entr" presetSubtype="3" decel="30667"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750" fill="hold"/>
                                        <p:tgtEl>
                                          <p:spTgt spid="4"/>
                                        </p:tgtEl>
                                        <p:attrNameLst>
                                          <p:attrName>ppt_x</p:attrName>
                                        </p:attrNameLst>
                                      </p:cBhvr>
                                      <p:tavLst>
                                        <p:tav tm="0">
                                          <p:val>
                                            <p:strVal val="1+#ppt_w/2"/>
                                          </p:val>
                                        </p:tav>
                                        <p:tav tm="100000">
                                          <p:val>
                                            <p:strVal val="#ppt_x"/>
                                          </p:val>
                                        </p:tav>
                                      </p:tavLst>
                                    </p:anim>
                                    <p:anim calcmode="lin" valueType="num">
                                      <p:cBhvr additive="base">
                                        <p:cTn id="18" dur="75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2" decel="30667"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0-#ppt_w/2"/>
                                          </p:val>
                                        </p:tav>
                                        <p:tav tm="100000">
                                          <p:val>
                                            <p:strVal val="#ppt_x"/>
                                          </p:val>
                                        </p:tav>
                                      </p:tavLst>
                                    </p:anim>
                                    <p:anim calcmode="lin" valueType="num">
                                      <p:cBhvr additive="base">
                                        <p:cTn id="22" dur="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6" decel="30667"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1+#ppt_w/2"/>
                                          </p:val>
                                        </p:tav>
                                        <p:tav tm="100000">
                                          <p:val>
                                            <p:strVal val="#ppt_x"/>
                                          </p:val>
                                        </p:tav>
                                      </p:tavLst>
                                    </p:anim>
                                    <p:anim calcmode="lin" valueType="num">
                                      <p:cBhvr additive="base">
                                        <p:cTn id="26" dur="750" fill="hold"/>
                                        <p:tgtEl>
                                          <p:spTgt spid="41"/>
                                        </p:tgtEl>
                                        <p:attrNameLst>
                                          <p:attrName>ppt_y</p:attrName>
                                        </p:attrNameLst>
                                      </p:cBhvr>
                                      <p:tavLst>
                                        <p:tav tm="0">
                                          <p:val>
                                            <p:strVal val="1+#ppt_h/2"/>
                                          </p:val>
                                        </p:tav>
                                        <p:tav tm="100000">
                                          <p:val>
                                            <p:strVal val="#ppt_y"/>
                                          </p:val>
                                        </p:tav>
                                      </p:tavLst>
                                    </p:anim>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10134" y="1634539"/>
            <a:ext cx="2873098" cy="4842236"/>
            <a:chOff x="4960262" y="1937581"/>
            <a:chExt cx="2620409" cy="4416361"/>
          </a:xfrm>
        </p:grpSpPr>
        <p:sp>
          <p:nvSpPr>
            <p:cNvPr id="12" name="Oval 5"/>
            <p:cNvSpPr>
              <a:spLocks noChangeArrowheads="1"/>
            </p:cNvSpPr>
            <p:nvPr/>
          </p:nvSpPr>
          <p:spPr bwMode="auto">
            <a:xfrm>
              <a:off x="4960262" y="2615001"/>
              <a:ext cx="533009" cy="531697"/>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6"/>
            <p:cNvSpPr>
              <a:spLocks noChangeArrowheads="1"/>
            </p:cNvSpPr>
            <p:nvPr/>
          </p:nvSpPr>
          <p:spPr bwMode="auto">
            <a:xfrm>
              <a:off x="5200510" y="2183081"/>
              <a:ext cx="727308" cy="727308"/>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7"/>
            <p:cNvSpPr>
              <a:spLocks noChangeArrowheads="1"/>
            </p:cNvSpPr>
            <p:nvPr/>
          </p:nvSpPr>
          <p:spPr bwMode="auto">
            <a:xfrm>
              <a:off x="5691509" y="1937581"/>
              <a:ext cx="1098839" cy="1097526"/>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8"/>
            <p:cNvSpPr>
              <a:spLocks noChangeArrowheads="1"/>
            </p:cNvSpPr>
            <p:nvPr/>
          </p:nvSpPr>
          <p:spPr bwMode="auto">
            <a:xfrm>
              <a:off x="6485771" y="2257912"/>
              <a:ext cx="817894" cy="813955"/>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 name="Oval 9"/>
            <p:cNvSpPr>
              <a:spLocks noChangeArrowheads="1"/>
            </p:cNvSpPr>
            <p:nvPr/>
          </p:nvSpPr>
          <p:spPr bwMode="auto">
            <a:xfrm>
              <a:off x="6672193" y="2730530"/>
              <a:ext cx="908478" cy="904540"/>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Oval 10"/>
            <p:cNvSpPr>
              <a:spLocks noChangeArrowheads="1"/>
            </p:cNvSpPr>
            <p:nvPr/>
          </p:nvSpPr>
          <p:spPr bwMode="auto">
            <a:xfrm>
              <a:off x="6485771" y="3467029"/>
              <a:ext cx="743062" cy="743062"/>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Oval 11"/>
            <p:cNvSpPr>
              <a:spLocks noChangeArrowheads="1"/>
            </p:cNvSpPr>
            <p:nvPr/>
          </p:nvSpPr>
          <p:spPr bwMode="auto">
            <a:xfrm>
              <a:off x="6136558" y="3837247"/>
              <a:ext cx="569768" cy="571082"/>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12"/>
            <p:cNvSpPr>
              <a:spLocks noChangeArrowheads="1"/>
            </p:cNvSpPr>
            <p:nvPr/>
          </p:nvSpPr>
          <p:spPr bwMode="auto">
            <a:xfrm>
              <a:off x="5788658" y="4122131"/>
              <a:ext cx="693174" cy="697113"/>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13"/>
            <p:cNvSpPr>
              <a:spLocks noChangeArrowheads="1"/>
            </p:cNvSpPr>
            <p:nvPr/>
          </p:nvSpPr>
          <p:spPr bwMode="auto">
            <a:xfrm>
              <a:off x="5772904" y="4660391"/>
              <a:ext cx="531697" cy="534322"/>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Oval 14"/>
            <p:cNvSpPr>
              <a:spLocks noChangeArrowheads="1"/>
            </p:cNvSpPr>
            <p:nvPr/>
          </p:nvSpPr>
          <p:spPr bwMode="auto">
            <a:xfrm>
              <a:off x="5657375" y="5592500"/>
              <a:ext cx="762755" cy="761442"/>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 name="矩形 21"/>
            <p:cNvSpPr/>
            <p:nvPr/>
          </p:nvSpPr>
          <p:spPr>
            <a:xfrm>
              <a:off x="5129272" y="2382331"/>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3" name="矩形 22"/>
            <p:cNvSpPr/>
            <p:nvPr/>
          </p:nvSpPr>
          <p:spPr>
            <a:xfrm>
              <a:off x="6489082" y="2424107"/>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4" name="矩形 23"/>
            <p:cNvSpPr/>
            <p:nvPr/>
          </p:nvSpPr>
          <p:spPr>
            <a:xfrm>
              <a:off x="6526498" y="3646353"/>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5" name="矩形 24"/>
            <p:cNvSpPr/>
            <p:nvPr/>
          </p:nvSpPr>
          <p:spPr>
            <a:xfrm>
              <a:off x="5752643" y="4280652"/>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6" name="文本框 25"/>
          <p:cNvSpPr txBox="1"/>
          <p:nvPr/>
        </p:nvSpPr>
        <p:spPr>
          <a:xfrm>
            <a:off x="1184970" y="2429593"/>
            <a:ext cx="2698175" cy="1446550"/>
          </a:xfrm>
          <a:prstGeom prst="rect">
            <a:avLst/>
          </a:prstGeom>
          <a:noFill/>
          <a:effectLst/>
        </p:spPr>
        <p:txBody>
          <a:bodyPr wrap="none" rtlCol="0">
            <a:spAutoFit/>
          </a:bodyPr>
          <a:lstStyle/>
          <a:p>
            <a:r>
              <a:rPr lang="zh-CN" altLang="en-US" sz="24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400" dirty="0">
              <a:solidFill>
                <a:srgbClr val="247CA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278565" y="4892705"/>
            <a:ext cx="2698175" cy="1446550"/>
          </a:xfrm>
          <a:prstGeom prst="rect">
            <a:avLst/>
          </a:prstGeom>
          <a:noFill/>
          <a:effectLst/>
        </p:spPr>
        <p:txBody>
          <a:bodyPr wrap="none" rtlCol="0">
            <a:spAutoFit/>
          </a:bodyPr>
          <a:lstStyle/>
          <a:p>
            <a:r>
              <a:rPr lang="zh-CN" altLang="en-US" sz="24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400" dirty="0">
              <a:solidFill>
                <a:srgbClr val="247CA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210780" y="4888434"/>
            <a:ext cx="2698175" cy="1446550"/>
          </a:xfrm>
          <a:prstGeom prst="rect">
            <a:avLst/>
          </a:prstGeom>
          <a:noFill/>
          <a:effectLst/>
        </p:spPr>
        <p:txBody>
          <a:bodyPr wrap="none" rtlCol="0">
            <a:spAutoFit/>
          </a:bodyPr>
          <a:lstStyle/>
          <a:p>
            <a:r>
              <a:rPr lang="zh-CN" altLang="en-US" sz="24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400" dirty="0">
              <a:solidFill>
                <a:srgbClr val="5ABCD2"/>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301864" y="2429593"/>
            <a:ext cx="2698175" cy="1446550"/>
          </a:xfrm>
          <a:prstGeom prst="rect">
            <a:avLst/>
          </a:prstGeom>
          <a:noFill/>
          <a:effectLst/>
        </p:spPr>
        <p:txBody>
          <a:bodyPr wrap="none" rtlCol="0">
            <a:spAutoFit/>
          </a:bodyPr>
          <a:lstStyle/>
          <a:p>
            <a:r>
              <a:rPr lang="zh-CN" altLang="en-US" sz="24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400" dirty="0">
              <a:solidFill>
                <a:srgbClr val="5ABCD2"/>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321221"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416598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childTnLst>
                          </p:cTn>
                        </p:par>
                        <p:par>
                          <p:cTn id="10" fill="hold">
                            <p:stCondLst>
                              <p:cond delay="1000"/>
                            </p:stCondLst>
                            <p:childTnLst>
                              <p:par>
                                <p:cTn id="11" presetID="2" presetClass="entr" presetSubtype="8" decel="3800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750" fill="hold"/>
                                        <p:tgtEl>
                                          <p:spTgt spid="26"/>
                                        </p:tgtEl>
                                        <p:attrNameLst>
                                          <p:attrName>ppt_x</p:attrName>
                                        </p:attrNameLst>
                                      </p:cBhvr>
                                      <p:tavLst>
                                        <p:tav tm="0">
                                          <p:val>
                                            <p:strVal val="0-#ppt_w/2"/>
                                          </p:val>
                                        </p:tav>
                                        <p:tav tm="100000">
                                          <p:val>
                                            <p:strVal val="#ppt_x"/>
                                          </p:val>
                                        </p:tav>
                                      </p:tavLst>
                                    </p:anim>
                                    <p:anim calcmode="lin" valueType="num">
                                      <p:cBhvr additive="base">
                                        <p:cTn id="14" dur="75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8" decel="38000" fill="hold" grpId="0" nodeType="withEffect">
                                  <p:stCondLst>
                                    <p:cond delay="25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750" fill="hold"/>
                                        <p:tgtEl>
                                          <p:spTgt spid="28"/>
                                        </p:tgtEl>
                                        <p:attrNameLst>
                                          <p:attrName>ppt_x</p:attrName>
                                        </p:attrNameLst>
                                      </p:cBhvr>
                                      <p:tavLst>
                                        <p:tav tm="0">
                                          <p:val>
                                            <p:strVal val="0-#ppt_w/2"/>
                                          </p:val>
                                        </p:tav>
                                        <p:tav tm="100000">
                                          <p:val>
                                            <p:strVal val="#ppt_x"/>
                                          </p:val>
                                        </p:tav>
                                      </p:tavLst>
                                    </p:anim>
                                    <p:anim calcmode="lin" valueType="num">
                                      <p:cBhvr additive="base">
                                        <p:cTn id="18" dur="75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2" decel="3800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750" fill="hold"/>
                                        <p:tgtEl>
                                          <p:spTgt spid="29"/>
                                        </p:tgtEl>
                                        <p:attrNameLst>
                                          <p:attrName>ppt_x</p:attrName>
                                        </p:attrNameLst>
                                      </p:cBhvr>
                                      <p:tavLst>
                                        <p:tav tm="0">
                                          <p:val>
                                            <p:strVal val="1+#ppt_w/2"/>
                                          </p:val>
                                        </p:tav>
                                        <p:tav tm="100000">
                                          <p:val>
                                            <p:strVal val="#ppt_x"/>
                                          </p:val>
                                        </p:tav>
                                      </p:tavLst>
                                    </p:anim>
                                    <p:anim calcmode="lin" valueType="num">
                                      <p:cBhvr additive="base">
                                        <p:cTn id="22" dur="75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38000" fill="hold" grpId="0" nodeType="withEffect">
                                  <p:stCondLst>
                                    <p:cond delay="7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750" fill="hold"/>
                                        <p:tgtEl>
                                          <p:spTgt spid="27"/>
                                        </p:tgtEl>
                                        <p:attrNameLst>
                                          <p:attrName>ppt_x</p:attrName>
                                        </p:attrNameLst>
                                      </p:cBhvr>
                                      <p:tavLst>
                                        <p:tav tm="0">
                                          <p:val>
                                            <p:strVal val="1+#ppt_w/2"/>
                                          </p:val>
                                        </p:tav>
                                        <p:tav tm="100000">
                                          <p:val>
                                            <p:strVal val="#ppt_x"/>
                                          </p:val>
                                        </p:tav>
                                      </p:tavLst>
                                    </p:anim>
                                    <p:anim calcmode="lin" valueType="num">
                                      <p:cBhvr additive="base">
                                        <p:cTn id="26"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弧形 10"/>
          <p:cNvSpPr/>
          <p:nvPr/>
        </p:nvSpPr>
        <p:spPr>
          <a:xfrm>
            <a:off x="3830260" y="3303268"/>
            <a:ext cx="4637417" cy="4637417"/>
          </a:xfrm>
          <a:prstGeom prst="arc">
            <a:avLst>
              <a:gd name="adj1" fmla="val 11329642"/>
              <a:gd name="adj2" fmla="val 21002346"/>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6" name="任意多边形 15"/>
          <p:cNvSpPr/>
          <p:nvPr/>
        </p:nvSpPr>
        <p:spPr>
          <a:xfrm flipH="1">
            <a:off x="3636512" y="45613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4" name="组合 3"/>
          <p:cNvGrpSpPr/>
          <p:nvPr/>
        </p:nvGrpSpPr>
        <p:grpSpPr>
          <a:xfrm>
            <a:off x="4359833" y="2713220"/>
            <a:ext cx="1278621" cy="1278621"/>
            <a:chOff x="4359833" y="2713220"/>
            <a:chExt cx="1278621" cy="1278621"/>
          </a:xfrm>
        </p:grpSpPr>
        <p:sp>
          <p:nvSpPr>
            <p:cNvPr id="13" name="椭圆 12"/>
            <p:cNvSpPr/>
            <p:nvPr/>
          </p:nvSpPr>
          <p:spPr>
            <a:xfrm>
              <a:off x="4359833" y="2713220"/>
              <a:ext cx="1278621" cy="1278621"/>
            </a:xfrm>
            <a:prstGeom prst="ellips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4569663"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02</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 name="组合 2"/>
          <p:cNvGrpSpPr/>
          <p:nvPr/>
        </p:nvGrpSpPr>
        <p:grpSpPr>
          <a:xfrm>
            <a:off x="3310770" y="4083237"/>
            <a:ext cx="1278621" cy="1278621"/>
            <a:chOff x="3310770" y="4083237"/>
            <a:chExt cx="1278621" cy="1278621"/>
          </a:xfrm>
        </p:grpSpPr>
        <p:sp>
          <p:nvSpPr>
            <p:cNvPr id="12" name="椭圆 11"/>
            <p:cNvSpPr/>
            <p:nvPr/>
          </p:nvSpPr>
          <p:spPr>
            <a:xfrm>
              <a:off x="3310770" y="4083237"/>
              <a:ext cx="1278621" cy="1278621"/>
            </a:xfrm>
            <a:prstGeom prst="ellips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3490799" y="4281516"/>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01</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43" name="组合 42"/>
          <p:cNvGrpSpPr/>
          <p:nvPr/>
        </p:nvGrpSpPr>
        <p:grpSpPr>
          <a:xfrm>
            <a:off x="6542502" y="2713220"/>
            <a:ext cx="1278621" cy="1278621"/>
            <a:chOff x="6542502" y="2713220"/>
            <a:chExt cx="1278621" cy="1278621"/>
          </a:xfrm>
        </p:grpSpPr>
        <p:sp>
          <p:nvSpPr>
            <p:cNvPr id="14" name="椭圆 13"/>
            <p:cNvSpPr/>
            <p:nvPr/>
          </p:nvSpPr>
          <p:spPr>
            <a:xfrm>
              <a:off x="6542502" y="2713220"/>
              <a:ext cx="1278621" cy="1278621"/>
            </a:xfrm>
            <a:prstGeom prst="ellips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p:cNvSpPr/>
            <p:nvPr/>
          </p:nvSpPr>
          <p:spPr>
            <a:xfrm>
              <a:off x="6734068"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03</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44" name="组合 43"/>
          <p:cNvGrpSpPr/>
          <p:nvPr/>
        </p:nvGrpSpPr>
        <p:grpSpPr>
          <a:xfrm>
            <a:off x="7670891" y="4083237"/>
            <a:ext cx="1278621" cy="1278621"/>
            <a:chOff x="7670891" y="4083237"/>
            <a:chExt cx="1278621" cy="1278621"/>
          </a:xfrm>
        </p:grpSpPr>
        <p:sp>
          <p:nvSpPr>
            <p:cNvPr id="15" name="椭圆 14"/>
            <p:cNvSpPr/>
            <p:nvPr/>
          </p:nvSpPr>
          <p:spPr>
            <a:xfrm>
              <a:off x="7670891" y="4083237"/>
              <a:ext cx="1278621" cy="1278621"/>
            </a:xfrm>
            <a:prstGeom prst="ellips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7880721" y="4281515"/>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04</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sp>
        <p:nvSpPr>
          <p:cNvPr id="39" name="矩形 47"/>
          <p:cNvSpPr>
            <a:spLocks noChangeArrowheads="1"/>
          </p:cNvSpPr>
          <p:nvPr/>
        </p:nvSpPr>
        <p:spPr bwMode="auto">
          <a:xfrm>
            <a:off x="626727" y="430089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1730619" y="256270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1" name="矩形 47"/>
          <p:cNvSpPr>
            <a:spLocks noChangeArrowheads="1"/>
          </p:cNvSpPr>
          <p:nvPr/>
        </p:nvSpPr>
        <p:spPr bwMode="auto">
          <a:xfrm>
            <a:off x="8139297" y="256270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2" name="矩形 47"/>
          <p:cNvSpPr>
            <a:spLocks noChangeArrowheads="1"/>
          </p:cNvSpPr>
          <p:nvPr/>
        </p:nvSpPr>
        <p:spPr bwMode="auto">
          <a:xfrm>
            <a:off x="9253507" y="430216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6" name="文本框 25"/>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76008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strVal val="4*#ppt_w"/>
                                          </p:val>
                                        </p:tav>
                                        <p:tav tm="100000">
                                          <p:val>
                                            <p:strVal val="#ppt_w"/>
                                          </p:val>
                                        </p:tav>
                                      </p:tavLst>
                                    </p:anim>
                                    <p:anim calcmode="lin" valueType="num">
                                      <p:cBhvr>
                                        <p:cTn id="18" dur="750" fill="hold"/>
                                        <p:tgtEl>
                                          <p:spTgt spid="3"/>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strVal val="4*#ppt_w"/>
                                          </p:val>
                                        </p:tav>
                                        <p:tav tm="100000">
                                          <p:val>
                                            <p:strVal val="#ppt_w"/>
                                          </p:val>
                                        </p:tav>
                                      </p:tavLst>
                                    </p:anim>
                                    <p:anim calcmode="lin" valueType="num">
                                      <p:cBhvr>
                                        <p:cTn id="22" dur="750" fill="hold"/>
                                        <p:tgtEl>
                                          <p:spTgt spid="4"/>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strVal val="4*#ppt_w"/>
                                          </p:val>
                                        </p:tav>
                                        <p:tav tm="100000">
                                          <p:val>
                                            <p:strVal val="#ppt_w"/>
                                          </p:val>
                                        </p:tav>
                                      </p:tavLst>
                                    </p:anim>
                                    <p:anim calcmode="lin" valueType="num">
                                      <p:cBhvr>
                                        <p:cTn id="26" dur="750" fill="hold"/>
                                        <p:tgtEl>
                                          <p:spTgt spid="43"/>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750"/>
                                  </p:stCondLst>
                                  <p:childTnLst>
                                    <p:set>
                                      <p:cBhvr>
                                        <p:cTn id="28" dur="1" fill="hold">
                                          <p:stCondLst>
                                            <p:cond delay="0"/>
                                          </p:stCondLst>
                                        </p:cTn>
                                        <p:tgtEl>
                                          <p:spTgt spid="44"/>
                                        </p:tgtEl>
                                        <p:attrNameLst>
                                          <p:attrName>style.visibility</p:attrName>
                                        </p:attrNameLst>
                                      </p:cBhvr>
                                      <p:to>
                                        <p:strVal val="visible"/>
                                      </p:to>
                                    </p:set>
                                    <p:anim calcmode="lin" valueType="num">
                                      <p:cBhvr>
                                        <p:cTn id="29" dur="750" fill="hold"/>
                                        <p:tgtEl>
                                          <p:spTgt spid="44"/>
                                        </p:tgtEl>
                                        <p:attrNameLst>
                                          <p:attrName>ppt_w</p:attrName>
                                        </p:attrNameLst>
                                      </p:cBhvr>
                                      <p:tavLst>
                                        <p:tav tm="0">
                                          <p:val>
                                            <p:strVal val="4*#ppt_w"/>
                                          </p:val>
                                        </p:tav>
                                        <p:tav tm="100000">
                                          <p:val>
                                            <p:strVal val="#ppt_w"/>
                                          </p:val>
                                        </p:tav>
                                      </p:tavLst>
                                    </p:anim>
                                    <p:anim calcmode="lin" valueType="num">
                                      <p:cBhvr>
                                        <p:cTn id="30" dur="750" fill="hold"/>
                                        <p:tgtEl>
                                          <p:spTgt spid="44"/>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6" presetClass="emph" presetSubtype="0" fill="hold" nodeType="afterEffect">
                                  <p:stCondLst>
                                    <p:cond delay="0"/>
                                  </p:stCondLst>
                                  <p:childTnLst>
                                    <p:animEffect transition="out" filter="fade">
                                      <p:cBhvr>
                                        <p:cTn id="33" dur="500" tmFilter="0, 0; .2, .5; .8, .5; 1, 0"/>
                                        <p:tgtEl>
                                          <p:spTgt spid="3"/>
                                        </p:tgtEl>
                                      </p:cBhvr>
                                    </p:animEffect>
                                    <p:animScale>
                                      <p:cBhvr>
                                        <p:cTn id="34" dur="250" autoRev="1" fill="hold"/>
                                        <p:tgtEl>
                                          <p:spTgt spid="3"/>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4"/>
                                        </p:tgtEl>
                                      </p:cBhvr>
                                    </p:animEffect>
                                    <p:animScale>
                                      <p:cBhvr>
                                        <p:cTn id="37" dur="250" autoRev="1" fill="hold"/>
                                        <p:tgtEl>
                                          <p:spTgt spid="4"/>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43"/>
                                        </p:tgtEl>
                                      </p:cBhvr>
                                    </p:animEffect>
                                    <p:animScale>
                                      <p:cBhvr>
                                        <p:cTn id="40" dur="250" autoRev="1" fill="hold"/>
                                        <p:tgtEl>
                                          <p:spTgt spid="43"/>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44"/>
                                        </p:tgtEl>
                                      </p:cBhvr>
                                    </p:animEffect>
                                    <p:animScale>
                                      <p:cBhvr>
                                        <p:cTn id="43" dur="250" autoRev="1" fill="hold"/>
                                        <p:tgtEl>
                                          <p:spTgt spid="44"/>
                                        </p:tgtEl>
                                      </p:cBhvr>
                                      <p:by x="105000" y="105000"/>
                                    </p:animScale>
                                  </p:childTnLst>
                                </p:cTn>
                              </p:par>
                            </p:childTnLst>
                          </p:cTn>
                        </p:par>
                        <p:par>
                          <p:cTn id="44" fill="hold">
                            <p:stCondLst>
                              <p:cond delay="42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par>
                                <p:cTn id="54" presetID="22" presetClass="entr" presetSubtype="8" fill="hold" grpId="0" nodeType="withEffect">
                                  <p:stCondLst>
                                    <p:cond delay="75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822030" y="2053510"/>
            <a:ext cx="1399307" cy="1240222"/>
            <a:chOff x="5822030" y="1746573"/>
            <a:chExt cx="1399307" cy="1240222"/>
          </a:xfrm>
        </p:grpSpPr>
        <p:sp>
          <p:nvSpPr>
            <p:cNvPr id="12"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174659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7CAE"/>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1746573"/>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4" name="组合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1830626"/>
              <a:ext cx="776055" cy="557425"/>
              <a:chOff x="897622" y="2414802"/>
              <a:chExt cx="1001347" cy="719249"/>
            </a:xfrm>
          </p:grpSpPr>
          <p:sp>
            <p:nvSpPr>
              <p:cNvPr id="15" name="文本框 14"/>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01</a:t>
                </a:r>
                <a:endParaRPr lang="zh-CN" altLang="en-US" sz="2400" dirty="0">
                  <a:ln w="15875">
                    <a:noFill/>
                  </a:ln>
                  <a:solidFill>
                    <a:schemeClr val="bg1"/>
                  </a:solidFill>
                  <a:latin typeface="Impact" panose="020B0806030902050204" pitchFamily="34" charset="0"/>
                </a:endParaRPr>
              </a:p>
            </p:txBody>
          </p:sp>
          <p:sp>
            <p:nvSpPr>
              <p:cNvPr id="16" name="文本框 15"/>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5822030" y="4039161"/>
            <a:ext cx="1399307" cy="1240222"/>
            <a:chOff x="5822030" y="3732224"/>
            <a:chExt cx="1399307" cy="1240222"/>
          </a:xfrm>
        </p:grpSpPr>
        <p:sp>
          <p:nvSpPr>
            <p:cNvPr id="18"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373224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7CAE"/>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3732224"/>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0" name="组合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3829020"/>
              <a:ext cx="776055" cy="557425"/>
              <a:chOff x="897622" y="2414802"/>
              <a:chExt cx="1001347" cy="719249"/>
            </a:xfrm>
          </p:grpSpPr>
          <p:sp>
            <p:nvSpPr>
              <p:cNvPr id="21" name="文本框 20"/>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03</a:t>
                </a:r>
                <a:endParaRPr lang="zh-CN" altLang="en-US" sz="2400" dirty="0">
                  <a:ln w="15875">
                    <a:noFill/>
                  </a:ln>
                  <a:solidFill>
                    <a:schemeClr val="bg1"/>
                  </a:solidFill>
                  <a:latin typeface="Impact" panose="020B0806030902050204" pitchFamily="34" charset="0"/>
                </a:endParaRPr>
              </a:p>
            </p:txBody>
          </p:sp>
          <p:sp>
            <p:nvSpPr>
              <p:cNvPr id="22" name="文本框 21"/>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3" name="组合 22"/>
          <p:cNvGrpSpPr/>
          <p:nvPr/>
        </p:nvGrpSpPr>
        <p:grpSpPr>
          <a:xfrm>
            <a:off x="4590285" y="3124558"/>
            <a:ext cx="1399307" cy="1240222"/>
            <a:chOff x="4590285" y="2817621"/>
            <a:chExt cx="1399307" cy="1240222"/>
          </a:xfrm>
        </p:grpSpPr>
        <p:sp>
          <p:nvSpPr>
            <p:cNvPr id="24"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2817647"/>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ABCD2"/>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2817621"/>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6" name="组合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2912064"/>
              <a:ext cx="776055" cy="557425"/>
              <a:chOff x="897622" y="2414802"/>
              <a:chExt cx="1001347" cy="719249"/>
            </a:xfrm>
          </p:grpSpPr>
          <p:sp>
            <p:nvSpPr>
              <p:cNvPr id="27" name="文本框 26"/>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02</a:t>
                </a:r>
                <a:endParaRPr lang="zh-CN" altLang="en-US" sz="2400" dirty="0">
                  <a:ln w="15875">
                    <a:noFill/>
                  </a:ln>
                  <a:solidFill>
                    <a:schemeClr val="bg1"/>
                  </a:solidFill>
                  <a:latin typeface="Impact" panose="020B0806030902050204" pitchFamily="34" charset="0"/>
                </a:endParaRPr>
              </a:p>
            </p:txBody>
          </p:sp>
          <p:sp>
            <p:nvSpPr>
              <p:cNvPr id="28" name="文本框 27"/>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9" name="组合 28"/>
          <p:cNvGrpSpPr/>
          <p:nvPr/>
        </p:nvGrpSpPr>
        <p:grpSpPr>
          <a:xfrm>
            <a:off x="4590285" y="5110209"/>
            <a:ext cx="1399307" cy="1240222"/>
            <a:chOff x="4590285" y="4803272"/>
            <a:chExt cx="1399307" cy="1240222"/>
          </a:xfrm>
        </p:grpSpPr>
        <p:sp>
          <p:nvSpPr>
            <p:cNvPr id="30"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4803298"/>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ABCD2"/>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4803272"/>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32" name="组合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4859938"/>
              <a:ext cx="776055" cy="557425"/>
              <a:chOff x="897622" y="2414802"/>
              <a:chExt cx="1001347" cy="719249"/>
            </a:xfrm>
          </p:grpSpPr>
          <p:sp>
            <p:nvSpPr>
              <p:cNvPr id="33" name="文本框 3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04</a:t>
                </a:r>
                <a:endParaRPr lang="zh-CN" altLang="en-US" sz="2400" dirty="0">
                  <a:ln w="15875">
                    <a:noFill/>
                  </a:ln>
                  <a:solidFill>
                    <a:schemeClr val="bg1"/>
                  </a:solidFill>
                  <a:latin typeface="Impact" panose="020B0806030902050204" pitchFamily="34" charset="0"/>
                </a:endParaRPr>
              </a:p>
            </p:txBody>
          </p:sp>
          <p:sp>
            <p:nvSpPr>
              <p:cNvPr id="34" name="文本框 33"/>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35" name="组合 34"/>
          <p:cNvGrpSpPr/>
          <p:nvPr/>
        </p:nvGrpSpPr>
        <p:grpSpPr>
          <a:xfrm>
            <a:off x="929622" y="3234082"/>
            <a:ext cx="3470644" cy="1354813"/>
            <a:chOff x="929622" y="2927145"/>
            <a:chExt cx="3470644" cy="1354813"/>
          </a:xfrm>
        </p:grpSpPr>
        <p:sp>
          <p:nvSpPr>
            <p:cNvPr id="36" name="任意多边形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2927145"/>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5ABCD2"/>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301889" y="2958519"/>
              <a:ext cx="2339102" cy="1323439"/>
            </a:xfrm>
            <a:prstGeom prst="rect">
              <a:avLst/>
            </a:prstGeom>
            <a:noFill/>
            <a:effectLst/>
          </p:spPr>
          <p:txBody>
            <a:bodyPr wrap="none" rtlCol="0">
              <a:spAutoFit/>
            </a:bodyPr>
            <a:lstStyle/>
            <a:p>
              <a:pPr>
                <a:buClr>
                  <a:srgbClr val="808080"/>
                </a:buClr>
              </a:pPr>
              <a:r>
                <a:rPr lang="zh-CN" altLang="en-US" sz="2400" dirty="0" smtClean="0">
                  <a:solidFill>
                    <a:srgbClr val="0170C1"/>
                  </a:solidFill>
                  <a:sym typeface="+mn-lt"/>
                </a:rPr>
                <a:t>      </a:t>
              </a:r>
              <a:r>
                <a:rPr lang="zh-CN" altLang="en-US" sz="2400" dirty="0" smtClean="0">
                  <a:solidFill>
                    <a:srgbClr val="5ABCD2"/>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5ABCD2"/>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Freeform 26"/>
            <p:cNvSpPr>
              <a:spLocks noEditPoints="1"/>
            </p:cNvSpPr>
            <p:nvPr/>
          </p:nvSpPr>
          <p:spPr bwMode="auto">
            <a:xfrm>
              <a:off x="3759709" y="3218025"/>
              <a:ext cx="310925" cy="32666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5ABCD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7394414" y="2222683"/>
            <a:ext cx="3470644" cy="1338299"/>
            <a:chOff x="7394414" y="1915746"/>
            <a:chExt cx="3470644" cy="1338299"/>
          </a:xfrm>
        </p:grpSpPr>
        <p:sp>
          <p:nvSpPr>
            <p:cNvPr id="40" name="任意多边形 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191574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0170C1"/>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1" name="文本框 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1930606"/>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247CAE"/>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Freeform 48"/>
            <p:cNvSpPr>
              <a:spLocks noEditPoints="1"/>
            </p:cNvSpPr>
            <p:nvPr/>
          </p:nvSpPr>
          <p:spPr bwMode="auto">
            <a:xfrm>
              <a:off x="7674718" y="2169179"/>
              <a:ext cx="370789" cy="3549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247CA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3" name="组合 42"/>
          <p:cNvGrpSpPr/>
          <p:nvPr/>
        </p:nvGrpSpPr>
        <p:grpSpPr>
          <a:xfrm>
            <a:off x="7394414" y="4208333"/>
            <a:ext cx="3470644" cy="1373024"/>
            <a:chOff x="7394414" y="3901396"/>
            <a:chExt cx="3470644" cy="1373024"/>
          </a:xfrm>
        </p:grpSpPr>
        <p:sp>
          <p:nvSpPr>
            <p:cNvPr id="44" name="任意多边形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39013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0170C1"/>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5"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3950981"/>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247CAE"/>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247CAE"/>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Freeform 31"/>
            <p:cNvSpPr>
              <a:spLocks noEditPoints="1"/>
            </p:cNvSpPr>
            <p:nvPr/>
          </p:nvSpPr>
          <p:spPr bwMode="auto">
            <a:xfrm>
              <a:off x="7717278" y="4213696"/>
              <a:ext cx="285667" cy="35924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247CA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7" name="组合 46"/>
          <p:cNvGrpSpPr/>
          <p:nvPr/>
        </p:nvGrpSpPr>
        <p:grpSpPr>
          <a:xfrm>
            <a:off x="929622" y="5219733"/>
            <a:ext cx="3470644" cy="1383088"/>
            <a:chOff x="929622" y="4912796"/>
            <a:chExt cx="3470644" cy="1383088"/>
          </a:xfrm>
        </p:grpSpPr>
        <p:sp>
          <p:nvSpPr>
            <p:cNvPr id="48" name="任意多边形 4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49127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5ABCD2"/>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88375" y="4972445"/>
              <a:ext cx="2339102" cy="1323439"/>
            </a:xfrm>
            <a:prstGeom prst="rect">
              <a:avLst/>
            </a:prstGeom>
            <a:noFill/>
            <a:effectLst/>
          </p:spPr>
          <p:txBody>
            <a:bodyPr wrap="none" rtlCol="0">
              <a:spAutoFit/>
            </a:bodyPr>
            <a:lstStyle/>
            <a:p>
              <a:pPr>
                <a:buClr>
                  <a:srgbClr val="0298A8"/>
                </a:buClr>
              </a:pPr>
              <a:r>
                <a:rPr lang="zh-CN" altLang="en-US" sz="2400" dirty="0" smtClean="0">
                  <a:solidFill>
                    <a:prstClr val="white">
                      <a:lumMod val="50000"/>
                    </a:prstClr>
                  </a:solidFill>
                  <a:sym typeface="+mn-lt"/>
                </a:rPr>
                <a:t>      </a:t>
              </a:r>
              <a:r>
                <a:rPr lang="zh-CN" altLang="en-US" sz="2400" dirty="0" smtClean="0">
                  <a:solidFill>
                    <a:srgbClr val="5ABCD2"/>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Freeform 16"/>
            <p:cNvSpPr>
              <a:spLocks noEditPoints="1"/>
            </p:cNvSpPr>
            <p:nvPr/>
          </p:nvSpPr>
          <p:spPr bwMode="auto">
            <a:xfrm>
              <a:off x="3724572" y="5208369"/>
              <a:ext cx="420284" cy="335163"/>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5ABCD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4761006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childTnLst>
                          </p:cTn>
                        </p:par>
                        <p:par>
                          <p:cTn id="10" fill="hold">
                            <p:stCondLst>
                              <p:cond delay="750"/>
                            </p:stCondLst>
                            <p:childTnLst>
                              <p:par>
                                <p:cTn id="11" presetID="2" presetClass="entr" presetSubtype="2" decel="3600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750" fill="hold"/>
                                        <p:tgtEl>
                                          <p:spTgt spid="39"/>
                                        </p:tgtEl>
                                        <p:attrNameLst>
                                          <p:attrName>ppt_x</p:attrName>
                                        </p:attrNameLst>
                                      </p:cBhvr>
                                      <p:tavLst>
                                        <p:tav tm="0">
                                          <p:val>
                                            <p:strVal val="1+#ppt_w/2"/>
                                          </p:val>
                                        </p:tav>
                                        <p:tav tm="100000">
                                          <p:val>
                                            <p:strVal val="#ppt_x"/>
                                          </p:val>
                                        </p:tav>
                                      </p:tavLst>
                                    </p:anim>
                                    <p:anim calcmode="lin" valueType="num">
                                      <p:cBhvr additive="base">
                                        <p:cTn id="14" dur="75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750" fill="hold"/>
                                        <p:tgtEl>
                                          <p:spTgt spid="23"/>
                                        </p:tgtEl>
                                        <p:attrNameLst>
                                          <p:attrName>ppt_w</p:attrName>
                                        </p:attrNameLst>
                                      </p:cBhvr>
                                      <p:tavLst>
                                        <p:tav tm="0">
                                          <p:val>
                                            <p:fltVal val="0"/>
                                          </p:val>
                                        </p:tav>
                                        <p:tav tm="100000">
                                          <p:val>
                                            <p:strVal val="#ppt_w"/>
                                          </p:val>
                                        </p:tav>
                                      </p:tavLst>
                                    </p:anim>
                                    <p:anim calcmode="lin" valueType="num">
                                      <p:cBhvr>
                                        <p:cTn id="19" dur="750" fill="hold"/>
                                        <p:tgtEl>
                                          <p:spTgt spid="23"/>
                                        </p:tgtEl>
                                        <p:attrNameLst>
                                          <p:attrName>ppt_h</p:attrName>
                                        </p:attrNameLst>
                                      </p:cBhvr>
                                      <p:tavLst>
                                        <p:tav tm="0">
                                          <p:val>
                                            <p:fltVal val="0"/>
                                          </p:val>
                                        </p:tav>
                                        <p:tav tm="100000">
                                          <p:val>
                                            <p:strVal val="#ppt_h"/>
                                          </p:val>
                                        </p:tav>
                                      </p:tavLst>
                                    </p:anim>
                                    <p:animEffect transition="in" filter="fade">
                                      <p:cBhvr>
                                        <p:cTn id="20" dur="750"/>
                                        <p:tgtEl>
                                          <p:spTgt spid="23"/>
                                        </p:tgtEl>
                                      </p:cBhvr>
                                    </p:animEffect>
                                  </p:childTnLst>
                                </p:cTn>
                              </p:par>
                            </p:childTnLst>
                          </p:cTn>
                        </p:par>
                        <p:par>
                          <p:cTn id="21" fill="hold">
                            <p:stCondLst>
                              <p:cond delay="2250"/>
                            </p:stCondLst>
                            <p:childTnLst>
                              <p:par>
                                <p:cTn id="22" presetID="2" presetClass="entr" presetSubtype="8" decel="3600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0-#ppt_w/2"/>
                                          </p:val>
                                        </p:tav>
                                        <p:tav tm="100000">
                                          <p:val>
                                            <p:strVal val="#ppt_x"/>
                                          </p:val>
                                        </p:tav>
                                      </p:tavLst>
                                    </p:anim>
                                    <p:anim calcmode="lin" valueType="num">
                                      <p:cBhvr additive="base">
                                        <p:cTn id="25" dur="75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childTnLst>
                          </p:cTn>
                        </p:par>
                        <p:par>
                          <p:cTn id="32" fill="hold">
                            <p:stCondLst>
                              <p:cond delay="3750"/>
                            </p:stCondLst>
                            <p:childTnLst>
                              <p:par>
                                <p:cTn id="33" presetID="2" presetClass="entr" presetSubtype="2" decel="3600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750" fill="hold"/>
                                        <p:tgtEl>
                                          <p:spTgt spid="43"/>
                                        </p:tgtEl>
                                        <p:attrNameLst>
                                          <p:attrName>ppt_x</p:attrName>
                                        </p:attrNameLst>
                                      </p:cBhvr>
                                      <p:tavLst>
                                        <p:tav tm="0">
                                          <p:val>
                                            <p:strVal val="1+#ppt_w/2"/>
                                          </p:val>
                                        </p:tav>
                                        <p:tav tm="100000">
                                          <p:val>
                                            <p:strVal val="#ppt_x"/>
                                          </p:val>
                                        </p:tav>
                                      </p:tavLst>
                                    </p:anim>
                                    <p:anim calcmode="lin" valueType="num">
                                      <p:cBhvr additive="base">
                                        <p:cTn id="36" dur="75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53" presetClass="entr" presetSubtype="16"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750" fill="hold"/>
                                        <p:tgtEl>
                                          <p:spTgt spid="29"/>
                                        </p:tgtEl>
                                        <p:attrNameLst>
                                          <p:attrName>ppt_w</p:attrName>
                                        </p:attrNameLst>
                                      </p:cBhvr>
                                      <p:tavLst>
                                        <p:tav tm="0">
                                          <p:val>
                                            <p:fltVal val="0"/>
                                          </p:val>
                                        </p:tav>
                                        <p:tav tm="100000">
                                          <p:val>
                                            <p:strVal val="#ppt_w"/>
                                          </p:val>
                                        </p:tav>
                                      </p:tavLst>
                                    </p:anim>
                                    <p:anim calcmode="lin" valueType="num">
                                      <p:cBhvr>
                                        <p:cTn id="41" dur="750" fill="hold"/>
                                        <p:tgtEl>
                                          <p:spTgt spid="29"/>
                                        </p:tgtEl>
                                        <p:attrNameLst>
                                          <p:attrName>ppt_h</p:attrName>
                                        </p:attrNameLst>
                                      </p:cBhvr>
                                      <p:tavLst>
                                        <p:tav tm="0">
                                          <p:val>
                                            <p:fltVal val="0"/>
                                          </p:val>
                                        </p:tav>
                                        <p:tav tm="100000">
                                          <p:val>
                                            <p:strVal val="#ppt_h"/>
                                          </p:val>
                                        </p:tav>
                                      </p:tavLst>
                                    </p:anim>
                                    <p:animEffect transition="in" filter="fade">
                                      <p:cBhvr>
                                        <p:cTn id="42" dur="750"/>
                                        <p:tgtEl>
                                          <p:spTgt spid="29"/>
                                        </p:tgtEl>
                                      </p:cBhvr>
                                    </p:animEffect>
                                  </p:childTnLst>
                                </p:cTn>
                              </p:par>
                            </p:childTnLst>
                          </p:cTn>
                        </p:par>
                        <p:par>
                          <p:cTn id="43" fill="hold">
                            <p:stCondLst>
                              <p:cond delay="5250"/>
                            </p:stCondLst>
                            <p:childTnLst>
                              <p:par>
                                <p:cTn id="44" presetID="2" presetClass="entr" presetSubtype="8" decel="3600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750" fill="hold"/>
                                        <p:tgtEl>
                                          <p:spTgt spid="47"/>
                                        </p:tgtEl>
                                        <p:attrNameLst>
                                          <p:attrName>ppt_x</p:attrName>
                                        </p:attrNameLst>
                                      </p:cBhvr>
                                      <p:tavLst>
                                        <p:tav tm="0">
                                          <p:val>
                                            <p:strVal val="0-#ppt_w/2"/>
                                          </p:val>
                                        </p:tav>
                                        <p:tav tm="100000">
                                          <p:val>
                                            <p:strVal val="#ppt_x"/>
                                          </p:val>
                                        </p:tav>
                                      </p:tavLst>
                                    </p:anim>
                                    <p:anim calcmode="lin" valueType="num">
                                      <p:cBhvr additive="base">
                                        <p:cTn id="47" dur="75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
        <p:nvSpPr>
          <p:cNvPr id="52" name="文本框 5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1950047"/>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1990268"/>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1990268"/>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45411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45411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7" name="组合 5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577286"/>
            <a:ext cx="2319068" cy="1039840"/>
            <a:chOff x="2707931" y="3719285"/>
            <a:chExt cx="2319068" cy="1039840"/>
          </a:xfrm>
        </p:grpSpPr>
        <p:sp>
          <p:nvSpPr>
            <p:cNvPr id="58"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5ABCD2"/>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59"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60" name="组合 5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577286"/>
            <a:ext cx="2316969" cy="1039840"/>
            <a:chOff x="5027001" y="3719285"/>
            <a:chExt cx="2316969" cy="1039840"/>
          </a:xfrm>
        </p:grpSpPr>
        <p:sp>
          <p:nvSpPr>
            <p:cNvPr id="61"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endParaRPr lang="en-US" sz="2400"/>
            </a:p>
          </p:txBody>
        </p:sp>
        <p:grpSp>
          <p:nvGrpSpPr>
            <p:cNvPr id="62" name="Group 77"/>
            <p:cNvGrpSpPr/>
            <p:nvPr/>
          </p:nvGrpSpPr>
          <p:grpSpPr>
            <a:xfrm>
              <a:off x="5869058" y="3989143"/>
              <a:ext cx="653147" cy="500124"/>
              <a:chOff x="5552261" y="1554043"/>
              <a:chExt cx="363359" cy="278229"/>
            </a:xfrm>
            <a:solidFill>
              <a:schemeClr val="bg1"/>
            </a:solidFill>
          </p:grpSpPr>
          <p:sp>
            <p:nvSpPr>
              <p:cNvPr id="63"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64"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65"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66" name="组合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577286"/>
            <a:ext cx="2316969" cy="1039840"/>
            <a:chOff x="7343970" y="3719285"/>
            <a:chExt cx="2316969" cy="1039840"/>
          </a:xfrm>
        </p:grpSpPr>
        <p:sp>
          <p:nvSpPr>
            <p:cNvPr id="67"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5ABCD2"/>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68"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69" name="组合 6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577286"/>
            <a:ext cx="2316969" cy="1039840"/>
            <a:chOff x="390963" y="3719285"/>
            <a:chExt cx="2316969" cy="1039840"/>
          </a:xfrm>
        </p:grpSpPr>
        <p:sp>
          <p:nvSpPr>
            <p:cNvPr id="70"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pPr algn="ctr"/>
              <a:endParaRPr lang="en-US" sz="2400"/>
            </a:p>
          </p:txBody>
        </p:sp>
        <p:grpSp>
          <p:nvGrpSpPr>
            <p:cNvPr id="71" name="Group 40"/>
            <p:cNvGrpSpPr/>
            <p:nvPr/>
          </p:nvGrpSpPr>
          <p:grpSpPr>
            <a:xfrm>
              <a:off x="1212724" y="3976077"/>
              <a:ext cx="684405" cy="539203"/>
              <a:chOff x="1058564" y="1781841"/>
              <a:chExt cx="649993" cy="512092"/>
            </a:xfrm>
            <a:solidFill>
              <a:schemeClr val="bg1"/>
            </a:solidFill>
          </p:grpSpPr>
          <p:sp>
            <p:nvSpPr>
              <p:cNvPr id="72"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sp>
            <p:nvSpPr>
              <p:cNvPr id="73"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74" name="组合 7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577286"/>
            <a:ext cx="2316969" cy="1039840"/>
            <a:chOff x="9660939" y="3719285"/>
            <a:chExt cx="2316969" cy="1039840"/>
          </a:xfrm>
        </p:grpSpPr>
        <p:sp>
          <p:nvSpPr>
            <p:cNvPr id="75"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76"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2400">
                <a:solidFill>
                  <a:prstClr val="black"/>
                </a:solidFill>
              </a:endParaRPr>
            </a:p>
          </p:txBody>
        </p:sp>
      </p:grpSp>
      <p:cxnSp>
        <p:nvCxnSpPr>
          <p:cNvPr id="77"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8"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9"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0"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686401"/>
            <a:ext cx="0" cy="546848"/>
          </a:xfrm>
          <a:prstGeom prst="line">
            <a:avLst/>
          </a:prstGeom>
          <a:ln w="28575">
            <a:solidFill>
              <a:srgbClr val="5ABCD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686401"/>
            <a:ext cx="0" cy="546848"/>
          </a:xfrm>
          <a:prstGeom prst="line">
            <a:avLst/>
          </a:prstGeom>
          <a:ln w="28575">
            <a:solidFill>
              <a:srgbClr val="5ABCD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91519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750" fill="hold"/>
                                        <p:tgtEl>
                                          <p:spTgt spid="69"/>
                                        </p:tgtEl>
                                        <p:attrNameLst>
                                          <p:attrName>ppt_x</p:attrName>
                                        </p:attrNameLst>
                                      </p:cBhvr>
                                      <p:tavLst>
                                        <p:tav tm="0">
                                          <p:val>
                                            <p:strVal val="#ppt_x"/>
                                          </p:val>
                                        </p:tav>
                                        <p:tav tm="100000">
                                          <p:val>
                                            <p:strVal val="#ppt_x"/>
                                          </p:val>
                                        </p:tav>
                                      </p:tavLst>
                                    </p:anim>
                                    <p:anim calcmode="lin" valueType="num">
                                      <p:cBhvr additive="base">
                                        <p:cTn id="8" dur="750" fill="hold"/>
                                        <p:tgtEl>
                                          <p:spTgt spid="69"/>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750" fill="hold"/>
                                        <p:tgtEl>
                                          <p:spTgt spid="57"/>
                                        </p:tgtEl>
                                        <p:attrNameLst>
                                          <p:attrName>ppt_x</p:attrName>
                                        </p:attrNameLst>
                                      </p:cBhvr>
                                      <p:tavLst>
                                        <p:tav tm="0">
                                          <p:val>
                                            <p:strVal val="#ppt_x"/>
                                          </p:val>
                                        </p:tav>
                                        <p:tav tm="100000">
                                          <p:val>
                                            <p:strVal val="#ppt_x"/>
                                          </p:val>
                                        </p:tav>
                                      </p:tavLst>
                                    </p:anim>
                                    <p:anim calcmode="lin" valueType="num">
                                      <p:cBhvr additive="base">
                                        <p:cTn id="12" dur="750" fill="hold"/>
                                        <p:tgtEl>
                                          <p:spTgt spid="57"/>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750" fill="hold"/>
                                        <p:tgtEl>
                                          <p:spTgt spid="60"/>
                                        </p:tgtEl>
                                        <p:attrNameLst>
                                          <p:attrName>ppt_x</p:attrName>
                                        </p:attrNameLst>
                                      </p:cBhvr>
                                      <p:tavLst>
                                        <p:tav tm="0">
                                          <p:val>
                                            <p:strVal val="#ppt_x"/>
                                          </p:val>
                                        </p:tav>
                                        <p:tav tm="100000">
                                          <p:val>
                                            <p:strVal val="#ppt_x"/>
                                          </p:val>
                                        </p:tav>
                                      </p:tavLst>
                                    </p:anim>
                                    <p:anim calcmode="lin" valueType="num">
                                      <p:cBhvr additive="base">
                                        <p:cTn id="16" dur="750" fill="hold"/>
                                        <p:tgtEl>
                                          <p:spTgt spid="60"/>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750" fill="hold"/>
                                        <p:tgtEl>
                                          <p:spTgt spid="66"/>
                                        </p:tgtEl>
                                        <p:attrNameLst>
                                          <p:attrName>ppt_x</p:attrName>
                                        </p:attrNameLst>
                                      </p:cBhvr>
                                      <p:tavLst>
                                        <p:tav tm="0">
                                          <p:val>
                                            <p:strVal val="#ppt_x"/>
                                          </p:val>
                                        </p:tav>
                                        <p:tav tm="100000">
                                          <p:val>
                                            <p:strVal val="#ppt_x"/>
                                          </p:val>
                                        </p:tav>
                                      </p:tavLst>
                                    </p:anim>
                                    <p:anim calcmode="lin" valueType="num">
                                      <p:cBhvr additive="base">
                                        <p:cTn id="20" dur="750" fill="hold"/>
                                        <p:tgtEl>
                                          <p:spTgt spid="66"/>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750" fill="hold"/>
                                        <p:tgtEl>
                                          <p:spTgt spid="74"/>
                                        </p:tgtEl>
                                        <p:attrNameLst>
                                          <p:attrName>ppt_x</p:attrName>
                                        </p:attrNameLst>
                                      </p:cBhvr>
                                      <p:tavLst>
                                        <p:tav tm="0">
                                          <p:val>
                                            <p:strVal val="#ppt_x"/>
                                          </p:val>
                                        </p:tav>
                                        <p:tav tm="100000">
                                          <p:val>
                                            <p:strVal val="#ppt_x"/>
                                          </p:val>
                                        </p:tav>
                                      </p:tavLst>
                                    </p:anim>
                                    <p:anim calcmode="lin" valueType="num">
                                      <p:cBhvr additive="base">
                                        <p:cTn id="24" dur="75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down)">
                                      <p:cBhvr>
                                        <p:cTn id="28" dur="500"/>
                                        <p:tgtEl>
                                          <p:spTgt spid="77"/>
                                        </p:tgtEl>
                                      </p:cBhvr>
                                    </p:animEffect>
                                  </p:childTnLst>
                                </p:cTn>
                              </p:par>
                              <p:par>
                                <p:cTn id="29" presetID="22" presetClass="entr" presetSubtype="1"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up)">
                                      <p:cBhvr>
                                        <p:cTn id="31" dur="500"/>
                                        <p:tgtEl>
                                          <p:spTgt spid="80"/>
                                        </p:tgtEl>
                                      </p:cBhvr>
                                    </p:animEffect>
                                  </p:childTnLst>
                                </p:cTn>
                              </p:par>
                              <p:par>
                                <p:cTn id="32" presetID="22" presetClass="entr" presetSubtype="4"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down)">
                                      <p:cBhvr>
                                        <p:cTn id="34" dur="500"/>
                                        <p:tgtEl>
                                          <p:spTgt spid="78"/>
                                        </p:tgtEl>
                                      </p:cBhvr>
                                    </p:animEffect>
                                  </p:childTnLst>
                                </p:cTn>
                              </p:par>
                              <p:par>
                                <p:cTn id="35" presetID="22" presetClass="entr" presetSubtype="1" fill="hold" nodeType="with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up)">
                                      <p:cBhvr>
                                        <p:cTn id="37" dur="500"/>
                                        <p:tgtEl>
                                          <p:spTgt spid="81"/>
                                        </p:tgtEl>
                                      </p:cBhvr>
                                    </p:animEffect>
                                  </p:childTnLst>
                                </p:cTn>
                              </p:par>
                              <p:par>
                                <p:cTn id="38" presetID="22" presetClass="entr" presetSubtype="4" fill="hold"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down)">
                                      <p:cBhvr>
                                        <p:cTn id="40" dur="500"/>
                                        <p:tgtEl>
                                          <p:spTgt spid="79"/>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strVal val="#ppt_w+.3"/>
                                          </p:val>
                                        </p:tav>
                                        <p:tav tm="100000">
                                          <p:val>
                                            <p:strVal val="#ppt_w"/>
                                          </p:val>
                                        </p:tav>
                                      </p:tavLst>
                                    </p:anim>
                                    <p:anim calcmode="lin" valueType="num">
                                      <p:cBhvr>
                                        <p:cTn id="45" dur="1000" fill="hold"/>
                                        <p:tgtEl>
                                          <p:spTgt spid="52"/>
                                        </p:tgtEl>
                                        <p:attrNameLst>
                                          <p:attrName>ppt_h</p:attrName>
                                        </p:attrNameLst>
                                      </p:cBhvr>
                                      <p:tavLst>
                                        <p:tav tm="0">
                                          <p:val>
                                            <p:strVal val="#ppt_h"/>
                                          </p:val>
                                        </p:tav>
                                        <p:tav tm="100000">
                                          <p:val>
                                            <p:strVal val="#ppt_h"/>
                                          </p:val>
                                        </p:tav>
                                      </p:tavLst>
                                    </p:anim>
                                    <p:animEffect transition="in" filter="fade">
                                      <p:cBhvr>
                                        <p:cTn id="46" dur="1000"/>
                                        <p:tgtEl>
                                          <p:spTgt spid="52"/>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53"/>
                                        </p:tgtEl>
                                        <p:attrNameLst>
                                          <p:attrName>style.visibility</p:attrName>
                                        </p:attrNameLst>
                                      </p:cBhvr>
                                      <p:to>
                                        <p:strVal val="visible"/>
                                      </p:to>
                                    </p:set>
                                    <p:anim calcmode="lin" valueType="num">
                                      <p:cBhvr>
                                        <p:cTn id="49" dur="1000" fill="hold"/>
                                        <p:tgtEl>
                                          <p:spTgt spid="53"/>
                                        </p:tgtEl>
                                        <p:attrNameLst>
                                          <p:attrName>ppt_w</p:attrName>
                                        </p:attrNameLst>
                                      </p:cBhvr>
                                      <p:tavLst>
                                        <p:tav tm="0">
                                          <p:val>
                                            <p:strVal val="#ppt_w+.3"/>
                                          </p:val>
                                        </p:tav>
                                        <p:tav tm="100000">
                                          <p:val>
                                            <p:strVal val="#ppt_w"/>
                                          </p:val>
                                        </p:tav>
                                      </p:tavLst>
                                    </p:anim>
                                    <p:anim calcmode="lin" valueType="num">
                                      <p:cBhvr>
                                        <p:cTn id="50" dur="1000" fill="hold"/>
                                        <p:tgtEl>
                                          <p:spTgt spid="53"/>
                                        </p:tgtEl>
                                        <p:attrNameLst>
                                          <p:attrName>ppt_h</p:attrName>
                                        </p:attrNameLst>
                                      </p:cBhvr>
                                      <p:tavLst>
                                        <p:tav tm="0">
                                          <p:val>
                                            <p:strVal val="#ppt_h"/>
                                          </p:val>
                                        </p:tav>
                                        <p:tav tm="100000">
                                          <p:val>
                                            <p:strVal val="#ppt_h"/>
                                          </p:val>
                                        </p:tav>
                                      </p:tavLst>
                                    </p:anim>
                                    <p:animEffect transition="in" filter="fade">
                                      <p:cBhvr>
                                        <p:cTn id="51" dur="1000"/>
                                        <p:tgtEl>
                                          <p:spTgt spid="53"/>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54"/>
                                        </p:tgtEl>
                                        <p:attrNameLst>
                                          <p:attrName>style.visibility</p:attrName>
                                        </p:attrNameLst>
                                      </p:cBhvr>
                                      <p:to>
                                        <p:strVal val="visible"/>
                                      </p:to>
                                    </p:set>
                                    <p:anim calcmode="lin" valueType="num">
                                      <p:cBhvr>
                                        <p:cTn id="54" dur="1000" fill="hold"/>
                                        <p:tgtEl>
                                          <p:spTgt spid="54"/>
                                        </p:tgtEl>
                                        <p:attrNameLst>
                                          <p:attrName>ppt_w</p:attrName>
                                        </p:attrNameLst>
                                      </p:cBhvr>
                                      <p:tavLst>
                                        <p:tav tm="0">
                                          <p:val>
                                            <p:strVal val="#ppt_w+.3"/>
                                          </p:val>
                                        </p:tav>
                                        <p:tav tm="100000">
                                          <p:val>
                                            <p:strVal val="#ppt_w"/>
                                          </p:val>
                                        </p:tav>
                                      </p:tavLst>
                                    </p:anim>
                                    <p:anim calcmode="lin" valueType="num">
                                      <p:cBhvr>
                                        <p:cTn id="55" dur="1000" fill="hold"/>
                                        <p:tgtEl>
                                          <p:spTgt spid="54"/>
                                        </p:tgtEl>
                                        <p:attrNameLst>
                                          <p:attrName>ppt_h</p:attrName>
                                        </p:attrNameLst>
                                      </p:cBhvr>
                                      <p:tavLst>
                                        <p:tav tm="0">
                                          <p:val>
                                            <p:strVal val="#ppt_h"/>
                                          </p:val>
                                        </p:tav>
                                        <p:tav tm="100000">
                                          <p:val>
                                            <p:strVal val="#ppt_h"/>
                                          </p:val>
                                        </p:tav>
                                      </p:tavLst>
                                    </p:anim>
                                    <p:animEffect transition="in" filter="fade">
                                      <p:cBhvr>
                                        <p:cTn id="56" dur="1000"/>
                                        <p:tgtEl>
                                          <p:spTgt spid="54"/>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1000" fill="hold"/>
                                        <p:tgtEl>
                                          <p:spTgt spid="55"/>
                                        </p:tgtEl>
                                        <p:attrNameLst>
                                          <p:attrName>ppt_w</p:attrName>
                                        </p:attrNameLst>
                                      </p:cBhvr>
                                      <p:tavLst>
                                        <p:tav tm="0">
                                          <p:val>
                                            <p:strVal val="#ppt_w+.3"/>
                                          </p:val>
                                        </p:tav>
                                        <p:tav tm="100000">
                                          <p:val>
                                            <p:strVal val="#ppt_w"/>
                                          </p:val>
                                        </p:tav>
                                      </p:tavLst>
                                    </p:anim>
                                    <p:anim calcmode="lin" valueType="num">
                                      <p:cBhvr>
                                        <p:cTn id="60" dur="1000" fill="hold"/>
                                        <p:tgtEl>
                                          <p:spTgt spid="55"/>
                                        </p:tgtEl>
                                        <p:attrNameLst>
                                          <p:attrName>ppt_h</p:attrName>
                                        </p:attrNameLst>
                                      </p:cBhvr>
                                      <p:tavLst>
                                        <p:tav tm="0">
                                          <p:val>
                                            <p:strVal val="#ppt_h"/>
                                          </p:val>
                                        </p:tav>
                                        <p:tav tm="100000">
                                          <p:val>
                                            <p:strVal val="#ppt_h"/>
                                          </p:val>
                                        </p:tav>
                                      </p:tavLst>
                                    </p:anim>
                                    <p:animEffect transition="in" filter="fade">
                                      <p:cBhvr>
                                        <p:cTn id="61" dur="1000"/>
                                        <p:tgtEl>
                                          <p:spTgt spid="55"/>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56"/>
                                        </p:tgtEl>
                                        <p:attrNameLst>
                                          <p:attrName>style.visibility</p:attrName>
                                        </p:attrNameLst>
                                      </p:cBhvr>
                                      <p:to>
                                        <p:strVal val="visible"/>
                                      </p:to>
                                    </p:set>
                                    <p:anim calcmode="lin" valueType="num">
                                      <p:cBhvr>
                                        <p:cTn id="64" dur="1000" fill="hold"/>
                                        <p:tgtEl>
                                          <p:spTgt spid="56"/>
                                        </p:tgtEl>
                                        <p:attrNameLst>
                                          <p:attrName>ppt_w</p:attrName>
                                        </p:attrNameLst>
                                      </p:cBhvr>
                                      <p:tavLst>
                                        <p:tav tm="0">
                                          <p:val>
                                            <p:strVal val="#ppt_w+.3"/>
                                          </p:val>
                                        </p:tav>
                                        <p:tav tm="100000">
                                          <p:val>
                                            <p:strVal val="#ppt_w"/>
                                          </p:val>
                                        </p:tav>
                                      </p:tavLst>
                                    </p:anim>
                                    <p:anim calcmode="lin" valueType="num">
                                      <p:cBhvr>
                                        <p:cTn id="65" dur="1000" fill="hold"/>
                                        <p:tgtEl>
                                          <p:spTgt spid="56"/>
                                        </p:tgtEl>
                                        <p:attrNameLst>
                                          <p:attrName>ppt_h</p:attrName>
                                        </p:attrNameLst>
                                      </p:cBhvr>
                                      <p:tavLst>
                                        <p:tav tm="0">
                                          <p:val>
                                            <p:strVal val="#ppt_h"/>
                                          </p:val>
                                        </p:tav>
                                        <p:tav tm="100000">
                                          <p:val>
                                            <p:strVal val="#ppt_h"/>
                                          </p:val>
                                        </p:tav>
                                      </p:tavLst>
                                    </p:anim>
                                    <p:animEffect transition="in" filter="fade">
                                      <p:cBhvr>
                                        <p:cTn id="66"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1506"/>
          <a:stretch/>
        </p:blipFill>
        <p:spPr>
          <a:xfrm>
            <a:off x="0" y="0"/>
            <a:ext cx="12192000" cy="126836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59" r="74947"/>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758" t="55960" r="15697" b="14141"/>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grpSp>
        <p:nvGrpSpPr>
          <p:cNvPr id="38" name="组合 37"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83553" y="2421092"/>
            <a:ext cx="4486251" cy="3457035"/>
            <a:chOff x="3883553" y="2421092"/>
            <a:chExt cx="4486251" cy="3457035"/>
          </a:xfrm>
          <a:solidFill>
            <a:srgbClr val="247CAE"/>
          </a:solidFill>
        </p:grpSpPr>
        <p:sp>
          <p:nvSpPr>
            <p:cNvPr id="39" name="矩形 1"/>
            <p:cNvSpPr/>
            <p:nvPr/>
          </p:nvSpPr>
          <p:spPr>
            <a:xfrm rot="293950">
              <a:off x="5179612" y="5548017"/>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0" name="矩形 1"/>
            <p:cNvSpPr/>
            <p:nvPr/>
          </p:nvSpPr>
          <p:spPr>
            <a:xfrm rot="19913209">
              <a:off x="4861409" y="4859457"/>
              <a:ext cx="193160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1" name="矩形 1"/>
            <p:cNvSpPr/>
            <p:nvPr/>
          </p:nvSpPr>
          <p:spPr>
            <a:xfrm rot="708470">
              <a:off x="4483663" y="4079411"/>
              <a:ext cx="239447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2" name="矩形 1"/>
            <p:cNvSpPr/>
            <p:nvPr/>
          </p:nvSpPr>
          <p:spPr>
            <a:xfrm rot="293950">
              <a:off x="4560710" y="2421092"/>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3" name="矩形 1"/>
            <p:cNvSpPr/>
            <p:nvPr/>
          </p:nvSpPr>
          <p:spPr>
            <a:xfrm rot="20453418">
              <a:off x="3883553" y="3253044"/>
              <a:ext cx="3827870" cy="42124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grpSp>
      <p:grpSp>
        <p:nvGrpSpPr>
          <p:cNvPr id="44" name="组合 4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370573" y="3456406"/>
            <a:ext cx="1170925" cy="1117972"/>
            <a:chOff x="3370573" y="3456406"/>
            <a:chExt cx="1170925" cy="1117972"/>
          </a:xfrm>
        </p:grpSpPr>
        <p:sp>
          <p:nvSpPr>
            <p:cNvPr id="45" name="椭圆 44"/>
            <p:cNvSpPr/>
            <p:nvPr/>
          </p:nvSpPr>
          <p:spPr>
            <a:xfrm>
              <a:off x="3412706" y="3456406"/>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6" name="TextBox 64"/>
            <p:cNvSpPr txBox="1"/>
            <p:nvPr/>
          </p:nvSpPr>
          <p:spPr>
            <a:xfrm flipH="1">
              <a:off x="3370573" y="3741974"/>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03</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47" name="组合 4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490675" y="2137435"/>
            <a:ext cx="1170925" cy="1117972"/>
            <a:chOff x="7505915" y="2091715"/>
            <a:chExt cx="1170925" cy="1117972"/>
          </a:xfrm>
        </p:grpSpPr>
        <p:sp>
          <p:nvSpPr>
            <p:cNvPr id="48" name="椭圆 47"/>
            <p:cNvSpPr/>
            <p:nvPr/>
          </p:nvSpPr>
          <p:spPr>
            <a:xfrm>
              <a:off x="7558868" y="2091715"/>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9" name="TextBox 65"/>
            <p:cNvSpPr txBox="1"/>
            <p:nvPr/>
          </p:nvSpPr>
          <p:spPr>
            <a:xfrm flipH="1">
              <a:off x="7505915" y="2371491"/>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02</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50" name="组合 4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697230" y="5223661"/>
            <a:ext cx="1170925" cy="1117972"/>
            <a:chOff x="7697230" y="5223661"/>
            <a:chExt cx="1170925" cy="1117972"/>
          </a:xfrm>
        </p:grpSpPr>
        <p:sp>
          <p:nvSpPr>
            <p:cNvPr id="82" name="椭圆 81"/>
            <p:cNvSpPr/>
            <p:nvPr/>
          </p:nvSpPr>
          <p:spPr>
            <a:xfrm>
              <a:off x="7723707" y="5223661"/>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3" name="TextBox 66"/>
            <p:cNvSpPr txBox="1"/>
            <p:nvPr/>
          </p:nvSpPr>
          <p:spPr>
            <a:xfrm flipH="1">
              <a:off x="7697230" y="5535706"/>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06</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84" name="组合 8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6505252" y="4144467"/>
            <a:ext cx="864880" cy="660219"/>
            <a:chOff x="6505252" y="4144467"/>
            <a:chExt cx="864880" cy="660219"/>
          </a:xfrm>
        </p:grpSpPr>
        <p:sp>
          <p:nvSpPr>
            <p:cNvPr id="85" name="椭圆 84"/>
            <p:cNvSpPr/>
            <p:nvPr/>
          </p:nvSpPr>
          <p:spPr>
            <a:xfrm>
              <a:off x="6597025" y="4144467"/>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6" name="TextBox 67"/>
            <p:cNvSpPr txBox="1"/>
            <p:nvPr/>
          </p:nvSpPr>
          <p:spPr>
            <a:xfrm flipH="1">
              <a:off x="6505252" y="4270942"/>
              <a:ext cx="864880"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dirty="0">
                  <a:solidFill>
                    <a:srgbClr val="FFFFFF"/>
                  </a:solidFill>
                  <a:latin typeface="Arial Rounded MT Bold" panose="020F0704030504030204" pitchFamily="34" charset="0"/>
                  <a:cs typeface="Times New Roman" panose="02020603050405020304" pitchFamily="18" charset="0"/>
                </a:rPr>
                <a:t>04</a:t>
              </a:r>
              <a:endParaRPr lang="zh-CN" altLang="en-US" sz="2800" dirty="0">
                <a:solidFill>
                  <a:srgbClr val="FFFFFF"/>
                </a:solidFill>
                <a:latin typeface="Arial Rounded MT Bold" panose="020F0704030504030204" pitchFamily="34" charset="0"/>
                <a:cs typeface="Times New Roman" panose="02020603050405020304" pitchFamily="18" charset="0"/>
              </a:endParaRPr>
            </a:p>
          </p:txBody>
        </p:sp>
      </p:grpSp>
      <p:grpSp>
        <p:nvGrpSpPr>
          <p:cNvPr id="87" name="组合 8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4417179" y="5246626"/>
            <a:ext cx="864880" cy="660219"/>
            <a:chOff x="4417179" y="5246626"/>
            <a:chExt cx="864880" cy="660219"/>
          </a:xfrm>
        </p:grpSpPr>
        <p:sp>
          <p:nvSpPr>
            <p:cNvPr id="88" name="椭圆 87"/>
            <p:cNvSpPr/>
            <p:nvPr/>
          </p:nvSpPr>
          <p:spPr>
            <a:xfrm>
              <a:off x="4546293" y="5246626"/>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9" name="TextBox 68"/>
            <p:cNvSpPr txBox="1"/>
            <p:nvPr/>
          </p:nvSpPr>
          <p:spPr>
            <a:xfrm flipH="1">
              <a:off x="4417179" y="5408343"/>
              <a:ext cx="864880"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400" dirty="0">
                  <a:solidFill>
                    <a:srgbClr val="FFFFFF"/>
                  </a:solidFill>
                  <a:latin typeface="Arial Rounded MT Bold" panose="020F0704030504030204" pitchFamily="34" charset="0"/>
                  <a:cs typeface="Times New Roman" panose="02020603050405020304" pitchFamily="18" charset="0"/>
                </a:rPr>
                <a:t>05</a:t>
              </a:r>
              <a:endParaRPr lang="zh-CN" altLang="en-US" sz="2400" dirty="0">
                <a:solidFill>
                  <a:srgbClr val="FFFFFF"/>
                </a:solidFill>
                <a:latin typeface="Arial Rounded MT Bold" panose="020F0704030504030204" pitchFamily="34" charset="0"/>
                <a:cs typeface="Times New Roman" panose="02020603050405020304" pitchFamily="18" charset="0"/>
              </a:endParaRPr>
            </a:p>
          </p:txBody>
        </p:sp>
      </p:grpSp>
      <p:sp>
        <p:nvSpPr>
          <p:cNvPr id="90" name="TextBox 6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940094" y="2206238"/>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70"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477252" y="3913363"/>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TextBox 7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1368283" y="5540821"/>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TextBox 72"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8954677" y="2398325"/>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TextBox 7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7652848" y="4198021"/>
            <a:ext cx="2903653"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Box 7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9034910" y="5713072"/>
            <a:ext cx="2835046"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6" name="组合 9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80424" y="2081547"/>
            <a:ext cx="873986" cy="660219"/>
            <a:chOff x="3880424" y="2081547"/>
            <a:chExt cx="873986" cy="660219"/>
          </a:xfrm>
        </p:grpSpPr>
        <p:sp>
          <p:nvSpPr>
            <p:cNvPr id="97" name="椭圆 96"/>
            <p:cNvSpPr/>
            <p:nvPr/>
          </p:nvSpPr>
          <p:spPr>
            <a:xfrm>
              <a:off x="3987308" y="2081547"/>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98" name="TextBox 63"/>
            <p:cNvSpPr txBox="1"/>
            <p:nvPr/>
          </p:nvSpPr>
          <p:spPr>
            <a:xfrm flipH="1">
              <a:off x="3880424" y="2222892"/>
              <a:ext cx="87398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dirty="0">
                  <a:solidFill>
                    <a:srgbClr val="FFFFFF"/>
                  </a:solidFill>
                  <a:latin typeface="Arial Rounded MT Bold" panose="020F0704030504030204" pitchFamily="34" charset="0"/>
                  <a:cs typeface="Times New Roman" panose="02020603050405020304" pitchFamily="18" charset="0"/>
                </a:rPr>
                <a:t>01</a:t>
              </a:r>
              <a:endParaRPr lang="zh-CN" altLang="en-US" sz="2800" dirty="0">
                <a:solidFill>
                  <a:srgbClr val="FFFFFF"/>
                </a:solidFill>
                <a:latin typeface="Arial Rounded MT Bold" panose="020F0704030504030204" pitchFamily="34" charset="0"/>
                <a:cs typeface="Times New Roman" panose="02020603050405020304" pitchFamily="18" charset="0"/>
              </a:endParaRPr>
            </a:p>
          </p:txBody>
        </p:sp>
      </p:grpSp>
    </p:spTree>
    <p:extLst>
      <p:ext uri="{BB962C8B-B14F-4D97-AF65-F5344CB8AC3E}">
        <p14:creationId xmlns:p14="http://schemas.microsoft.com/office/powerpoint/2010/main" val="378950386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750" fill="hold"/>
                                        <p:tgtEl>
                                          <p:spTgt spid="96"/>
                                        </p:tgtEl>
                                        <p:attrNameLst>
                                          <p:attrName>ppt_w</p:attrName>
                                        </p:attrNameLst>
                                      </p:cBhvr>
                                      <p:tavLst>
                                        <p:tav tm="0">
                                          <p:val>
                                            <p:strVal val="4*#ppt_w"/>
                                          </p:val>
                                        </p:tav>
                                        <p:tav tm="100000">
                                          <p:val>
                                            <p:strVal val="#ppt_w"/>
                                          </p:val>
                                        </p:tav>
                                      </p:tavLst>
                                    </p:anim>
                                    <p:anim calcmode="lin" valueType="num">
                                      <p:cBhvr>
                                        <p:cTn id="8" dur="750" fill="hold"/>
                                        <p:tgtEl>
                                          <p:spTgt spid="96"/>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47"/>
                                        </p:tgtEl>
                                        <p:attrNameLst>
                                          <p:attrName>style.visibility</p:attrName>
                                        </p:attrNameLst>
                                      </p:cBhvr>
                                      <p:to>
                                        <p:strVal val="visible"/>
                                      </p:to>
                                    </p:set>
                                    <p:anim calcmode="lin" valueType="num">
                                      <p:cBhvr>
                                        <p:cTn id="11" dur="750" fill="hold"/>
                                        <p:tgtEl>
                                          <p:spTgt spid="47"/>
                                        </p:tgtEl>
                                        <p:attrNameLst>
                                          <p:attrName>ppt_w</p:attrName>
                                        </p:attrNameLst>
                                      </p:cBhvr>
                                      <p:tavLst>
                                        <p:tav tm="0">
                                          <p:val>
                                            <p:strVal val="4*#ppt_w"/>
                                          </p:val>
                                        </p:tav>
                                        <p:tav tm="100000">
                                          <p:val>
                                            <p:strVal val="#ppt_w"/>
                                          </p:val>
                                        </p:tav>
                                      </p:tavLst>
                                    </p:anim>
                                    <p:anim calcmode="lin" valueType="num">
                                      <p:cBhvr>
                                        <p:cTn id="12" dur="750" fill="hold"/>
                                        <p:tgtEl>
                                          <p:spTgt spid="47"/>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p:cTn id="15" dur="750" fill="hold"/>
                                        <p:tgtEl>
                                          <p:spTgt spid="44"/>
                                        </p:tgtEl>
                                        <p:attrNameLst>
                                          <p:attrName>ppt_w</p:attrName>
                                        </p:attrNameLst>
                                      </p:cBhvr>
                                      <p:tavLst>
                                        <p:tav tm="0">
                                          <p:val>
                                            <p:strVal val="4*#ppt_w"/>
                                          </p:val>
                                        </p:tav>
                                        <p:tav tm="100000">
                                          <p:val>
                                            <p:strVal val="#ppt_w"/>
                                          </p:val>
                                        </p:tav>
                                      </p:tavLst>
                                    </p:anim>
                                    <p:anim calcmode="lin" valueType="num">
                                      <p:cBhvr>
                                        <p:cTn id="16" dur="750" fill="hold"/>
                                        <p:tgtEl>
                                          <p:spTgt spid="4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84"/>
                                        </p:tgtEl>
                                        <p:attrNameLst>
                                          <p:attrName>style.visibility</p:attrName>
                                        </p:attrNameLst>
                                      </p:cBhvr>
                                      <p:to>
                                        <p:strVal val="visible"/>
                                      </p:to>
                                    </p:set>
                                    <p:anim calcmode="lin" valueType="num">
                                      <p:cBhvr>
                                        <p:cTn id="19" dur="750" fill="hold"/>
                                        <p:tgtEl>
                                          <p:spTgt spid="84"/>
                                        </p:tgtEl>
                                        <p:attrNameLst>
                                          <p:attrName>ppt_w</p:attrName>
                                        </p:attrNameLst>
                                      </p:cBhvr>
                                      <p:tavLst>
                                        <p:tav tm="0">
                                          <p:val>
                                            <p:strVal val="4*#ppt_w"/>
                                          </p:val>
                                        </p:tav>
                                        <p:tav tm="100000">
                                          <p:val>
                                            <p:strVal val="#ppt_w"/>
                                          </p:val>
                                        </p:tav>
                                      </p:tavLst>
                                    </p:anim>
                                    <p:anim calcmode="lin" valueType="num">
                                      <p:cBhvr>
                                        <p:cTn id="20" dur="750" fill="hold"/>
                                        <p:tgtEl>
                                          <p:spTgt spid="84"/>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1000"/>
                                  </p:stCondLst>
                                  <p:childTnLst>
                                    <p:set>
                                      <p:cBhvr>
                                        <p:cTn id="22" dur="1" fill="hold">
                                          <p:stCondLst>
                                            <p:cond delay="0"/>
                                          </p:stCondLst>
                                        </p:cTn>
                                        <p:tgtEl>
                                          <p:spTgt spid="87"/>
                                        </p:tgtEl>
                                        <p:attrNameLst>
                                          <p:attrName>style.visibility</p:attrName>
                                        </p:attrNameLst>
                                      </p:cBhvr>
                                      <p:to>
                                        <p:strVal val="visible"/>
                                      </p:to>
                                    </p:set>
                                    <p:anim calcmode="lin" valueType="num">
                                      <p:cBhvr>
                                        <p:cTn id="23" dur="750" fill="hold"/>
                                        <p:tgtEl>
                                          <p:spTgt spid="87"/>
                                        </p:tgtEl>
                                        <p:attrNameLst>
                                          <p:attrName>ppt_w</p:attrName>
                                        </p:attrNameLst>
                                      </p:cBhvr>
                                      <p:tavLst>
                                        <p:tav tm="0">
                                          <p:val>
                                            <p:strVal val="4*#ppt_w"/>
                                          </p:val>
                                        </p:tav>
                                        <p:tav tm="100000">
                                          <p:val>
                                            <p:strVal val="#ppt_w"/>
                                          </p:val>
                                        </p:tav>
                                      </p:tavLst>
                                    </p:anim>
                                    <p:anim calcmode="lin" valueType="num">
                                      <p:cBhvr>
                                        <p:cTn id="24" dur="750" fill="hold"/>
                                        <p:tgtEl>
                                          <p:spTgt spid="8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250"/>
                                  </p:stCondLst>
                                  <p:childTnLst>
                                    <p:set>
                                      <p:cBhvr>
                                        <p:cTn id="26" dur="1" fill="hold">
                                          <p:stCondLst>
                                            <p:cond delay="0"/>
                                          </p:stCondLst>
                                        </p:cTn>
                                        <p:tgtEl>
                                          <p:spTgt spid="50"/>
                                        </p:tgtEl>
                                        <p:attrNameLst>
                                          <p:attrName>style.visibility</p:attrName>
                                        </p:attrNameLst>
                                      </p:cBhvr>
                                      <p:to>
                                        <p:strVal val="visible"/>
                                      </p:to>
                                    </p:set>
                                    <p:anim calcmode="lin" valueType="num">
                                      <p:cBhvr>
                                        <p:cTn id="27" dur="750" fill="hold"/>
                                        <p:tgtEl>
                                          <p:spTgt spid="50"/>
                                        </p:tgtEl>
                                        <p:attrNameLst>
                                          <p:attrName>ppt_w</p:attrName>
                                        </p:attrNameLst>
                                      </p:cBhvr>
                                      <p:tavLst>
                                        <p:tav tm="0">
                                          <p:val>
                                            <p:strVal val="4*#ppt_w"/>
                                          </p:val>
                                        </p:tav>
                                        <p:tav tm="100000">
                                          <p:val>
                                            <p:strVal val="#ppt_w"/>
                                          </p:val>
                                        </p:tav>
                                      </p:tavLst>
                                    </p:anim>
                                    <p:anim calcmode="lin" valueType="num">
                                      <p:cBhvr>
                                        <p:cTn id="28" dur="750" fill="hold"/>
                                        <p:tgtEl>
                                          <p:spTgt spid="50"/>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fade">
                                      <p:cBhvr>
                                        <p:cTn id="36" dur="500"/>
                                        <p:tgtEl>
                                          <p:spTgt spid="90"/>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93"/>
                                        </p:tgtEl>
                                        <p:attrNameLst>
                                          <p:attrName>style.visibility</p:attrName>
                                        </p:attrNameLst>
                                      </p:cBhvr>
                                      <p:to>
                                        <p:strVal val="visible"/>
                                      </p:to>
                                    </p:set>
                                    <p:animEffect transition="in" filter="fade">
                                      <p:cBhvr>
                                        <p:cTn id="39" dur="500"/>
                                        <p:tgtEl>
                                          <p:spTgt spid="9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500"/>
                                        <p:tgtEl>
                                          <p:spTgt spid="94"/>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6582" r="4327"/>
          <a:stretch/>
        </p:blipFill>
        <p:spPr>
          <a:xfrm>
            <a:off x="1011372" y="8"/>
            <a:ext cx="10183091"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4909" t="12324" r="19455" b="7070"/>
          <a:stretch/>
        </p:blipFill>
        <p:spPr>
          <a:xfrm>
            <a:off x="2923300" y="1052951"/>
            <a:ext cx="6359236" cy="552796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7091" t="31717" r="5757" b="5252"/>
          <a:stretch/>
        </p:blipFill>
        <p:spPr>
          <a:xfrm>
            <a:off x="3172681" y="2382989"/>
            <a:ext cx="7675419" cy="4322618"/>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l="65758" t="55960" r="15697" b="14141"/>
          <a:stretch/>
        </p:blipFill>
        <p:spPr>
          <a:xfrm>
            <a:off x="7662551" y="4220321"/>
            <a:ext cx="2347027" cy="2270328"/>
          </a:xfrm>
          <a:prstGeom prst="rect">
            <a:avLst/>
          </a:prstGeom>
        </p:spPr>
      </p:pic>
      <p:sp>
        <p:nvSpPr>
          <p:cNvPr id="16" name="文本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2930219" y="2777304"/>
            <a:ext cx="4483920" cy="1938992"/>
          </a:xfrm>
          <a:prstGeom prst="rect">
            <a:avLst/>
          </a:prstGeom>
          <a:noFill/>
        </p:spPr>
        <p:txBody>
          <a:bodyPr wrap="none" rtlCol="0">
            <a:spAutoFit/>
          </a:bodyPr>
          <a:lstStyle/>
          <a:p>
            <a:pPr defTabSz="1218804">
              <a:defRPr/>
            </a:pPr>
            <a:r>
              <a:rPr lang="zh-CN" altLang="en-US" sz="5400" b="1" kern="0" smtClean="0">
                <a:solidFill>
                  <a:srgbClr val="297BB3"/>
                </a:solidFill>
                <a:latin typeface="幼圆" panose="02010509060101010101" pitchFamily="49" charset="-122"/>
                <a:ea typeface="幼圆" panose="02010509060101010101" pitchFamily="49" charset="-122"/>
              </a:rPr>
              <a:t>     </a:t>
            </a:r>
            <a:r>
              <a:rPr lang="zh-CN" altLang="en-US" sz="6600" b="1" kern="0" smtClean="0">
                <a:solidFill>
                  <a:srgbClr val="40A1DB"/>
                </a:solidFill>
                <a:latin typeface="幼圆" panose="02010509060101010101" pitchFamily="49" charset="-122"/>
                <a:ea typeface="幼圆" panose="02010509060101010101" pitchFamily="49" charset="-122"/>
              </a:rPr>
              <a:t>感  谢</a:t>
            </a:r>
            <a:endParaRPr lang="en-US" altLang="zh-CN" sz="6600" b="1" kern="0" dirty="0" smtClean="0">
              <a:solidFill>
                <a:srgbClr val="40A1DB"/>
              </a:solidFill>
              <a:latin typeface="幼圆" panose="02010509060101010101" pitchFamily="49" charset="-122"/>
              <a:ea typeface="幼圆" panose="02010509060101010101" pitchFamily="49" charset="-122"/>
            </a:endParaRPr>
          </a:p>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   </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l="64545" t="28889" r="19091" b="48687"/>
          <a:stretch/>
        </p:blipFill>
        <p:spPr>
          <a:xfrm>
            <a:off x="3718965" y="2258298"/>
            <a:ext cx="1963038" cy="1614054"/>
          </a:xfrm>
          <a:prstGeom prst="rect">
            <a:avLst/>
          </a:prstGeom>
        </p:spPr>
      </p:pic>
      <p:sp>
        <p:nvSpPr>
          <p:cNvPr id="17" name="文本框 1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3907686" y="3758656"/>
            <a:ext cx="4358886" cy="923330"/>
          </a:xfrm>
          <a:prstGeom prst="rect">
            <a:avLst/>
          </a:prstGeom>
          <a:noFill/>
        </p:spPr>
        <p:txBody>
          <a:bodyPr wrap="none" rtlCol="0">
            <a:spAutoFit/>
          </a:bodyPr>
          <a:lstStyle/>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在座各位聆听</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3808596223"/>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par>
                          <p:cTn id="20" fill="hold">
                            <p:stCondLst>
                              <p:cond delay="3250"/>
                            </p:stCondLst>
                            <p:childTnLst>
                              <p:par>
                                <p:cTn id="21" presetID="0" presetClass="path" presetSubtype="0" accel="50000" decel="50000" fill="hold" nodeType="afterEffect">
                                  <p:stCondLst>
                                    <p:cond delay="0"/>
                                  </p:stCondLst>
                                  <p:childTnLst>
                                    <p:animMotion origin="layout" path="M -6.45833E-6 -1.11111E-6 L -6.45833E-6 -1.11111E-6 C 0.00351 0.00139 0.00715 0.00255 0.01067 0.00417 C 0.01184 0.00463 0.01314 0.00533 0.01419 0.00625 C 0.01549 0.00741 0.01666 0.00903 0.01783 0.01065 C 0.02656 0.00972 0.03528 0.00972 0.044 0.00834 C 0.04531 0.00834 0.04635 0.00695 0.04752 0.00625 C 0.04986 0.00533 0.05585 0.00371 0.05833 0.00209 C 0.05989 0.00093 0.06132 -0.00116 0.06301 -0.00208 C 0.06301 -0.00208 0.07499 -0.00741 0.07734 -0.00856 C 0.0789 -0.00926 0.08059 -0.00972 0.08215 -0.01065 C 0.0845 -0.01204 0.0871 -0.01227 0.08919 -0.01481 C 0.09036 -0.0162 0.09153 -0.01805 0.09283 -0.01898 C 0.09505 -0.02083 0.09765 -0.02176 0.09999 -0.02338 C 0.11067 -0.03102 0.10117 -0.025 0.11184 -0.02963 C 0.11301 -0.03032 0.11419 -0.03125 0.11536 -0.03171 C 0.11705 -0.03264 0.11861 -0.0331 0.12018 -0.03379 C 0.12499 -0.0331 0.12968 -0.03287 0.1345 -0.03171 C 0.13906 -0.03079 0.14062 -0.02801 0.14518 -0.02546 C 0.14674 -0.02454 0.1483 -0.02407 0.14999 -0.02338 C 0.15195 -0.02384 0.15898 -0.02477 0.16184 -0.02754 C 0.17343 -0.03912 0.16445 -0.03403 0.17369 -0.03819 C 0.17669 -0.04074 0.17955 -0.04282 0.18202 -0.04653 C 0.18333 -0.04861 0.18424 -0.05116 0.18567 -0.05301 C 0.18827 -0.05625 0.19101 -0.05764 0.194 -0.05926 C 0.19518 -0.06065 0.19622 -0.0625 0.19752 -0.06342 C 0.20494 -0.06921 0.21458 -0.06296 0.22135 -0.06134 C 0.22369 -0.05995 0.22604 -0.05833 0.22851 -0.05717 C 0.23476 -0.0544 0.24439 -0.05393 0.24986 -0.05301 C 0.25312 -0.05231 0.25624 -0.05162 0.2595 -0.05092 C 0.26184 -0.05023 0.26419 -0.04907 0.26653 -0.04861 C 0.269 -0.04838 0.27135 -0.04861 0.27369 -0.04861 L -0.00235 0.12269 C 0.00156 0.12546 0.00572 0.12778 0.0095 0.13125 C 0.01132 0.13264 0.01249 0.13588 0.01419 0.1375 C 0.01614 0.13935 0.01835 0.14005 0.02018 0.14167 C 0.02148 0.14283 0.02239 0.14514 0.02382 0.14607 C 0.02564 0.14722 0.02773 0.14722 0.02968 0.14815 C 0.03215 0.14931 0.03437 0.15139 0.03684 0.15232 C 0.0388 0.15301 0.04088 0.15347 0.04283 0.1544 C 0.044 0.15509 0.04518 0.15602 0.04635 0.15648 C 0.0483 0.15741 0.05038 0.15787 0.05234 0.1588 C 0.05794 0.15787 0.06354 0.1581 0.069 0.15648 C 0.07499 0.15486 0.07395 0.15209 0.07851 0.14815 C 0.07968 0.14699 0.08085 0.14676 0.08215 0.14607 C 0.08684 0.13334 0.08137 0.14537 0.09036 0.13542 C 0.09374 0.13171 0.09674 0.12685 0.09999 0.12269 C 0.10156 0.1206 0.10273 0.11713 0.10468 0.11644 L 0.1095 0.11435 C 0.11106 0.11204 0.11288 0.11042 0.11419 0.10787 C 0.11523 0.10602 0.11536 0.10301 0.11666 0.10162 C 0.11796 0.1 0.11979 0.10023 0.12135 0.09954 C 0.12291 0.09792 0.12447 0.09653 0.12617 0.09514 C 0.12734 0.09421 0.12864 0.09398 0.12968 0.09306 C 0.13098 0.0919 0.13202 0.09028 0.13333 0.08889 C 0.13645 0.08959 0.13958 0.09005 0.14283 0.09097 C 0.14439 0.09144 0.14596 0.09236 0.14752 0.09306 C 0.15755 0.09699 0.15807 0.09699 0.16666 0.09954 C 0.17851 0.09792 0.19049 0.09746 0.20234 0.09514 C 0.20481 0.09468 0.20715 0.09283 0.2095 0.09097 C 0.22812 0.07685 0.21275 0.08611 0.22252 0.08033 C 0.23124 0.07014 0.22031 0.08264 0.23085 0.07199 C 0.23215 0.0706 0.23307 0.06852 0.2345 0.06759 C 0.2371 0.06621 0.23997 0.06621 0.24283 0.06551 C 0.25637 0.05764 0.24739 0.06111 0.27018 0.06343 C 0.27135 0.06412 0.27252 0.06505 0.27369 0.06551 C 0.27838 0.06759 0.28333 0.06852 0.28801 0.06991 C 0.29192 0.07269 0.29609 0.07477 0.29986 0.07824 C 0.30143 0.07963 0.30299 0.08125 0.30468 0.08241 C 0.30585 0.08334 0.30702 0.08403 0.3082 0.08472 C 0.32187 0.0919 0.3121 0.08611 0.32018 0.09097 C 0.32369 0.09028 0.32734 0.08982 0.33085 0.08889 C 0.33385 0.08796 0.33645 0.08449 0.33919 0.08241 C 0.34036 0.08171 0.34153 0.08102 0.3427 0.08033 C 0.34465 0.07709 0.34973 0.06621 0.35351 0.06343 C 0.35494 0.06227 0.35663 0.06227 0.3582 0.06134 C 0.35911 0.06088 0.35976 0.05996 0.36067 0.05926 L 0.36067 0.05926 " pathEditMode="relative" ptsTypes="AAAAAAAAAAAAAAAAAAAAAAAAAAAAAAAAAAAAAAAAAAAAAAAAAAAAAAAAAAAAAAAAAAAAAAAAAAAAAA">
                                      <p:cBhvr>
                                        <p:cTn id="22" dur="2750" fill="hold"/>
                                        <p:tgtEl>
                                          <p:spTgt spid="14"/>
                                        </p:tgtEl>
                                        <p:attrNameLst>
                                          <p:attrName>ppt_x</p:attrName>
                                          <p:attrName>ppt_y</p:attrName>
                                        </p:attrNameLst>
                                      </p:cBhvr>
                                    </p:animMotion>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750"/>
                                        <p:tgtEl>
                                          <p:spTgt spid="16"/>
                                        </p:tgtEl>
                                      </p:cBhvr>
                                    </p:animEffect>
                                  </p:childTnLst>
                                </p:cTn>
                              </p:par>
                              <p:par>
                                <p:cTn id="26" presetID="22" presetClass="entr" presetSubtype="8"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750"/>
                                        <p:tgtEl>
                                          <p:spTgt spid="17"/>
                                        </p:tgtEl>
                                      </p:cBhvr>
                                    </p:animEffect>
                                  </p:childTnLst>
                                </p:cTn>
                              </p:par>
                            </p:childTnLst>
                          </p:cTn>
                        </p:par>
                        <p:par>
                          <p:cTn id="29" fill="hold">
                            <p:stCondLst>
                              <p:cond delay="6000"/>
                            </p:stCondLst>
                            <p:childTnLst>
                              <p:par>
                                <p:cTn id="30" presetID="2" presetClass="entr" presetSubtype="1"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2000" fill="hold"/>
                                        <p:tgtEl>
                                          <p:spTgt spid="15"/>
                                        </p:tgtEl>
                                        <p:attrNameLst>
                                          <p:attrName>ppt_x</p:attrName>
                                        </p:attrNameLst>
                                      </p:cBhvr>
                                      <p:tavLst>
                                        <p:tav tm="0">
                                          <p:val>
                                            <p:strVal val="#ppt_x"/>
                                          </p:val>
                                        </p:tav>
                                        <p:tav tm="100000">
                                          <p:val>
                                            <p:strVal val="#ppt_x"/>
                                          </p:val>
                                        </p:tav>
                                      </p:tavLst>
                                    </p:anim>
                                    <p:anim calcmode="lin" valueType="num">
                                      <p:cBhvr additive="base">
                                        <p:cTn id="33" dur="2000" fill="hold"/>
                                        <p:tgtEl>
                                          <p:spTgt spid="15"/>
                                        </p:tgtEl>
                                        <p:attrNameLst>
                                          <p:attrName>ppt_y</p:attrName>
                                        </p:attrNameLst>
                                      </p:cBhvr>
                                      <p:tavLst>
                                        <p:tav tm="0">
                                          <p:val>
                                            <p:strVal val="0-#ppt_h/2"/>
                                          </p:val>
                                        </p:tav>
                                        <p:tav tm="100000">
                                          <p:val>
                                            <p:strVal val="#ppt_y"/>
                                          </p:val>
                                        </p:tav>
                                      </p:tavLst>
                                    </p:anim>
                                  </p:childTnLst>
                                </p:cTn>
                              </p:par>
                              <p:par>
                                <p:cTn id="34" presetID="8" presetClass="emph" presetSubtype="0" fill="hold" nodeType="withEffect">
                                  <p:stCondLst>
                                    <p:cond delay="0"/>
                                  </p:stCondLst>
                                  <p:childTnLst>
                                    <p:animRot by="21600000">
                                      <p:cBhvr>
                                        <p:cTn id="35"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886944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标签花朵论文答辩"/>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TotalTime>
  <Words>2759</Words>
  <Application>Microsoft Office PowerPoint</Application>
  <PresentationFormat>宽屏</PresentationFormat>
  <Paragraphs>315</Paragraphs>
  <Slides>28</Slides>
  <Notes>28</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28</vt:i4>
      </vt:variant>
    </vt:vector>
  </HeadingPairs>
  <TitlesOfParts>
    <vt:vector size="49" baseType="lpstr">
      <vt:lpstr>LiHei Pro</vt:lpstr>
      <vt:lpstr>Meiryo</vt:lpstr>
      <vt:lpstr>方正兰亭超细黑简体</vt:lpstr>
      <vt:lpstr>方正姚体</vt:lpstr>
      <vt:lpstr>宋体</vt:lpstr>
      <vt:lpstr>Microsoft YaHei</vt:lpstr>
      <vt:lpstr>Microsoft YaHei</vt:lpstr>
      <vt:lpstr>叶根友小京楷简体</vt:lpstr>
      <vt:lpstr>幼圆</vt:lpstr>
      <vt:lpstr>Agency FB</vt:lpstr>
      <vt:lpstr>Arial</vt:lpstr>
      <vt:lpstr>Arial Rounded MT Bold</vt:lpstr>
      <vt:lpstr>Bradley Hand ITC</vt:lpstr>
      <vt:lpstr>Calibri</vt:lpstr>
      <vt:lpstr>Calibri Light</vt:lpstr>
      <vt:lpstr>Haettenschweiler</vt:lpstr>
      <vt:lpstr>Impact</vt:lpstr>
      <vt:lpstr>Kartika</vt:lpstr>
      <vt:lpstr>Times New Roman</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Administrator</cp:lastModifiedBy>
  <cp:revision>205</cp:revision>
  <dcterms:created xsi:type="dcterms:W3CDTF">2016-08-27T14:05:02Z</dcterms:created>
  <dcterms:modified xsi:type="dcterms:W3CDTF">2017-06-06T15:22:54Z</dcterms:modified>
</cp:coreProperties>
</file>