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3"/>
  </p:notesMasterIdLst>
  <p:handoutMasterIdLst>
    <p:handoutMasterId r:id="rId34"/>
  </p:handoutMasterIdLst>
  <p:sldIdLst>
    <p:sldId id="257" r:id="rId2"/>
    <p:sldId id="256" r:id="rId3"/>
    <p:sldId id="258" r:id="rId4"/>
    <p:sldId id="259" r:id="rId5"/>
    <p:sldId id="264" r:id="rId6"/>
    <p:sldId id="265" r:id="rId7"/>
    <p:sldId id="266" r:id="rId8"/>
    <p:sldId id="267" r:id="rId9"/>
    <p:sldId id="260" r:id="rId10"/>
    <p:sldId id="268" r:id="rId11"/>
    <p:sldId id="269" r:id="rId12"/>
    <p:sldId id="270" r:id="rId13"/>
    <p:sldId id="271" r:id="rId14"/>
    <p:sldId id="272" r:id="rId15"/>
    <p:sldId id="261" r:id="rId16"/>
    <p:sldId id="273" r:id="rId17"/>
    <p:sldId id="262" r:id="rId18"/>
    <p:sldId id="263" r:id="rId19"/>
    <p:sldId id="274" r:id="rId20"/>
    <p:sldId id="275" r:id="rId21"/>
    <p:sldId id="286" r:id="rId22"/>
    <p:sldId id="283" r:id="rId23"/>
    <p:sldId id="284" r:id="rId24"/>
    <p:sldId id="285" r:id="rId25"/>
    <p:sldId id="276" r:id="rId26"/>
    <p:sldId id="277" r:id="rId27"/>
    <p:sldId id="278" r:id="rId28"/>
    <p:sldId id="279" r:id="rId29"/>
    <p:sldId id="280" r:id="rId30"/>
    <p:sldId id="281" r:id="rId31"/>
    <p:sldId id="282" r:id="rId32"/>
  </p:sldIdLst>
  <p:sldSz cx="11880850" cy="7561263"/>
  <p:notesSz cx="6858000" cy="9144000"/>
  <p:defaultTextStyle>
    <a:defPPr>
      <a:defRPr lang="zh-CN"/>
    </a:defPPr>
    <a:lvl1pPr marL="0" algn="l" defTabSz="1110615" rtl="0" eaLnBrk="1" latinLnBrk="0" hangingPunct="1">
      <a:defRPr sz="2200" kern="1200">
        <a:solidFill>
          <a:schemeClr val="tx1"/>
        </a:solidFill>
        <a:latin typeface="+mn-lt"/>
        <a:ea typeface="+mn-ea"/>
        <a:cs typeface="+mn-cs"/>
      </a:defRPr>
    </a:lvl1pPr>
    <a:lvl2pPr marL="555625" algn="l" defTabSz="1110615" rtl="0" eaLnBrk="1" latinLnBrk="0" hangingPunct="1">
      <a:defRPr sz="2200" kern="1200">
        <a:solidFill>
          <a:schemeClr val="tx1"/>
        </a:solidFill>
        <a:latin typeface="+mn-lt"/>
        <a:ea typeface="+mn-ea"/>
        <a:cs typeface="+mn-cs"/>
      </a:defRPr>
    </a:lvl2pPr>
    <a:lvl3pPr marL="1110615" algn="l" defTabSz="1110615" rtl="0" eaLnBrk="1" latinLnBrk="0" hangingPunct="1">
      <a:defRPr sz="2200" kern="1200">
        <a:solidFill>
          <a:schemeClr val="tx1"/>
        </a:solidFill>
        <a:latin typeface="+mn-lt"/>
        <a:ea typeface="+mn-ea"/>
        <a:cs typeface="+mn-cs"/>
      </a:defRPr>
    </a:lvl3pPr>
    <a:lvl4pPr marL="1666240" algn="l" defTabSz="1110615" rtl="0" eaLnBrk="1" latinLnBrk="0" hangingPunct="1">
      <a:defRPr sz="2200" kern="1200">
        <a:solidFill>
          <a:schemeClr val="tx1"/>
        </a:solidFill>
        <a:latin typeface="+mn-lt"/>
        <a:ea typeface="+mn-ea"/>
        <a:cs typeface="+mn-cs"/>
      </a:defRPr>
    </a:lvl4pPr>
    <a:lvl5pPr marL="2221865" algn="l" defTabSz="1110615" rtl="0" eaLnBrk="1" latinLnBrk="0" hangingPunct="1">
      <a:defRPr sz="2200" kern="1200">
        <a:solidFill>
          <a:schemeClr val="tx1"/>
        </a:solidFill>
        <a:latin typeface="+mn-lt"/>
        <a:ea typeface="+mn-ea"/>
        <a:cs typeface="+mn-cs"/>
      </a:defRPr>
    </a:lvl5pPr>
    <a:lvl6pPr marL="2777490" algn="l" defTabSz="1110615" rtl="0" eaLnBrk="1" latinLnBrk="0" hangingPunct="1">
      <a:defRPr sz="2200" kern="1200">
        <a:solidFill>
          <a:schemeClr val="tx1"/>
        </a:solidFill>
        <a:latin typeface="+mn-lt"/>
        <a:ea typeface="+mn-ea"/>
        <a:cs typeface="+mn-cs"/>
      </a:defRPr>
    </a:lvl6pPr>
    <a:lvl7pPr marL="3332480" algn="l" defTabSz="1110615" rtl="0" eaLnBrk="1" latinLnBrk="0" hangingPunct="1">
      <a:defRPr sz="2200" kern="1200">
        <a:solidFill>
          <a:schemeClr val="tx1"/>
        </a:solidFill>
        <a:latin typeface="+mn-lt"/>
        <a:ea typeface="+mn-ea"/>
        <a:cs typeface="+mn-cs"/>
      </a:defRPr>
    </a:lvl7pPr>
    <a:lvl8pPr marL="3888105" algn="l" defTabSz="1110615" rtl="0" eaLnBrk="1" latinLnBrk="0" hangingPunct="1">
      <a:defRPr sz="2200" kern="1200">
        <a:solidFill>
          <a:schemeClr val="tx1"/>
        </a:solidFill>
        <a:latin typeface="+mn-lt"/>
        <a:ea typeface="+mn-ea"/>
        <a:cs typeface="+mn-cs"/>
      </a:defRPr>
    </a:lvl8pPr>
    <a:lvl9pPr marL="4443730" algn="l" defTabSz="1110615" rtl="0" eaLnBrk="1" latinLnBrk="0" hangingPunct="1">
      <a:defRPr sz="22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4B7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21" autoAdjust="0"/>
    <p:restoredTop sz="82370" autoAdjust="0"/>
  </p:normalViewPr>
  <p:slideViewPr>
    <p:cSldViewPr>
      <p:cViewPr>
        <p:scale>
          <a:sx n="60" d="100"/>
          <a:sy n="60" d="100"/>
        </p:scale>
        <p:origin x="-1446" y="-228"/>
      </p:cViewPr>
      <p:guideLst>
        <p:guide orient="horz" pos="2382"/>
        <p:guide pos="3742"/>
      </p:guideLst>
    </p:cSldViewPr>
  </p:slideViewPr>
  <p:notesTextViewPr>
    <p:cViewPr>
      <p:scale>
        <a:sx n="100" d="100"/>
        <a:sy n="100" d="100"/>
      </p:scale>
      <p:origin x="0" y="0"/>
    </p:cViewPr>
  </p:notesTextViewPr>
  <p:notesViewPr>
    <p:cSldViewPr>
      <p:cViewPr varScale="1">
        <p:scale>
          <a:sx n="53" d="100"/>
          <a:sy n="53" d="100"/>
        </p:scale>
        <p:origin x="-2214"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EF72346-1C52-446E-BA4C-688AB4328D9B}" type="datetimeFigureOut">
              <a:rPr lang="zh-CN" altLang="en-US" smtClean="0"/>
              <a:t>2018/2/10</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BBAD327-DA7A-4285-B504-855CB807C650}" type="slidenum">
              <a:rPr lang="zh-CN" altLang="en-US" smtClean="0"/>
              <a:t>‹#›</a:t>
            </a:fld>
            <a:endParaRPr lang="zh-CN" altLang="en-US"/>
          </a:p>
        </p:txBody>
      </p:sp>
    </p:spTree>
    <p:extLst>
      <p:ext uri="{BB962C8B-B14F-4D97-AF65-F5344CB8AC3E}">
        <p14:creationId xmlns:p14="http://schemas.microsoft.com/office/powerpoint/2010/main" val="1590778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FCEF86-9FBC-4F72-86D8-635A464AB748}" type="datetimeFigureOut">
              <a:rPr lang="zh-CN" altLang="en-US" smtClean="0"/>
              <a:t>2018/2/10</a:t>
            </a:fld>
            <a:endParaRPr lang="zh-CN" altLang="en-US"/>
          </a:p>
        </p:txBody>
      </p:sp>
      <p:sp>
        <p:nvSpPr>
          <p:cNvPr id="4" name="幻灯片图像占位符 3"/>
          <p:cNvSpPr>
            <a:spLocks noGrp="1" noRot="1" noChangeAspect="1"/>
          </p:cNvSpPr>
          <p:nvPr>
            <p:ph type="sldImg" idx="2"/>
          </p:nvPr>
        </p:nvSpPr>
        <p:spPr>
          <a:xfrm>
            <a:off x="736600" y="685800"/>
            <a:ext cx="53848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BF910D-53D1-4922-B76B-4708C1FDFCF1}" type="slidenum">
              <a:rPr lang="zh-CN" altLang="en-US" smtClean="0"/>
              <a:t>‹#›</a:t>
            </a:fld>
            <a:endParaRPr lang="zh-CN" altLang="en-US"/>
          </a:p>
        </p:txBody>
      </p:sp>
    </p:spTree>
    <p:extLst>
      <p:ext uri="{BB962C8B-B14F-4D97-AF65-F5344CB8AC3E}">
        <p14:creationId xmlns:p14="http://schemas.microsoft.com/office/powerpoint/2010/main" val="2591375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7BF910D-53D1-4922-B76B-4708C1FDFCF1}"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7BF910D-53D1-4922-B76B-4708C1FDFCF1}"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7BF910D-53D1-4922-B76B-4708C1FDFCF1}"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7BF910D-53D1-4922-B76B-4708C1FDFCF1}"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7BF910D-53D1-4922-B76B-4708C1FDFCF1}"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7BF910D-53D1-4922-B76B-4708C1FDFCF1}"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7BF910D-53D1-4922-B76B-4708C1FDFCF1}"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7BF910D-53D1-4922-B76B-4708C1FDFCF1}"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7BF910D-53D1-4922-B76B-4708C1FDFCF1}"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7BF910D-53D1-4922-B76B-4708C1FDFCF1}"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7BF910D-53D1-4922-B76B-4708C1FDFCF1}"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7BF910D-53D1-4922-B76B-4708C1FDFCF1}"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7BF910D-53D1-4922-B76B-4708C1FDFCF1}"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7BF910D-53D1-4922-B76B-4708C1FDFCF1}"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7BF910D-53D1-4922-B76B-4708C1FDFCF1}"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7BF910D-53D1-4922-B76B-4708C1FDFCF1}"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7BF910D-53D1-4922-B76B-4708C1FDFCF1}"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7BF910D-53D1-4922-B76B-4708C1FDFCF1}"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7BF910D-53D1-4922-B76B-4708C1FDFCF1}"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7BF910D-53D1-4922-B76B-4708C1FDFCF1}"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7BF910D-53D1-4922-B76B-4708C1FDFCF1}"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7BF910D-53D1-4922-B76B-4708C1FDFCF1}"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7BF910D-53D1-4922-B76B-4708C1FDFCF1}"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7BF910D-53D1-4922-B76B-4708C1FDFCF1}"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7BF910D-53D1-4922-B76B-4708C1FDFCF1}"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7BF910D-53D1-4922-B76B-4708C1FDFCF1}"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7BF910D-53D1-4922-B76B-4708C1FDFCF1}"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7BF910D-53D1-4922-B76B-4708C1FDFCF1}"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7BF910D-53D1-4922-B76B-4708C1FDFCF1}"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7BF910D-53D1-4922-B76B-4708C1FDFCF1}"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7BF910D-53D1-4922-B76B-4708C1FDFCF1}" type="slidenum">
              <a:rPr lang="zh-CN" altLang="en-US" smtClean="0"/>
              <a:t>31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grpSp>
        <p:nvGrpSpPr>
          <p:cNvPr id="20" name="组合 19"/>
          <p:cNvGrpSpPr/>
          <p:nvPr userDrawn="1"/>
        </p:nvGrpSpPr>
        <p:grpSpPr>
          <a:xfrm>
            <a:off x="1011203" y="208731"/>
            <a:ext cx="553964" cy="558108"/>
            <a:chOff x="304800" y="673100"/>
            <a:chExt cx="4000500" cy="4000500"/>
          </a:xfrm>
          <a:effectLst>
            <a:outerShdw blurRad="444500" dist="254000" dir="8100000" algn="tr" rotWithShape="0">
              <a:prstClr val="black">
                <a:alpha val="24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2" name="椭圆 21"/>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23" name="组合 22"/>
          <p:cNvGrpSpPr/>
          <p:nvPr userDrawn="1"/>
        </p:nvGrpSpPr>
        <p:grpSpPr>
          <a:xfrm>
            <a:off x="796889" y="851674"/>
            <a:ext cx="357190" cy="359864"/>
            <a:chOff x="304800" y="673100"/>
            <a:chExt cx="4000500" cy="4000500"/>
          </a:xfrm>
          <a:effectLst>
            <a:outerShdw blurRad="444500" dist="254000" dir="8100000" algn="tr" rotWithShape="0">
              <a:prstClr val="black">
                <a:alpha val="24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5" name="椭圆 24"/>
            <p:cNvSpPr/>
            <p:nvPr/>
          </p:nvSpPr>
          <p:spPr>
            <a:xfrm>
              <a:off x="392109" y="760409"/>
              <a:ext cx="3825870" cy="382587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26" name="组合 25"/>
          <p:cNvGrpSpPr/>
          <p:nvPr userDrawn="1"/>
        </p:nvGrpSpPr>
        <p:grpSpPr>
          <a:xfrm>
            <a:off x="-203243" y="-230052"/>
            <a:ext cx="1357322" cy="1367477"/>
            <a:chOff x="304800" y="673100"/>
            <a:chExt cx="4000500" cy="4000500"/>
          </a:xfrm>
          <a:effectLst>
            <a:outerShdw blurRad="444500" dist="254000" dir="8100000" algn="tr" rotWithShape="0">
              <a:prstClr val="black">
                <a:alpha val="24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392100" y="760400"/>
              <a:ext cx="3825879" cy="382587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29" name="直接连接符 28"/>
          <p:cNvCxnSpPr/>
          <p:nvPr userDrawn="1"/>
        </p:nvCxnSpPr>
        <p:spPr>
          <a:xfrm>
            <a:off x="1797021" y="827749"/>
            <a:ext cx="8286808" cy="23924"/>
          </a:xfrm>
          <a:prstGeom prst="line">
            <a:avLst/>
          </a:prstGeom>
        </p:spPr>
        <p:style>
          <a:lnRef idx="3">
            <a:schemeClr val="accent5"/>
          </a:lnRef>
          <a:fillRef idx="0">
            <a:schemeClr val="accent5"/>
          </a:fillRef>
          <a:effectRef idx="2">
            <a:schemeClr val="accent5"/>
          </a:effectRef>
          <a:fontRef idx="minor">
            <a:schemeClr val="tx1"/>
          </a:fontRef>
        </p:style>
      </p:cxnSp>
      <p:sp>
        <p:nvSpPr>
          <p:cNvPr id="31" name="TextBox 30"/>
          <p:cNvSpPr txBox="1"/>
          <p:nvPr userDrawn="1"/>
        </p:nvSpPr>
        <p:spPr>
          <a:xfrm>
            <a:off x="225385" y="65855"/>
            <a:ext cx="500066" cy="1015663"/>
          </a:xfrm>
          <a:prstGeom prst="rect">
            <a:avLst/>
          </a:prstGeom>
          <a:noFill/>
        </p:spPr>
        <p:txBody>
          <a:bodyPr wrap="square" rtlCol="0">
            <a:spAutoFit/>
          </a:bodyPr>
          <a:lstStyle/>
          <a:p>
            <a:r>
              <a:rPr lang="en-US" altLang="zh-CN" sz="60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方正大黑繁体" pitchFamily="65" charset="-122"/>
                <a:ea typeface="方正大黑繁体" pitchFamily="65" charset="-122"/>
              </a:rPr>
              <a:t>1</a:t>
            </a:r>
            <a:endParaRPr lang="zh-CN" altLang="en-US" sz="60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方正大黑繁体" pitchFamily="65" charset="-122"/>
              <a:ea typeface="方正大黑繁体" pitchFamily="65" charset="-122"/>
            </a:endParaRPr>
          </a:p>
        </p:txBody>
      </p:sp>
      <p:sp>
        <p:nvSpPr>
          <p:cNvPr id="2" name="TextBox 1"/>
          <p:cNvSpPr txBox="1"/>
          <p:nvPr userDrawn="1"/>
        </p:nvSpPr>
        <p:spPr>
          <a:xfrm>
            <a:off x="10116889" y="351849"/>
            <a:ext cx="1516762" cy="646331"/>
          </a:xfrm>
          <a:prstGeom prst="rect">
            <a:avLst/>
          </a:prstGeom>
          <a:noFill/>
          <a:effectLst>
            <a:outerShdw blurRad="50800" dist="38100" dir="8100000" algn="tr" rotWithShape="0">
              <a:prstClr val="black">
                <a:alpha val="40000"/>
              </a:prstClr>
            </a:outerShdw>
          </a:effectLst>
        </p:spPr>
        <p:txBody>
          <a:bodyPr wrap="none" rtlCol="0">
            <a:spAutoFit/>
          </a:bodyPr>
          <a:lstStyle/>
          <a:p>
            <a:r>
              <a:rPr lang="en-US" altLang="zh-CN" sz="3600" dirty="0" smtClean="0">
                <a:solidFill>
                  <a:schemeClr val="tx1"/>
                </a:solidFill>
                <a:latin typeface="Aharoni" panose="02010803020104030203" pitchFamily="2" charset="-79"/>
                <a:cs typeface="Aharoni" panose="02010803020104030203" pitchFamily="2" charset="-79"/>
              </a:rPr>
              <a:t>LOGO</a:t>
            </a:r>
            <a:endParaRPr lang="zh-CN" altLang="en-US" sz="3600" dirty="0">
              <a:solidFill>
                <a:schemeClr val="tx1"/>
              </a:solidFill>
              <a:latin typeface="Aharoni" panose="02010803020104030203" pitchFamily="2" charset="-79"/>
              <a:cs typeface="Aharoni" panose="02010803020104030203" pitchFamily="2" charset="-79"/>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
                                        <p:tgtEl>
                                          <p:spTgt spid="29"/>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randombar(horizontal)">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191925" y="334306"/>
            <a:ext cx="3473499" cy="7113188"/>
          </a:xfrm>
          <a:prstGeom prst="rect">
            <a:avLst/>
          </a:prstGeom>
        </p:spPr>
        <p:txBody>
          <a:bodyPr vert="eaVert"/>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93725" y="303213"/>
            <a:ext cx="10693400" cy="1260475"/>
          </a:xfrm>
          <a:prstGeom prst="rect">
            <a:avLst/>
          </a:prstGeom>
        </p:spPr>
        <p:txBody>
          <a:bodyPr/>
          <a:lstStyle/>
          <a:p>
            <a:r>
              <a:rPr lang="zh-CN" altLang="en-US" smtClean="0"/>
              <a:t>单击此处编辑母版标题样式</a:t>
            </a:r>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93725" y="303213"/>
            <a:ext cx="10693400" cy="1260475"/>
          </a:xfrm>
          <a:prstGeom prst="rect">
            <a:avLst/>
          </a:prstGeom>
        </p:spPr>
        <p:txBody>
          <a:bodyPr/>
          <a:lstStyle/>
          <a:p>
            <a:r>
              <a:rPr lang="zh-CN" altLang="en-US" smtClean="0"/>
              <a:t>单击此处编辑母版标题样式</a:t>
            </a: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iming>
    <p:tnLst>
      <p:par>
        <p:cTn id="1" dur="indefinite" restart="never" nodeType="tmRoot"/>
      </p:par>
    </p:tnLst>
  </p:timing>
  <p:txStyles>
    <p:titleStyle>
      <a:lvl1pPr algn="ctr" defTabSz="1110615" rtl="0" eaLnBrk="1" latinLnBrk="0" hangingPunct="1">
        <a:spcBef>
          <a:spcPct val="0"/>
        </a:spcBef>
        <a:buNone/>
        <a:defRPr sz="5300" kern="1200">
          <a:solidFill>
            <a:schemeClr val="tx1"/>
          </a:solidFill>
          <a:latin typeface="+mj-lt"/>
          <a:ea typeface="+mj-ea"/>
          <a:cs typeface="+mj-cs"/>
        </a:defRPr>
      </a:lvl1pPr>
    </p:titleStyle>
    <p:bodyStyle>
      <a:lvl1pPr marL="416560" indent="-416560" algn="l" defTabSz="1110615" rtl="0" eaLnBrk="1" latinLnBrk="0" hangingPunct="1">
        <a:spcBef>
          <a:spcPct val="20000"/>
        </a:spcBef>
        <a:buFont typeface="Arial" panose="020B0604020202020204" pitchFamily="34" charset="0"/>
        <a:buChar char="•"/>
        <a:defRPr sz="3900" kern="1200">
          <a:solidFill>
            <a:schemeClr val="tx1"/>
          </a:solidFill>
          <a:latin typeface="+mn-lt"/>
          <a:ea typeface="+mn-ea"/>
          <a:cs typeface="+mn-cs"/>
        </a:defRPr>
      </a:lvl1pPr>
      <a:lvl2pPr marL="902335" indent="-347345" algn="l" defTabSz="1110615" rtl="0" eaLnBrk="1" latinLnBrk="0" hangingPunct="1">
        <a:spcBef>
          <a:spcPct val="20000"/>
        </a:spcBef>
        <a:buFont typeface="Arial" panose="020B0604020202020204" pitchFamily="34" charset="0"/>
        <a:buChar char="–"/>
        <a:defRPr sz="3400" kern="1200">
          <a:solidFill>
            <a:schemeClr val="tx1"/>
          </a:solidFill>
          <a:latin typeface="+mn-lt"/>
          <a:ea typeface="+mn-ea"/>
          <a:cs typeface="+mn-cs"/>
        </a:defRPr>
      </a:lvl2pPr>
      <a:lvl3pPr marL="1388745" indent="-277495" algn="l" defTabSz="1110615"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3pPr>
      <a:lvl4pPr marL="1944370" indent="-277495" algn="l" defTabSz="111061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4pPr>
      <a:lvl5pPr marL="2499360" indent="-277495" algn="l" defTabSz="111061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5pPr>
      <a:lvl6pPr marL="3054985" indent="-277495" algn="l" defTabSz="111061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6pPr>
      <a:lvl7pPr marL="3610610" indent="-277495" algn="l" defTabSz="111061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7pPr>
      <a:lvl8pPr marL="4165600" indent="-277495" algn="l" defTabSz="111061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8pPr>
      <a:lvl9pPr marL="4721225" indent="-277495" algn="l" defTabSz="111061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9pPr>
    </p:bodyStyle>
    <p:otherStyle>
      <a:defPPr>
        <a:defRPr lang="zh-CN"/>
      </a:defPPr>
      <a:lvl1pPr marL="0" algn="l" defTabSz="1110615" rtl="0" eaLnBrk="1" latinLnBrk="0" hangingPunct="1">
        <a:defRPr sz="2200" kern="1200">
          <a:solidFill>
            <a:schemeClr val="tx1"/>
          </a:solidFill>
          <a:latin typeface="+mn-lt"/>
          <a:ea typeface="+mn-ea"/>
          <a:cs typeface="+mn-cs"/>
        </a:defRPr>
      </a:lvl1pPr>
      <a:lvl2pPr marL="555625" algn="l" defTabSz="1110615" rtl="0" eaLnBrk="1" latinLnBrk="0" hangingPunct="1">
        <a:defRPr sz="2200" kern="1200">
          <a:solidFill>
            <a:schemeClr val="tx1"/>
          </a:solidFill>
          <a:latin typeface="+mn-lt"/>
          <a:ea typeface="+mn-ea"/>
          <a:cs typeface="+mn-cs"/>
        </a:defRPr>
      </a:lvl2pPr>
      <a:lvl3pPr marL="1110615" algn="l" defTabSz="1110615" rtl="0" eaLnBrk="1" latinLnBrk="0" hangingPunct="1">
        <a:defRPr sz="2200" kern="1200">
          <a:solidFill>
            <a:schemeClr val="tx1"/>
          </a:solidFill>
          <a:latin typeface="+mn-lt"/>
          <a:ea typeface="+mn-ea"/>
          <a:cs typeface="+mn-cs"/>
        </a:defRPr>
      </a:lvl3pPr>
      <a:lvl4pPr marL="1666240" algn="l" defTabSz="1110615" rtl="0" eaLnBrk="1" latinLnBrk="0" hangingPunct="1">
        <a:defRPr sz="2200" kern="1200">
          <a:solidFill>
            <a:schemeClr val="tx1"/>
          </a:solidFill>
          <a:latin typeface="+mn-lt"/>
          <a:ea typeface="+mn-ea"/>
          <a:cs typeface="+mn-cs"/>
        </a:defRPr>
      </a:lvl4pPr>
      <a:lvl5pPr marL="2221865" algn="l" defTabSz="1110615" rtl="0" eaLnBrk="1" latinLnBrk="0" hangingPunct="1">
        <a:defRPr sz="2200" kern="1200">
          <a:solidFill>
            <a:schemeClr val="tx1"/>
          </a:solidFill>
          <a:latin typeface="+mn-lt"/>
          <a:ea typeface="+mn-ea"/>
          <a:cs typeface="+mn-cs"/>
        </a:defRPr>
      </a:lvl5pPr>
      <a:lvl6pPr marL="2777490" algn="l" defTabSz="1110615" rtl="0" eaLnBrk="1" latinLnBrk="0" hangingPunct="1">
        <a:defRPr sz="2200" kern="1200">
          <a:solidFill>
            <a:schemeClr val="tx1"/>
          </a:solidFill>
          <a:latin typeface="+mn-lt"/>
          <a:ea typeface="+mn-ea"/>
          <a:cs typeface="+mn-cs"/>
        </a:defRPr>
      </a:lvl6pPr>
      <a:lvl7pPr marL="3332480" algn="l" defTabSz="1110615" rtl="0" eaLnBrk="1" latinLnBrk="0" hangingPunct="1">
        <a:defRPr sz="2200" kern="1200">
          <a:solidFill>
            <a:schemeClr val="tx1"/>
          </a:solidFill>
          <a:latin typeface="+mn-lt"/>
          <a:ea typeface="+mn-ea"/>
          <a:cs typeface="+mn-cs"/>
        </a:defRPr>
      </a:lvl7pPr>
      <a:lvl8pPr marL="3888105" algn="l" defTabSz="1110615" rtl="0" eaLnBrk="1" latinLnBrk="0" hangingPunct="1">
        <a:defRPr sz="2200" kern="1200">
          <a:solidFill>
            <a:schemeClr val="tx1"/>
          </a:solidFill>
          <a:latin typeface="+mn-lt"/>
          <a:ea typeface="+mn-ea"/>
          <a:cs typeface="+mn-cs"/>
        </a:defRPr>
      </a:lvl8pPr>
      <a:lvl9pPr marL="4443730" algn="l" defTabSz="1110615" rtl="0" eaLnBrk="1" latinLnBrk="0" hangingPunct="1">
        <a:defRPr sz="2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3"/><Relationship Id="rId1" Type="http://schemas.openxmlformats.org/officeDocument/2006/relationships/audio" Target="NULL" TargetMode="External"/><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矩形 13"/>
          <p:cNvSpPr/>
          <p:nvPr/>
        </p:nvSpPr>
        <p:spPr>
          <a:xfrm>
            <a:off x="0" y="4637887"/>
            <a:ext cx="11880850" cy="292337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4466752" y="565921"/>
            <a:ext cx="3045309" cy="3068093"/>
            <a:chOff x="304800" y="673100"/>
            <a:chExt cx="4000500" cy="4000500"/>
          </a:xfrm>
          <a:effectLst>
            <a:outerShdw blurRad="444500" dist="254000" dir="8100000" algn="tr" rotWithShape="0">
              <a:prstClr val="black">
                <a:alpha val="24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13" name="椭圆 12"/>
            <p:cNvSpPr/>
            <p:nvPr/>
          </p:nvSpPr>
          <p:spPr>
            <a:xfrm>
              <a:off x="392100" y="760400"/>
              <a:ext cx="3825879" cy="382587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27" name="TextBox 26"/>
          <p:cNvSpPr txBox="1"/>
          <p:nvPr/>
        </p:nvSpPr>
        <p:spPr>
          <a:xfrm>
            <a:off x="3938178" y="5970925"/>
            <a:ext cx="4360489" cy="369332"/>
          </a:xfrm>
          <a:prstGeom prst="rect">
            <a:avLst/>
          </a:prstGeom>
          <a:noFill/>
        </p:spPr>
        <p:txBody>
          <a:bodyPr wrap="none" rtlCol="0">
            <a:spAutoFit/>
          </a:bodyPr>
          <a:lstStyle/>
          <a:p>
            <a:r>
              <a:rPr lang="zh-CN" altLang="en-US" sz="1800" dirty="0" smtClean="0">
                <a:solidFill>
                  <a:schemeClr val="bg1"/>
                </a:solidFill>
                <a:latin typeface="微软雅黑" panose="020B0503020204020204" pitchFamily="34" charset="-122"/>
                <a:ea typeface="微软雅黑" panose="020B0503020204020204" pitchFamily="34" charset="-122"/>
              </a:rPr>
              <a:t>小组计划   团队目标  销售额度  销售总额</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3225781" y="6349010"/>
            <a:ext cx="5838073" cy="646331"/>
          </a:xfrm>
          <a:prstGeom prst="rect">
            <a:avLst/>
          </a:prstGeom>
          <a:noFill/>
        </p:spPr>
        <p:txBody>
          <a:bodyPr wrap="none" rtlCol="0">
            <a:spAutoFit/>
          </a:bodyPr>
          <a:lstStyle/>
          <a:p>
            <a:pPr algn="ctr"/>
            <a:r>
              <a:rPr lang="en-US" altLang="zh-CN" sz="1800" dirty="0" smtClean="0">
                <a:solidFill>
                  <a:schemeClr val="bg1"/>
                </a:solidFill>
              </a:rPr>
              <a:t>2018 </a:t>
            </a:r>
            <a:r>
              <a:rPr lang="en-US" altLang="zh-CN" sz="1800" dirty="0">
                <a:solidFill>
                  <a:schemeClr val="bg1"/>
                </a:solidFill>
              </a:rPr>
              <a:t>year-end summary work summarizes the boutique PPT</a:t>
            </a:r>
          </a:p>
          <a:p>
            <a:pPr algn="ctr"/>
            <a:r>
              <a:rPr lang="en-US" altLang="zh-CN" sz="1800" dirty="0">
                <a:solidFill>
                  <a:schemeClr val="bg1"/>
                </a:solidFill>
              </a:rPr>
              <a:t>About the summary text input or copy </a:t>
            </a:r>
            <a:r>
              <a:rPr lang="en-US" altLang="zh-CN" sz="1800" dirty="0" smtClean="0">
                <a:solidFill>
                  <a:schemeClr val="bg1"/>
                </a:solidFill>
              </a:rPr>
              <a:t>here</a:t>
            </a:r>
            <a:endParaRPr lang="en-US" altLang="zh-CN" sz="1800" dirty="0">
              <a:solidFill>
                <a:schemeClr val="bg1"/>
              </a:solidFill>
            </a:endParaRPr>
          </a:p>
        </p:txBody>
      </p:sp>
      <p:sp>
        <p:nvSpPr>
          <p:cNvPr id="29" name="圆角矩形 28"/>
          <p:cNvSpPr/>
          <p:nvPr/>
        </p:nvSpPr>
        <p:spPr>
          <a:xfrm>
            <a:off x="2582839" y="5127123"/>
            <a:ext cx="7055511" cy="653772"/>
          </a:xfrm>
          <a:prstGeom prst="roundRect">
            <a:avLst>
              <a:gd name="adj" fmla="val 42270"/>
            </a:avLst>
          </a:prstGeom>
          <a:solidFill>
            <a:schemeClr val="bg1">
              <a:lumMod val="8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3401694" y="5112265"/>
            <a:ext cx="5724645" cy="646331"/>
          </a:xfrm>
          <a:prstGeom prst="rect">
            <a:avLst/>
          </a:prstGeom>
          <a:noFill/>
        </p:spPr>
        <p:txBody>
          <a:bodyPr wrap="none" rtlCol="0">
            <a:spAutoFit/>
          </a:bodyPr>
          <a:lstStyle/>
          <a:p>
            <a:pPr algn="ctr"/>
            <a:r>
              <a:rPr lang="zh-CN" altLang="en-US" sz="3600" dirty="0" smtClean="0">
                <a:solidFill>
                  <a:schemeClr val="tx1">
                    <a:lumMod val="65000"/>
                    <a:lumOff val="35000"/>
                  </a:schemeClr>
                </a:solidFill>
                <a:latin typeface="方正粗圆简体" pitchFamily="2" charset="-122"/>
                <a:ea typeface="方正粗圆简体" pitchFamily="2" charset="-122"/>
              </a:rPr>
              <a:t>中国某某</a:t>
            </a:r>
            <a:r>
              <a:rPr lang="zh-CN" altLang="en-US" sz="3600" dirty="0">
                <a:solidFill>
                  <a:schemeClr val="tx1">
                    <a:lumMod val="65000"/>
                    <a:lumOff val="35000"/>
                  </a:schemeClr>
                </a:solidFill>
                <a:latin typeface="方正粗圆简体" pitchFamily="2" charset="-122"/>
                <a:ea typeface="方正粗圆简体" pitchFamily="2" charset="-122"/>
              </a:rPr>
              <a:t>公司</a:t>
            </a:r>
            <a:r>
              <a:rPr lang="zh-CN" altLang="en-US" sz="3600" dirty="0" smtClean="0">
                <a:solidFill>
                  <a:schemeClr val="tx1">
                    <a:lumMod val="65000"/>
                    <a:lumOff val="35000"/>
                  </a:schemeClr>
                </a:solidFill>
                <a:latin typeface="方正粗圆简体" pitchFamily="2" charset="-122"/>
                <a:ea typeface="方正粗圆简体" pitchFamily="2" charset="-122"/>
              </a:rPr>
              <a:t>年度总结报告</a:t>
            </a:r>
            <a:endParaRPr lang="zh-CN" altLang="en-US" sz="3600" dirty="0">
              <a:solidFill>
                <a:schemeClr val="tx1">
                  <a:lumMod val="65000"/>
                  <a:lumOff val="35000"/>
                </a:schemeClr>
              </a:solidFill>
              <a:latin typeface="方正粗圆简体" pitchFamily="2" charset="-122"/>
              <a:ea typeface="方正粗圆简体" pitchFamily="2" charset="-122"/>
            </a:endParaRPr>
          </a:p>
        </p:txBody>
      </p:sp>
      <p:grpSp>
        <p:nvGrpSpPr>
          <p:cNvPr id="31" name="组合 30"/>
          <p:cNvGrpSpPr/>
          <p:nvPr/>
        </p:nvGrpSpPr>
        <p:grpSpPr>
          <a:xfrm>
            <a:off x="2439963" y="5098614"/>
            <a:ext cx="928694" cy="741093"/>
            <a:chOff x="899592" y="2377261"/>
            <a:chExt cx="720079" cy="574619"/>
          </a:xfrm>
          <a:effectLst>
            <a:outerShdw blurRad="50800" dist="38100" dir="2700000" algn="tl" rotWithShape="0">
              <a:prstClr val="black">
                <a:alpha val="40000"/>
              </a:prstClr>
            </a:outerShdw>
          </a:effectLst>
        </p:grpSpPr>
        <p:sp>
          <p:nvSpPr>
            <p:cNvPr id="32" name="圆角矩形 31"/>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sp>
          <p:nvSpPr>
            <p:cNvPr id="33" name="圆角矩形 32"/>
            <p:cNvSpPr/>
            <p:nvPr/>
          </p:nvSpPr>
          <p:spPr>
            <a:xfrm>
              <a:off x="920241" y="2397814"/>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grpSp>
      <p:grpSp>
        <p:nvGrpSpPr>
          <p:cNvPr id="15" name="组合 14"/>
          <p:cNvGrpSpPr/>
          <p:nvPr/>
        </p:nvGrpSpPr>
        <p:grpSpPr>
          <a:xfrm>
            <a:off x="6121075" y="4066383"/>
            <a:ext cx="305647" cy="305644"/>
            <a:chOff x="5196486" y="5946187"/>
            <a:chExt cx="305647" cy="305644"/>
          </a:xfrm>
        </p:grpSpPr>
        <p:grpSp>
          <p:nvGrpSpPr>
            <p:cNvPr id="16" name="组合 64"/>
            <p:cNvGrpSpPr/>
            <p:nvPr/>
          </p:nvGrpSpPr>
          <p:grpSpPr>
            <a:xfrm>
              <a:off x="5196486" y="5946187"/>
              <a:ext cx="305647" cy="305644"/>
              <a:chOff x="1517330" y="1125257"/>
              <a:chExt cx="2204282" cy="2204282"/>
            </a:xfrm>
          </p:grpSpPr>
          <p:sp>
            <p:nvSpPr>
              <p:cNvPr id="18" name="椭圆 17"/>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1719372" y="1327298"/>
                <a:ext cx="1800200" cy="1800200"/>
              </a:xfrm>
              <a:prstGeom prst="ellipse">
                <a:avLst/>
              </a:prstGeom>
              <a:solidFill>
                <a:srgbClr val="217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7" name="Freeform 44"/>
            <p:cNvSpPr>
              <a:spLocks noEditPoints="1"/>
            </p:cNvSpPr>
            <p:nvPr/>
          </p:nvSpPr>
          <p:spPr bwMode="auto">
            <a:xfrm>
              <a:off x="5276888" y="6030324"/>
              <a:ext cx="170620" cy="137369"/>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bg1">
                <a:lumMod val="95000"/>
              </a:schemeClr>
            </a:solidFill>
            <a:ln>
              <a:noFill/>
            </a:ln>
          </p:spPr>
          <p:txBody>
            <a:bodyPr vert="horz" wrap="square" lIns="81015" tIns="40507" rIns="81015" bIns="40507" numCol="1" anchor="t" anchorCtr="0" compatLnSpc="1"/>
            <a:lstStyle/>
            <a:p>
              <a:endParaRPr lang="zh-CN" altLang="en-US"/>
            </a:p>
          </p:txBody>
        </p:sp>
      </p:grpSp>
      <p:grpSp>
        <p:nvGrpSpPr>
          <p:cNvPr id="20" name="组合 19"/>
          <p:cNvGrpSpPr/>
          <p:nvPr/>
        </p:nvGrpSpPr>
        <p:grpSpPr>
          <a:xfrm>
            <a:off x="6777786" y="4066383"/>
            <a:ext cx="305647" cy="305644"/>
            <a:chOff x="5638883" y="5946187"/>
            <a:chExt cx="305647" cy="305644"/>
          </a:xfrm>
        </p:grpSpPr>
        <p:grpSp>
          <p:nvGrpSpPr>
            <p:cNvPr id="21" name="组合 69"/>
            <p:cNvGrpSpPr/>
            <p:nvPr/>
          </p:nvGrpSpPr>
          <p:grpSpPr>
            <a:xfrm>
              <a:off x="5638883" y="5946187"/>
              <a:ext cx="305647" cy="305644"/>
              <a:chOff x="1517330" y="1125257"/>
              <a:chExt cx="2204282" cy="2204282"/>
            </a:xfrm>
          </p:grpSpPr>
          <p:sp>
            <p:nvSpPr>
              <p:cNvPr id="23" name="椭圆 22"/>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1719372" y="1327298"/>
                <a:ext cx="1800200" cy="1800200"/>
              </a:xfrm>
              <a:prstGeom prst="ellipse">
                <a:avLst/>
              </a:prstGeom>
              <a:solidFill>
                <a:srgbClr val="217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2" name="Freeform 6"/>
            <p:cNvSpPr>
              <a:spLocks noEditPoints="1"/>
            </p:cNvSpPr>
            <p:nvPr/>
          </p:nvSpPr>
          <p:spPr bwMode="auto">
            <a:xfrm>
              <a:off x="5694390" y="6035130"/>
              <a:ext cx="194632" cy="113061"/>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p>
          </p:txBody>
        </p:sp>
      </p:grpSp>
      <p:grpSp>
        <p:nvGrpSpPr>
          <p:cNvPr id="25" name="组合 24"/>
          <p:cNvGrpSpPr/>
          <p:nvPr/>
        </p:nvGrpSpPr>
        <p:grpSpPr>
          <a:xfrm>
            <a:off x="4940293" y="4066383"/>
            <a:ext cx="305647" cy="305644"/>
            <a:chOff x="4299766" y="5946187"/>
            <a:chExt cx="305647" cy="305644"/>
          </a:xfrm>
        </p:grpSpPr>
        <p:grpSp>
          <p:nvGrpSpPr>
            <p:cNvPr id="26" name="组合 74"/>
            <p:cNvGrpSpPr/>
            <p:nvPr/>
          </p:nvGrpSpPr>
          <p:grpSpPr>
            <a:xfrm>
              <a:off x="4299766" y="5946187"/>
              <a:ext cx="305647" cy="305644"/>
              <a:chOff x="1517330" y="1125257"/>
              <a:chExt cx="2204282" cy="2204282"/>
            </a:xfrm>
          </p:grpSpPr>
          <p:sp>
            <p:nvSpPr>
              <p:cNvPr id="35" name="椭圆 34"/>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1719372" y="1327298"/>
                <a:ext cx="1800200" cy="1800200"/>
              </a:xfrm>
              <a:prstGeom prst="ellipse">
                <a:avLst/>
              </a:prstGeom>
              <a:solidFill>
                <a:srgbClr val="217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34" name="Freeform 45"/>
            <p:cNvSpPr>
              <a:spLocks noEditPoints="1"/>
            </p:cNvSpPr>
            <p:nvPr/>
          </p:nvSpPr>
          <p:spPr bwMode="auto">
            <a:xfrm>
              <a:off x="4381353" y="6022165"/>
              <a:ext cx="142472" cy="146367"/>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bg1">
                <a:lumMod val="95000"/>
              </a:schemeClr>
            </a:solidFill>
            <a:ln>
              <a:noFill/>
            </a:ln>
          </p:spPr>
          <p:txBody>
            <a:bodyPr vert="horz" wrap="square" lIns="81015" tIns="40507" rIns="81015" bIns="40507" numCol="1" anchor="t" anchorCtr="0" compatLnSpc="1"/>
            <a:lstStyle/>
            <a:p>
              <a:endParaRPr lang="zh-CN" altLang="en-US"/>
            </a:p>
          </p:txBody>
        </p:sp>
      </p:grpSp>
      <p:grpSp>
        <p:nvGrpSpPr>
          <p:cNvPr id="37" name="组合 36"/>
          <p:cNvGrpSpPr/>
          <p:nvPr/>
        </p:nvGrpSpPr>
        <p:grpSpPr>
          <a:xfrm>
            <a:off x="5522103" y="4066383"/>
            <a:ext cx="305647" cy="305644"/>
            <a:chOff x="4740390" y="5946187"/>
            <a:chExt cx="305647" cy="305644"/>
          </a:xfrm>
        </p:grpSpPr>
        <p:grpSp>
          <p:nvGrpSpPr>
            <p:cNvPr id="38" name="组合 79"/>
            <p:cNvGrpSpPr/>
            <p:nvPr/>
          </p:nvGrpSpPr>
          <p:grpSpPr>
            <a:xfrm>
              <a:off x="4740390" y="5946187"/>
              <a:ext cx="305647" cy="305644"/>
              <a:chOff x="1517330" y="1125257"/>
              <a:chExt cx="2204282" cy="2204282"/>
            </a:xfrm>
          </p:grpSpPr>
          <p:sp>
            <p:nvSpPr>
              <p:cNvPr id="40" name="椭圆 39"/>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1719372" y="1327298"/>
                <a:ext cx="1800200" cy="1800200"/>
              </a:xfrm>
              <a:prstGeom prst="ellipse">
                <a:avLst/>
              </a:prstGeom>
              <a:solidFill>
                <a:srgbClr val="217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39" name="Freeform 39"/>
            <p:cNvSpPr>
              <a:spLocks noEditPoints="1"/>
            </p:cNvSpPr>
            <p:nvPr/>
          </p:nvSpPr>
          <p:spPr bwMode="auto">
            <a:xfrm>
              <a:off x="4814511" y="6022165"/>
              <a:ext cx="157403" cy="145529"/>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bg1">
                <a:lumMod val="95000"/>
              </a:schemeClr>
            </a:solidFill>
            <a:ln>
              <a:noFill/>
            </a:ln>
          </p:spPr>
          <p:txBody>
            <a:bodyPr vert="horz" wrap="square" lIns="81015" tIns="40507" rIns="81015" bIns="40507" numCol="1" anchor="t" anchorCtr="0" compatLnSpc="1"/>
            <a:lstStyle/>
            <a:p>
              <a:endParaRPr lang="zh-CN" altLang="en-US"/>
            </a:p>
          </p:txBody>
        </p:sp>
      </p:grpSp>
      <p:sp>
        <p:nvSpPr>
          <p:cNvPr id="2" name="TextBox 1"/>
          <p:cNvSpPr txBox="1"/>
          <p:nvPr/>
        </p:nvSpPr>
        <p:spPr>
          <a:xfrm>
            <a:off x="4831743" y="1592135"/>
            <a:ext cx="2404826" cy="1015663"/>
          </a:xfrm>
          <a:prstGeom prst="rect">
            <a:avLst/>
          </a:prstGeom>
          <a:noFill/>
        </p:spPr>
        <p:txBody>
          <a:bodyPr wrap="none" rtlCol="0">
            <a:spAutoFit/>
          </a:bodyPr>
          <a:lstStyle/>
          <a:p>
            <a:r>
              <a:rPr lang="en-US" altLang="zh-CN" sz="6000" dirty="0" smtClean="0">
                <a:solidFill>
                  <a:schemeClr val="bg1">
                    <a:lumMod val="50000"/>
                  </a:schemeClr>
                </a:solidFill>
                <a:latin typeface="Aharoni" panose="02010803020104030203" pitchFamily="2" charset="-79"/>
                <a:cs typeface="Aharoni" panose="02010803020104030203" pitchFamily="2" charset="-79"/>
              </a:rPr>
              <a:t>LOGO</a:t>
            </a:r>
            <a:endParaRPr lang="zh-CN" altLang="en-US" sz="6000" dirty="0">
              <a:solidFill>
                <a:schemeClr val="bg1">
                  <a:lumMod val="50000"/>
                </a:schemeClr>
              </a:solidFill>
              <a:latin typeface="Aharoni" panose="02010803020104030203" pitchFamily="2" charset="-79"/>
              <a:cs typeface="Aharoni" panose="02010803020104030203" pitchFamily="2" charset="-79"/>
            </a:endParaRPr>
          </a:p>
        </p:txBody>
      </p:sp>
      <p:pic>
        <p:nvPicPr>
          <p:cNvPr id="43" name="Mika - Relax(Take It Easy)">
            <a:hlinkClick r:id="" action="ppaction://media"/>
          </p:cNvPr>
          <p:cNvPicPr>
            <a:picLocks noChangeAspect="1"/>
          </p:cNvPicPr>
          <p:nvPr>
            <a:audioFile r:link="rId1"/>
            <p:extLst>
              <p:ext uri="{DAA4B4D4-6D71-4841-9C94-3DE7FCFB9230}">
                <p14:media xmlns:p14="http://schemas.microsoft.com/office/powerpoint/2010/main" r:embed="rId2">
                  <p14:trim st="5787" end="48171.851563"/>
                  <p14:fade in="500" out="500"/>
                </p14:media>
              </p:ext>
            </p:extLst>
          </p:nvPr>
        </p:nvPicPr>
        <p:blipFill>
          <a:blip r:embed="rId5"/>
          <a:srcRect/>
          <a:stretch>
            <a:fillRect/>
          </a:stretch>
        </p:blipFill>
        <p:spPr>
          <a:xfrm>
            <a:off x="12318742" y="6514255"/>
            <a:ext cx="408832" cy="40883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3"/>
                                        </p:tgtEl>
                                      </p:cBhvr>
                                    </p:cmd>
                                  </p:childTnLst>
                                </p:cTn>
                              </p:par>
                            </p:childTnLst>
                          </p:cTn>
                        </p:par>
                        <p:par>
                          <p:cTn id="7" fill="hold">
                            <p:stCondLst>
                              <p:cond delay="0"/>
                            </p:stCondLst>
                            <p:childTnLst>
                              <p:par>
                                <p:cTn id="8" presetID="2" presetClass="entr" presetSubtype="9" fill="hold" nodeType="after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2000" fill="hold"/>
                                        <p:tgtEl>
                                          <p:spTgt spid="11"/>
                                        </p:tgtEl>
                                        <p:attrNameLst>
                                          <p:attrName>ppt_x</p:attrName>
                                        </p:attrNameLst>
                                      </p:cBhvr>
                                      <p:tavLst>
                                        <p:tav tm="0">
                                          <p:val>
                                            <p:strVal val="0-#ppt_w/2"/>
                                          </p:val>
                                        </p:tav>
                                        <p:tav tm="100000">
                                          <p:val>
                                            <p:strVal val="#ppt_x"/>
                                          </p:val>
                                        </p:tav>
                                      </p:tavLst>
                                    </p:anim>
                                    <p:anim calcmode="lin" valueType="num">
                                      <p:cBhvr additive="base">
                                        <p:cTn id="11" dur="2000" fill="hold"/>
                                        <p:tgtEl>
                                          <p:spTgt spid="11"/>
                                        </p:tgtEl>
                                        <p:attrNameLst>
                                          <p:attrName>ppt_y</p:attrName>
                                        </p:attrNameLst>
                                      </p:cBhvr>
                                      <p:tavLst>
                                        <p:tav tm="0">
                                          <p:val>
                                            <p:strVal val="0-#ppt_h/2"/>
                                          </p:val>
                                        </p:tav>
                                        <p:tav tm="100000">
                                          <p:val>
                                            <p:strVal val="#ppt_y"/>
                                          </p:val>
                                        </p:tav>
                                      </p:tavLst>
                                    </p:anim>
                                  </p:childTnLst>
                                </p:cTn>
                              </p:par>
                            </p:childTnLst>
                          </p:cTn>
                        </p:par>
                        <p:par>
                          <p:cTn id="12" fill="hold">
                            <p:stCondLst>
                              <p:cond delay="2000"/>
                            </p:stCondLst>
                            <p:childTnLst>
                              <p:par>
                                <p:cTn id="13" presetID="8" presetClass="emph" presetSubtype="0" fill="hold" nodeType="afterEffect">
                                  <p:stCondLst>
                                    <p:cond delay="0"/>
                                  </p:stCondLst>
                                  <p:childTnLst>
                                    <p:animRot by="21600000">
                                      <p:cBhvr>
                                        <p:cTn id="14" dur="2000" fill="hold"/>
                                        <p:tgtEl>
                                          <p:spTgt spid="11"/>
                                        </p:tgtEl>
                                        <p:attrNameLst>
                                          <p:attrName>r</p:attrName>
                                        </p:attrNameLst>
                                      </p:cBhvr>
                                    </p:animRot>
                                  </p:childTnLst>
                                </p:cTn>
                              </p:par>
                            </p:childTnLst>
                          </p:cTn>
                        </p:par>
                        <p:par>
                          <p:cTn id="15" fill="hold">
                            <p:stCondLst>
                              <p:cond delay="4000"/>
                            </p:stCondLst>
                            <p:childTnLst>
                              <p:par>
                                <p:cTn id="16" presetID="42" presetClass="entr" presetSubtype="0"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childTnLst>
                          </p:cTn>
                        </p:par>
                        <p:par>
                          <p:cTn id="21" fill="hold">
                            <p:stCondLst>
                              <p:cond delay="5000"/>
                            </p:stCondLst>
                            <p:childTnLst>
                              <p:par>
                                <p:cTn id="22" presetID="2" presetClass="entr" presetSubtype="2"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1+#ppt_w/2"/>
                                          </p:val>
                                        </p:tav>
                                        <p:tav tm="100000">
                                          <p:val>
                                            <p:strVal val="#ppt_x"/>
                                          </p:val>
                                        </p:tav>
                                      </p:tavLst>
                                    </p:anim>
                                    <p:anim calcmode="lin" valueType="num">
                                      <p:cBhvr additive="base">
                                        <p:cTn id="25" dur="500" fill="hold"/>
                                        <p:tgtEl>
                                          <p:spTgt spid="25"/>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200"/>
                                  </p:stCondLst>
                                  <p:childTnLst>
                                    <p:set>
                                      <p:cBhvr>
                                        <p:cTn id="27" dur="1" fill="hold">
                                          <p:stCondLst>
                                            <p:cond delay="0"/>
                                          </p:stCondLst>
                                        </p:cTn>
                                        <p:tgtEl>
                                          <p:spTgt spid="37"/>
                                        </p:tgtEl>
                                        <p:attrNameLst>
                                          <p:attrName>style.visibility</p:attrName>
                                        </p:attrNameLst>
                                      </p:cBhvr>
                                      <p:to>
                                        <p:strVal val="visible"/>
                                      </p:to>
                                    </p:set>
                                    <p:anim calcmode="lin" valueType="num">
                                      <p:cBhvr additive="base">
                                        <p:cTn id="28" dur="500" fill="hold"/>
                                        <p:tgtEl>
                                          <p:spTgt spid="37"/>
                                        </p:tgtEl>
                                        <p:attrNameLst>
                                          <p:attrName>ppt_x</p:attrName>
                                        </p:attrNameLst>
                                      </p:cBhvr>
                                      <p:tavLst>
                                        <p:tav tm="0">
                                          <p:val>
                                            <p:strVal val="1+#ppt_w/2"/>
                                          </p:val>
                                        </p:tav>
                                        <p:tav tm="100000">
                                          <p:val>
                                            <p:strVal val="#ppt_x"/>
                                          </p:val>
                                        </p:tav>
                                      </p:tavLst>
                                    </p:anim>
                                    <p:anim calcmode="lin" valueType="num">
                                      <p:cBhvr additive="base">
                                        <p:cTn id="29" dur="500" fill="hold"/>
                                        <p:tgtEl>
                                          <p:spTgt spid="37"/>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40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600"/>
                                  </p:stCondLst>
                                  <p:childTnLst>
                                    <p:set>
                                      <p:cBhvr>
                                        <p:cTn id="35" dur="1" fill="hold">
                                          <p:stCondLst>
                                            <p:cond delay="0"/>
                                          </p:stCondLst>
                                        </p:cTn>
                                        <p:tgtEl>
                                          <p:spTgt spid="20"/>
                                        </p:tgtEl>
                                        <p:attrNameLst>
                                          <p:attrName>style.visibility</p:attrName>
                                        </p:attrNameLst>
                                      </p:cBhvr>
                                      <p:to>
                                        <p:strVal val="visible"/>
                                      </p:to>
                                    </p:set>
                                    <p:anim calcmode="lin" valueType="num">
                                      <p:cBhvr additive="base">
                                        <p:cTn id="36" dur="500" fill="hold"/>
                                        <p:tgtEl>
                                          <p:spTgt spid="20"/>
                                        </p:tgtEl>
                                        <p:attrNameLst>
                                          <p:attrName>ppt_x</p:attrName>
                                        </p:attrNameLst>
                                      </p:cBhvr>
                                      <p:tavLst>
                                        <p:tav tm="0">
                                          <p:val>
                                            <p:strVal val="1+#ppt_w/2"/>
                                          </p:val>
                                        </p:tav>
                                        <p:tav tm="100000">
                                          <p:val>
                                            <p:strVal val="#ppt_x"/>
                                          </p:val>
                                        </p:tav>
                                      </p:tavLst>
                                    </p:anim>
                                    <p:anim calcmode="lin" valueType="num">
                                      <p:cBhvr additive="base">
                                        <p:cTn id="37" dur="500" fill="hold"/>
                                        <p:tgtEl>
                                          <p:spTgt spid="20"/>
                                        </p:tgtEl>
                                        <p:attrNameLst>
                                          <p:attrName>ppt_y</p:attrName>
                                        </p:attrNameLst>
                                      </p:cBhvr>
                                      <p:tavLst>
                                        <p:tav tm="0">
                                          <p:val>
                                            <p:strVal val="#ppt_y"/>
                                          </p:val>
                                        </p:tav>
                                        <p:tav tm="100000">
                                          <p:val>
                                            <p:strVal val="#ppt_y"/>
                                          </p:val>
                                        </p:tav>
                                      </p:tavLst>
                                    </p:anim>
                                  </p:childTnLst>
                                </p:cTn>
                              </p:par>
                            </p:childTnLst>
                          </p:cTn>
                        </p:par>
                        <p:par>
                          <p:cTn id="38" fill="hold">
                            <p:stCondLst>
                              <p:cond delay="5500"/>
                            </p:stCondLst>
                            <p:childTnLst>
                              <p:par>
                                <p:cTn id="39" presetID="10" presetClass="entr" presetSubtype="0"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500"/>
                                        <p:tgtEl>
                                          <p:spTgt spid="29"/>
                                        </p:tgtEl>
                                      </p:cBhvr>
                                    </p:animEffect>
                                  </p:childTnLst>
                                </p:cTn>
                              </p:par>
                              <p:par>
                                <p:cTn id="42" presetID="10" presetClass="entr" presetSubtype="0" fill="hold" nodeType="with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fade">
                                      <p:cBhvr>
                                        <p:cTn id="44" dur="500"/>
                                        <p:tgtEl>
                                          <p:spTgt spid="31"/>
                                        </p:tgtEl>
                                      </p:cBhvr>
                                    </p:animEffect>
                                  </p:childTnLst>
                                </p:cTn>
                              </p:par>
                            </p:childTnLst>
                          </p:cTn>
                        </p:par>
                        <p:par>
                          <p:cTn id="45" fill="hold">
                            <p:stCondLst>
                              <p:cond delay="6000"/>
                            </p:stCondLst>
                            <p:childTnLst>
                              <p:par>
                                <p:cTn id="46" presetID="1" presetClass="entr" presetSubtype="0" fill="hold" nodeType="afterEffect">
                                  <p:stCondLst>
                                    <p:cond delay="0"/>
                                  </p:stCondLst>
                                  <p:childTnLst>
                                    <p:set>
                                      <p:cBhvr>
                                        <p:cTn id="47" dur="1" fill="hold">
                                          <p:stCondLst>
                                            <p:cond delay="0"/>
                                          </p:stCondLst>
                                        </p:cTn>
                                        <p:tgtEl>
                                          <p:spTgt spid="31"/>
                                        </p:tgtEl>
                                        <p:attrNameLst>
                                          <p:attrName>style.visibility</p:attrName>
                                        </p:attrNameLst>
                                      </p:cBhvr>
                                      <p:to>
                                        <p:strVal val="visible"/>
                                      </p:to>
                                    </p:set>
                                  </p:childTnLst>
                                </p:cTn>
                              </p:par>
                              <p:par>
                                <p:cTn id="48" presetID="63" presetClass="path" presetSubtype="0" accel="50000" decel="50000" fill="hold" nodeType="withEffect">
                                  <p:stCondLst>
                                    <p:cond delay="0"/>
                                  </p:stCondLst>
                                  <p:childTnLst>
                                    <p:animMotion origin="layout" path="M 4.44444E-6 -4.78691E-6 L 0.575 -4.78691E-6 " pathEditMode="relative" rAng="0" ptsTypes="AA">
                                      <p:cBhvr>
                                        <p:cTn id="49" dur="2000" fill="hold"/>
                                        <p:tgtEl>
                                          <p:spTgt spid="31"/>
                                        </p:tgtEl>
                                        <p:attrNameLst>
                                          <p:attrName>ppt_x</p:attrName>
                                          <p:attrName>ppt_y</p:attrName>
                                        </p:attrNameLst>
                                      </p:cBhvr>
                                      <p:rCtr x="28750" y="0"/>
                                    </p:animMotion>
                                  </p:childTnLst>
                                </p:cTn>
                              </p:par>
                              <p:par>
                                <p:cTn id="50" presetID="22" presetClass="entr" presetSubtype="8" fill="hold" grpId="0" nodeType="withEffect">
                                  <p:stCondLst>
                                    <p:cond delay="250"/>
                                  </p:stCondLst>
                                  <p:childTnLst>
                                    <p:set>
                                      <p:cBhvr>
                                        <p:cTn id="51" dur="1" fill="hold">
                                          <p:stCondLst>
                                            <p:cond delay="0"/>
                                          </p:stCondLst>
                                        </p:cTn>
                                        <p:tgtEl>
                                          <p:spTgt spid="30"/>
                                        </p:tgtEl>
                                        <p:attrNameLst>
                                          <p:attrName>style.visibility</p:attrName>
                                        </p:attrNameLst>
                                      </p:cBhvr>
                                      <p:to>
                                        <p:strVal val="visible"/>
                                      </p:to>
                                    </p:set>
                                    <p:animEffect transition="in" filter="wipe(left)">
                                      <p:cBhvr>
                                        <p:cTn id="52" dur="1750"/>
                                        <p:tgtEl>
                                          <p:spTgt spid="30"/>
                                        </p:tgtEl>
                                      </p:cBhvr>
                                    </p:animEffect>
                                  </p:childTnLst>
                                </p:cTn>
                              </p:par>
                            </p:childTnLst>
                          </p:cTn>
                        </p:par>
                        <p:par>
                          <p:cTn id="53" fill="hold">
                            <p:stCondLst>
                              <p:cond delay="6000"/>
                            </p:stCondLst>
                            <p:childTnLst>
                              <p:par>
                                <p:cTn id="54" presetID="42" presetClass="entr" presetSubtype="0" fill="hold" grpId="0" nodeType="after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1000"/>
                                        <p:tgtEl>
                                          <p:spTgt spid="27"/>
                                        </p:tgtEl>
                                      </p:cBhvr>
                                    </p:animEffect>
                                    <p:anim calcmode="lin" valueType="num">
                                      <p:cBhvr>
                                        <p:cTn id="57" dur="1000" fill="hold"/>
                                        <p:tgtEl>
                                          <p:spTgt spid="27"/>
                                        </p:tgtEl>
                                        <p:attrNameLst>
                                          <p:attrName>ppt_x</p:attrName>
                                        </p:attrNameLst>
                                      </p:cBhvr>
                                      <p:tavLst>
                                        <p:tav tm="0">
                                          <p:val>
                                            <p:strVal val="#ppt_x"/>
                                          </p:val>
                                        </p:tav>
                                        <p:tav tm="100000">
                                          <p:val>
                                            <p:strVal val="#ppt_x"/>
                                          </p:val>
                                        </p:tav>
                                      </p:tavLst>
                                    </p:anim>
                                    <p:anim calcmode="lin" valueType="num">
                                      <p:cBhvr>
                                        <p:cTn id="58" dur="1000" fill="hold"/>
                                        <p:tgtEl>
                                          <p:spTgt spid="27"/>
                                        </p:tgtEl>
                                        <p:attrNameLst>
                                          <p:attrName>ppt_y</p:attrName>
                                        </p:attrNameLst>
                                      </p:cBhvr>
                                      <p:tavLst>
                                        <p:tav tm="0">
                                          <p:val>
                                            <p:strVal val="#ppt_y+.1"/>
                                          </p:val>
                                        </p:tav>
                                        <p:tav tm="100000">
                                          <p:val>
                                            <p:strVal val="#ppt_y"/>
                                          </p:val>
                                        </p:tav>
                                      </p:tavLst>
                                    </p:anim>
                                  </p:childTnLst>
                                </p:cTn>
                              </p:par>
                            </p:childTnLst>
                          </p:cTn>
                        </p:par>
                        <p:par>
                          <p:cTn id="59" fill="hold">
                            <p:stCondLst>
                              <p:cond delay="7000"/>
                            </p:stCondLst>
                            <p:childTnLst>
                              <p:par>
                                <p:cTn id="60" presetID="10" presetClass="entr" presetSubtype="0" fill="hold" grpId="0" nodeType="after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3" repeatCount="indefinite" fill="remove" display="0">
                  <p:stCondLst>
                    <p:cond delay="indefinite"/>
                  </p:stCondLst>
                  <p:endCondLst>
                    <p:cond evt="onStopAudio" delay="0">
                      <p:tgtEl>
                        <p:sldTgt/>
                      </p:tgtEl>
                    </p:cond>
                  </p:endCondLst>
                </p:cTn>
                <p:tgtEl>
                  <p:spTgt spid="43"/>
                </p:tgtEl>
              </p:cMediaNode>
            </p:audio>
          </p:childTnLst>
        </p:cTn>
      </p:par>
    </p:tnLst>
    <p:bldLst>
      <p:bldP spid="27" grpId="0"/>
      <p:bldP spid="28" grpId="0"/>
      <p:bldP spid="29" grpId="0" animBg="1"/>
      <p:bldP spid="30" grpId="0"/>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011203" y="208731"/>
            <a:ext cx="553964" cy="558108"/>
            <a:chOff x="304800" y="673100"/>
            <a:chExt cx="4000500" cy="4000500"/>
          </a:xfrm>
          <a:effectLst>
            <a:outerShdw blurRad="444500" dist="254000" dir="8100000" algn="tr" rotWithShape="0">
              <a:prstClr val="black">
                <a:alpha val="24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2" name="椭圆 21"/>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23" name="组合 22"/>
          <p:cNvGrpSpPr/>
          <p:nvPr/>
        </p:nvGrpSpPr>
        <p:grpSpPr>
          <a:xfrm>
            <a:off x="796889" y="851674"/>
            <a:ext cx="357190" cy="359864"/>
            <a:chOff x="304800" y="673100"/>
            <a:chExt cx="4000500" cy="4000500"/>
          </a:xfrm>
          <a:effectLst>
            <a:outerShdw blurRad="444500" dist="254000" dir="8100000" algn="tr" rotWithShape="0">
              <a:prstClr val="black">
                <a:alpha val="24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5" name="椭圆 24"/>
            <p:cNvSpPr/>
            <p:nvPr/>
          </p:nvSpPr>
          <p:spPr>
            <a:xfrm>
              <a:off x="392109" y="760409"/>
              <a:ext cx="3825870" cy="382587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26" name="组合 25"/>
          <p:cNvGrpSpPr/>
          <p:nvPr/>
        </p:nvGrpSpPr>
        <p:grpSpPr>
          <a:xfrm>
            <a:off x="-203243" y="-230052"/>
            <a:ext cx="1357322" cy="1367477"/>
            <a:chOff x="304800" y="673100"/>
            <a:chExt cx="4000500" cy="4000500"/>
          </a:xfrm>
          <a:effectLst>
            <a:outerShdw blurRad="444500" dist="254000" dir="8100000" algn="tr" rotWithShape="0">
              <a:prstClr val="black">
                <a:alpha val="24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392100" y="760400"/>
              <a:ext cx="3825879" cy="382587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29" name="直接连接符 28"/>
          <p:cNvCxnSpPr/>
          <p:nvPr/>
        </p:nvCxnSpPr>
        <p:spPr>
          <a:xfrm>
            <a:off x="1797021" y="827749"/>
            <a:ext cx="8286808" cy="23924"/>
          </a:xfrm>
          <a:prstGeom prst="line">
            <a:avLst/>
          </a:prstGeom>
        </p:spPr>
        <p:style>
          <a:lnRef idx="3">
            <a:schemeClr val="accent5"/>
          </a:lnRef>
          <a:fillRef idx="0">
            <a:schemeClr val="accent5"/>
          </a:fillRef>
          <a:effectRef idx="2">
            <a:schemeClr val="accent5"/>
          </a:effectRef>
          <a:fontRef idx="minor">
            <a:schemeClr val="tx1"/>
          </a:fontRef>
        </p:style>
      </p:cxnSp>
      <p:sp>
        <p:nvSpPr>
          <p:cNvPr id="15" name="圆角矩形 14"/>
          <p:cNvSpPr>
            <a:spLocks noChangeAspect="1"/>
          </p:cNvSpPr>
          <p:nvPr/>
        </p:nvSpPr>
        <p:spPr>
          <a:xfrm>
            <a:off x="9151060" y="4496702"/>
            <a:ext cx="752170" cy="752170"/>
          </a:xfrm>
          <a:prstGeom prst="roundRect">
            <a:avLst/>
          </a:prstGeom>
          <a:solidFill>
            <a:srgbClr val="00B0F0"/>
          </a:solidFill>
          <a:ln>
            <a:noFill/>
          </a:ln>
          <a:effectLst/>
          <a:scene3d>
            <a:camera prst="isometricOffAxis2Top">
              <a:rot lat="18887874" lon="3956301" rev="16882411"/>
            </a:camera>
            <a:lightRig rig="balanced" dir="t">
              <a:rot lat="0" lon="0" rev="1200000"/>
            </a:lightRig>
          </a:scene3d>
          <a:sp3d extrusionH="254000" prstMaterial="matte">
            <a:bevelT w="38100" h="63500"/>
            <a:bevelB w="38100" h="63500"/>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a:p>
        </p:txBody>
      </p:sp>
      <p:sp>
        <p:nvSpPr>
          <p:cNvPr id="16" name="圆角矩形 15"/>
          <p:cNvSpPr/>
          <p:nvPr/>
        </p:nvSpPr>
        <p:spPr>
          <a:xfrm>
            <a:off x="2716398" y="2192446"/>
            <a:ext cx="2462456" cy="2462456"/>
          </a:xfrm>
          <a:prstGeom prst="roundRect">
            <a:avLst/>
          </a:prstGeom>
          <a:ln>
            <a:noFill/>
          </a:ln>
          <a:effectLst>
            <a:outerShdw blurRad="838200" dist="38100" dir="10800000" sx="91000" sy="91000" algn="r" rotWithShape="0">
              <a:schemeClr val="bg1">
                <a:lumMod val="85000"/>
                <a:alpha val="55000"/>
              </a:schemeClr>
            </a:outerShdw>
          </a:effectLst>
          <a:scene3d>
            <a:camera prst="perspectiveContrastingRightFacing">
              <a:rot lat="810965" lon="20212392" rev="421824"/>
            </a:camera>
            <a:lightRig rig="twoPt" dir="t">
              <a:rot lat="0" lon="0" rev="7800000"/>
            </a:lightRig>
          </a:scene3d>
          <a:sp3d extrusionH="1270000">
            <a:bevelT/>
            <a:bevelB/>
          </a:sp3d>
        </p:spPr>
        <p:style>
          <a:lnRef idx="1">
            <a:schemeClr val="dk1"/>
          </a:lnRef>
          <a:fillRef idx="2">
            <a:schemeClr val="dk1"/>
          </a:fillRef>
          <a:effectRef idx="1">
            <a:schemeClr val="dk1"/>
          </a:effectRef>
          <a:fontRef idx="minor">
            <a:schemeClr val="dk1"/>
          </a:fontRef>
        </p:style>
        <p:txBody>
          <a:bodyPr rtlCol="0" anchor="ctr"/>
          <a:lstStyle/>
          <a:p>
            <a:pPr algn="ctr"/>
            <a:r>
              <a:rPr lang="zh-CN" altLang="en-US" sz="4400" dirty="0" smtClean="0">
                <a:solidFill>
                  <a:srgbClr val="A40000"/>
                </a:solidFill>
                <a:effectLst>
                  <a:outerShdw blurRad="38100" dist="38100" dir="2700000" algn="tl">
                    <a:srgbClr val="000000">
                      <a:alpha val="43137"/>
                    </a:srgbClr>
                  </a:outerShdw>
                </a:effectLst>
                <a:latin typeface="方正粗圆简体" pitchFamily="2" charset="-122"/>
                <a:ea typeface="方正粗圆简体" pitchFamily="2" charset="-122"/>
              </a:rPr>
              <a:t>共赢</a:t>
            </a:r>
            <a:endParaRPr lang="zh-CN" altLang="en-US" sz="4400" dirty="0">
              <a:solidFill>
                <a:srgbClr val="A40000"/>
              </a:solidFill>
              <a:effectLst>
                <a:outerShdw blurRad="38100" dist="38100" dir="2700000" algn="tl">
                  <a:srgbClr val="000000">
                    <a:alpha val="43137"/>
                  </a:srgbClr>
                </a:outerShdw>
              </a:effectLst>
              <a:latin typeface="方正粗圆简体" pitchFamily="2" charset="-122"/>
              <a:ea typeface="方正粗圆简体" pitchFamily="2" charset="-122"/>
            </a:endParaRPr>
          </a:p>
        </p:txBody>
      </p:sp>
      <p:sp>
        <p:nvSpPr>
          <p:cNvPr id="17" name="圆角矩形 16"/>
          <p:cNvSpPr/>
          <p:nvPr/>
        </p:nvSpPr>
        <p:spPr>
          <a:xfrm>
            <a:off x="5006686" y="1832406"/>
            <a:ext cx="1944216" cy="1944216"/>
          </a:xfrm>
          <a:prstGeom prst="roundRect">
            <a:avLst>
              <a:gd name="adj" fmla="val 12552"/>
            </a:avLst>
          </a:prstGeom>
          <a:ln>
            <a:noFill/>
          </a:ln>
          <a:effectLst>
            <a:outerShdw blurRad="1270000" sx="79000" sy="79000" algn="ctr" rotWithShape="0">
              <a:srgbClr val="00B0F0">
                <a:alpha val="40000"/>
              </a:srgbClr>
            </a:outerShdw>
          </a:effectLst>
          <a:scene3d>
            <a:camera prst="perspectiveLeft">
              <a:rot lat="0" lon="1200000" rev="21299999"/>
            </a:camera>
            <a:lightRig rig="balanced" dir="t"/>
          </a:scene3d>
          <a:sp3d extrusionH="1016000" prstMaterial="matte">
            <a:bevelT/>
          </a:sp3d>
        </p:spPr>
        <p:style>
          <a:lnRef idx="1">
            <a:schemeClr val="accent5"/>
          </a:lnRef>
          <a:fillRef idx="3">
            <a:schemeClr val="accent5"/>
          </a:fillRef>
          <a:effectRef idx="2">
            <a:schemeClr val="accent5"/>
          </a:effectRef>
          <a:fontRef idx="minor">
            <a:schemeClr val="lt1"/>
          </a:fontRef>
        </p:style>
        <p:txBody>
          <a:bodyPr rtlCol="0" anchor="ctr"/>
          <a:lstStyle/>
          <a:p>
            <a:pPr algn="ctr"/>
            <a:r>
              <a:rPr lang="zh-CN" altLang="en-US" sz="3600" dirty="0" smtClean="0">
                <a:effectLst>
                  <a:outerShdw blurRad="38100" dist="38100" dir="2700000" algn="tl">
                    <a:srgbClr val="000000">
                      <a:alpha val="43137"/>
                    </a:srgbClr>
                  </a:outerShdw>
                </a:effectLst>
                <a:latin typeface="方正粗圆简体" pitchFamily="2" charset="-122"/>
                <a:ea typeface="方正粗圆简体" pitchFamily="2" charset="-122"/>
              </a:rPr>
              <a:t>携手</a:t>
            </a:r>
            <a:endParaRPr lang="zh-CN" altLang="en-US" sz="3600" dirty="0">
              <a:effectLst>
                <a:outerShdw blurRad="38100" dist="38100" dir="2700000" algn="tl">
                  <a:srgbClr val="000000">
                    <a:alpha val="43137"/>
                  </a:srgbClr>
                </a:outerShdw>
              </a:effectLst>
              <a:latin typeface="方正粗圆简体" pitchFamily="2" charset="-122"/>
              <a:ea typeface="方正粗圆简体" pitchFamily="2" charset="-122"/>
            </a:endParaRPr>
          </a:p>
        </p:txBody>
      </p:sp>
      <p:sp>
        <p:nvSpPr>
          <p:cNvPr id="18" name="圆角矩形 17"/>
          <p:cNvSpPr>
            <a:spLocks noChangeAspect="1"/>
          </p:cNvSpPr>
          <p:nvPr/>
        </p:nvSpPr>
        <p:spPr>
          <a:xfrm>
            <a:off x="9111142" y="3888548"/>
            <a:ext cx="896186" cy="896186"/>
          </a:xfrm>
          <a:prstGeom prst="roundRect">
            <a:avLst/>
          </a:prstGeom>
          <a:solidFill>
            <a:srgbClr val="0070C0"/>
          </a:solidFill>
          <a:ln>
            <a:noFill/>
          </a:ln>
          <a:effectLst/>
          <a:scene3d>
            <a:camera prst="isometricOffAxis2Top">
              <a:rot lat="18543660" lon="4327622" rev="16618808"/>
            </a:camera>
            <a:lightRig rig="balanced" dir="t">
              <a:rot lat="0" lon="0" rev="600000"/>
            </a:lightRig>
          </a:scene3d>
          <a:sp3d extrusionH="317500" prstMaterial="matte">
            <a:bevelT w="38100" h="63500"/>
            <a:bevelB w="38100" h="63500"/>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a:p>
        </p:txBody>
      </p:sp>
      <p:sp>
        <p:nvSpPr>
          <p:cNvPr id="19" name="圆角矩形 18"/>
          <p:cNvSpPr>
            <a:spLocks noChangeAspect="1"/>
          </p:cNvSpPr>
          <p:nvPr/>
        </p:nvSpPr>
        <p:spPr>
          <a:xfrm>
            <a:off x="8869383" y="3128550"/>
            <a:ext cx="1033847" cy="1033847"/>
          </a:xfrm>
          <a:prstGeom prst="roundRect">
            <a:avLst/>
          </a:prstGeom>
          <a:solidFill>
            <a:srgbClr val="00B0F0"/>
          </a:solidFill>
          <a:ln>
            <a:noFill/>
          </a:ln>
          <a:effectLst/>
          <a:scene3d>
            <a:camera prst="isometricOffAxis2Top">
              <a:rot lat="18551053" lon="3839666" rev="18170665"/>
            </a:camera>
            <a:lightRig rig="balanced" dir="t">
              <a:rot lat="0" lon="0" rev="2400000"/>
            </a:lightRig>
          </a:scene3d>
          <a:sp3d extrusionH="317500" prstMaterial="matte">
            <a:bevelT w="38100" h="63500"/>
            <a:bevelB w="38100" h="63500"/>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a:p>
        </p:txBody>
      </p:sp>
      <p:sp>
        <p:nvSpPr>
          <p:cNvPr id="31" name="圆角矩形 30"/>
          <p:cNvSpPr>
            <a:spLocks noChangeAspect="1"/>
          </p:cNvSpPr>
          <p:nvPr/>
        </p:nvSpPr>
        <p:spPr>
          <a:xfrm>
            <a:off x="8463071" y="2434205"/>
            <a:ext cx="1224136" cy="1224136"/>
          </a:xfrm>
          <a:prstGeom prst="roundRect">
            <a:avLst/>
          </a:prstGeom>
          <a:solidFill>
            <a:srgbClr val="0070C0"/>
          </a:solidFill>
          <a:ln>
            <a:noFill/>
          </a:ln>
          <a:effectLst/>
          <a:scene3d>
            <a:camera prst="isometricOffAxis2Top">
              <a:rot lat="18415555" lon="3084275" rev="19148206"/>
            </a:camera>
            <a:lightRig rig="balanced" dir="t">
              <a:rot lat="0" lon="0" rev="1200000"/>
            </a:lightRig>
          </a:scene3d>
          <a:sp3d extrusionH="317500" prstMaterial="matte">
            <a:bevelT w="38100" h="63500"/>
            <a:bevelB w="38100" h="63500"/>
            <a:contourClr>
              <a:srgbClr val="116311"/>
            </a:contourClr>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dirty="0">
              <a:solidFill>
                <a:schemeClr val="bg1"/>
              </a:solidFill>
              <a:effectLst>
                <a:outerShdw blurRad="38100" dist="38100" dir="2700000" algn="tl">
                  <a:srgbClr val="000000">
                    <a:alpha val="43137"/>
                  </a:srgbClr>
                </a:outerShdw>
              </a:effectLst>
              <a:latin typeface="+mj-lt"/>
            </a:endParaRPr>
          </a:p>
        </p:txBody>
      </p:sp>
      <p:sp>
        <p:nvSpPr>
          <p:cNvPr id="32" name="圆角矩形 31"/>
          <p:cNvSpPr>
            <a:spLocks noChangeAspect="1"/>
          </p:cNvSpPr>
          <p:nvPr/>
        </p:nvSpPr>
        <p:spPr>
          <a:xfrm>
            <a:off x="7403489" y="1708929"/>
            <a:ext cx="1465895" cy="1465895"/>
          </a:xfrm>
          <a:prstGeom prst="roundRect">
            <a:avLst/>
          </a:prstGeom>
          <a:solidFill>
            <a:srgbClr val="FFC000"/>
          </a:solidFill>
          <a:ln>
            <a:noFill/>
          </a:ln>
          <a:effectLst/>
          <a:scene3d>
            <a:camera prst="isometricOffAxis2Top">
              <a:rot lat="18901885" lon="1781881" rev="20582223"/>
            </a:camera>
            <a:lightRig rig="balanced" dir="t">
              <a:rot lat="0" lon="0" rev="2400000"/>
            </a:lightRig>
          </a:scene3d>
          <a:sp3d extrusionH="317500" prstMaterial="matte">
            <a:bevelT w="38100" h="63500"/>
            <a:bevelB w="38100" h="63500"/>
            <a:extrusionClr>
              <a:srgbClr val="FFC000"/>
            </a:extrusionClr>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2400" dirty="0" smtClean="0">
                <a:solidFill>
                  <a:schemeClr val="tx1"/>
                </a:solidFill>
                <a:effectLst>
                  <a:outerShdw blurRad="38100" dist="38100" dir="2700000" algn="tl">
                    <a:srgbClr val="000000">
                      <a:alpha val="43137"/>
                    </a:srgbClr>
                  </a:outerShdw>
                </a:effectLst>
                <a:latin typeface="方正粗圆简体" pitchFamily="2" charset="-122"/>
                <a:ea typeface="方正粗圆简体" pitchFamily="2" charset="-122"/>
              </a:rPr>
              <a:t>合作</a:t>
            </a:r>
            <a:endParaRPr lang="zh-CN" altLang="en-US" sz="2400" dirty="0">
              <a:solidFill>
                <a:schemeClr val="tx1"/>
              </a:solidFill>
              <a:effectLst>
                <a:outerShdw blurRad="38100" dist="38100" dir="2700000" algn="tl">
                  <a:srgbClr val="000000">
                    <a:alpha val="43137"/>
                  </a:srgbClr>
                </a:outerShdw>
              </a:effectLst>
              <a:latin typeface="方正粗圆简体" pitchFamily="2" charset="-122"/>
              <a:ea typeface="方正粗圆简体" pitchFamily="2" charset="-122"/>
            </a:endParaRPr>
          </a:p>
        </p:txBody>
      </p:sp>
      <p:sp>
        <p:nvSpPr>
          <p:cNvPr id="36" name="TextBox 35"/>
          <p:cNvSpPr txBox="1"/>
          <p:nvPr/>
        </p:nvSpPr>
        <p:spPr>
          <a:xfrm>
            <a:off x="2154211" y="4637887"/>
            <a:ext cx="6797681" cy="1754326"/>
          </a:xfrm>
          <a:prstGeom prst="rect">
            <a:avLst/>
          </a:prstGeom>
          <a:noFill/>
        </p:spPr>
        <p:txBody>
          <a:bodyPr wrap="square" rtlCol="0">
            <a:spAutoFit/>
          </a:bodyPr>
          <a:lstStyle/>
          <a:p>
            <a:pPr algn="ctr">
              <a:lnSpc>
                <a:spcPct val="150000"/>
              </a:lnSpc>
            </a:pPr>
            <a:r>
              <a:rPr lang="zh-CN" altLang="en-US" sz="1800" dirty="0" smtClean="0">
                <a:solidFill>
                  <a:schemeClr val="tx1">
                    <a:lumMod val="75000"/>
                    <a:lumOff val="25000"/>
                  </a:schemeClr>
                </a:solidFill>
                <a:latin typeface="方正粗圆简体" pitchFamily="2" charset="-122"/>
                <a:ea typeface="方正粗圆简体" pitchFamily="2" charset="-122"/>
              </a:rPr>
              <a:t>前言</a:t>
            </a:r>
            <a:endParaRPr lang="en-US" altLang="zh-CN" sz="1800" dirty="0" smtClean="0">
              <a:solidFill>
                <a:schemeClr val="tx1">
                  <a:lumMod val="75000"/>
                  <a:lumOff val="25000"/>
                </a:schemeClr>
              </a:solidFill>
              <a:latin typeface="方正粗圆简体" pitchFamily="2" charset="-122"/>
              <a:ea typeface="方正粗圆简体" pitchFamily="2" charset="-122"/>
            </a:endParaRPr>
          </a:p>
          <a:p>
            <a:pPr algn="ctr">
              <a:lnSpc>
                <a:spcPct val="150000"/>
              </a:lnSpc>
            </a:pPr>
            <a:r>
              <a:rPr lang="zh-CN" altLang="en-US" sz="1800" dirty="0" smtClean="0">
                <a:solidFill>
                  <a:schemeClr val="tx1">
                    <a:lumMod val="75000"/>
                    <a:lumOff val="25000"/>
                  </a:schemeClr>
                </a:solidFill>
                <a:latin typeface="方正粗圆简体" pitchFamily="2" charset="-122"/>
                <a:ea typeface="方正粗圆简体" pitchFamily="2" charset="-122"/>
              </a:rPr>
              <a:t>添加文字添加文字添加文字添加文字添加文字添加文字添加文字添加文字添加文字添加文字添加文字添加文字添加文字添加文字添加文字添加文字添加文字添加</a:t>
            </a:r>
            <a:endParaRPr lang="zh-CN" altLang="en-US" sz="1800" dirty="0">
              <a:solidFill>
                <a:schemeClr val="tx1">
                  <a:lumMod val="75000"/>
                  <a:lumOff val="25000"/>
                </a:schemeClr>
              </a:solidFill>
              <a:latin typeface="方正粗圆简体" pitchFamily="2" charset="-122"/>
              <a:ea typeface="方正粗圆简体" pitchFamily="2" charset="-122"/>
            </a:endParaRPr>
          </a:p>
        </p:txBody>
      </p:sp>
      <p:sp>
        <p:nvSpPr>
          <p:cNvPr id="38" name="TextBox 37"/>
          <p:cNvSpPr txBox="1"/>
          <p:nvPr/>
        </p:nvSpPr>
        <p:spPr>
          <a:xfrm>
            <a:off x="1868459" y="280169"/>
            <a:ext cx="1233030" cy="584775"/>
          </a:xfrm>
          <a:prstGeom prst="rect">
            <a:avLst/>
          </a:prstGeom>
          <a:noFill/>
        </p:spPr>
        <p:txBody>
          <a:bodyPr wrap="none" rtlCol="0">
            <a:spAutoFit/>
          </a:bodyPr>
          <a:lstStyle/>
          <a:p>
            <a:r>
              <a:rPr lang="zh-CN" altLang="en-US" sz="3200" dirty="0" smtClean="0">
                <a:solidFill>
                  <a:srgbClr val="0070C0"/>
                </a:solidFill>
                <a:latin typeface="方正大黑繁体" pitchFamily="65" charset="-122"/>
                <a:ea typeface="方正大黑繁体" pitchFamily="65" charset="-122"/>
              </a:rPr>
              <a:t>前  言</a:t>
            </a:r>
            <a:endParaRPr lang="zh-CN" altLang="en-US" sz="3200" dirty="0">
              <a:solidFill>
                <a:srgbClr val="0070C0"/>
              </a:solidFill>
              <a:latin typeface="方正大黑繁体" pitchFamily="65" charset="-122"/>
              <a:ea typeface="方正大黑繁体" pitchFamily="65"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
                                        <p:tgtEl>
                                          <p:spTgt spid="29"/>
                                        </p:tgtEl>
                                      </p:cBhvr>
                                    </p:animEffect>
                                  </p:childTnLst>
                                </p:cTn>
                              </p:par>
                            </p:childTnLst>
                          </p:cTn>
                        </p:par>
                        <p:par>
                          <p:cTn id="8" fill="hold">
                            <p:stCondLst>
                              <p:cond delay="500"/>
                            </p:stCondLst>
                            <p:childTnLst>
                              <p:par>
                                <p:cTn id="9" presetID="25" presetClass="entr" presetSubtype="0"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p:cTn id="11" dur="500" decel="50000" fill="hold">
                                          <p:stCondLst>
                                            <p:cond delay="0"/>
                                          </p:stCondLst>
                                        </p:cTn>
                                        <p:tgtEl>
                                          <p:spTgt spid="38"/>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38"/>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38"/>
                                        </p:tgtEl>
                                        <p:attrNameLst>
                                          <p:attrName>ppt_w</p:attrName>
                                        </p:attrNameLst>
                                      </p:cBhvr>
                                      <p:tavLst>
                                        <p:tav tm="0">
                                          <p:val>
                                            <p:strVal val="#ppt_w*.05"/>
                                          </p:val>
                                        </p:tav>
                                        <p:tav tm="100000">
                                          <p:val>
                                            <p:strVal val="#ppt_w"/>
                                          </p:val>
                                        </p:tav>
                                      </p:tavLst>
                                    </p:anim>
                                    <p:anim calcmode="lin" valueType="num">
                                      <p:cBhvr>
                                        <p:cTn id="14" dur="1000" fill="hold"/>
                                        <p:tgtEl>
                                          <p:spTgt spid="38"/>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38"/>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38"/>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38"/>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38"/>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250"/>
                                        <p:tgtEl>
                                          <p:spTgt spid="15"/>
                                        </p:tgtEl>
                                      </p:cBhvr>
                                    </p:animEffect>
                                    <p:anim calcmode="lin" valueType="num">
                                      <p:cBhvr>
                                        <p:cTn id="22" dur="250" fill="hold"/>
                                        <p:tgtEl>
                                          <p:spTgt spid="15"/>
                                        </p:tgtEl>
                                        <p:attrNameLst>
                                          <p:attrName>ppt_x</p:attrName>
                                        </p:attrNameLst>
                                      </p:cBhvr>
                                      <p:tavLst>
                                        <p:tav tm="0">
                                          <p:val>
                                            <p:strVal val="#ppt_x"/>
                                          </p:val>
                                        </p:tav>
                                        <p:tav tm="100000">
                                          <p:val>
                                            <p:strVal val="#ppt_x"/>
                                          </p:val>
                                        </p:tav>
                                      </p:tavLst>
                                    </p:anim>
                                    <p:anim calcmode="lin" valueType="num">
                                      <p:cBhvr>
                                        <p:cTn id="23" dur="2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42" presetClass="entr" presetSubtype="0"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250"/>
                                        <p:tgtEl>
                                          <p:spTgt spid="18"/>
                                        </p:tgtEl>
                                      </p:cBhvr>
                                    </p:animEffect>
                                    <p:anim calcmode="lin" valueType="num">
                                      <p:cBhvr>
                                        <p:cTn id="28" dur="250" fill="hold"/>
                                        <p:tgtEl>
                                          <p:spTgt spid="18"/>
                                        </p:tgtEl>
                                        <p:attrNameLst>
                                          <p:attrName>ppt_x</p:attrName>
                                        </p:attrNameLst>
                                      </p:cBhvr>
                                      <p:tavLst>
                                        <p:tav tm="0">
                                          <p:val>
                                            <p:strVal val="#ppt_x"/>
                                          </p:val>
                                        </p:tav>
                                        <p:tav tm="100000">
                                          <p:val>
                                            <p:strVal val="#ppt_x"/>
                                          </p:val>
                                        </p:tav>
                                      </p:tavLst>
                                    </p:anim>
                                    <p:anim calcmode="lin" valueType="num">
                                      <p:cBhvr>
                                        <p:cTn id="29" dur="250" fill="hold"/>
                                        <p:tgtEl>
                                          <p:spTgt spid="18"/>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42" presetClass="entr" presetSubtype="0"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250"/>
                                        <p:tgtEl>
                                          <p:spTgt spid="19"/>
                                        </p:tgtEl>
                                      </p:cBhvr>
                                    </p:animEffect>
                                    <p:anim calcmode="lin" valueType="num">
                                      <p:cBhvr>
                                        <p:cTn id="34" dur="250" fill="hold"/>
                                        <p:tgtEl>
                                          <p:spTgt spid="19"/>
                                        </p:tgtEl>
                                        <p:attrNameLst>
                                          <p:attrName>ppt_x</p:attrName>
                                        </p:attrNameLst>
                                      </p:cBhvr>
                                      <p:tavLst>
                                        <p:tav tm="0">
                                          <p:val>
                                            <p:strVal val="#ppt_x"/>
                                          </p:val>
                                        </p:tav>
                                        <p:tav tm="100000">
                                          <p:val>
                                            <p:strVal val="#ppt_x"/>
                                          </p:val>
                                        </p:tav>
                                      </p:tavLst>
                                    </p:anim>
                                    <p:anim calcmode="lin" valueType="num">
                                      <p:cBhvr>
                                        <p:cTn id="35" dur="250" fill="hold"/>
                                        <p:tgtEl>
                                          <p:spTgt spid="19"/>
                                        </p:tgtEl>
                                        <p:attrNameLst>
                                          <p:attrName>ppt_y</p:attrName>
                                        </p:attrNameLst>
                                      </p:cBhvr>
                                      <p:tavLst>
                                        <p:tav tm="0">
                                          <p:val>
                                            <p:strVal val="#ppt_y+.1"/>
                                          </p:val>
                                        </p:tav>
                                        <p:tav tm="100000">
                                          <p:val>
                                            <p:strVal val="#ppt_y"/>
                                          </p:val>
                                        </p:tav>
                                      </p:tavLst>
                                    </p:anim>
                                  </p:childTnLst>
                                </p:cTn>
                              </p:par>
                            </p:childTnLst>
                          </p:cTn>
                        </p:par>
                        <p:par>
                          <p:cTn id="36" fill="hold">
                            <p:stCondLst>
                              <p:cond delay="2500"/>
                            </p:stCondLst>
                            <p:childTnLst>
                              <p:par>
                                <p:cTn id="37" presetID="42" presetClass="entr" presetSubtype="0"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250"/>
                                        <p:tgtEl>
                                          <p:spTgt spid="31"/>
                                        </p:tgtEl>
                                      </p:cBhvr>
                                    </p:animEffect>
                                    <p:anim calcmode="lin" valueType="num">
                                      <p:cBhvr>
                                        <p:cTn id="40" dur="250" fill="hold"/>
                                        <p:tgtEl>
                                          <p:spTgt spid="31"/>
                                        </p:tgtEl>
                                        <p:attrNameLst>
                                          <p:attrName>ppt_x</p:attrName>
                                        </p:attrNameLst>
                                      </p:cBhvr>
                                      <p:tavLst>
                                        <p:tav tm="0">
                                          <p:val>
                                            <p:strVal val="#ppt_x"/>
                                          </p:val>
                                        </p:tav>
                                        <p:tav tm="100000">
                                          <p:val>
                                            <p:strVal val="#ppt_x"/>
                                          </p:val>
                                        </p:tav>
                                      </p:tavLst>
                                    </p:anim>
                                    <p:anim calcmode="lin" valueType="num">
                                      <p:cBhvr>
                                        <p:cTn id="41" dur="250" fill="hold"/>
                                        <p:tgtEl>
                                          <p:spTgt spid="31"/>
                                        </p:tgtEl>
                                        <p:attrNameLst>
                                          <p:attrName>ppt_y</p:attrName>
                                        </p:attrNameLst>
                                      </p:cBhvr>
                                      <p:tavLst>
                                        <p:tav tm="0">
                                          <p:val>
                                            <p:strVal val="#ppt_y+.1"/>
                                          </p:val>
                                        </p:tav>
                                        <p:tav tm="100000">
                                          <p:val>
                                            <p:strVal val="#ppt_y"/>
                                          </p:val>
                                        </p:tav>
                                      </p:tavLst>
                                    </p:anim>
                                  </p:childTnLst>
                                </p:cTn>
                              </p:par>
                            </p:childTnLst>
                          </p:cTn>
                        </p:par>
                        <p:par>
                          <p:cTn id="42" fill="hold">
                            <p:stCondLst>
                              <p:cond delay="3000"/>
                            </p:stCondLst>
                            <p:childTnLst>
                              <p:par>
                                <p:cTn id="43" presetID="42" presetClass="entr" presetSubtype="0" fill="hold" grpId="0" nodeType="after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250"/>
                                        <p:tgtEl>
                                          <p:spTgt spid="32"/>
                                        </p:tgtEl>
                                      </p:cBhvr>
                                    </p:animEffect>
                                    <p:anim calcmode="lin" valueType="num">
                                      <p:cBhvr>
                                        <p:cTn id="46" dur="250" fill="hold"/>
                                        <p:tgtEl>
                                          <p:spTgt spid="32"/>
                                        </p:tgtEl>
                                        <p:attrNameLst>
                                          <p:attrName>ppt_x</p:attrName>
                                        </p:attrNameLst>
                                      </p:cBhvr>
                                      <p:tavLst>
                                        <p:tav tm="0">
                                          <p:val>
                                            <p:strVal val="#ppt_x"/>
                                          </p:val>
                                        </p:tav>
                                        <p:tav tm="100000">
                                          <p:val>
                                            <p:strVal val="#ppt_x"/>
                                          </p:val>
                                        </p:tav>
                                      </p:tavLst>
                                    </p:anim>
                                    <p:anim calcmode="lin" valueType="num">
                                      <p:cBhvr>
                                        <p:cTn id="47" dur="250" fill="hold"/>
                                        <p:tgtEl>
                                          <p:spTgt spid="32"/>
                                        </p:tgtEl>
                                        <p:attrNameLst>
                                          <p:attrName>ppt_y</p:attrName>
                                        </p:attrNameLst>
                                      </p:cBhvr>
                                      <p:tavLst>
                                        <p:tav tm="0">
                                          <p:val>
                                            <p:strVal val="#ppt_y+.1"/>
                                          </p:val>
                                        </p:tav>
                                        <p:tav tm="100000">
                                          <p:val>
                                            <p:strVal val="#ppt_y"/>
                                          </p:val>
                                        </p:tav>
                                      </p:tavLst>
                                    </p:anim>
                                  </p:childTnLst>
                                </p:cTn>
                              </p:par>
                            </p:childTnLst>
                          </p:cTn>
                        </p:par>
                        <p:par>
                          <p:cTn id="48" fill="hold">
                            <p:stCondLst>
                              <p:cond delay="3500"/>
                            </p:stCondLst>
                            <p:childTnLst>
                              <p:par>
                                <p:cTn id="49" presetID="42" presetClass="entr" presetSubtype="0"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250"/>
                                        <p:tgtEl>
                                          <p:spTgt spid="17"/>
                                        </p:tgtEl>
                                      </p:cBhvr>
                                    </p:animEffect>
                                    <p:anim calcmode="lin" valueType="num">
                                      <p:cBhvr>
                                        <p:cTn id="52" dur="250" fill="hold"/>
                                        <p:tgtEl>
                                          <p:spTgt spid="17"/>
                                        </p:tgtEl>
                                        <p:attrNameLst>
                                          <p:attrName>ppt_x</p:attrName>
                                        </p:attrNameLst>
                                      </p:cBhvr>
                                      <p:tavLst>
                                        <p:tav tm="0">
                                          <p:val>
                                            <p:strVal val="#ppt_x"/>
                                          </p:val>
                                        </p:tav>
                                        <p:tav tm="100000">
                                          <p:val>
                                            <p:strVal val="#ppt_x"/>
                                          </p:val>
                                        </p:tav>
                                      </p:tavLst>
                                    </p:anim>
                                    <p:anim calcmode="lin" valueType="num">
                                      <p:cBhvr>
                                        <p:cTn id="53" dur="250" fill="hold"/>
                                        <p:tgtEl>
                                          <p:spTgt spid="17"/>
                                        </p:tgtEl>
                                        <p:attrNameLst>
                                          <p:attrName>ppt_y</p:attrName>
                                        </p:attrNameLst>
                                      </p:cBhvr>
                                      <p:tavLst>
                                        <p:tav tm="0">
                                          <p:val>
                                            <p:strVal val="#ppt_y+.1"/>
                                          </p:val>
                                        </p:tav>
                                        <p:tav tm="100000">
                                          <p:val>
                                            <p:strVal val="#ppt_y"/>
                                          </p:val>
                                        </p:tav>
                                      </p:tavLst>
                                    </p:anim>
                                  </p:childTnLst>
                                </p:cTn>
                              </p:par>
                            </p:childTnLst>
                          </p:cTn>
                        </p:par>
                        <p:par>
                          <p:cTn id="54" fill="hold">
                            <p:stCondLst>
                              <p:cond delay="4000"/>
                            </p:stCondLst>
                            <p:childTnLst>
                              <p:par>
                                <p:cTn id="55" presetID="42" presetClass="entr" presetSubtype="0"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250"/>
                                        <p:tgtEl>
                                          <p:spTgt spid="16"/>
                                        </p:tgtEl>
                                      </p:cBhvr>
                                    </p:animEffect>
                                    <p:anim calcmode="lin" valueType="num">
                                      <p:cBhvr>
                                        <p:cTn id="58" dur="250" fill="hold"/>
                                        <p:tgtEl>
                                          <p:spTgt spid="16"/>
                                        </p:tgtEl>
                                        <p:attrNameLst>
                                          <p:attrName>ppt_x</p:attrName>
                                        </p:attrNameLst>
                                      </p:cBhvr>
                                      <p:tavLst>
                                        <p:tav tm="0">
                                          <p:val>
                                            <p:strVal val="#ppt_x"/>
                                          </p:val>
                                        </p:tav>
                                        <p:tav tm="100000">
                                          <p:val>
                                            <p:strVal val="#ppt_x"/>
                                          </p:val>
                                        </p:tav>
                                      </p:tavLst>
                                    </p:anim>
                                    <p:anim calcmode="lin" valueType="num">
                                      <p:cBhvr>
                                        <p:cTn id="59" dur="250" fill="hold"/>
                                        <p:tgtEl>
                                          <p:spTgt spid="16"/>
                                        </p:tgtEl>
                                        <p:attrNameLst>
                                          <p:attrName>ppt_y</p:attrName>
                                        </p:attrNameLst>
                                      </p:cBhvr>
                                      <p:tavLst>
                                        <p:tav tm="0">
                                          <p:val>
                                            <p:strVal val="#ppt_y+.1"/>
                                          </p:val>
                                        </p:tav>
                                        <p:tav tm="100000">
                                          <p:val>
                                            <p:strVal val="#ppt_y"/>
                                          </p:val>
                                        </p:tav>
                                      </p:tavLst>
                                    </p:anim>
                                  </p:childTnLst>
                                </p:cTn>
                              </p:par>
                            </p:childTnLst>
                          </p:cTn>
                        </p:par>
                        <p:par>
                          <p:cTn id="60" fill="hold">
                            <p:stCondLst>
                              <p:cond delay="4500"/>
                            </p:stCondLst>
                            <p:childTnLst>
                              <p:par>
                                <p:cTn id="61" presetID="27" presetClass="entr" presetSubtype="0" fill="hold" grpId="0" nodeType="afterEffect">
                                  <p:stCondLst>
                                    <p:cond delay="0"/>
                                  </p:stCondLst>
                                  <p:iterate type="lt">
                                    <p:tmPct val="50000"/>
                                  </p:iterate>
                                  <p:childTnLst>
                                    <p:set>
                                      <p:cBhvr>
                                        <p:cTn id="62" dur="1" fill="hold">
                                          <p:stCondLst>
                                            <p:cond delay="0"/>
                                          </p:stCondLst>
                                        </p:cTn>
                                        <p:tgtEl>
                                          <p:spTgt spid="36"/>
                                        </p:tgtEl>
                                        <p:attrNameLst>
                                          <p:attrName>style.visibility</p:attrName>
                                        </p:attrNameLst>
                                      </p:cBhvr>
                                      <p:to>
                                        <p:strVal val="visible"/>
                                      </p:to>
                                    </p:set>
                                    <p:anim calcmode="discrete" valueType="clr">
                                      <p:cBhvr override="childStyle">
                                        <p:cTn id="63" dur="80"/>
                                        <p:tgtEl>
                                          <p:spTgt spid="36"/>
                                        </p:tgtEl>
                                        <p:attrNameLst>
                                          <p:attrName>style.color</p:attrName>
                                        </p:attrNameLst>
                                      </p:cBhvr>
                                      <p:tavLst>
                                        <p:tav tm="0">
                                          <p:val>
                                            <p:clrVal>
                                              <a:schemeClr val="accent2"/>
                                            </p:clrVal>
                                          </p:val>
                                        </p:tav>
                                        <p:tav tm="50000">
                                          <p:val>
                                            <p:clrVal>
                                              <a:schemeClr val="hlink"/>
                                            </p:clrVal>
                                          </p:val>
                                        </p:tav>
                                      </p:tavLst>
                                    </p:anim>
                                    <p:anim calcmode="discrete" valueType="clr">
                                      <p:cBhvr>
                                        <p:cTn id="64" dur="80"/>
                                        <p:tgtEl>
                                          <p:spTgt spid="36"/>
                                        </p:tgtEl>
                                        <p:attrNameLst>
                                          <p:attrName>fillcolor</p:attrName>
                                        </p:attrNameLst>
                                      </p:cBhvr>
                                      <p:tavLst>
                                        <p:tav tm="0">
                                          <p:val>
                                            <p:clrVal>
                                              <a:schemeClr val="accent2"/>
                                            </p:clrVal>
                                          </p:val>
                                        </p:tav>
                                        <p:tav tm="50000">
                                          <p:val>
                                            <p:clrVal>
                                              <a:schemeClr val="hlink"/>
                                            </p:clrVal>
                                          </p:val>
                                        </p:tav>
                                      </p:tavLst>
                                    </p:anim>
                                    <p:set>
                                      <p:cBhvr>
                                        <p:cTn id="65" dur="80"/>
                                        <p:tgtEl>
                                          <p:spTgt spid="3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31" grpId="0" animBg="1"/>
      <p:bldP spid="32" grpId="0" animBg="1"/>
      <p:bldP spid="36" grpId="0"/>
      <p:bldP spid="3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a:xfrm>
            <a:off x="1011203" y="208731"/>
            <a:ext cx="553964" cy="558108"/>
            <a:chOff x="304800" y="673100"/>
            <a:chExt cx="4000500" cy="4000500"/>
          </a:xfrm>
          <a:effectLst>
            <a:outerShdw blurRad="444500" dist="254000" dir="8100000" algn="tr" rotWithShape="0">
              <a:prstClr val="black">
                <a:alpha val="24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2" name="椭圆 21"/>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 name="组合 22"/>
          <p:cNvGrpSpPr/>
          <p:nvPr/>
        </p:nvGrpSpPr>
        <p:grpSpPr>
          <a:xfrm>
            <a:off x="796889" y="851674"/>
            <a:ext cx="357190" cy="359864"/>
            <a:chOff x="304800" y="673100"/>
            <a:chExt cx="4000500" cy="4000500"/>
          </a:xfrm>
          <a:effectLst>
            <a:outerShdw blurRad="444500" dist="254000" dir="8100000" algn="tr" rotWithShape="0">
              <a:prstClr val="black">
                <a:alpha val="24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5" name="椭圆 24"/>
            <p:cNvSpPr/>
            <p:nvPr/>
          </p:nvSpPr>
          <p:spPr>
            <a:xfrm>
              <a:off x="392109" y="760409"/>
              <a:ext cx="3825870" cy="382587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 name="组合 25"/>
          <p:cNvGrpSpPr/>
          <p:nvPr/>
        </p:nvGrpSpPr>
        <p:grpSpPr>
          <a:xfrm>
            <a:off x="-203243" y="-230052"/>
            <a:ext cx="1357322" cy="1367477"/>
            <a:chOff x="304800" y="673100"/>
            <a:chExt cx="4000500" cy="4000500"/>
          </a:xfrm>
          <a:effectLst>
            <a:outerShdw blurRad="444500" dist="254000" dir="8100000" algn="tr" rotWithShape="0">
              <a:prstClr val="black">
                <a:alpha val="24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392100" y="760400"/>
              <a:ext cx="3825879" cy="382587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29" name="直接连接符 28"/>
          <p:cNvCxnSpPr/>
          <p:nvPr/>
        </p:nvCxnSpPr>
        <p:spPr>
          <a:xfrm>
            <a:off x="1797021" y="827749"/>
            <a:ext cx="8286808" cy="23924"/>
          </a:xfrm>
          <a:prstGeom prst="line">
            <a:avLst/>
          </a:prstGeom>
        </p:spPr>
        <p:style>
          <a:lnRef idx="3">
            <a:schemeClr val="accent5"/>
          </a:lnRef>
          <a:fillRef idx="0">
            <a:schemeClr val="accent5"/>
          </a:fillRef>
          <a:effectRef idx="2">
            <a:schemeClr val="accent5"/>
          </a:effectRef>
          <a:fontRef idx="minor">
            <a:schemeClr val="tx1"/>
          </a:fontRef>
        </p:style>
      </p:cxnSp>
      <p:sp>
        <p:nvSpPr>
          <p:cNvPr id="17" name="椭圆 16"/>
          <p:cNvSpPr/>
          <p:nvPr/>
        </p:nvSpPr>
        <p:spPr>
          <a:xfrm>
            <a:off x="6431909" y="2606710"/>
            <a:ext cx="274777" cy="274777"/>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6135575" y="2725049"/>
            <a:ext cx="137389" cy="137389"/>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6941890" y="2603865"/>
            <a:ext cx="137389" cy="137389"/>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5413956" y="2474394"/>
            <a:ext cx="250454" cy="250454"/>
          </a:xfrm>
          <a:prstGeom prst="ellipse">
            <a:avLst/>
          </a:prstGeom>
          <a:solidFill>
            <a:schemeClr val="bg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5715179" y="2449042"/>
            <a:ext cx="274777" cy="274777"/>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5950005" y="2735556"/>
            <a:ext cx="137389" cy="137389"/>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7085677" y="2550510"/>
            <a:ext cx="322151" cy="322151"/>
          </a:xfrm>
          <a:prstGeom prst="ellipse">
            <a:avLst/>
          </a:prstGeom>
          <a:solidFill>
            <a:schemeClr val="bg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5086513" y="2606580"/>
            <a:ext cx="274777" cy="274777"/>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4801303" y="2737812"/>
            <a:ext cx="137389" cy="137389"/>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6651995" y="2423309"/>
            <a:ext cx="274777" cy="274777"/>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5570290" y="2659643"/>
            <a:ext cx="137389" cy="137389"/>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7517548" y="2735556"/>
            <a:ext cx="137389" cy="137389"/>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5226045" y="1280301"/>
            <a:ext cx="1714512" cy="769441"/>
          </a:xfrm>
          <a:prstGeom prst="rect">
            <a:avLst/>
          </a:prstGeom>
        </p:spPr>
        <p:txBody>
          <a:bodyPr wrap="square">
            <a:spAutoFit/>
          </a:bodyPr>
          <a:lstStyle/>
          <a:p>
            <a:pPr marL="0" marR="0" lvl="0" indent="0" defTabSz="934085" eaLnBrk="1" fontAlgn="auto" latinLnBrk="0" hangingPunct="1">
              <a:lnSpc>
                <a:spcPct val="100000"/>
              </a:lnSpc>
              <a:spcBef>
                <a:spcPts val="0"/>
              </a:spcBef>
              <a:spcAft>
                <a:spcPts val="0"/>
              </a:spcAft>
              <a:buClrTx/>
              <a:buSzTx/>
              <a:buFontTx/>
              <a:buNone/>
              <a:defRPr/>
            </a:pPr>
            <a:r>
              <a:rPr kumimoji="0" lang="zh-CN" altLang="en-US" sz="4400" b="0" i="0" u="none" strike="noStrike" kern="0" cap="none" spc="0" normalizeH="0" baseline="0" noProof="0" dirty="0" smtClean="0">
                <a:ln>
                  <a:noFill/>
                </a:ln>
                <a:solidFill>
                  <a:schemeClr val="accent1"/>
                </a:solidFill>
                <a:effectLst/>
                <a:uLnTx/>
                <a:uFillTx/>
                <a:latin typeface="方正粗倩简体" pitchFamily="65" charset="-122"/>
                <a:ea typeface="方正粗倩简体" pitchFamily="65" charset="-122"/>
              </a:rPr>
              <a:t>目  录</a:t>
            </a:r>
            <a:endParaRPr kumimoji="0" lang="zh-CN" altLang="en-US" sz="4400" b="0" i="0" u="none" strike="noStrike" kern="0" cap="none" spc="0" normalizeH="0" baseline="0" noProof="0" dirty="0">
              <a:ln>
                <a:noFill/>
              </a:ln>
              <a:solidFill>
                <a:schemeClr val="accent1"/>
              </a:solidFill>
              <a:effectLst/>
              <a:uLnTx/>
              <a:uFillTx/>
              <a:latin typeface="方正粗倩简体" pitchFamily="65" charset="-122"/>
              <a:ea typeface="方正粗倩简体" pitchFamily="65" charset="-122"/>
            </a:endParaRPr>
          </a:p>
        </p:txBody>
      </p:sp>
      <p:sp>
        <p:nvSpPr>
          <p:cNvPr id="39" name="Rectangle 4"/>
          <p:cNvSpPr txBox="1">
            <a:spLocks noChangeArrowheads="1"/>
          </p:cNvSpPr>
          <p:nvPr/>
        </p:nvSpPr>
        <p:spPr bwMode="auto">
          <a:xfrm>
            <a:off x="5353785" y="1994681"/>
            <a:ext cx="137245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lvl="0" fontAlgn="auto">
              <a:spcBef>
                <a:spcPts val="0"/>
              </a:spcBef>
              <a:spcAft>
                <a:spcPts val="0"/>
              </a:spcAft>
              <a:defRPr/>
            </a:pPr>
            <a:r>
              <a:rPr lang="en-US" altLang="zh-CN" b="0" kern="0" dirty="0" smtClean="0">
                <a:solidFill>
                  <a:schemeClr val="accent1"/>
                </a:solidFill>
                <a:latin typeface="方正粗倩简体" pitchFamily="65" charset="-122"/>
                <a:ea typeface="方正粗倩简体" pitchFamily="65" charset="-122"/>
              </a:rPr>
              <a:t>CATALOG</a:t>
            </a:r>
            <a:endParaRPr kumimoji="0" lang="zh-CN" altLang="en-US" b="0" i="0" u="none" strike="noStrike" kern="0" cap="none" spc="0" normalizeH="0" baseline="0" noProof="0" dirty="0">
              <a:ln>
                <a:noFill/>
              </a:ln>
              <a:solidFill>
                <a:schemeClr val="accent1"/>
              </a:solidFill>
              <a:effectLst/>
              <a:uLnTx/>
              <a:uFillTx/>
              <a:latin typeface="方正粗倩简体" pitchFamily="65" charset="-122"/>
              <a:ea typeface="方正粗倩简体" pitchFamily="65" charset="-122"/>
            </a:endParaRPr>
          </a:p>
        </p:txBody>
      </p:sp>
      <p:grpSp>
        <p:nvGrpSpPr>
          <p:cNvPr id="40" name="组合 39"/>
          <p:cNvGrpSpPr/>
          <p:nvPr/>
        </p:nvGrpSpPr>
        <p:grpSpPr>
          <a:xfrm>
            <a:off x="8410163" y="3475500"/>
            <a:ext cx="1959418" cy="1662453"/>
            <a:chOff x="9224782" y="2628163"/>
            <a:chExt cx="2397222" cy="2093640"/>
          </a:xfrm>
        </p:grpSpPr>
        <p:grpSp>
          <p:nvGrpSpPr>
            <p:cNvPr id="41" name="组合 77"/>
            <p:cNvGrpSpPr/>
            <p:nvPr/>
          </p:nvGrpSpPr>
          <p:grpSpPr>
            <a:xfrm>
              <a:off x="9224782" y="2628163"/>
              <a:ext cx="2397222" cy="2093640"/>
              <a:chOff x="9224782" y="2628163"/>
              <a:chExt cx="2397222" cy="2093640"/>
            </a:xfrm>
          </p:grpSpPr>
          <p:grpSp>
            <p:nvGrpSpPr>
              <p:cNvPr id="43" name="组合 79"/>
              <p:cNvGrpSpPr/>
              <p:nvPr/>
            </p:nvGrpSpPr>
            <p:grpSpPr>
              <a:xfrm>
                <a:off x="9224782" y="2628163"/>
                <a:ext cx="2397222" cy="2093640"/>
                <a:chOff x="1511944" y="2420246"/>
                <a:chExt cx="2627152" cy="2294453"/>
              </a:xfrm>
              <a:effectLst>
                <a:outerShdw blurRad="203200" dist="38100" dir="3780000" sx="103000" sy="103000" algn="t" rotWithShape="0">
                  <a:prstClr val="black">
                    <a:alpha val="25000"/>
                  </a:prstClr>
                </a:outerShdw>
              </a:effectLst>
            </p:grpSpPr>
            <p:sp>
              <p:nvSpPr>
                <p:cNvPr id="45"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46"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44" name="Freeform 7"/>
              <p:cNvSpPr/>
              <p:nvPr/>
            </p:nvSpPr>
            <p:spPr bwMode="auto">
              <a:xfrm>
                <a:off x="9536465" y="287211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5"/>
              </a:solidFill>
              <a:ln w="7938" cap="flat">
                <a:noFill/>
                <a:prstDash val="solid"/>
                <a:miter lim="800000"/>
              </a:ln>
              <a:effectLst>
                <a:innerShdw blurRad="152400">
                  <a:schemeClr val="tx1">
                    <a:lumMod val="65000"/>
                    <a:lumOff val="35000"/>
                    <a:alpha val="41000"/>
                  </a:schemeClr>
                </a:innerShdw>
              </a:effectLst>
            </p:spPr>
            <p:txBody>
              <a:bodyPr vert="horz" wrap="square" lIns="91440" tIns="45720" rIns="91440" bIns="45720" numCol="1" anchor="t" anchorCtr="0" compatLnSpc="1"/>
              <a:lstStyle/>
              <a:p>
                <a:endParaRPr lang="zh-CN" altLang="en-US"/>
              </a:p>
            </p:txBody>
          </p:sp>
        </p:grpSp>
        <p:sp>
          <p:nvSpPr>
            <p:cNvPr id="42" name="TextBox 41"/>
            <p:cNvSpPr txBox="1"/>
            <p:nvPr/>
          </p:nvSpPr>
          <p:spPr>
            <a:xfrm>
              <a:off x="9918251" y="3180762"/>
              <a:ext cx="1010287" cy="995429"/>
            </a:xfrm>
            <a:prstGeom prst="rect">
              <a:avLst/>
            </a:prstGeom>
            <a:noFill/>
          </p:spPr>
          <p:txBody>
            <a:bodyPr wrap="square" rtlCol="0">
              <a:spAutoFit/>
            </a:bodyPr>
            <a:lstStyle/>
            <a:p>
              <a:r>
                <a:rPr lang="en-US" altLang="zh-CN" sz="3600" dirty="0">
                  <a:solidFill>
                    <a:schemeClr val="bg1"/>
                  </a:solidFill>
                  <a:latin typeface="DFGothic-EB" panose="02010609010101010101" pitchFamily="1" charset="-128"/>
                  <a:ea typeface="DFGothic-EB" panose="02010609010101010101" pitchFamily="1" charset="-128"/>
                </a:rPr>
                <a:t>05</a:t>
              </a:r>
              <a:endParaRPr lang="zh-CN" altLang="en-US" sz="3600" dirty="0">
                <a:solidFill>
                  <a:schemeClr val="bg1"/>
                </a:solidFill>
                <a:latin typeface="DFGothic-EB" panose="02010609010101010101" pitchFamily="1" charset="-128"/>
                <a:ea typeface="DFGothic-EB" panose="02010609010101010101" pitchFamily="1" charset="-128"/>
              </a:endParaRPr>
            </a:p>
          </p:txBody>
        </p:sp>
      </p:grpSp>
      <p:grpSp>
        <p:nvGrpSpPr>
          <p:cNvPr id="47" name="组合 46"/>
          <p:cNvGrpSpPr/>
          <p:nvPr/>
        </p:nvGrpSpPr>
        <p:grpSpPr>
          <a:xfrm>
            <a:off x="5020413" y="3398426"/>
            <a:ext cx="2134458" cy="1810965"/>
            <a:chOff x="5553262" y="2638733"/>
            <a:chExt cx="2397222" cy="2093640"/>
          </a:xfrm>
        </p:grpSpPr>
        <p:grpSp>
          <p:nvGrpSpPr>
            <p:cNvPr id="48" name="组合 84"/>
            <p:cNvGrpSpPr/>
            <p:nvPr/>
          </p:nvGrpSpPr>
          <p:grpSpPr>
            <a:xfrm>
              <a:off x="5553262" y="2638733"/>
              <a:ext cx="2397222" cy="2093640"/>
              <a:chOff x="5553262" y="2638733"/>
              <a:chExt cx="2397222" cy="2093640"/>
            </a:xfrm>
          </p:grpSpPr>
          <p:grpSp>
            <p:nvGrpSpPr>
              <p:cNvPr id="50" name="组合 86"/>
              <p:cNvGrpSpPr/>
              <p:nvPr/>
            </p:nvGrpSpPr>
            <p:grpSpPr>
              <a:xfrm>
                <a:off x="5553262" y="2638733"/>
                <a:ext cx="2397222" cy="2093640"/>
                <a:chOff x="1511944" y="2420246"/>
                <a:chExt cx="2627152" cy="2294453"/>
              </a:xfrm>
              <a:effectLst>
                <a:outerShdw blurRad="203200" dist="38100" dir="3780000" sx="103000" sy="103000" algn="t" rotWithShape="0">
                  <a:prstClr val="black">
                    <a:alpha val="25000"/>
                  </a:prstClr>
                </a:outerShdw>
              </a:effectLst>
            </p:grpSpPr>
            <p:sp>
              <p:nvSpPr>
                <p:cNvPr id="52"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53"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51" name="Freeform 7"/>
              <p:cNvSpPr/>
              <p:nvPr/>
            </p:nvSpPr>
            <p:spPr bwMode="auto">
              <a:xfrm>
                <a:off x="5864945" y="288268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0070C0"/>
              </a:soli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49" name="TextBox 48"/>
            <p:cNvSpPr txBox="1"/>
            <p:nvPr/>
          </p:nvSpPr>
          <p:spPr>
            <a:xfrm>
              <a:off x="6298337" y="3406589"/>
              <a:ext cx="1010288" cy="995429"/>
            </a:xfrm>
            <a:prstGeom prst="rect">
              <a:avLst/>
            </a:prstGeom>
            <a:noFill/>
          </p:spPr>
          <p:txBody>
            <a:bodyPr wrap="square" rtlCol="0">
              <a:spAutoFit/>
            </a:bodyPr>
            <a:lstStyle/>
            <a:p>
              <a:r>
                <a:rPr lang="en-US" altLang="zh-CN" sz="3600" dirty="0">
                  <a:solidFill>
                    <a:schemeClr val="bg1"/>
                  </a:solidFill>
                  <a:latin typeface="DFGothic-EB" panose="02010609010101010101" pitchFamily="1" charset="-128"/>
                  <a:ea typeface="DFGothic-EB" panose="02010609010101010101" pitchFamily="1" charset="-128"/>
                </a:rPr>
                <a:t>03</a:t>
              </a:r>
              <a:endParaRPr lang="zh-CN" altLang="en-US" sz="3600" dirty="0">
                <a:solidFill>
                  <a:schemeClr val="bg1"/>
                </a:solidFill>
                <a:latin typeface="DFGothic-EB" panose="02010609010101010101" pitchFamily="1" charset="-128"/>
                <a:ea typeface="DFGothic-EB" panose="02010609010101010101" pitchFamily="1" charset="-128"/>
              </a:endParaRPr>
            </a:p>
          </p:txBody>
        </p:sp>
      </p:grpSp>
      <p:grpSp>
        <p:nvGrpSpPr>
          <p:cNvPr id="54" name="组合 53"/>
          <p:cNvGrpSpPr/>
          <p:nvPr/>
        </p:nvGrpSpPr>
        <p:grpSpPr>
          <a:xfrm>
            <a:off x="1582707" y="3307310"/>
            <a:ext cx="2241851" cy="1902081"/>
            <a:chOff x="1881842" y="2656049"/>
            <a:chExt cx="2397222" cy="2093640"/>
          </a:xfrm>
        </p:grpSpPr>
        <p:grpSp>
          <p:nvGrpSpPr>
            <p:cNvPr id="55" name="组合 91"/>
            <p:cNvGrpSpPr/>
            <p:nvPr/>
          </p:nvGrpSpPr>
          <p:grpSpPr>
            <a:xfrm>
              <a:off x="1881842" y="2656049"/>
              <a:ext cx="2397222" cy="2093640"/>
              <a:chOff x="1511944" y="2420246"/>
              <a:chExt cx="2627152" cy="2294453"/>
            </a:xfrm>
            <a:effectLst>
              <a:outerShdw blurRad="203200" dist="38100" dir="3780000" sx="103000" sy="103000" algn="t" rotWithShape="0">
                <a:prstClr val="black">
                  <a:alpha val="25000"/>
                </a:prstClr>
              </a:outerShdw>
            </a:effectLst>
          </p:grpSpPr>
          <p:sp>
            <p:nvSpPr>
              <p:cNvPr id="58"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59"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56" name="Freeform 7"/>
            <p:cNvSpPr/>
            <p:nvPr/>
          </p:nvSpPr>
          <p:spPr bwMode="auto">
            <a:xfrm>
              <a:off x="2193523" y="2932555"/>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0070C0"/>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57" name="TextBox 56"/>
            <p:cNvSpPr txBox="1"/>
            <p:nvPr/>
          </p:nvSpPr>
          <p:spPr>
            <a:xfrm>
              <a:off x="2628502" y="3439729"/>
              <a:ext cx="1010287" cy="995429"/>
            </a:xfrm>
            <a:prstGeom prst="rect">
              <a:avLst/>
            </a:prstGeom>
            <a:noFill/>
          </p:spPr>
          <p:txBody>
            <a:bodyPr wrap="square" rtlCol="0">
              <a:spAutoFit/>
            </a:bodyPr>
            <a:lstStyle/>
            <a:p>
              <a:r>
                <a:rPr lang="en-US" altLang="zh-CN" sz="3600" dirty="0">
                  <a:solidFill>
                    <a:schemeClr val="bg1"/>
                  </a:solidFill>
                  <a:latin typeface="DFGothic-EB" panose="02010609010101010101" pitchFamily="1" charset="-128"/>
                  <a:ea typeface="DFGothic-EB" panose="02010609010101010101" pitchFamily="1" charset="-128"/>
                </a:rPr>
                <a:t>01</a:t>
              </a:r>
              <a:endParaRPr lang="zh-CN" altLang="en-US" sz="3600" dirty="0">
                <a:solidFill>
                  <a:schemeClr val="bg1"/>
                </a:solidFill>
                <a:latin typeface="DFGothic-EB" panose="02010609010101010101" pitchFamily="1" charset="-128"/>
                <a:ea typeface="DFGothic-EB" panose="02010609010101010101" pitchFamily="1" charset="-128"/>
              </a:endParaRPr>
            </a:p>
          </p:txBody>
        </p:sp>
      </p:grpSp>
      <p:grpSp>
        <p:nvGrpSpPr>
          <p:cNvPr id="60" name="组合 59"/>
          <p:cNvGrpSpPr/>
          <p:nvPr/>
        </p:nvGrpSpPr>
        <p:grpSpPr>
          <a:xfrm>
            <a:off x="3368657" y="4288631"/>
            <a:ext cx="2095623" cy="1778015"/>
            <a:chOff x="3721944" y="3702869"/>
            <a:chExt cx="2397222" cy="2093640"/>
          </a:xfrm>
        </p:grpSpPr>
        <p:grpSp>
          <p:nvGrpSpPr>
            <p:cNvPr id="61" name="组合 97"/>
            <p:cNvGrpSpPr/>
            <p:nvPr/>
          </p:nvGrpSpPr>
          <p:grpSpPr>
            <a:xfrm>
              <a:off x="3721944" y="3702869"/>
              <a:ext cx="2397222" cy="2093640"/>
              <a:chOff x="3721944" y="3702869"/>
              <a:chExt cx="2397222" cy="2093640"/>
            </a:xfrm>
          </p:grpSpPr>
          <p:grpSp>
            <p:nvGrpSpPr>
              <p:cNvPr id="63" name="组合 99"/>
              <p:cNvGrpSpPr/>
              <p:nvPr/>
            </p:nvGrpSpPr>
            <p:grpSpPr>
              <a:xfrm>
                <a:off x="3721944" y="3702869"/>
                <a:ext cx="2397222" cy="2093640"/>
                <a:chOff x="1511944" y="2420246"/>
                <a:chExt cx="2627152" cy="2294453"/>
              </a:xfrm>
              <a:effectLst>
                <a:outerShdw blurRad="203200" dist="38100" dir="3780000" sx="103000" sy="103000" algn="t" rotWithShape="0">
                  <a:prstClr val="black">
                    <a:alpha val="25000"/>
                  </a:prstClr>
                </a:outerShdw>
              </a:effectLst>
            </p:grpSpPr>
            <p:sp>
              <p:nvSpPr>
                <p:cNvPr id="65"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66"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64" name="Freeform 7"/>
              <p:cNvSpPr/>
              <p:nvPr/>
            </p:nvSpPr>
            <p:spPr bwMode="auto">
              <a:xfrm>
                <a:off x="4033627" y="3946819"/>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tx2">
                  <a:lumMod val="75000"/>
                </a:schemeClr>
              </a:soli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62" name="TextBox 61"/>
            <p:cNvSpPr txBox="1"/>
            <p:nvPr/>
          </p:nvSpPr>
          <p:spPr>
            <a:xfrm>
              <a:off x="4427761" y="4380484"/>
              <a:ext cx="1010287" cy="995429"/>
            </a:xfrm>
            <a:prstGeom prst="rect">
              <a:avLst/>
            </a:prstGeom>
            <a:noFill/>
          </p:spPr>
          <p:txBody>
            <a:bodyPr wrap="square" rtlCol="0">
              <a:spAutoFit/>
            </a:bodyPr>
            <a:lstStyle/>
            <a:p>
              <a:r>
                <a:rPr lang="en-US" altLang="zh-CN" sz="3600" dirty="0">
                  <a:solidFill>
                    <a:schemeClr val="bg1"/>
                  </a:solidFill>
                  <a:latin typeface="DFGothic-EB" panose="02010609010101010101" pitchFamily="1" charset="-128"/>
                  <a:ea typeface="DFGothic-EB" panose="02010609010101010101" pitchFamily="1" charset="-128"/>
                </a:rPr>
                <a:t>02</a:t>
              </a:r>
              <a:endParaRPr lang="zh-CN" altLang="en-US" sz="3600" dirty="0">
                <a:solidFill>
                  <a:schemeClr val="bg1"/>
                </a:solidFill>
                <a:latin typeface="DFGothic-EB" panose="02010609010101010101" pitchFamily="1" charset="-128"/>
                <a:ea typeface="DFGothic-EB" panose="02010609010101010101" pitchFamily="1" charset="-128"/>
              </a:endParaRPr>
            </a:p>
          </p:txBody>
        </p:sp>
      </p:grpSp>
      <p:grpSp>
        <p:nvGrpSpPr>
          <p:cNvPr id="67" name="组合 66"/>
          <p:cNvGrpSpPr/>
          <p:nvPr/>
        </p:nvGrpSpPr>
        <p:grpSpPr>
          <a:xfrm>
            <a:off x="6726243" y="4343396"/>
            <a:ext cx="2115275" cy="1794689"/>
            <a:chOff x="7388330" y="3692384"/>
            <a:chExt cx="2397222" cy="2093640"/>
          </a:xfrm>
        </p:grpSpPr>
        <p:grpSp>
          <p:nvGrpSpPr>
            <p:cNvPr id="68" name="组合 104"/>
            <p:cNvGrpSpPr/>
            <p:nvPr/>
          </p:nvGrpSpPr>
          <p:grpSpPr>
            <a:xfrm>
              <a:off x="7388330" y="3692384"/>
              <a:ext cx="2397222" cy="2093640"/>
              <a:chOff x="7388330" y="3692384"/>
              <a:chExt cx="2397222" cy="2093640"/>
            </a:xfrm>
          </p:grpSpPr>
          <p:grpSp>
            <p:nvGrpSpPr>
              <p:cNvPr id="70" name="组合 106"/>
              <p:cNvGrpSpPr/>
              <p:nvPr/>
            </p:nvGrpSpPr>
            <p:grpSpPr>
              <a:xfrm>
                <a:off x="7388330" y="3692384"/>
                <a:ext cx="2397222" cy="2093640"/>
                <a:chOff x="1511944" y="2420246"/>
                <a:chExt cx="2627152" cy="2294453"/>
              </a:xfrm>
              <a:effectLst>
                <a:outerShdw blurRad="203200" dist="38100" dir="3780000" sx="103000" sy="103000" algn="t" rotWithShape="0">
                  <a:prstClr val="black">
                    <a:alpha val="25000"/>
                  </a:prstClr>
                </a:outerShdw>
              </a:effectLst>
            </p:grpSpPr>
            <p:sp>
              <p:nvSpPr>
                <p:cNvPr id="72"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73"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71" name="Freeform 7"/>
              <p:cNvSpPr/>
              <p:nvPr/>
            </p:nvSpPr>
            <p:spPr bwMode="auto">
              <a:xfrm>
                <a:off x="7700013" y="3936334"/>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tx2">
                  <a:lumMod val="75000"/>
                </a:schemeClr>
              </a:soli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69" name="TextBox 68"/>
            <p:cNvSpPr txBox="1"/>
            <p:nvPr/>
          </p:nvSpPr>
          <p:spPr>
            <a:xfrm>
              <a:off x="8048903" y="4173377"/>
              <a:ext cx="1010287" cy="995429"/>
            </a:xfrm>
            <a:prstGeom prst="rect">
              <a:avLst/>
            </a:prstGeom>
            <a:noFill/>
          </p:spPr>
          <p:txBody>
            <a:bodyPr wrap="square" rtlCol="0">
              <a:spAutoFit/>
            </a:bodyPr>
            <a:lstStyle/>
            <a:p>
              <a:r>
                <a:rPr lang="en-US" altLang="zh-CN" sz="3600" dirty="0">
                  <a:solidFill>
                    <a:schemeClr val="bg1"/>
                  </a:solidFill>
                  <a:latin typeface="DFGothic-EB" panose="02010609010101010101" pitchFamily="1" charset="-128"/>
                  <a:ea typeface="DFGothic-EB" panose="02010609010101010101" pitchFamily="1" charset="-128"/>
                </a:rPr>
                <a:t>04</a:t>
              </a:r>
              <a:endParaRPr lang="zh-CN" altLang="en-US" sz="3600" dirty="0">
                <a:solidFill>
                  <a:schemeClr val="bg1"/>
                </a:solidFill>
                <a:latin typeface="DFGothic-EB" panose="02010609010101010101" pitchFamily="1" charset="-128"/>
                <a:ea typeface="DFGothic-EB" panose="02010609010101010101" pitchFamily="1" charset="-128"/>
              </a:endParaRPr>
            </a:p>
          </p:txBody>
        </p:sp>
      </p:grpSp>
      <p:grpSp>
        <p:nvGrpSpPr>
          <p:cNvPr id="74" name="组合 73"/>
          <p:cNvGrpSpPr/>
          <p:nvPr/>
        </p:nvGrpSpPr>
        <p:grpSpPr>
          <a:xfrm>
            <a:off x="2082773" y="5329105"/>
            <a:ext cx="1428760" cy="1087108"/>
            <a:chOff x="2328257" y="4927865"/>
            <a:chExt cx="1537897" cy="1674282"/>
          </a:xfrm>
        </p:grpSpPr>
        <p:sp>
          <p:nvSpPr>
            <p:cNvPr id="75" name="TextBox 74"/>
            <p:cNvSpPr txBox="1"/>
            <p:nvPr/>
          </p:nvSpPr>
          <p:spPr>
            <a:xfrm>
              <a:off x="2328257" y="4927865"/>
              <a:ext cx="1537897" cy="521415"/>
            </a:xfrm>
            <a:prstGeom prst="rect">
              <a:avLst/>
            </a:prstGeom>
            <a:noFill/>
          </p:spPr>
          <p:txBody>
            <a:bodyPr wrap="square" rtlCol="0">
              <a:spAutoFit/>
            </a:bodyPr>
            <a:lstStyle/>
            <a:p>
              <a:r>
                <a:rPr lang="zh-CN" altLang="en-US" sz="1600" dirty="0">
                  <a:solidFill>
                    <a:schemeClr val="tx1">
                      <a:lumMod val="65000"/>
                      <a:lumOff val="35000"/>
                    </a:schemeClr>
                  </a:solidFill>
                  <a:latin typeface="方正粗倩简体" pitchFamily="65" charset="-122"/>
                  <a:ea typeface="方正粗倩简体" pitchFamily="65" charset="-122"/>
                </a:rPr>
                <a:t>工作汇报</a:t>
              </a:r>
            </a:p>
          </p:txBody>
        </p:sp>
        <p:sp>
          <p:nvSpPr>
            <p:cNvPr id="76" name="TextBox 75"/>
            <p:cNvSpPr txBox="1"/>
            <p:nvPr/>
          </p:nvSpPr>
          <p:spPr>
            <a:xfrm>
              <a:off x="2419470" y="5322308"/>
              <a:ext cx="1286284" cy="1279839"/>
            </a:xfrm>
            <a:prstGeom prst="rect">
              <a:avLst/>
            </a:prstGeom>
            <a:noFill/>
          </p:spPr>
          <p:txBody>
            <a:bodyPr wrap="square" rtlCol="0">
              <a:spAutoFit/>
            </a:bodyPr>
            <a:lstStyle/>
            <a:p>
              <a:r>
                <a:rPr lang="en-US" altLang="zh-CN" sz="1600" dirty="0">
                  <a:solidFill>
                    <a:schemeClr val="tx1">
                      <a:lumMod val="50000"/>
                      <a:lumOff val="50000"/>
                    </a:schemeClr>
                  </a:solidFill>
                  <a:latin typeface="方正粗倩简体" pitchFamily="65" charset="-122"/>
                  <a:ea typeface="方正粗倩简体" pitchFamily="65" charset="-122"/>
                </a:rPr>
                <a:t>WORKREPORT</a:t>
              </a:r>
              <a:endParaRPr lang="zh-CN" altLang="en-US" sz="1600" dirty="0">
                <a:solidFill>
                  <a:schemeClr val="tx1">
                    <a:lumMod val="50000"/>
                    <a:lumOff val="50000"/>
                  </a:schemeClr>
                </a:solidFill>
                <a:latin typeface="方正粗倩简体" pitchFamily="65" charset="-122"/>
                <a:ea typeface="方正粗倩简体" pitchFamily="65" charset="-122"/>
              </a:endParaRPr>
            </a:p>
          </p:txBody>
        </p:sp>
      </p:grpSp>
      <p:grpSp>
        <p:nvGrpSpPr>
          <p:cNvPr id="77" name="组合 76"/>
          <p:cNvGrpSpPr/>
          <p:nvPr/>
        </p:nvGrpSpPr>
        <p:grpSpPr>
          <a:xfrm>
            <a:off x="3797287" y="3423441"/>
            <a:ext cx="1546774" cy="851730"/>
            <a:chOff x="4172492" y="2700435"/>
            <a:chExt cx="1612363" cy="1311769"/>
          </a:xfrm>
        </p:grpSpPr>
        <p:sp>
          <p:nvSpPr>
            <p:cNvPr id="78" name="TextBox 77"/>
            <p:cNvSpPr txBox="1"/>
            <p:nvPr/>
          </p:nvSpPr>
          <p:spPr>
            <a:xfrm>
              <a:off x="4246958" y="2700435"/>
              <a:ext cx="1537897" cy="521415"/>
            </a:xfrm>
            <a:prstGeom prst="rect">
              <a:avLst/>
            </a:prstGeom>
            <a:noFill/>
          </p:spPr>
          <p:txBody>
            <a:bodyPr wrap="square" rtlCol="0">
              <a:spAutoFit/>
            </a:bodyPr>
            <a:lstStyle/>
            <a:p>
              <a:r>
                <a:rPr lang="zh-CN" altLang="en-US" sz="1600" dirty="0">
                  <a:solidFill>
                    <a:schemeClr val="tx1">
                      <a:lumMod val="65000"/>
                      <a:lumOff val="35000"/>
                    </a:schemeClr>
                  </a:solidFill>
                  <a:latin typeface="方正粗倩简体" pitchFamily="65" charset="-122"/>
                  <a:ea typeface="方正粗倩简体" pitchFamily="65" charset="-122"/>
                </a:rPr>
                <a:t>完成情况</a:t>
              </a:r>
            </a:p>
          </p:txBody>
        </p:sp>
        <p:sp>
          <p:nvSpPr>
            <p:cNvPr id="79" name="TextBox 78"/>
            <p:cNvSpPr txBox="1"/>
            <p:nvPr/>
          </p:nvSpPr>
          <p:spPr>
            <a:xfrm>
              <a:off x="4172492" y="3111579"/>
              <a:ext cx="1448875" cy="900625"/>
            </a:xfrm>
            <a:prstGeom prst="rect">
              <a:avLst/>
            </a:prstGeom>
            <a:noFill/>
          </p:spPr>
          <p:txBody>
            <a:bodyPr wrap="square" rtlCol="0">
              <a:spAutoFit/>
            </a:bodyPr>
            <a:lstStyle/>
            <a:p>
              <a:r>
                <a:rPr lang="en-US" altLang="zh-CN" sz="1600" dirty="0">
                  <a:solidFill>
                    <a:schemeClr val="tx1">
                      <a:lumMod val="50000"/>
                      <a:lumOff val="50000"/>
                    </a:schemeClr>
                  </a:solidFill>
                  <a:latin typeface="方正粗倩简体" pitchFamily="65" charset="-122"/>
                  <a:ea typeface="方正粗倩简体" pitchFamily="65" charset="-122"/>
                </a:rPr>
                <a:t>WORKREPORT</a:t>
              </a:r>
              <a:endParaRPr lang="zh-CN" altLang="en-US" sz="1600" dirty="0">
                <a:solidFill>
                  <a:schemeClr val="tx1">
                    <a:lumMod val="50000"/>
                    <a:lumOff val="50000"/>
                  </a:schemeClr>
                </a:solidFill>
                <a:latin typeface="方正粗倩简体" pitchFamily="65" charset="-122"/>
                <a:ea typeface="方正粗倩简体" pitchFamily="65" charset="-122"/>
              </a:endParaRPr>
            </a:p>
          </p:txBody>
        </p:sp>
      </p:grpSp>
      <p:grpSp>
        <p:nvGrpSpPr>
          <p:cNvPr id="80" name="组合 79"/>
          <p:cNvGrpSpPr/>
          <p:nvPr/>
        </p:nvGrpSpPr>
        <p:grpSpPr>
          <a:xfrm>
            <a:off x="5583235" y="5314241"/>
            <a:ext cx="1357322" cy="851376"/>
            <a:chOff x="5982926" y="4927865"/>
            <a:chExt cx="1537897" cy="1311222"/>
          </a:xfrm>
        </p:grpSpPr>
        <p:sp>
          <p:nvSpPr>
            <p:cNvPr id="81" name="TextBox 80"/>
            <p:cNvSpPr txBox="1"/>
            <p:nvPr/>
          </p:nvSpPr>
          <p:spPr>
            <a:xfrm>
              <a:off x="5982926" y="4927865"/>
              <a:ext cx="1537897" cy="521414"/>
            </a:xfrm>
            <a:prstGeom prst="rect">
              <a:avLst/>
            </a:prstGeom>
            <a:noFill/>
          </p:spPr>
          <p:txBody>
            <a:bodyPr wrap="square" rtlCol="0">
              <a:spAutoFit/>
            </a:bodyPr>
            <a:lstStyle/>
            <a:p>
              <a:r>
                <a:rPr lang="zh-CN" altLang="en-US" sz="1600" dirty="0">
                  <a:solidFill>
                    <a:schemeClr val="tx1">
                      <a:lumMod val="65000"/>
                      <a:lumOff val="35000"/>
                    </a:schemeClr>
                  </a:solidFill>
                  <a:latin typeface="方正粗倩简体" pitchFamily="65" charset="-122"/>
                  <a:ea typeface="方正粗倩简体" pitchFamily="65" charset="-122"/>
                </a:rPr>
                <a:t>成果展示</a:t>
              </a:r>
            </a:p>
          </p:txBody>
        </p:sp>
        <p:sp>
          <p:nvSpPr>
            <p:cNvPr id="82" name="TextBox 81"/>
            <p:cNvSpPr txBox="1"/>
            <p:nvPr/>
          </p:nvSpPr>
          <p:spPr>
            <a:xfrm>
              <a:off x="5982927" y="5338463"/>
              <a:ext cx="1374409" cy="900624"/>
            </a:xfrm>
            <a:prstGeom prst="rect">
              <a:avLst/>
            </a:prstGeom>
            <a:noFill/>
          </p:spPr>
          <p:txBody>
            <a:bodyPr wrap="square" rtlCol="0">
              <a:spAutoFit/>
            </a:bodyPr>
            <a:lstStyle/>
            <a:p>
              <a:r>
                <a:rPr lang="en-US" altLang="zh-CN" sz="1600" dirty="0">
                  <a:solidFill>
                    <a:schemeClr val="tx1">
                      <a:lumMod val="50000"/>
                      <a:lumOff val="50000"/>
                    </a:schemeClr>
                  </a:solidFill>
                  <a:latin typeface="方正粗倩简体" pitchFamily="65" charset="-122"/>
                  <a:ea typeface="方正粗倩简体" pitchFamily="65" charset="-122"/>
                </a:rPr>
                <a:t>WORKREPORT</a:t>
              </a:r>
              <a:endParaRPr lang="zh-CN" altLang="en-US" sz="1600" dirty="0">
                <a:solidFill>
                  <a:schemeClr val="tx1">
                    <a:lumMod val="50000"/>
                    <a:lumOff val="50000"/>
                  </a:schemeClr>
                </a:solidFill>
                <a:latin typeface="方正粗倩简体" pitchFamily="65" charset="-122"/>
                <a:ea typeface="方正粗倩简体" pitchFamily="65" charset="-122"/>
              </a:endParaRPr>
            </a:p>
          </p:txBody>
        </p:sp>
      </p:grpSp>
      <p:grpSp>
        <p:nvGrpSpPr>
          <p:cNvPr id="83" name="组合 82"/>
          <p:cNvGrpSpPr/>
          <p:nvPr/>
        </p:nvGrpSpPr>
        <p:grpSpPr>
          <a:xfrm>
            <a:off x="7341324" y="3566317"/>
            <a:ext cx="1456620" cy="831585"/>
            <a:chOff x="7839376" y="2731461"/>
            <a:chExt cx="1537897" cy="1280743"/>
          </a:xfrm>
        </p:grpSpPr>
        <p:sp>
          <p:nvSpPr>
            <p:cNvPr id="84" name="TextBox 83"/>
            <p:cNvSpPr txBox="1"/>
            <p:nvPr/>
          </p:nvSpPr>
          <p:spPr>
            <a:xfrm>
              <a:off x="7839376" y="2731461"/>
              <a:ext cx="1537897" cy="521415"/>
            </a:xfrm>
            <a:prstGeom prst="rect">
              <a:avLst/>
            </a:prstGeom>
            <a:noFill/>
          </p:spPr>
          <p:txBody>
            <a:bodyPr wrap="square" rtlCol="0">
              <a:spAutoFit/>
            </a:bodyPr>
            <a:lstStyle/>
            <a:p>
              <a:r>
                <a:rPr lang="zh-CN" altLang="en-US" sz="1600" dirty="0">
                  <a:solidFill>
                    <a:schemeClr val="tx1">
                      <a:lumMod val="65000"/>
                      <a:lumOff val="35000"/>
                    </a:schemeClr>
                  </a:solidFill>
                  <a:latin typeface="方正粗倩简体" pitchFamily="65" charset="-122"/>
                  <a:ea typeface="方正粗倩简体" pitchFamily="65" charset="-122"/>
                </a:rPr>
                <a:t>工作不足</a:t>
              </a:r>
            </a:p>
          </p:txBody>
        </p:sp>
        <p:sp>
          <p:nvSpPr>
            <p:cNvPr id="85" name="TextBox 84"/>
            <p:cNvSpPr txBox="1"/>
            <p:nvPr/>
          </p:nvSpPr>
          <p:spPr>
            <a:xfrm>
              <a:off x="7868793" y="3111579"/>
              <a:ext cx="1365315" cy="900625"/>
            </a:xfrm>
            <a:prstGeom prst="rect">
              <a:avLst/>
            </a:prstGeom>
            <a:noFill/>
          </p:spPr>
          <p:txBody>
            <a:bodyPr wrap="square" rtlCol="0">
              <a:spAutoFit/>
            </a:bodyPr>
            <a:lstStyle/>
            <a:p>
              <a:r>
                <a:rPr lang="en-US" altLang="zh-CN" sz="1600" dirty="0">
                  <a:solidFill>
                    <a:schemeClr val="tx1">
                      <a:lumMod val="50000"/>
                      <a:lumOff val="50000"/>
                    </a:schemeClr>
                  </a:solidFill>
                  <a:latin typeface="方正粗倩简体" pitchFamily="65" charset="-122"/>
                  <a:ea typeface="方正粗倩简体" pitchFamily="65" charset="-122"/>
                </a:rPr>
                <a:t>WORKREPORT</a:t>
              </a:r>
              <a:endParaRPr lang="zh-CN" altLang="en-US" sz="1600" dirty="0">
                <a:solidFill>
                  <a:schemeClr val="tx1">
                    <a:lumMod val="50000"/>
                    <a:lumOff val="50000"/>
                  </a:schemeClr>
                </a:solidFill>
                <a:latin typeface="方正粗倩简体" pitchFamily="65" charset="-122"/>
                <a:ea typeface="方正粗倩简体" pitchFamily="65" charset="-122"/>
              </a:endParaRPr>
            </a:p>
          </p:txBody>
        </p:sp>
      </p:grpSp>
      <p:grpSp>
        <p:nvGrpSpPr>
          <p:cNvPr id="86" name="组合 85"/>
          <p:cNvGrpSpPr/>
          <p:nvPr/>
        </p:nvGrpSpPr>
        <p:grpSpPr>
          <a:xfrm>
            <a:off x="8940821" y="5280829"/>
            <a:ext cx="1357322" cy="818391"/>
            <a:chOff x="9752962" y="4978665"/>
            <a:chExt cx="1537897" cy="1260425"/>
          </a:xfrm>
        </p:grpSpPr>
        <p:sp>
          <p:nvSpPr>
            <p:cNvPr id="87" name="TextBox 86"/>
            <p:cNvSpPr txBox="1"/>
            <p:nvPr/>
          </p:nvSpPr>
          <p:spPr>
            <a:xfrm>
              <a:off x="9752962" y="4978665"/>
              <a:ext cx="1537897" cy="521416"/>
            </a:xfrm>
            <a:prstGeom prst="rect">
              <a:avLst/>
            </a:prstGeom>
            <a:noFill/>
          </p:spPr>
          <p:txBody>
            <a:bodyPr wrap="square" rtlCol="0">
              <a:spAutoFit/>
            </a:bodyPr>
            <a:lstStyle/>
            <a:p>
              <a:r>
                <a:rPr lang="zh-CN" altLang="en-US" sz="1600" dirty="0">
                  <a:solidFill>
                    <a:schemeClr val="tx1">
                      <a:lumMod val="65000"/>
                      <a:lumOff val="35000"/>
                    </a:schemeClr>
                  </a:solidFill>
                  <a:latin typeface="方正粗倩简体" pitchFamily="65" charset="-122"/>
                  <a:ea typeface="方正粗倩简体" pitchFamily="65" charset="-122"/>
                </a:rPr>
                <a:t>明年计划</a:t>
              </a:r>
            </a:p>
          </p:txBody>
        </p:sp>
        <p:sp>
          <p:nvSpPr>
            <p:cNvPr id="88" name="TextBox 87"/>
            <p:cNvSpPr txBox="1"/>
            <p:nvPr/>
          </p:nvSpPr>
          <p:spPr>
            <a:xfrm>
              <a:off x="9752963" y="5338463"/>
              <a:ext cx="1374409" cy="900627"/>
            </a:xfrm>
            <a:prstGeom prst="rect">
              <a:avLst/>
            </a:prstGeom>
            <a:noFill/>
          </p:spPr>
          <p:txBody>
            <a:bodyPr wrap="square" rtlCol="0">
              <a:spAutoFit/>
            </a:bodyPr>
            <a:lstStyle/>
            <a:p>
              <a:r>
                <a:rPr lang="en-US" altLang="zh-CN" sz="1600" dirty="0">
                  <a:solidFill>
                    <a:schemeClr val="tx1">
                      <a:lumMod val="50000"/>
                      <a:lumOff val="50000"/>
                    </a:schemeClr>
                  </a:solidFill>
                  <a:latin typeface="方正粗倩简体" pitchFamily="65" charset="-122"/>
                  <a:ea typeface="方正粗倩简体" pitchFamily="65" charset="-122"/>
                </a:rPr>
                <a:t>WORKREPORT</a:t>
              </a:r>
              <a:endParaRPr lang="zh-CN" altLang="en-US" sz="1600" dirty="0">
                <a:solidFill>
                  <a:schemeClr val="tx1">
                    <a:lumMod val="50000"/>
                    <a:lumOff val="50000"/>
                  </a:schemeClr>
                </a:solidFill>
                <a:latin typeface="方正粗倩简体" pitchFamily="65" charset="-122"/>
                <a:ea typeface="方正粗倩简体" pitchFamily="65"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
                                        <p:tgtEl>
                                          <p:spTgt spid="29"/>
                                        </p:tgtEl>
                                      </p:cBhvr>
                                    </p:animEffect>
                                  </p:childTnLst>
                                </p:cTn>
                              </p:par>
                              <p:par>
                                <p:cTn id="8" presetID="56" presetClass="entr" presetSubtype="0" fill="hold" grpId="0" nodeType="withEffect">
                                  <p:stCondLst>
                                    <p:cond delay="1000"/>
                                  </p:stCondLst>
                                  <p:iterate type="lt">
                                    <p:tmPct val="10000"/>
                                  </p:iterate>
                                  <p:childTnLst>
                                    <p:set>
                                      <p:cBhvr>
                                        <p:cTn id="9" dur="1" fill="hold">
                                          <p:stCondLst>
                                            <p:cond delay="0"/>
                                          </p:stCondLst>
                                        </p:cTn>
                                        <p:tgtEl>
                                          <p:spTgt spid="38"/>
                                        </p:tgtEl>
                                        <p:attrNameLst>
                                          <p:attrName>style.visibility</p:attrName>
                                        </p:attrNameLst>
                                      </p:cBhvr>
                                      <p:to>
                                        <p:strVal val="visible"/>
                                      </p:to>
                                    </p:set>
                                    <p:anim by="(-#ppt_w*2)" calcmode="lin" valueType="num">
                                      <p:cBhvr rctx="PPT">
                                        <p:cTn id="10" dur="500" autoRev="1" fill="hold">
                                          <p:stCondLst>
                                            <p:cond delay="0"/>
                                          </p:stCondLst>
                                        </p:cTn>
                                        <p:tgtEl>
                                          <p:spTgt spid="38"/>
                                        </p:tgtEl>
                                        <p:attrNameLst>
                                          <p:attrName>ppt_w</p:attrName>
                                        </p:attrNameLst>
                                      </p:cBhvr>
                                    </p:anim>
                                    <p:anim by="(#ppt_w*0.50)" calcmode="lin" valueType="num">
                                      <p:cBhvr>
                                        <p:cTn id="11" dur="500" decel="50000" autoRev="1" fill="hold">
                                          <p:stCondLst>
                                            <p:cond delay="0"/>
                                          </p:stCondLst>
                                        </p:cTn>
                                        <p:tgtEl>
                                          <p:spTgt spid="38"/>
                                        </p:tgtEl>
                                        <p:attrNameLst>
                                          <p:attrName>ppt_x</p:attrName>
                                        </p:attrNameLst>
                                      </p:cBhvr>
                                    </p:anim>
                                    <p:anim from="(-#ppt_h/2)" to="(#ppt_y)" calcmode="lin" valueType="num">
                                      <p:cBhvr>
                                        <p:cTn id="12" dur="1000" fill="hold">
                                          <p:stCondLst>
                                            <p:cond delay="0"/>
                                          </p:stCondLst>
                                        </p:cTn>
                                        <p:tgtEl>
                                          <p:spTgt spid="38"/>
                                        </p:tgtEl>
                                        <p:attrNameLst>
                                          <p:attrName>ppt_y</p:attrName>
                                        </p:attrNameLst>
                                      </p:cBhvr>
                                    </p:anim>
                                    <p:animRot by="21600000">
                                      <p:cBhvr>
                                        <p:cTn id="13" dur="1000" fill="hold">
                                          <p:stCondLst>
                                            <p:cond delay="0"/>
                                          </p:stCondLst>
                                        </p:cTn>
                                        <p:tgtEl>
                                          <p:spTgt spid="38"/>
                                        </p:tgtEl>
                                        <p:attrNameLst>
                                          <p:attrName>r</p:attrName>
                                        </p:attrNameLst>
                                      </p:cBhvr>
                                    </p:animRot>
                                  </p:childTnLst>
                                </p:cTn>
                              </p:par>
                              <p:par>
                                <p:cTn id="14" presetID="22" presetClass="entr" presetSubtype="8" fill="hold" grpId="0" nodeType="withEffect">
                                  <p:stCondLst>
                                    <p:cond delay="1500"/>
                                  </p:stCondLst>
                                  <p:childTnLst>
                                    <p:set>
                                      <p:cBhvr>
                                        <p:cTn id="15" dur="1" fill="hold">
                                          <p:stCondLst>
                                            <p:cond delay="0"/>
                                          </p:stCondLst>
                                        </p:cTn>
                                        <p:tgtEl>
                                          <p:spTgt spid="39"/>
                                        </p:tgtEl>
                                        <p:attrNameLst>
                                          <p:attrName>style.visibility</p:attrName>
                                        </p:attrNameLst>
                                      </p:cBhvr>
                                      <p:to>
                                        <p:strVal val="visible"/>
                                      </p:to>
                                    </p:set>
                                    <p:animEffect transition="in" filter="wipe(left)">
                                      <p:cBhvr>
                                        <p:cTn id="16" dur="500"/>
                                        <p:tgtEl>
                                          <p:spTgt spid="39"/>
                                        </p:tgtEl>
                                      </p:cBhvr>
                                    </p:animEffect>
                                  </p:childTnLst>
                                </p:cTn>
                              </p:par>
                            </p:childTnLst>
                          </p:cTn>
                        </p:par>
                        <p:par>
                          <p:cTn id="17" fill="hold">
                            <p:stCondLst>
                              <p:cond delay="0"/>
                            </p:stCondLst>
                            <p:childTnLst>
                              <p:par>
                                <p:cTn id="18" presetID="53" presetClass="entr" presetSubtype="16"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fltVal val="0"/>
                                          </p:val>
                                        </p:tav>
                                        <p:tav tm="100000">
                                          <p:val>
                                            <p:strVal val="#ppt_w"/>
                                          </p:val>
                                        </p:tav>
                                      </p:tavLst>
                                    </p:anim>
                                    <p:anim calcmode="lin" valueType="num">
                                      <p:cBhvr>
                                        <p:cTn id="26" dur="500" fill="hold"/>
                                        <p:tgtEl>
                                          <p:spTgt spid="18"/>
                                        </p:tgtEl>
                                        <p:attrNameLst>
                                          <p:attrName>ppt_h</p:attrName>
                                        </p:attrNameLst>
                                      </p:cBhvr>
                                      <p:tavLst>
                                        <p:tav tm="0">
                                          <p:val>
                                            <p:fltVal val="0"/>
                                          </p:val>
                                        </p:tav>
                                        <p:tav tm="100000">
                                          <p:val>
                                            <p:strVal val="#ppt_h"/>
                                          </p:val>
                                        </p:tav>
                                      </p:tavLst>
                                    </p:anim>
                                    <p:animEffect transition="in" filter="fade">
                                      <p:cBhvr>
                                        <p:cTn id="27" dur="500"/>
                                        <p:tgtEl>
                                          <p:spTgt spid="18"/>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ppt_w</p:attrName>
                                        </p:attrNameLst>
                                      </p:cBhvr>
                                      <p:tavLst>
                                        <p:tav tm="0">
                                          <p:val>
                                            <p:fltVal val="0"/>
                                          </p:val>
                                        </p:tav>
                                        <p:tav tm="100000">
                                          <p:val>
                                            <p:strVal val="#ppt_w"/>
                                          </p:val>
                                        </p:tav>
                                      </p:tavLst>
                                    </p:anim>
                                    <p:anim calcmode="lin" valueType="num">
                                      <p:cBhvr>
                                        <p:cTn id="31" dur="500" fill="hold"/>
                                        <p:tgtEl>
                                          <p:spTgt spid="19"/>
                                        </p:tgtEl>
                                        <p:attrNameLst>
                                          <p:attrName>ppt_h</p:attrName>
                                        </p:attrNameLst>
                                      </p:cBhvr>
                                      <p:tavLst>
                                        <p:tav tm="0">
                                          <p:val>
                                            <p:fltVal val="0"/>
                                          </p:val>
                                        </p:tav>
                                        <p:tav tm="100000">
                                          <p:val>
                                            <p:strVal val="#ppt_h"/>
                                          </p:val>
                                        </p:tav>
                                      </p:tavLst>
                                    </p:anim>
                                    <p:animEffect transition="in" filter="fade">
                                      <p:cBhvr>
                                        <p:cTn id="32" dur="500"/>
                                        <p:tgtEl>
                                          <p:spTgt spid="19"/>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500" fill="hold"/>
                                        <p:tgtEl>
                                          <p:spTgt spid="20"/>
                                        </p:tgtEl>
                                        <p:attrNameLst>
                                          <p:attrName>ppt_w</p:attrName>
                                        </p:attrNameLst>
                                      </p:cBhvr>
                                      <p:tavLst>
                                        <p:tav tm="0">
                                          <p:val>
                                            <p:fltVal val="0"/>
                                          </p:val>
                                        </p:tav>
                                        <p:tav tm="100000">
                                          <p:val>
                                            <p:strVal val="#ppt_w"/>
                                          </p:val>
                                        </p:tav>
                                      </p:tavLst>
                                    </p:anim>
                                    <p:anim calcmode="lin" valueType="num">
                                      <p:cBhvr>
                                        <p:cTn id="36" dur="500" fill="hold"/>
                                        <p:tgtEl>
                                          <p:spTgt spid="20"/>
                                        </p:tgtEl>
                                        <p:attrNameLst>
                                          <p:attrName>ppt_h</p:attrName>
                                        </p:attrNameLst>
                                      </p:cBhvr>
                                      <p:tavLst>
                                        <p:tav tm="0">
                                          <p:val>
                                            <p:fltVal val="0"/>
                                          </p:val>
                                        </p:tav>
                                        <p:tav tm="100000">
                                          <p:val>
                                            <p:strVal val="#ppt_h"/>
                                          </p:val>
                                        </p:tav>
                                      </p:tavLst>
                                    </p:anim>
                                    <p:animEffect transition="in" filter="fade">
                                      <p:cBhvr>
                                        <p:cTn id="37" dur="500"/>
                                        <p:tgtEl>
                                          <p:spTgt spid="20"/>
                                        </p:tgtEl>
                                      </p:cBhvr>
                                    </p:animEffect>
                                  </p:childTnLst>
                                </p:cTn>
                              </p:par>
                              <p:par>
                                <p:cTn id="38" presetID="53" presetClass="entr" presetSubtype="16" fill="hold" grpId="0" nodeType="withEffect">
                                  <p:stCondLst>
                                    <p:cond delay="20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par>
                                <p:cTn id="43" presetID="53" presetClass="entr" presetSubtype="16" fill="hold" grpId="0" nodeType="withEffect">
                                  <p:stCondLst>
                                    <p:cond delay="200"/>
                                  </p:stCondLst>
                                  <p:childTnLst>
                                    <p:set>
                                      <p:cBhvr>
                                        <p:cTn id="44" dur="1" fill="hold">
                                          <p:stCondLst>
                                            <p:cond delay="0"/>
                                          </p:stCondLst>
                                        </p:cTn>
                                        <p:tgtEl>
                                          <p:spTgt spid="26"/>
                                        </p:tgtEl>
                                        <p:attrNameLst>
                                          <p:attrName>style.visibility</p:attrName>
                                        </p:attrNameLst>
                                      </p:cBhvr>
                                      <p:to>
                                        <p:strVal val="visible"/>
                                      </p:to>
                                    </p:set>
                                    <p:anim calcmode="lin" valueType="num">
                                      <p:cBhvr>
                                        <p:cTn id="45" dur="500" fill="hold"/>
                                        <p:tgtEl>
                                          <p:spTgt spid="26"/>
                                        </p:tgtEl>
                                        <p:attrNameLst>
                                          <p:attrName>ppt_w</p:attrName>
                                        </p:attrNameLst>
                                      </p:cBhvr>
                                      <p:tavLst>
                                        <p:tav tm="0">
                                          <p:val>
                                            <p:fltVal val="0"/>
                                          </p:val>
                                        </p:tav>
                                        <p:tav tm="100000">
                                          <p:val>
                                            <p:strVal val="#ppt_w"/>
                                          </p:val>
                                        </p:tav>
                                      </p:tavLst>
                                    </p:anim>
                                    <p:anim calcmode="lin" valueType="num">
                                      <p:cBhvr>
                                        <p:cTn id="46" dur="500" fill="hold"/>
                                        <p:tgtEl>
                                          <p:spTgt spid="26"/>
                                        </p:tgtEl>
                                        <p:attrNameLst>
                                          <p:attrName>ppt_h</p:attrName>
                                        </p:attrNameLst>
                                      </p:cBhvr>
                                      <p:tavLst>
                                        <p:tav tm="0">
                                          <p:val>
                                            <p:fltVal val="0"/>
                                          </p:val>
                                        </p:tav>
                                        <p:tav tm="100000">
                                          <p:val>
                                            <p:strVal val="#ppt_h"/>
                                          </p:val>
                                        </p:tav>
                                      </p:tavLst>
                                    </p:anim>
                                    <p:animEffect transition="in" filter="fade">
                                      <p:cBhvr>
                                        <p:cTn id="47" dur="500"/>
                                        <p:tgtEl>
                                          <p:spTgt spid="26"/>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animEffect transition="in" filter="fade">
                                      <p:cBhvr>
                                        <p:cTn id="52" dur="500"/>
                                        <p:tgtEl>
                                          <p:spTgt spid="31"/>
                                        </p:tgtEl>
                                      </p:cBhvr>
                                    </p:animEffect>
                                  </p:childTnLst>
                                </p:cTn>
                              </p:par>
                              <p:par>
                                <p:cTn id="53" presetID="53" presetClass="entr" presetSubtype="16" fill="hold" grpId="0" nodeType="withEffect">
                                  <p:stCondLst>
                                    <p:cond delay="20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Effect transition="in" filter="fade">
                                      <p:cBhvr>
                                        <p:cTn id="57" dur="500"/>
                                        <p:tgtEl>
                                          <p:spTgt spid="32"/>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33"/>
                                        </p:tgtEl>
                                        <p:attrNameLst>
                                          <p:attrName>style.visibility</p:attrName>
                                        </p:attrNameLst>
                                      </p:cBhvr>
                                      <p:to>
                                        <p:strVal val="visible"/>
                                      </p:to>
                                    </p:set>
                                    <p:anim calcmode="lin" valueType="num">
                                      <p:cBhvr>
                                        <p:cTn id="60" dur="500" fill="hold"/>
                                        <p:tgtEl>
                                          <p:spTgt spid="33"/>
                                        </p:tgtEl>
                                        <p:attrNameLst>
                                          <p:attrName>ppt_w</p:attrName>
                                        </p:attrNameLst>
                                      </p:cBhvr>
                                      <p:tavLst>
                                        <p:tav tm="0">
                                          <p:val>
                                            <p:fltVal val="0"/>
                                          </p:val>
                                        </p:tav>
                                        <p:tav tm="100000">
                                          <p:val>
                                            <p:strVal val="#ppt_w"/>
                                          </p:val>
                                        </p:tav>
                                      </p:tavLst>
                                    </p:anim>
                                    <p:anim calcmode="lin" valueType="num">
                                      <p:cBhvr>
                                        <p:cTn id="61" dur="500" fill="hold"/>
                                        <p:tgtEl>
                                          <p:spTgt spid="33"/>
                                        </p:tgtEl>
                                        <p:attrNameLst>
                                          <p:attrName>ppt_h</p:attrName>
                                        </p:attrNameLst>
                                      </p:cBhvr>
                                      <p:tavLst>
                                        <p:tav tm="0">
                                          <p:val>
                                            <p:fltVal val="0"/>
                                          </p:val>
                                        </p:tav>
                                        <p:tav tm="100000">
                                          <p:val>
                                            <p:strVal val="#ppt_h"/>
                                          </p:val>
                                        </p:tav>
                                      </p:tavLst>
                                    </p:anim>
                                    <p:animEffect transition="in" filter="fade">
                                      <p:cBhvr>
                                        <p:cTn id="62" dur="500"/>
                                        <p:tgtEl>
                                          <p:spTgt spid="33"/>
                                        </p:tgtEl>
                                      </p:cBhvr>
                                    </p:animEffect>
                                  </p:childTnLst>
                                </p:cTn>
                              </p:par>
                              <p:par>
                                <p:cTn id="63" presetID="53" presetClass="entr" presetSubtype="16" fill="hold" grpId="0" nodeType="withEffect">
                                  <p:stCondLst>
                                    <p:cond delay="400"/>
                                  </p:stCondLst>
                                  <p:childTnLst>
                                    <p:set>
                                      <p:cBhvr>
                                        <p:cTn id="64" dur="1" fill="hold">
                                          <p:stCondLst>
                                            <p:cond delay="0"/>
                                          </p:stCondLst>
                                        </p:cTn>
                                        <p:tgtEl>
                                          <p:spTgt spid="35"/>
                                        </p:tgtEl>
                                        <p:attrNameLst>
                                          <p:attrName>style.visibility</p:attrName>
                                        </p:attrNameLst>
                                      </p:cBhvr>
                                      <p:to>
                                        <p:strVal val="visible"/>
                                      </p:to>
                                    </p:set>
                                    <p:anim calcmode="lin" valueType="num">
                                      <p:cBhvr>
                                        <p:cTn id="65" dur="500" fill="hold"/>
                                        <p:tgtEl>
                                          <p:spTgt spid="35"/>
                                        </p:tgtEl>
                                        <p:attrNameLst>
                                          <p:attrName>ppt_w</p:attrName>
                                        </p:attrNameLst>
                                      </p:cBhvr>
                                      <p:tavLst>
                                        <p:tav tm="0">
                                          <p:val>
                                            <p:fltVal val="0"/>
                                          </p:val>
                                        </p:tav>
                                        <p:tav tm="100000">
                                          <p:val>
                                            <p:strVal val="#ppt_w"/>
                                          </p:val>
                                        </p:tav>
                                      </p:tavLst>
                                    </p:anim>
                                    <p:anim calcmode="lin" valueType="num">
                                      <p:cBhvr>
                                        <p:cTn id="66" dur="500" fill="hold"/>
                                        <p:tgtEl>
                                          <p:spTgt spid="35"/>
                                        </p:tgtEl>
                                        <p:attrNameLst>
                                          <p:attrName>ppt_h</p:attrName>
                                        </p:attrNameLst>
                                      </p:cBhvr>
                                      <p:tavLst>
                                        <p:tav tm="0">
                                          <p:val>
                                            <p:fltVal val="0"/>
                                          </p:val>
                                        </p:tav>
                                        <p:tav tm="100000">
                                          <p:val>
                                            <p:strVal val="#ppt_h"/>
                                          </p:val>
                                        </p:tav>
                                      </p:tavLst>
                                    </p:anim>
                                    <p:animEffect transition="in" filter="fade">
                                      <p:cBhvr>
                                        <p:cTn id="67" dur="500"/>
                                        <p:tgtEl>
                                          <p:spTgt spid="35"/>
                                        </p:tgtEl>
                                      </p:cBhvr>
                                    </p:animEffect>
                                  </p:childTnLst>
                                </p:cTn>
                              </p:par>
                              <p:par>
                                <p:cTn id="68" presetID="53" presetClass="entr" presetSubtype="16" fill="hold" grpId="0" nodeType="withEffect">
                                  <p:stCondLst>
                                    <p:cond delay="200"/>
                                  </p:stCondLst>
                                  <p:childTnLst>
                                    <p:set>
                                      <p:cBhvr>
                                        <p:cTn id="69" dur="1" fill="hold">
                                          <p:stCondLst>
                                            <p:cond delay="0"/>
                                          </p:stCondLst>
                                        </p:cTn>
                                        <p:tgtEl>
                                          <p:spTgt spid="36"/>
                                        </p:tgtEl>
                                        <p:attrNameLst>
                                          <p:attrName>style.visibility</p:attrName>
                                        </p:attrNameLst>
                                      </p:cBhvr>
                                      <p:to>
                                        <p:strVal val="visible"/>
                                      </p:to>
                                    </p:set>
                                    <p:anim calcmode="lin" valueType="num">
                                      <p:cBhvr>
                                        <p:cTn id="70" dur="500" fill="hold"/>
                                        <p:tgtEl>
                                          <p:spTgt spid="36"/>
                                        </p:tgtEl>
                                        <p:attrNameLst>
                                          <p:attrName>ppt_w</p:attrName>
                                        </p:attrNameLst>
                                      </p:cBhvr>
                                      <p:tavLst>
                                        <p:tav tm="0">
                                          <p:val>
                                            <p:fltVal val="0"/>
                                          </p:val>
                                        </p:tav>
                                        <p:tav tm="100000">
                                          <p:val>
                                            <p:strVal val="#ppt_w"/>
                                          </p:val>
                                        </p:tav>
                                      </p:tavLst>
                                    </p:anim>
                                    <p:anim calcmode="lin" valueType="num">
                                      <p:cBhvr>
                                        <p:cTn id="71" dur="500" fill="hold"/>
                                        <p:tgtEl>
                                          <p:spTgt spid="36"/>
                                        </p:tgtEl>
                                        <p:attrNameLst>
                                          <p:attrName>ppt_h</p:attrName>
                                        </p:attrNameLst>
                                      </p:cBhvr>
                                      <p:tavLst>
                                        <p:tav tm="0">
                                          <p:val>
                                            <p:fltVal val="0"/>
                                          </p:val>
                                        </p:tav>
                                        <p:tav tm="100000">
                                          <p:val>
                                            <p:strVal val="#ppt_h"/>
                                          </p:val>
                                        </p:tav>
                                      </p:tavLst>
                                    </p:anim>
                                    <p:animEffect transition="in" filter="fade">
                                      <p:cBhvr>
                                        <p:cTn id="72" dur="500"/>
                                        <p:tgtEl>
                                          <p:spTgt spid="36"/>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37"/>
                                        </p:tgtEl>
                                        <p:attrNameLst>
                                          <p:attrName>style.visibility</p:attrName>
                                        </p:attrNameLst>
                                      </p:cBhvr>
                                      <p:to>
                                        <p:strVal val="visible"/>
                                      </p:to>
                                    </p:set>
                                    <p:anim calcmode="lin" valueType="num">
                                      <p:cBhvr>
                                        <p:cTn id="75" dur="500" fill="hold"/>
                                        <p:tgtEl>
                                          <p:spTgt spid="37"/>
                                        </p:tgtEl>
                                        <p:attrNameLst>
                                          <p:attrName>ppt_w</p:attrName>
                                        </p:attrNameLst>
                                      </p:cBhvr>
                                      <p:tavLst>
                                        <p:tav tm="0">
                                          <p:val>
                                            <p:fltVal val="0"/>
                                          </p:val>
                                        </p:tav>
                                        <p:tav tm="100000">
                                          <p:val>
                                            <p:strVal val="#ppt_w"/>
                                          </p:val>
                                        </p:tav>
                                      </p:tavLst>
                                    </p:anim>
                                    <p:anim calcmode="lin" valueType="num">
                                      <p:cBhvr>
                                        <p:cTn id="76" dur="500" fill="hold"/>
                                        <p:tgtEl>
                                          <p:spTgt spid="37"/>
                                        </p:tgtEl>
                                        <p:attrNameLst>
                                          <p:attrName>ppt_h</p:attrName>
                                        </p:attrNameLst>
                                      </p:cBhvr>
                                      <p:tavLst>
                                        <p:tav tm="0">
                                          <p:val>
                                            <p:fltVal val="0"/>
                                          </p:val>
                                        </p:tav>
                                        <p:tav tm="100000">
                                          <p:val>
                                            <p:strVal val="#ppt_h"/>
                                          </p:val>
                                        </p:tav>
                                      </p:tavLst>
                                    </p:anim>
                                    <p:animEffect transition="in" filter="fade">
                                      <p:cBhvr>
                                        <p:cTn id="77" dur="500"/>
                                        <p:tgtEl>
                                          <p:spTgt spid="37"/>
                                        </p:tgtEl>
                                      </p:cBhvr>
                                    </p:animEffect>
                                  </p:childTnLst>
                                </p:cTn>
                              </p:par>
                            </p:childTnLst>
                          </p:cTn>
                        </p:par>
                        <p:par>
                          <p:cTn id="78" fill="hold">
                            <p:stCondLst>
                              <p:cond delay="500"/>
                            </p:stCondLst>
                            <p:childTnLst>
                              <p:par>
                                <p:cTn id="79" presetID="2" presetClass="entr" presetSubtype="3" accel="52000" fill="hold" nodeType="afterEffect">
                                  <p:stCondLst>
                                    <p:cond delay="0"/>
                                  </p:stCondLst>
                                  <p:childTnLst>
                                    <p:set>
                                      <p:cBhvr>
                                        <p:cTn id="80" dur="1" fill="hold">
                                          <p:stCondLst>
                                            <p:cond delay="0"/>
                                          </p:stCondLst>
                                        </p:cTn>
                                        <p:tgtEl>
                                          <p:spTgt spid="54"/>
                                        </p:tgtEl>
                                        <p:attrNameLst>
                                          <p:attrName>style.visibility</p:attrName>
                                        </p:attrNameLst>
                                      </p:cBhvr>
                                      <p:to>
                                        <p:strVal val="visible"/>
                                      </p:to>
                                    </p:set>
                                    <p:anim calcmode="lin" valueType="num">
                                      <p:cBhvr additive="base">
                                        <p:cTn id="81" dur="2000" fill="hold"/>
                                        <p:tgtEl>
                                          <p:spTgt spid="54"/>
                                        </p:tgtEl>
                                        <p:attrNameLst>
                                          <p:attrName>ppt_x</p:attrName>
                                        </p:attrNameLst>
                                      </p:cBhvr>
                                      <p:tavLst>
                                        <p:tav tm="0">
                                          <p:val>
                                            <p:strVal val="1+#ppt_w/2"/>
                                          </p:val>
                                        </p:tav>
                                        <p:tav tm="100000">
                                          <p:val>
                                            <p:strVal val="#ppt_x"/>
                                          </p:val>
                                        </p:tav>
                                      </p:tavLst>
                                    </p:anim>
                                    <p:anim calcmode="lin" valueType="num">
                                      <p:cBhvr additive="base">
                                        <p:cTn id="82" dur="2000" fill="hold"/>
                                        <p:tgtEl>
                                          <p:spTgt spid="54"/>
                                        </p:tgtEl>
                                        <p:attrNameLst>
                                          <p:attrName>ppt_y</p:attrName>
                                        </p:attrNameLst>
                                      </p:cBhvr>
                                      <p:tavLst>
                                        <p:tav tm="0">
                                          <p:val>
                                            <p:strVal val="0-#ppt_h/2"/>
                                          </p:val>
                                        </p:tav>
                                        <p:tav tm="100000">
                                          <p:val>
                                            <p:strVal val="#ppt_y"/>
                                          </p:val>
                                        </p:tav>
                                      </p:tavLst>
                                    </p:anim>
                                  </p:childTnLst>
                                </p:cTn>
                              </p:par>
                              <p:par>
                                <p:cTn id="83" presetID="2" presetClass="entr" presetSubtype="12" accel="52000" fill="hold" nodeType="withEffect">
                                  <p:stCondLst>
                                    <p:cond delay="0"/>
                                  </p:stCondLst>
                                  <p:childTnLst>
                                    <p:set>
                                      <p:cBhvr>
                                        <p:cTn id="84" dur="1" fill="hold">
                                          <p:stCondLst>
                                            <p:cond delay="0"/>
                                          </p:stCondLst>
                                        </p:cTn>
                                        <p:tgtEl>
                                          <p:spTgt spid="60"/>
                                        </p:tgtEl>
                                        <p:attrNameLst>
                                          <p:attrName>style.visibility</p:attrName>
                                        </p:attrNameLst>
                                      </p:cBhvr>
                                      <p:to>
                                        <p:strVal val="visible"/>
                                      </p:to>
                                    </p:set>
                                    <p:anim calcmode="lin" valueType="num">
                                      <p:cBhvr additive="base">
                                        <p:cTn id="85" dur="2000" fill="hold"/>
                                        <p:tgtEl>
                                          <p:spTgt spid="60"/>
                                        </p:tgtEl>
                                        <p:attrNameLst>
                                          <p:attrName>ppt_x</p:attrName>
                                        </p:attrNameLst>
                                      </p:cBhvr>
                                      <p:tavLst>
                                        <p:tav tm="0">
                                          <p:val>
                                            <p:strVal val="0-#ppt_w/2"/>
                                          </p:val>
                                        </p:tav>
                                        <p:tav tm="100000">
                                          <p:val>
                                            <p:strVal val="#ppt_x"/>
                                          </p:val>
                                        </p:tav>
                                      </p:tavLst>
                                    </p:anim>
                                    <p:anim calcmode="lin" valueType="num">
                                      <p:cBhvr additive="base">
                                        <p:cTn id="86" dur="2000" fill="hold"/>
                                        <p:tgtEl>
                                          <p:spTgt spid="60"/>
                                        </p:tgtEl>
                                        <p:attrNameLst>
                                          <p:attrName>ppt_y</p:attrName>
                                        </p:attrNameLst>
                                      </p:cBhvr>
                                      <p:tavLst>
                                        <p:tav tm="0">
                                          <p:val>
                                            <p:strVal val="1+#ppt_h/2"/>
                                          </p:val>
                                        </p:tav>
                                        <p:tav tm="100000">
                                          <p:val>
                                            <p:strVal val="#ppt_y"/>
                                          </p:val>
                                        </p:tav>
                                      </p:tavLst>
                                    </p:anim>
                                  </p:childTnLst>
                                </p:cTn>
                              </p:par>
                              <p:par>
                                <p:cTn id="87" presetID="2" presetClass="entr" presetSubtype="3" accel="52000" fill="hold" nodeType="withEffect">
                                  <p:stCondLst>
                                    <p:cond delay="0"/>
                                  </p:stCondLst>
                                  <p:childTnLst>
                                    <p:set>
                                      <p:cBhvr>
                                        <p:cTn id="88" dur="1" fill="hold">
                                          <p:stCondLst>
                                            <p:cond delay="0"/>
                                          </p:stCondLst>
                                        </p:cTn>
                                        <p:tgtEl>
                                          <p:spTgt spid="47"/>
                                        </p:tgtEl>
                                        <p:attrNameLst>
                                          <p:attrName>style.visibility</p:attrName>
                                        </p:attrNameLst>
                                      </p:cBhvr>
                                      <p:to>
                                        <p:strVal val="visible"/>
                                      </p:to>
                                    </p:set>
                                    <p:anim calcmode="lin" valueType="num">
                                      <p:cBhvr additive="base">
                                        <p:cTn id="89" dur="2000" fill="hold"/>
                                        <p:tgtEl>
                                          <p:spTgt spid="47"/>
                                        </p:tgtEl>
                                        <p:attrNameLst>
                                          <p:attrName>ppt_x</p:attrName>
                                        </p:attrNameLst>
                                      </p:cBhvr>
                                      <p:tavLst>
                                        <p:tav tm="0">
                                          <p:val>
                                            <p:strVal val="1+#ppt_w/2"/>
                                          </p:val>
                                        </p:tav>
                                        <p:tav tm="100000">
                                          <p:val>
                                            <p:strVal val="#ppt_x"/>
                                          </p:val>
                                        </p:tav>
                                      </p:tavLst>
                                    </p:anim>
                                    <p:anim calcmode="lin" valueType="num">
                                      <p:cBhvr additive="base">
                                        <p:cTn id="90" dur="2000" fill="hold"/>
                                        <p:tgtEl>
                                          <p:spTgt spid="47"/>
                                        </p:tgtEl>
                                        <p:attrNameLst>
                                          <p:attrName>ppt_y</p:attrName>
                                        </p:attrNameLst>
                                      </p:cBhvr>
                                      <p:tavLst>
                                        <p:tav tm="0">
                                          <p:val>
                                            <p:strVal val="0-#ppt_h/2"/>
                                          </p:val>
                                        </p:tav>
                                        <p:tav tm="100000">
                                          <p:val>
                                            <p:strVal val="#ppt_y"/>
                                          </p:val>
                                        </p:tav>
                                      </p:tavLst>
                                    </p:anim>
                                  </p:childTnLst>
                                </p:cTn>
                              </p:par>
                              <p:par>
                                <p:cTn id="91" presetID="2" presetClass="entr" presetSubtype="12" accel="52000" fill="hold" nodeType="withEffect">
                                  <p:stCondLst>
                                    <p:cond delay="0"/>
                                  </p:stCondLst>
                                  <p:childTnLst>
                                    <p:set>
                                      <p:cBhvr>
                                        <p:cTn id="92" dur="1" fill="hold">
                                          <p:stCondLst>
                                            <p:cond delay="0"/>
                                          </p:stCondLst>
                                        </p:cTn>
                                        <p:tgtEl>
                                          <p:spTgt spid="67"/>
                                        </p:tgtEl>
                                        <p:attrNameLst>
                                          <p:attrName>style.visibility</p:attrName>
                                        </p:attrNameLst>
                                      </p:cBhvr>
                                      <p:to>
                                        <p:strVal val="visible"/>
                                      </p:to>
                                    </p:set>
                                    <p:anim calcmode="lin" valueType="num">
                                      <p:cBhvr additive="base">
                                        <p:cTn id="93" dur="2000" fill="hold"/>
                                        <p:tgtEl>
                                          <p:spTgt spid="67"/>
                                        </p:tgtEl>
                                        <p:attrNameLst>
                                          <p:attrName>ppt_x</p:attrName>
                                        </p:attrNameLst>
                                      </p:cBhvr>
                                      <p:tavLst>
                                        <p:tav tm="0">
                                          <p:val>
                                            <p:strVal val="0-#ppt_w/2"/>
                                          </p:val>
                                        </p:tav>
                                        <p:tav tm="100000">
                                          <p:val>
                                            <p:strVal val="#ppt_x"/>
                                          </p:val>
                                        </p:tav>
                                      </p:tavLst>
                                    </p:anim>
                                    <p:anim calcmode="lin" valueType="num">
                                      <p:cBhvr additive="base">
                                        <p:cTn id="94" dur="2000" fill="hold"/>
                                        <p:tgtEl>
                                          <p:spTgt spid="67"/>
                                        </p:tgtEl>
                                        <p:attrNameLst>
                                          <p:attrName>ppt_y</p:attrName>
                                        </p:attrNameLst>
                                      </p:cBhvr>
                                      <p:tavLst>
                                        <p:tav tm="0">
                                          <p:val>
                                            <p:strVal val="1+#ppt_h/2"/>
                                          </p:val>
                                        </p:tav>
                                        <p:tav tm="100000">
                                          <p:val>
                                            <p:strVal val="#ppt_y"/>
                                          </p:val>
                                        </p:tav>
                                      </p:tavLst>
                                    </p:anim>
                                  </p:childTnLst>
                                </p:cTn>
                              </p:par>
                              <p:par>
                                <p:cTn id="95" presetID="2" presetClass="entr" presetSubtype="3" accel="52000" fill="hold" nodeType="withEffect">
                                  <p:stCondLst>
                                    <p:cond delay="0"/>
                                  </p:stCondLst>
                                  <p:childTnLst>
                                    <p:set>
                                      <p:cBhvr>
                                        <p:cTn id="96" dur="1" fill="hold">
                                          <p:stCondLst>
                                            <p:cond delay="0"/>
                                          </p:stCondLst>
                                        </p:cTn>
                                        <p:tgtEl>
                                          <p:spTgt spid="40"/>
                                        </p:tgtEl>
                                        <p:attrNameLst>
                                          <p:attrName>style.visibility</p:attrName>
                                        </p:attrNameLst>
                                      </p:cBhvr>
                                      <p:to>
                                        <p:strVal val="visible"/>
                                      </p:to>
                                    </p:set>
                                    <p:anim calcmode="lin" valueType="num">
                                      <p:cBhvr additive="base">
                                        <p:cTn id="97" dur="2000" fill="hold"/>
                                        <p:tgtEl>
                                          <p:spTgt spid="40"/>
                                        </p:tgtEl>
                                        <p:attrNameLst>
                                          <p:attrName>ppt_x</p:attrName>
                                        </p:attrNameLst>
                                      </p:cBhvr>
                                      <p:tavLst>
                                        <p:tav tm="0">
                                          <p:val>
                                            <p:strVal val="1+#ppt_w/2"/>
                                          </p:val>
                                        </p:tav>
                                        <p:tav tm="100000">
                                          <p:val>
                                            <p:strVal val="#ppt_x"/>
                                          </p:val>
                                        </p:tav>
                                      </p:tavLst>
                                    </p:anim>
                                    <p:anim calcmode="lin" valueType="num">
                                      <p:cBhvr additive="base">
                                        <p:cTn id="98" dur="2000" fill="hold"/>
                                        <p:tgtEl>
                                          <p:spTgt spid="40"/>
                                        </p:tgtEl>
                                        <p:attrNameLst>
                                          <p:attrName>ppt_y</p:attrName>
                                        </p:attrNameLst>
                                      </p:cBhvr>
                                      <p:tavLst>
                                        <p:tav tm="0">
                                          <p:val>
                                            <p:strVal val="0-#ppt_h/2"/>
                                          </p:val>
                                        </p:tav>
                                        <p:tav tm="100000">
                                          <p:val>
                                            <p:strVal val="#ppt_y"/>
                                          </p:val>
                                        </p:tav>
                                      </p:tavLst>
                                    </p:anim>
                                  </p:childTnLst>
                                </p:cTn>
                              </p:par>
                              <p:par>
                                <p:cTn id="99" presetID="42" presetClass="entr" presetSubtype="0" fill="hold" nodeType="withEffect">
                                  <p:stCondLst>
                                    <p:cond delay="1400"/>
                                  </p:stCondLst>
                                  <p:childTnLst>
                                    <p:set>
                                      <p:cBhvr>
                                        <p:cTn id="100" dur="1" fill="hold">
                                          <p:stCondLst>
                                            <p:cond delay="0"/>
                                          </p:stCondLst>
                                        </p:cTn>
                                        <p:tgtEl>
                                          <p:spTgt spid="74"/>
                                        </p:tgtEl>
                                        <p:attrNameLst>
                                          <p:attrName>style.visibility</p:attrName>
                                        </p:attrNameLst>
                                      </p:cBhvr>
                                      <p:to>
                                        <p:strVal val="visible"/>
                                      </p:to>
                                    </p:set>
                                    <p:animEffect transition="in" filter="fade">
                                      <p:cBhvr>
                                        <p:cTn id="101" dur="1000"/>
                                        <p:tgtEl>
                                          <p:spTgt spid="74"/>
                                        </p:tgtEl>
                                      </p:cBhvr>
                                    </p:animEffect>
                                    <p:anim calcmode="lin" valueType="num">
                                      <p:cBhvr>
                                        <p:cTn id="102" dur="1000" fill="hold"/>
                                        <p:tgtEl>
                                          <p:spTgt spid="74"/>
                                        </p:tgtEl>
                                        <p:attrNameLst>
                                          <p:attrName>ppt_x</p:attrName>
                                        </p:attrNameLst>
                                      </p:cBhvr>
                                      <p:tavLst>
                                        <p:tav tm="0">
                                          <p:val>
                                            <p:strVal val="#ppt_x"/>
                                          </p:val>
                                        </p:tav>
                                        <p:tav tm="100000">
                                          <p:val>
                                            <p:strVal val="#ppt_x"/>
                                          </p:val>
                                        </p:tav>
                                      </p:tavLst>
                                    </p:anim>
                                    <p:anim calcmode="lin" valueType="num">
                                      <p:cBhvr>
                                        <p:cTn id="103" dur="1000" fill="hold"/>
                                        <p:tgtEl>
                                          <p:spTgt spid="74"/>
                                        </p:tgtEl>
                                        <p:attrNameLst>
                                          <p:attrName>ppt_y</p:attrName>
                                        </p:attrNameLst>
                                      </p:cBhvr>
                                      <p:tavLst>
                                        <p:tav tm="0">
                                          <p:val>
                                            <p:strVal val="#ppt_y+.1"/>
                                          </p:val>
                                        </p:tav>
                                        <p:tav tm="100000">
                                          <p:val>
                                            <p:strVal val="#ppt_y"/>
                                          </p:val>
                                        </p:tav>
                                      </p:tavLst>
                                    </p:anim>
                                  </p:childTnLst>
                                </p:cTn>
                              </p:par>
                              <p:par>
                                <p:cTn id="104" presetID="47" presetClass="entr" presetSubtype="0" fill="hold" nodeType="withEffect">
                                  <p:stCondLst>
                                    <p:cond delay="1600"/>
                                  </p:stCondLst>
                                  <p:childTnLst>
                                    <p:set>
                                      <p:cBhvr>
                                        <p:cTn id="105" dur="1" fill="hold">
                                          <p:stCondLst>
                                            <p:cond delay="0"/>
                                          </p:stCondLst>
                                        </p:cTn>
                                        <p:tgtEl>
                                          <p:spTgt spid="77"/>
                                        </p:tgtEl>
                                        <p:attrNameLst>
                                          <p:attrName>style.visibility</p:attrName>
                                        </p:attrNameLst>
                                      </p:cBhvr>
                                      <p:to>
                                        <p:strVal val="visible"/>
                                      </p:to>
                                    </p:set>
                                    <p:animEffect transition="in" filter="fade">
                                      <p:cBhvr>
                                        <p:cTn id="106" dur="1000"/>
                                        <p:tgtEl>
                                          <p:spTgt spid="77"/>
                                        </p:tgtEl>
                                      </p:cBhvr>
                                    </p:animEffect>
                                    <p:anim calcmode="lin" valueType="num">
                                      <p:cBhvr>
                                        <p:cTn id="107" dur="1000" fill="hold"/>
                                        <p:tgtEl>
                                          <p:spTgt spid="77"/>
                                        </p:tgtEl>
                                        <p:attrNameLst>
                                          <p:attrName>ppt_x</p:attrName>
                                        </p:attrNameLst>
                                      </p:cBhvr>
                                      <p:tavLst>
                                        <p:tav tm="0">
                                          <p:val>
                                            <p:strVal val="#ppt_x"/>
                                          </p:val>
                                        </p:tav>
                                        <p:tav tm="100000">
                                          <p:val>
                                            <p:strVal val="#ppt_x"/>
                                          </p:val>
                                        </p:tav>
                                      </p:tavLst>
                                    </p:anim>
                                    <p:anim calcmode="lin" valueType="num">
                                      <p:cBhvr>
                                        <p:cTn id="108" dur="1000" fill="hold"/>
                                        <p:tgtEl>
                                          <p:spTgt spid="77"/>
                                        </p:tgtEl>
                                        <p:attrNameLst>
                                          <p:attrName>ppt_y</p:attrName>
                                        </p:attrNameLst>
                                      </p:cBhvr>
                                      <p:tavLst>
                                        <p:tav tm="0">
                                          <p:val>
                                            <p:strVal val="#ppt_y-.1"/>
                                          </p:val>
                                        </p:tav>
                                        <p:tav tm="100000">
                                          <p:val>
                                            <p:strVal val="#ppt_y"/>
                                          </p:val>
                                        </p:tav>
                                      </p:tavLst>
                                    </p:anim>
                                  </p:childTnLst>
                                </p:cTn>
                              </p:par>
                              <p:par>
                                <p:cTn id="109" presetID="42" presetClass="entr" presetSubtype="0" fill="hold" nodeType="withEffect">
                                  <p:stCondLst>
                                    <p:cond delay="1800"/>
                                  </p:stCondLst>
                                  <p:childTnLst>
                                    <p:set>
                                      <p:cBhvr>
                                        <p:cTn id="110" dur="1" fill="hold">
                                          <p:stCondLst>
                                            <p:cond delay="0"/>
                                          </p:stCondLst>
                                        </p:cTn>
                                        <p:tgtEl>
                                          <p:spTgt spid="80"/>
                                        </p:tgtEl>
                                        <p:attrNameLst>
                                          <p:attrName>style.visibility</p:attrName>
                                        </p:attrNameLst>
                                      </p:cBhvr>
                                      <p:to>
                                        <p:strVal val="visible"/>
                                      </p:to>
                                    </p:set>
                                    <p:animEffect transition="in" filter="fade">
                                      <p:cBhvr>
                                        <p:cTn id="111" dur="1000"/>
                                        <p:tgtEl>
                                          <p:spTgt spid="80"/>
                                        </p:tgtEl>
                                      </p:cBhvr>
                                    </p:animEffect>
                                    <p:anim calcmode="lin" valueType="num">
                                      <p:cBhvr>
                                        <p:cTn id="112" dur="1000" fill="hold"/>
                                        <p:tgtEl>
                                          <p:spTgt spid="80"/>
                                        </p:tgtEl>
                                        <p:attrNameLst>
                                          <p:attrName>ppt_x</p:attrName>
                                        </p:attrNameLst>
                                      </p:cBhvr>
                                      <p:tavLst>
                                        <p:tav tm="0">
                                          <p:val>
                                            <p:strVal val="#ppt_x"/>
                                          </p:val>
                                        </p:tav>
                                        <p:tav tm="100000">
                                          <p:val>
                                            <p:strVal val="#ppt_x"/>
                                          </p:val>
                                        </p:tav>
                                      </p:tavLst>
                                    </p:anim>
                                    <p:anim calcmode="lin" valueType="num">
                                      <p:cBhvr>
                                        <p:cTn id="113" dur="1000" fill="hold"/>
                                        <p:tgtEl>
                                          <p:spTgt spid="80"/>
                                        </p:tgtEl>
                                        <p:attrNameLst>
                                          <p:attrName>ppt_y</p:attrName>
                                        </p:attrNameLst>
                                      </p:cBhvr>
                                      <p:tavLst>
                                        <p:tav tm="0">
                                          <p:val>
                                            <p:strVal val="#ppt_y+.1"/>
                                          </p:val>
                                        </p:tav>
                                        <p:tav tm="100000">
                                          <p:val>
                                            <p:strVal val="#ppt_y"/>
                                          </p:val>
                                        </p:tav>
                                      </p:tavLst>
                                    </p:anim>
                                  </p:childTnLst>
                                </p:cTn>
                              </p:par>
                              <p:par>
                                <p:cTn id="114" presetID="47" presetClass="entr" presetSubtype="0" fill="hold" nodeType="withEffect">
                                  <p:stCondLst>
                                    <p:cond delay="2000"/>
                                  </p:stCondLst>
                                  <p:childTnLst>
                                    <p:set>
                                      <p:cBhvr>
                                        <p:cTn id="115" dur="1" fill="hold">
                                          <p:stCondLst>
                                            <p:cond delay="0"/>
                                          </p:stCondLst>
                                        </p:cTn>
                                        <p:tgtEl>
                                          <p:spTgt spid="83"/>
                                        </p:tgtEl>
                                        <p:attrNameLst>
                                          <p:attrName>style.visibility</p:attrName>
                                        </p:attrNameLst>
                                      </p:cBhvr>
                                      <p:to>
                                        <p:strVal val="visible"/>
                                      </p:to>
                                    </p:set>
                                    <p:animEffect transition="in" filter="fade">
                                      <p:cBhvr>
                                        <p:cTn id="116" dur="1000"/>
                                        <p:tgtEl>
                                          <p:spTgt spid="83"/>
                                        </p:tgtEl>
                                      </p:cBhvr>
                                    </p:animEffect>
                                    <p:anim calcmode="lin" valueType="num">
                                      <p:cBhvr>
                                        <p:cTn id="117" dur="1000" fill="hold"/>
                                        <p:tgtEl>
                                          <p:spTgt spid="83"/>
                                        </p:tgtEl>
                                        <p:attrNameLst>
                                          <p:attrName>ppt_x</p:attrName>
                                        </p:attrNameLst>
                                      </p:cBhvr>
                                      <p:tavLst>
                                        <p:tav tm="0">
                                          <p:val>
                                            <p:strVal val="#ppt_x"/>
                                          </p:val>
                                        </p:tav>
                                        <p:tav tm="100000">
                                          <p:val>
                                            <p:strVal val="#ppt_x"/>
                                          </p:val>
                                        </p:tav>
                                      </p:tavLst>
                                    </p:anim>
                                    <p:anim calcmode="lin" valueType="num">
                                      <p:cBhvr>
                                        <p:cTn id="118" dur="1000" fill="hold"/>
                                        <p:tgtEl>
                                          <p:spTgt spid="83"/>
                                        </p:tgtEl>
                                        <p:attrNameLst>
                                          <p:attrName>ppt_y</p:attrName>
                                        </p:attrNameLst>
                                      </p:cBhvr>
                                      <p:tavLst>
                                        <p:tav tm="0">
                                          <p:val>
                                            <p:strVal val="#ppt_y-.1"/>
                                          </p:val>
                                        </p:tav>
                                        <p:tav tm="100000">
                                          <p:val>
                                            <p:strVal val="#ppt_y"/>
                                          </p:val>
                                        </p:tav>
                                      </p:tavLst>
                                    </p:anim>
                                  </p:childTnLst>
                                </p:cTn>
                              </p:par>
                              <p:par>
                                <p:cTn id="119" presetID="42" presetClass="entr" presetSubtype="0" fill="hold" nodeType="withEffect">
                                  <p:stCondLst>
                                    <p:cond delay="2200"/>
                                  </p:stCondLst>
                                  <p:childTnLst>
                                    <p:set>
                                      <p:cBhvr>
                                        <p:cTn id="120" dur="1" fill="hold">
                                          <p:stCondLst>
                                            <p:cond delay="0"/>
                                          </p:stCondLst>
                                        </p:cTn>
                                        <p:tgtEl>
                                          <p:spTgt spid="86"/>
                                        </p:tgtEl>
                                        <p:attrNameLst>
                                          <p:attrName>style.visibility</p:attrName>
                                        </p:attrNameLst>
                                      </p:cBhvr>
                                      <p:to>
                                        <p:strVal val="visible"/>
                                      </p:to>
                                    </p:set>
                                    <p:animEffect transition="in" filter="fade">
                                      <p:cBhvr>
                                        <p:cTn id="121" dur="2000"/>
                                        <p:tgtEl>
                                          <p:spTgt spid="86"/>
                                        </p:tgtEl>
                                      </p:cBhvr>
                                    </p:animEffect>
                                    <p:anim calcmode="lin" valueType="num">
                                      <p:cBhvr>
                                        <p:cTn id="122" dur="2000" fill="hold"/>
                                        <p:tgtEl>
                                          <p:spTgt spid="86"/>
                                        </p:tgtEl>
                                        <p:attrNameLst>
                                          <p:attrName>ppt_x</p:attrName>
                                        </p:attrNameLst>
                                      </p:cBhvr>
                                      <p:tavLst>
                                        <p:tav tm="0">
                                          <p:val>
                                            <p:strVal val="#ppt_x"/>
                                          </p:val>
                                        </p:tav>
                                        <p:tav tm="100000">
                                          <p:val>
                                            <p:strVal val="#ppt_x"/>
                                          </p:val>
                                        </p:tav>
                                      </p:tavLst>
                                    </p:anim>
                                    <p:anim calcmode="lin" valueType="num">
                                      <p:cBhvr>
                                        <p:cTn id="123" dur="20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3" grpId="0" animBg="1"/>
      <p:bldP spid="26" grpId="0" animBg="1"/>
      <p:bldP spid="31" grpId="0" animBg="1"/>
      <p:bldP spid="32" grpId="0" animBg="1"/>
      <p:bldP spid="33" grpId="0" animBg="1"/>
      <p:bldP spid="35" grpId="0" animBg="1"/>
      <p:bldP spid="36" grpId="0" animBg="1"/>
      <p:bldP spid="37" grpId="0" animBg="1"/>
      <p:bldP spid="38" grpId="0"/>
      <p:bldP spid="3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a:xfrm>
            <a:off x="1011203" y="208731"/>
            <a:ext cx="553964" cy="558108"/>
            <a:chOff x="304800" y="673100"/>
            <a:chExt cx="4000500" cy="4000500"/>
          </a:xfrm>
          <a:effectLst>
            <a:outerShdw blurRad="444500" dist="254000" dir="8100000" algn="tr" rotWithShape="0">
              <a:prstClr val="black">
                <a:alpha val="24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2" name="椭圆 21"/>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 name="组合 22"/>
          <p:cNvGrpSpPr/>
          <p:nvPr/>
        </p:nvGrpSpPr>
        <p:grpSpPr>
          <a:xfrm>
            <a:off x="796889" y="851674"/>
            <a:ext cx="357190" cy="359864"/>
            <a:chOff x="304800" y="673100"/>
            <a:chExt cx="4000500" cy="4000500"/>
          </a:xfrm>
          <a:effectLst>
            <a:outerShdw blurRad="444500" dist="254000" dir="8100000" algn="tr" rotWithShape="0">
              <a:prstClr val="black">
                <a:alpha val="24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5" name="椭圆 24"/>
            <p:cNvSpPr/>
            <p:nvPr/>
          </p:nvSpPr>
          <p:spPr>
            <a:xfrm>
              <a:off x="392109" y="760409"/>
              <a:ext cx="3825870" cy="382587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 name="组合 25"/>
          <p:cNvGrpSpPr/>
          <p:nvPr/>
        </p:nvGrpSpPr>
        <p:grpSpPr>
          <a:xfrm>
            <a:off x="-203243" y="-230052"/>
            <a:ext cx="1357322" cy="1367477"/>
            <a:chOff x="304800" y="673100"/>
            <a:chExt cx="4000500" cy="4000500"/>
          </a:xfrm>
          <a:effectLst>
            <a:outerShdw blurRad="444500" dist="254000" dir="8100000" algn="tr" rotWithShape="0">
              <a:prstClr val="black">
                <a:alpha val="24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392100" y="760400"/>
              <a:ext cx="3825879" cy="382587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29" name="直接连接符 28"/>
          <p:cNvCxnSpPr/>
          <p:nvPr/>
        </p:nvCxnSpPr>
        <p:spPr>
          <a:xfrm>
            <a:off x="1797021" y="827749"/>
            <a:ext cx="8286808" cy="23924"/>
          </a:xfrm>
          <a:prstGeom prst="line">
            <a:avLst/>
          </a:prstGeom>
        </p:spPr>
        <p:style>
          <a:lnRef idx="3">
            <a:schemeClr val="accent5"/>
          </a:lnRef>
          <a:fillRef idx="0">
            <a:schemeClr val="accent5"/>
          </a:fillRef>
          <a:effectRef idx="2">
            <a:schemeClr val="accent5"/>
          </a:effectRef>
          <a:fontRef idx="minor">
            <a:schemeClr val="tx1"/>
          </a:fontRef>
        </p:style>
      </p:cxnSp>
      <p:cxnSp>
        <p:nvCxnSpPr>
          <p:cNvPr id="103" name="直接连接符 102"/>
          <p:cNvCxnSpPr/>
          <p:nvPr/>
        </p:nvCxnSpPr>
        <p:spPr>
          <a:xfrm>
            <a:off x="-867" y="4220659"/>
            <a:ext cx="1835696"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04" name="直接连接符 103"/>
          <p:cNvCxnSpPr/>
          <p:nvPr/>
        </p:nvCxnSpPr>
        <p:spPr>
          <a:xfrm flipV="1">
            <a:off x="1834829" y="3644595"/>
            <a:ext cx="360040" cy="576064"/>
          </a:xfrm>
          <a:prstGeom prst="line">
            <a:avLst/>
          </a:prstGeom>
        </p:spPr>
        <p:style>
          <a:lnRef idx="3">
            <a:schemeClr val="accent1"/>
          </a:lnRef>
          <a:fillRef idx="0">
            <a:schemeClr val="accent1"/>
          </a:fillRef>
          <a:effectRef idx="2">
            <a:schemeClr val="accent1"/>
          </a:effectRef>
          <a:fontRef idx="minor">
            <a:schemeClr val="tx1"/>
          </a:fontRef>
        </p:style>
      </p:cxnSp>
      <p:cxnSp>
        <p:nvCxnSpPr>
          <p:cNvPr id="105" name="直接连接符 104"/>
          <p:cNvCxnSpPr/>
          <p:nvPr/>
        </p:nvCxnSpPr>
        <p:spPr>
          <a:xfrm>
            <a:off x="2194869" y="3644595"/>
            <a:ext cx="576064" cy="1944216"/>
          </a:xfrm>
          <a:prstGeom prst="line">
            <a:avLst/>
          </a:prstGeom>
        </p:spPr>
        <p:style>
          <a:lnRef idx="3">
            <a:schemeClr val="accent1"/>
          </a:lnRef>
          <a:fillRef idx="0">
            <a:schemeClr val="accent1"/>
          </a:fillRef>
          <a:effectRef idx="2">
            <a:schemeClr val="accent1"/>
          </a:effectRef>
          <a:fontRef idx="minor">
            <a:schemeClr val="tx1"/>
          </a:fontRef>
        </p:style>
      </p:cxnSp>
      <p:cxnSp>
        <p:nvCxnSpPr>
          <p:cNvPr id="106" name="直接连接符 105"/>
          <p:cNvCxnSpPr/>
          <p:nvPr/>
        </p:nvCxnSpPr>
        <p:spPr>
          <a:xfrm flipV="1">
            <a:off x="2770933" y="2204435"/>
            <a:ext cx="1008112" cy="3384376"/>
          </a:xfrm>
          <a:prstGeom prst="line">
            <a:avLst/>
          </a:prstGeom>
        </p:spPr>
        <p:style>
          <a:lnRef idx="3">
            <a:schemeClr val="accent1"/>
          </a:lnRef>
          <a:fillRef idx="0">
            <a:schemeClr val="accent1"/>
          </a:fillRef>
          <a:effectRef idx="2">
            <a:schemeClr val="accent1"/>
          </a:effectRef>
          <a:fontRef idx="minor">
            <a:schemeClr val="tx1"/>
          </a:fontRef>
        </p:style>
      </p:cxnSp>
      <p:cxnSp>
        <p:nvCxnSpPr>
          <p:cNvPr id="107" name="直接连接符 106"/>
          <p:cNvCxnSpPr/>
          <p:nvPr/>
        </p:nvCxnSpPr>
        <p:spPr>
          <a:xfrm>
            <a:off x="3779045" y="2204435"/>
            <a:ext cx="360040" cy="2016224"/>
          </a:xfrm>
          <a:prstGeom prst="line">
            <a:avLst/>
          </a:prstGeom>
        </p:spPr>
        <p:style>
          <a:lnRef idx="3">
            <a:schemeClr val="accent1"/>
          </a:lnRef>
          <a:fillRef idx="0">
            <a:schemeClr val="accent1"/>
          </a:fillRef>
          <a:effectRef idx="2">
            <a:schemeClr val="accent1"/>
          </a:effectRef>
          <a:fontRef idx="minor">
            <a:schemeClr val="tx1"/>
          </a:fontRef>
        </p:style>
      </p:cxnSp>
      <p:cxnSp>
        <p:nvCxnSpPr>
          <p:cNvPr id="108" name="直接连接符 107"/>
          <p:cNvCxnSpPr/>
          <p:nvPr/>
        </p:nvCxnSpPr>
        <p:spPr>
          <a:xfrm flipV="1">
            <a:off x="4139085" y="4209259"/>
            <a:ext cx="3944480" cy="11400"/>
          </a:xfrm>
          <a:prstGeom prst="line">
            <a:avLst/>
          </a:prstGeom>
        </p:spPr>
        <p:style>
          <a:lnRef idx="3">
            <a:schemeClr val="accent1"/>
          </a:lnRef>
          <a:fillRef idx="0">
            <a:schemeClr val="accent1"/>
          </a:fillRef>
          <a:effectRef idx="2">
            <a:schemeClr val="accent1"/>
          </a:effectRef>
          <a:fontRef idx="minor">
            <a:schemeClr val="tx1"/>
          </a:fontRef>
        </p:style>
      </p:cxnSp>
      <p:sp>
        <p:nvSpPr>
          <p:cNvPr id="109" name="弧形 108"/>
          <p:cNvSpPr/>
          <p:nvPr/>
        </p:nvSpPr>
        <p:spPr>
          <a:xfrm rot="-8100000">
            <a:off x="1838448" y="3288174"/>
            <a:ext cx="712842" cy="712842"/>
          </a:xfrm>
          <a:prstGeom prst="arc">
            <a:avLst>
              <a:gd name="adj1" fmla="val 16200000"/>
              <a:gd name="adj2" fmla="val 11420470"/>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zh-CN" altLang="en-US">
              <a:solidFill>
                <a:srgbClr val="0070C0"/>
              </a:solidFill>
            </a:endParaRPr>
          </a:p>
        </p:txBody>
      </p:sp>
      <p:sp>
        <p:nvSpPr>
          <p:cNvPr id="110" name="弧形 109"/>
          <p:cNvSpPr/>
          <p:nvPr/>
        </p:nvSpPr>
        <p:spPr>
          <a:xfrm rot="-8100000">
            <a:off x="1583861" y="3033587"/>
            <a:ext cx="1222016" cy="1222016"/>
          </a:xfrm>
          <a:prstGeom prst="arc">
            <a:avLst>
              <a:gd name="adj1" fmla="val 16200000"/>
              <a:gd name="adj2" fmla="val 11589426"/>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zh-CN" altLang="en-US">
              <a:solidFill>
                <a:srgbClr val="0070C0"/>
              </a:solidFill>
            </a:endParaRPr>
          </a:p>
        </p:txBody>
      </p:sp>
      <p:sp>
        <p:nvSpPr>
          <p:cNvPr id="111" name="椭圆 110"/>
          <p:cNvSpPr/>
          <p:nvPr/>
        </p:nvSpPr>
        <p:spPr>
          <a:xfrm>
            <a:off x="2122861" y="3572587"/>
            <a:ext cx="144016" cy="144016"/>
          </a:xfrm>
          <a:prstGeom prst="ellipse">
            <a:avLst/>
          </a:prstGeom>
          <a:solidFill>
            <a:srgbClr val="0070C0"/>
          </a:solidFill>
          <a:ln>
            <a:solidFill>
              <a:srgbClr val="0070C0"/>
            </a:solidFill>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a:solidFill>
                <a:srgbClr val="0070C0"/>
              </a:solidFill>
            </a:endParaRPr>
          </a:p>
        </p:txBody>
      </p:sp>
      <p:cxnSp>
        <p:nvCxnSpPr>
          <p:cNvPr id="112" name="直接连接符 111"/>
          <p:cNvCxnSpPr/>
          <p:nvPr/>
        </p:nvCxnSpPr>
        <p:spPr>
          <a:xfrm flipV="1">
            <a:off x="8097262" y="2780499"/>
            <a:ext cx="0" cy="1440160"/>
          </a:xfrm>
          <a:prstGeom prst="line">
            <a:avLst/>
          </a:prstGeom>
        </p:spPr>
        <p:style>
          <a:lnRef idx="3">
            <a:schemeClr val="accent1"/>
          </a:lnRef>
          <a:fillRef idx="0">
            <a:schemeClr val="accent1"/>
          </a:fillRef>
          <a:effectRef idx="2">
            <a:schemeClr val="accent1"/>
          </a:effectRef>
          <a:fontRef idx="minor">
            <a:schemeClr val="tx1"/>
          </a:fontRef>
        </p:style>
      </p:cxnSp>
      <p:cxnSp>
        <p:nvCxnSpPr>
          <p:cNvPr id="113" name="直接连接符 112"/>
          <p:cNvCxnSpPr/>
          <p:nvPr/>
        </p:nvCxnSpPr>
        <p:spPr>
          <a:xfrm flipH="1">
            <a:off x="7751882" y="2780499"/>
            <a:ext cx="345380"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114" name="组合 113"/>
          <p:cNvGrpSpPr/>
          <p:nvPr/>
        </p:nvGrpSpPr>
        <p:grpSpPr>
          <a:xfrm>
            <a:off x="7323433" y="1844395"/>
            <a:ext cx="1331633" cy="936104"/>
            <a:chOff x="6732243" y="123478"/>
            <a:chExt cx="1566627" cy="1440160"/>
          </a:xfrm>
        </p:grpSpPr>
        <p:sp>
          <p:nvSpPr>
            <p:cNvPr id="115" name="弧形 114"/>
            <p:cNvSpPr/>
            <p:nvPr/>
          </p:nvSpPr>
          <p:spPr>
            <a:xfrm>
              <a:off x="6732243" y="123478"/>
              <a:ext cx="1008113" cy="1008113"/>
            </a:xfrm>
            <a:prstGeom prst="arc">
              <a:avLst>
                <a:gd name="adj1" fmla="val 14665"/>
                <a:gd name="adj2" fmla="val 5368857"/>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zh-CN" altLang="en-US">
                <a:solidFill>
                  <a:srgbClr val="0070C0"/>
                </a:solidFill>
              </a:endParaRPr>
            </a:p>
          </p:txBody>
        </p:sp>
        <p:grpSp>
          <p:nvGrpSpPr>
            <p:cNvPr id="116" name="组合 62"/>
            <p:cNvGrpSpPr/>
            <p:nvPr/>
          </p:nvGrpSpPr>
          <p:grpSpPr>
            <a:xfrm>
              <a:off x="7236296" y="627534"/>
              <a:ext cx="1062574" cy="936104"/>
              <a:chOff x="7236296" y="627534"/>
              <a:chExt cx="1062574" cy="936104"/>
            </a:xfrm>
          </p:grpSpPr>
          <p:cxnSp>
            <p:nvCxnSpPr>
              <p:cNvPr id="117" name="直接连接符 116"/>
              <p:cNvCxnSpPr/>
              <p:nvPr/>
            </p:nvCxnSpPr>
            <p:spPr>
              <a:xfrm>
                <a:off x="7236296" y="1131590"/>
                <a:ext cx="0" cy="432048"/>
              </a:xfrm>
              <a:prstGeom prst="line">
                <a:avLst/>
              </a:prstGeom>
            </p:spPr>
            <p:style>
              <a:lnRef idx="3">
                <a:schemeClr val="accent1"/>
              </a:lnRef>
              <a:fillRef idx="0">
                <a:schemeClr val="accent1"/>
              </a:fillRef>
              <a:effectRef idx="2">
                <a:schemeClr val="accent1"/>
              </a:effectRef>
              <a:fontRef idx="minor">
                <a:schemeClr val="tx1"/>
              </a:fontRef>
            </p:style>
          </p:cxnSp>
          <p:cxnSp>
            <p:nvCxnSpPr>
              <p:cNvPr id="118" name="直接连接符 117"/>
              <p:cNvCxnSpPr/>
              <p:nvPr/>
            </p:nvCxnSpPr>
            <p:spPr>
              <a:xfrm>
                <a:off x="7740350" y="627534"/>
                <a:ext cx="558520" cy="0"/>
              </a:xfrm>
              <a:prstGeom prst="line">
                <a:avLst/>
              </a:prstGeom>
            </p:spPr>
            <p:style>
              <a:lnRef idx="3">
                <a:schemeClr val="accent1"/>
              </a:lnRef>
              <a:fillRef idx="0">
                <a:schemeClr val="accent1"/>
              </a:fillRef>
              <a:effectRef idx="2">
                <a:schemeClr val="accent1"/>
              </a:effectRef>
              <a:fontRef idx="minor">
                <a:schemeClr val="tx1"/>
              </a:fontRef>
            </p:style>
          </p:cxnSp>
        </p:grpSp>
      </p:grpSp>
      <p:cxnSp>
        <p:nvCxnSpPr>
          <p:cNvPr id="119" name="直接连接符 118"/>
          <p:cNvCxnSpPr/>
          <p:nvPr/>
        </p:nvCxnSpPr>
        <p:spPr>
          <a:xfrm>
            <a:off x="8655069" y="2172031"/>
            <a:ext cx="1" cy="2048628"/>
          </a:xfrm>
          <a:prstGeom prst="line">
            <a:avLst/>
          </a:prstGeom>
        </p:spPr>
        <p:style>
          <a:lnRef idx="3">
            <a:schemeClr val="accent1"/>
          </a:lnRef>
          <a:fillRef idx="0">
            <a:schemeClr val="accent1"/>
          </a:fillRef>
          <a:effectRef idx="2">
            <a:schemeClr val="accent1"/>
          </a:effectRef>
          <a:fontRef idx="minor">
            <a:schemeClr val="tx1"/>
          </a:fontRef>
        </p:style>
      </p:cxnSp>
      <p:cxnSp>
        <p:nvCxnSpPr>
          <p:cNvPr id="120" name="直接连接符 119"/>
          <p:cNvCxnSpPr/>
          <p:nvPr/>
        </p:nvCxnSpPr>
        <p:spPr>
          <a:xfrm flipV="1">
            <a:off x="8655069" y="4209259"/>
            <a:ext cx="3225781" cy="11400"/>
          </a:xfrm>
          <a:prstGeom prst="line">
            <a:avLst/>
          </a:prstGeom>
        </p:spPr>
        <p:style>
          <a:lnRef idx="3">
            <a:schemeClr val="accent1"/>
          </a:lnRef>
          <a:fillRef idx="0">
            <a:schemeClr val="accent1"/>
          </a:fillRef>
          <a:effectRef idx="2">
            <a:schemeClr val="accent1"/>
          </a:effectRef>
          <a:fontRef idx="minor">
            <a:schemeClr val="tx1"/>
          </a:fontRef>
        </p:style>
      </p:cxnSp>
      <p:sp>
        <p:nvSpPr>
          <p:cNvPr id="130" name="TextBox 129"/>
          <p:cNvSpPr txBox="1"/>
          <p:nvPr/>
        </p:nvSpPr>
        <p:spPr>
          <a:xfrm>
            <a:off x="8012127" y="4709325"/>
            <a:ext cx="2707793" cy="707886"/>
          </a:xfrm>
          <a:prstGeom prst="rect">
            <a:avLst/>
          </a:prstGeom>
          <a:noFill/>
        </p:spPr>
        <p:txBody>
          <a:bodyPr wrap="none" rtlCol="0">
            <a:spAutoFit/>
          </a:bodyPr>
          <a:lstStyle/>
          <a:p>
            <a:r>
              <a:rPr lang="zh-CN" altLang="en-US" sz="4000" dirty="0" smtClean="0">
                <a:solidFill>
                  <a:srgbClr val="0070C0"/>
                </a:solidFill>
                <a:latin typeface="方正粗倩简体" pitchFamily="65" charset="-122"/>
                <a:ea typeface="方正粗倩简体" pitchFamily="65" charset="-122"/>
              </a:rPr>
              <a:t>工 作 汇 报</a:t>
            </a:r>
            <a:endParaRPr lang="zh-CN" altLang="en-US" sz="4000" dirty="0">
              <a:solidFill>
                <a:srgbClr val="0070C0"/>
              </a:solidFill>
              <a:latin typeface="方正粗倩简体" pitchFamily="65" charset="-122"/>
              <a:ea typeface="方正粗倩简体" pitchFamily="65" charset="-122"/>
            </a:endParaRPr>
          </a:p>
        </p:txBody>
      </p:sp>
      <p:sp>
        <p:nvSpPr>
          <p:cNvPr id="131" name="矩形 130"/>
          <p:cNvSpPr/>
          <p:nvPr/>
        </p:nvSpPr>
        <p:spPr>
          <a:xfrm>
            <a:off x="0" y="5852333"/>
            <a:ext cx="11880850" cy="170893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3" name="TextBox 32"/>
          <p:cNvSpPr txBox="1"/>
          <p:nvPr/>
        </p:nvSpPr>
        <p:spPr>
          <a:xfrm>
            <a:off x="868327" y="6223640"/>
            <a:ext cx="10072758" cy="1200329"/>
          </a:xfrm>
          <a:prstGeom prst="rect">
            <a:avLst/>
          </a:prstGeom>
          <a:noFill/>
        </p:spPr>
        <p:txBody>
          <a:bodyPr wrap="square" rtlCol="0">
            <a:spAutoFit/>
          </a:bodyPr>
          <a:lstStyle/>
          <a:p>
            <a:pPr>
              <a:lnSpc>
                <a:spcPct val="150000"/>
              </a:lnSpc>
            </a:pPr>
            <a:r>
              <a:rPr lang="zh-CN" altLang="en-US" sz="1200" dirty="0" smtClean="0">
                <a:solidFill>
                  <a:schemeClr val="bg1"/>
                </a:solidFill>
              </a:rPr>
              <a:t>        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添加文字添加文字</a:t>
            </a:r>
          </a:p>
          <a:p>
            <a:pPr>
              <a:lnSpc>
                <a:spcPct val="150000"/>
              </a:lnSpc>
            </a:pPr>
            <a:endParaRPr lang="zh-CN" altLang="en-US" sz="1200" dirty="0" smtClean="0">
              <a:solidFill>
                <a:schemeClr val="bg1"/>
              </a:solidFill>
            </a:endParaRPr>
          </a:p>
          <a:p>
            <a:pPr>
              <a:lnSpc>
                <a:spcPct val="150000"/>
              </a:lnSpc>
            </a:pPr>
            <a:endParaRPr lang="zh-CN" altLang="en-US" sz="12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
                                        <p:tgtEl>
                                          <p:spTgt spid="29"/>
                                        </p:tgtEl>
                                      </p:cBhvr>
                                    </p:animEffect>
                                  </p:childTnLst>
                                </p:cTn>
                              </p:par>
                              <p:par>
                                <p:cTn id="8" presetID="22" presetClass="entr" presetSubtype="8" fill="hold" nodeType="withEffect">
                                  <p:stCondLst>
                                    <p:cond delay="0"/>
                                  </p:stCondLst>
                                  <p:childTnLst>
                                    <p:set>
                                      <p:cBhvr>
                                        <p:cTn id="9" dur="1" fill="hold">
                                          <p:stCondLst>
                                            <p:cond delay="0"/>
                                          </p:stCondLst>
                                        </p:cTn>
                                        <p:tgtEl>
                                          <p:spTgt spid="103"/>
                                        </p:tgtEl>
                                        <p:attrNameLst>
                                          <p:attrName>style.visibility</p:attrName>
                                        </p:attrNameLst>
                                      </p:cBhvr>
                                      <p:to>
                                        <p:strVal val="visible"/>
                                      </p:to>
                                    </p:set>
                                    <p:animEffect transition="in" filter="wipe(left)">
                                      <p:cBhvr>
                                        <p:cTn id="10" dur="200"/>
                                        <p:tgtEl>
                                          <p:spTgt spid="103"/>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104"/>
                                        </p:tgtEl>
                                        <p:attrNameLst>
                                          <p:attrName>style.visibility</p:attrName>
                                        </p:attrNameLst>
                                      </p:cBhvr>
                                      <p:to>
                                        <p:strVal val="visible"/>
                                      </p:to>
                                    </p:set>
                                    <p:animEffect transition="in" filter="wipe(down)">
                                      <p:cBhvr>
                                        <p:cTn id="14" dur="10"/>
                                        <p:tgtEl>
                                          <p:spTgt spid="104"/>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10"/>
                                        </p:tgtEl>
                                        <p:attrNameLst>
                                          <p:attrName>style.visibility</p:attrName>
                                        </p:attrNameLst>
                                      </p:cBhvr>
                                      <p:to>
                                        <p:strVal val="visible"/>
                                      </p:to>
                                    </p:set>
                                    <p:anim calcmode="lin" valueType="num">
                                      <p:cBhvr>
                                        <p:cTn id="18" dur="250" fill="hold"/>
                                        <p:tgtEl>
                                          <p:spTgt spid="110"/>
                                        </p:tgtEl>
                                        <p:attrNameLst>
                                          <p:attrName>ppt_w</p:attrName>
                                        </p:attrNameLst>
                                      </p:cBhvr>
                                      <p:tavLst>
                                        <p:tav tm="0">
                                          <p:val>
                                            <p:fltVal val="0"/>
                                          </p:val>
                                        </p:tav>
                                        <p:tav tm="100000">
                                          <p:val>
                                            <p:strVal val="#ppt_w"/>
                                          </p:val>
                                        </p:tav>
                                      </p:tavLst>
                                    </p:anim>
                                    <p:anim calcmode="lin" valueType="num">
                                      <p:cBhvr>
                                        <p:cTn id="19" dur="250" fill="hold"/>
                                        <p:tgtEl>
                                          <p:spTgt spid="110"/>
                                        </p:tgtEl>
                                        <p:attrNameLst>
                                          <p:attrName>ppt_h</p:attrName>
                                        </p:attrNameLst>
                                      </p:cBhvr>
                                      <p:tavLst>
                                        <p:tav tm="0">
                                          <p:val>
                                            <p:fltVal val="0"/>
                                          </p:val>
                                        </p:tav>
                                        <p:tav tm="100000">
                                          <p:val>
                                            <p:strVal val="#ppt_h"/>
                                          </p:val>
                                        </p:tav>
                                      </p:tavLst>
                                    </p:anim>
                                    <p:animEffect transition="in" filter="fade">
                                      <p:cBhvr>
                                        <p:cTn id="20" dur="250"/>
                                        <p:tgtEl>
                                          <p:spTgt spid="110"/>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09"/>
                                        </p:tgtEl>
                                        <p:attrNameLst>
                                          <p:attrName>style.visibility</p:attrName>
                                        </p:attrNameLst>
                                      </p:cBhvr>
                                      <p:to>
                                        <p:strVal val="visible"/>
                                      </p:to>
                                    </p:set>
                                    <p:anim calcmode="lin" valueType="num">
                                      <p:cBhvr>
                                        <p:cTn id="23" dur="250" fill="hold"/>
                                        <p:tgtEl>
                                          <p:spTgt spid="109"/>
                                        </p:tgtEl>
                                        <p:attrNameLst>
                                          <p:attrName>ppt_w</p:attrName>
                                        </p:attrNameLst>
                                      </p:cBhvr>
                                      <p:tavLst>
                                        <p:tav tm="0">
                                          <p:val>
                                            <p:fltVal val="0"/>
                                          </p:val>
                                        </p:tav>
                                        <p:tav tm="100000">
                                          <p:val>
                                            <p:strVal val="#ppt_w"/>
                                          </p:val>
                                        </p:tav>
                                      </p:tavLst>
                                    </p:anim>
                                    <p:anim calcmode="lin" valueType="num">
                                      <p:cBhvr>
                                        <p:cTn id="24" dur="250" fill="hold"/>
                                        <p:tgtEl>
                                          <p:spTgt spid="109"/>
                                        </p:tgtEl>
                                        <p:attrNameLst>
                                          <p:attrName>ppt_h</p:attrName>
                                        </p:attrNameLst>
                                      </p:cBhvr>
                                      <p:tavLst>
                                        <p:tav tm="0">
                                          <p:val>
                                            <p:fltVal val="0"/>
                                          </p:val>
                                        </p:tav>
                                        <p:tav tm="100000">
                                          <p:val>
                                            <p:strVal val="#ppt_h"/>
                                          </p:val>
                                        </p:tav>
                                      </p:tavLst>
                                    </p:anim>
                                    <p:animEffect transition="in" filter="fade">
                                      <p:cBhvr>
                                        <p:cTn id="25" dur="250"/>
                                        <p:tgtEl>
                                          <p:spTgt spid="109"/>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11"/>
                                        </p:tgtEl>
                                        <p:attrNameLst>
                                          <p:attrName>style.visibility</p:attrName>
                                        </p:attrNameLst>
                                      </p:cBhvr>
                                      <p:to>
                                        <p:strVal val="visible"/>
                                      </p:to>
                                    </p:set>
                                    <p:anim calcmode="lin" valueType="num">
                                      <p:cBhvr>
                                        <p:cTn id="28" dur="250" fill="hold"/>
                                        <p:tgtEl>
                                          <p:spTgt spid="111"/>
                                        </p:tgtEl>
                                        <p:attrNameLst>
                                          <p:attrName>ppt_w</p:attrName>
                                        </p:attrNameLst>
                                      </p:cBhvr>
                                      <p:tavLst>
                                        <p:tav tm="0">
                                          <p:val>
                                            <p:fltVal val="0"/>
                                          </p:val>
                                        </p:tav>
                                        <p:tav tm="100000">
                                          <p:val>
                                            <p:strVal val="#ppt_w"/>
                                          </p:val>
                                        </p:tav>
                                      </p:tavLst>
                                    </p:anim>
                                    <p:anim calcmode="lin" valueType="num">
                                      <p:cBhvr>
                                        <p:cTn id="29" dur="250" fill="hold"/>
                                        <p:tgtEl>
                                          <p:spTgt spid="111"/>
                                        </p:tgtEl>
                                        <p:attrNameLst>
                                          <p:attrName>ppt_h</p:attrName>
                                        </p:attrNameLst>
                                      </p:cBhvr>
                                      <p:tavLst>
                                        <p:tav tm="0">
                                          <p:val>
                                            <p:fltVal val="0"/>
                                          </p:val>
                                        </p:tav>
                                        <p:tav tm="100000">
                                          <p:val>
                                            <p:strVal val="#ppt_h"/>
                                          </p:val>
                                        </p:tav>
                                      </p:tavLst>
                                    </p:anim>
                                    <p:animEffect transition="in" filter="fade">
                                      <p:cBhvr>
                                        <p:cTn id="30" dur="250"/>
                                        <p:tgtEl>
                                          <p:spTgt spid="111"/>
                                        </p:tgtEl>
                                      </p:cBhvr>
                                    </p:animEffect>
                                  </p:childTnLst>
                                </p:cTn>
                              </p:par>
                              <p:par>
                                <p:cTn id="31" presetID="22" presetClass="entr" presetSubtype="1" fill="hold" nodeType="withEffect">
                                  <p:stCondLst>
                                    <p:cond delay="0"/>
                                  </p:stCondLst>
                                  <p:childTnLst>
                                    <p:set>
                                      <p:cBhvr>
                                        <p:cTn id="32" dur="1" fill="hold">
                                          <p:stCondLst>
                                            <p:cond delay="0"/>
                                          </p:stCondLst>
                                        </p:cTn>
                                        <p:tgtEl>
                                          <p:spTgt spid="105"/>
                                        </p:tgtEl>
                                        <p:attrNameLst>
                                          <p:attrName>style.visibility</p:attrName>
                                        </p:attrNameLst>
                                      </p:cBhvr>
                                      <p:to>
                                        <p:strVal val="visible"/>
                                      </p:to>
                                    </p:set>
                                    <p:animEffect transition="in" filter="wipe(up)">
                                      <p:cBhvr>
                                        <p:cTn id="33" dur="250"/>
                                        <p:tgtEl>
                                          <p:spTgt spid="105"/>
                                        </p:tgtEl>
                                      </p:cBhvr>
                                    </p:animEffect>
                                  </p:childTnLst>
                                </p:cTn>
                              </p:par>
                            </p:childTnLst>
                          </p:cTn>
                        </p:par>
                        <p:par>
                          <p:cTn id="34" fill="hold">
                            <p:stCondLst>
                              <p:cond delay="1500"/>
                            </p:stCondLst>
                            <p:childTnLst>
                              <p:par>
                                <p:cTn id="35" presetID="22" presetClass="entr" presetSubtype="4" fill="hold" nodeType="afterEffect">
                                  <p:stCondLst>
                                    <p:cond delay="0"/>
                                  </p:stCondLst>
                                  <p:childTnLst>
                                    <p:set>
                                      <p:cBhvr>
                                        <p:cTn id="36" dur="1" fill="hold">
                                          <p:stCondLst>
                                            <p:cond delay="0"/>
                                          </p:stCondLst>
                                        </p:cTn>
                                        <p:tgtEl>
                                          <p:spTgt spid="106"/>
                                        </p:tgtEl>
                                        <p:attrNameLst>
                                          <p:attrName>style.visibility</p:attrName>
                                        </p:attrNameLst>
                                      </p:cBhvr>
                                      <p:to>
                                        <p:strVal val="visible"/>
                                      </p:to>
                                    </p:set>
                                    <p:animEffect transition="in" filter="wipe(down)">
                                      <p:cBhvr>
                                        <p:cTn id="37" dur="250"/>
                                        <p:tgtEl>
                                          <p:spTgt spid="106"/>
                                        </p:tgtEl>
                                      </p:cBhvr>
                                    </p:animEffect>
                                  </p:childTnLst>
                                </p:cTn>
                              </p:par>
                            </p:childTnLst>
                          </p:cTn>
                        </p:par>
                        <p:par>
                          <p:cTn id="38" fill="hold">
                            <p:stCondLst>
                              <p:cond delay="2000"/>
                            </p:stCondLst>
                            <p:childTnLst>
                              <p:par>
                                <p:cTn id="39" presetID="22" presetClass="entr" presetSubtype="1" fill="hold" nodeType="afterEffect">
                                  <p:stCondLst>
                                    <p:cond delay="0"/>
                                  </p:stCondLst>
                                  <p:childTnLst>
                                    <p:set>
                                      <p:cBhvr>
                                        <p:cTn id="40" dur="1" fill="hold">
                                          <p:stCondLst>
                                            <p:cond delay="0"/>
                                          </p:stCondLst>
                                        </p:cTn>
                                        <p:tgtEl>
                                          <p:spTgt spid="107"/>
                                        </p:tgtEl>
                                        <p:attrNameLst>
                                          <p:attrName>style.visibility</p:attrName>
                                        </p:attrNameLst>
                                      </p:cBhvr>
                                      <p:to>
                                        <p:strVal val="visible"/>
                                      </p:to>
                                    </p:set>
                                    <p:animEffect transition="in" filter="wipe(up)">
                                      <p:cBhvr>
                                        <p:cTn id="41" dur="200"/>
                                        <p:tgtEl>
                                          <p:spTgt spid="107"/>
                                        </p:tgtEl>
                                      </p:cBhvr>
                                    </p:animEffect>
                                  </p:childTnLst>
                                </p:cTn>
                              </p:par>
                            </p:childTnLst>
                          </p:cTn>
                        </p:par>
                        <p:par>
                          <p:cTn id="42" fill="hold">
                            <p:stCondLst>
                              <p:cond delay="2500"/>
                            </p:stCondLst>
                            <p:childTnLst>
                              <p:par>
                                <p:cTn id="43" presetID="22" presetClass="entr" presetSubtype="8" fill="hold" nodeType="afterEffect">
                                  <p:stCondLst>
                                    <p:cond delay="0"/>
                                  </p:stCondLst>
                                  <p:childTnLst>
                                    <p:set>
                                      <p:cBhvr>
                                        <p:cTn id="44" dur="1" fill="hold">
                                          <p:stCondLst>
                                            <p:cond delay="0"/>
                                          </p:stCondLst>
                                        </p:cTn>
                                        <p:tgtEl>
                                          <p:spTgt spid="108"/>
                                        </p:tgtEl>
                                        <p:attrNameLst>
                                          <p:attrName>style.visibility</p:attrName>
                                        </p:attrNameLst>
                                      </p:cBhvr>
                                      <p:to>
                                        <p:strVal val="visible"/>
                                      </p:to>
                                    </p:set>
                                    <p:animEffect transition="in" filter="wipe(left)">
                                      <p:cBhvr>
                                        <p:cTn id="45" dur="250"/>
                                        <p:tgtEl>
                                          <p:spTgt spid="108"/>
                                        </p:tgtEl>
                                      </p:cBhvr>
                                    </p:animEffect>
                                  </p:childTnLst>
                                </p:cTn>
                              </p:par>
                            </p:childTnLst>
                          </p:cTn>
                        </p:par>
                        <p:par>
                          <p:cTn id="46" fill="hold">
                            <p:stCondLst>
                              <p:cond delay="3000"/>
                            </p:stCondLst>
                            <p:childTnLst>
                              <p:par>
                                <p:cTn id="47" presetID="22" presetClass="entr" presetSubtype="4" fill="hold" nodeType="afterEffect">
                                  <p:stCondLst>
                                    <p:cond delay="0"/>
                                  </p:stCondLst>
                                  <p:childTnLst>
                                    <p:set>
                                      <p:cBhvr>
                                        <p:cTn id="48" dur="1" fill="hold">
                                          <p:stCondLst>
                                            <p:cond delay="0"/>
                                          </p:stCondLst>
                                        </p:cTn>
                                        <p:tgtEl>
                                          <p:spTgt spid="112"/>
                                        </p:tgtEl>
                                        <p:attrNameLst>
                                          <p:attrName>style.visibility</p:attrName>
                                        </p:attrNameLst>
                                      </p:cBhvr>
                                      <p:to>
                                        <p:strVal val="visible"/>
                                      </p:to>
                                    </p:set>
                                    <p:animEffect transition="in" filter="wipe(down)">
                                      <p:cBhvr>
                                        <p:cTn id="49" dur="250"/>
                                        <p:tgtEl>
                                          <p:spTgt spid="112"/>
                                        </p:tgtEl>
                                      </p:cBhvr>
                                    </p:animEffect>
                                  </p:childTnLst>
                                </p:cTn>
                              </p:par>
                            </p:childTnLst>
                          </p:cTn>
                        </p:par>
                        <p:par>
                          <p:cTn id="50" fill="hold">
                            <p:stCondLst>
                              <p:cond delay="3500"/>
                            </p:stCondLst>
                            <p:childTnLst>
                              <p:par>
                                <p:cTn id="51" presetID="22" presetClass="entr" presetSubtype="2" fill="hold" nodeType="afterEffect">
                                  <p:stCondLst>
                                    <p:cond delay="0"/>
                                  </p:stCondLst>
                                  <p:childTnLst>
                                    <p:set>
                                      <p:cBhvr>
                                        <p:cTn id="52" dur="1" fill="hold">
                                          <p:stCondLst>
                                            <p:cond delay="0"/>
                                          </p:stCondLst>
                                        </p:cTn>
                                        <p:tgtEl>
                                          <p:spTgt spid="113"/>
                                        </p:tgtEl>
                                        <p:attrNameLst>
                                          <p:attrName>style.visibility</p:attrName>
                                        </p:attrNameLst>
                                      </p:cBhvr>
                                      <p:to>
                                        <p:strVal val="visible"/>
                                      </p:to>
                                    </p:set>
                                    <p:animEffect transition="in" filter="wipe(right)">
                                      <p:cBhvr>
                                        <p:cTn id="53" dur="10"/>
                                        <p:tgtEl>
                                          <p:spTgt spid="113"/>
                                        </p:tgtEl>
                                      </p:cBhvr>
                                    </p:animEffect>
                                  </p:childTnLst>
                                </p:cTn>
                              </p:par>
                            </p:childTnLst>
                          </p:cTn>
                        </p:par>
                        <p:par>
                          <p:cTn id="54" fill="hold">
                            <p:stCondLst>
                              <p:cond delay="4000"/>
                            </p:stCondLst>
                            <p:childTnLst>
                              <p:par>
                                <p:cTn id="55" presetID="22" presetClass="entr" presetSubtype="4" fill="hold" nodeType="afterEffect">
                                  <p:stCondLst>
                                    <p:cond delay="0"/>
                                  </p:stCondLst>
                                  <p:childTnLst>
                                    <p:set>
                                      <p:cBhvr>
                                        <p:cTn id="56" dur="1" fill="hold">
                                          <p:stCondLst>
                                            <p:cond delay="0"/>
                                          </p:stCondLst>
                                        </p:cTn>
                                        <p:tgtEl>
                                          <p:spTgt spid="114"/>
                                        </p:tgtEl>
                                        <p:attrNameLst>
                                          <p:attrName>style.visibility</p:attrName>
                                        </p:attrNameLst>
                                      </p:cBhvr>
                                      <p:to>
                                        <p:strVal val="visible"/>
                                      </p:to>
                                    </p:set>
                                    <p:animEffect transition="in" filter="wipe(down)">
                                      <p:cBhvr>
                                        <p:cTn id="57" dur="250"/>
                                        <p:tgtEl>
                                          <p:spTgt spid="114"/>
                                        </p:tgtEl>
                                      </p:cBhvr>
                                    </p:animEffect>
                                  </p:childTnLst>
                                </p:cTn>
                              </p:par>
                            </p:childTnLst>
                          </p:cTn>
                        </p:par>
                        <p:par>
                          <p:cTn id="58" fill="hold">
                            <p:stCondLst>
                              <p:cond delay="4500"/>
                            </p:stCondLst>
                            <p:childTnLst>
                              <p:par>
                                <p:cTn id="59" presetID="22" presetClass="entr" presetSubtype="1" fill="hold" nodeType="afterEffect">
                                  <p:stCondLst>
                                    <p:cond delay="0"/>
                                  </p:stCondLst>
                                  <p:childTnLst>
                                    <p:set>
                                      <p:cBhvr>
                                        <p:cTn id="60" dur="1" fill="hold">
                                          <p:stCondLst>
                                            <p:cond delay="0"/>
                                          </p:stCondLst>
                                        </p:cTn>
                                        <p:tgtEl>
                                          <p:spTgt spid="119"/>
                                        </p:tgtEl>
                                        <p:attrNameLst>
                                          <p:attrName>style.visibility</p:attrName>
                                        </p:attrNameLst>
                                      </p:cBhvr>
                                      <p:to>
                                        <p:strVal val="visible"/>
                                      </p:to>
                                    </p:set>
                                    <p:animEffect transition="in" filter="wipe(up)">
                                      <p:cBhvr>
                                        <p:cTn id="61" dur="250"/>
                                        <p:tgtEl>
                                          <p:spTgt spid="119"/>
                                        </p:tgtEl>
                                      </p:cBhvr>
                                    </p:animEffect>
                                  </p:childTnLst>
                                </p:cTn>
                              </p:par>
                            </p:childTnLst>
                          </p:cTn>
                        </p:par>
                        <p:par>
                          <p:cTn id="62" fill="hold">
                            <p:stCondLst>
                              <p:cond delay="5000"/>
                            </p:stCondLst>
                            <p:childTnLst>
                              <p:par>
                                <p:cTn id="63" presetID="22" presetClass="entr" presetSubtype="8" fill="hold" nodeType="afterEffect">
                                  <p:stCondLst>
                                    <p:cond delay="0"/>
                                  </p:stCondLst>
                                  <p:childTnLst>
                                    <p:set>
                                      <p:cBhvr>
                                        <p:cTn id="64" dur="1" fill="hold">
                                          <p:stCondLst>
                                            <p:cond delay="0"/>
                                          </p:stCondLst>
                                        </p:cTn>
                                        <p:tgtEl>
                                          <p:spTgt spid="120"/>
                                        </p:tgtEl>
                                        <p:attrNameLst>
                                          <p:attrName>style.visibility</p:attrName>
                                        </p:attrNameLst>
                                      </p:cBhvr>
                                      <p:to>
                                        <p:strVal val="visible"/>
                                      </p:to>
                                    </p:set>
                                    <p:animEffect transition="in" filter="wipe(left)">
                                      <p:cBhvr>
                                        <p:cTn id="65" dur="250"/>
                                        <p:tgtEl>
                                          <p:spTgt spid="120"/>
                                        </p:tgtEl>
                                      </p:cBhvr>
                                    </p:animEffect>
                                  </p:childTnLst>
                                </p:cTn>
                              </p:par>
                            </p:childTnLst>
                          </p:cTn>
                        </p:par>
                        <p:par>
                          <p:cTn id="66" fill="hold">
                            <p:stCondLst>
                              <p:cond delay="5500"/>
                            </p:stCondLst>
                            <p:childTnLst>
                              <p:par>
                                <p:cTn id="67" presetID="52" presetClass="entr" presetSubtype="0" fill="hold" grpId="0" nodeType="afterEffect">
                                  <p:stCondLst>
                                    <p:cond delay="0"/>
                                  </p:stCondLst>
                                  <p:childTnLst>
                                    <p:set>
                                      <p:cBhvr>
                                        <p:cTn id="68" dur="1" fill="hold">
                                          <p:stCondLst>
                                            <p:cond delay="0"/>
                                          </p:stCondLst>
                                        </p:cTn>
                                        <p:tgtEl>
                                          <p:spTgt spid="33"/>
                                        </p:tgtEl>
                                        <p:attrNameLst>
                                          <p:attrName>style.visibility</p:attrName>
                                        </p:attrNameLst>
                                      </p:cBhvr>
                                      <p:to>
                                        <p:strVal val="visible"/>
                                      </p:to>
                                    </p:set>
                                    <p:animScale>
                                      <p:cBhvr>
                                        <p:cTn id="69"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0" dur="1000" decel="50000" fill="hold">
                                          <p:stCondLst>
                                            <p:cond delay="0"/>
                                          </p:stCondLst>
                                        </p:cTn>
                                        <p:tgtEl>
                                          <p:spTgt spid="33"/>
                                        </p:tgtEl>
                                        <p:attrNameLst>
                                          <p:attrName>ppt_x</p:attrName>
                                          <p:attrName>ppt_y</p:attrName>
                                        </p:attrNameLst>
                                      </p:cBhvr>
                                    </p:animMotion>
                                    <p:animEffect transition="in" filter="fade">
                                      <p:cBhvr>
                                        <p:cTn id="71"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1" grpId="0" animBg="1"/>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a:xfrm>
            <a:off x="1011203" y="208731"/>
            <a:ext cx="553964" cy="558108"/>
            <a:chOff x="304800" y="673100"/>
            <a:chExt cx="4000500" cy="4000500"/>
          </a:xfrm>
          <a:effectLst>
            <a:outerShdw blurRad="444500" dist="254000" dir="8100000" algn="tr" rotWithShape="0">
              <a:prstClr val="black">
                <a:alpha val="24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2" name="椭圆 21"/>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 name="组合 22"/>
          <p:cNvGrpSpPr/>
          <p:nvPr/>
        </p:nvGrpSpPr>
        <p:grpSpPr>
          <a:xfrm>
            <a:off x="796889" y="851674"/>
            <a:ext cx="357190" cy="359864"/>
            <a:chOff x="304800" y="673100"/>
            <a:chExt cx="4000500" cy="4000500"/>
          </a:xfrm>
          <a:effectLst>
            <a:outerShdw blurRad="444500" dist="254000" dir="8100000" algn="tr" rotWithShape="0">
              <a:prstClr val="black">
                <a:alpha val="24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5" name="椭圆 24"/>
            <p:cNvSpPr/>
            <p:nvPr/>
          </p:nvSpPr>
          <p:spPr>
            <a:xfrm>
              <a:off x="392109" y="760409"/>
              <a:ext cx="3825870" cy="382587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 name="组合 25"/>
          <p:cNvGrpSpPr/>
          <p:nvPr/>
        </p:nvGrpSpPr>
        <p:grpSpPr>
          <a:xfrm>
            <a:off x="-203243" y="-230052"/>
            <a:ext cx="1357322" cy="1367477"/>
            <a:chOff x="304800" y="673100"/>
            <a:chExt cx="4000500" cy="4000500"/>
          </a:xfrm>
          <a:effectLst>
            <a:outerShdw blurRad="444500" dist="254000" dir="8100000" algn="tr" rotWithShape="0">
              <a:prstClr val="black">
                <a:alpha val="24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392100" y="760400"/>
              <a:ext cx="3825879" cy="382587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29" name="直接连接符 28"/>
          <p:cNvCxnSpPr/>
          <p:nvPr/>
        </p:nvCxnSpPr>
        <p:spPr>
          <a:xfrm>
            <a:off x="1797021" y="827749"/>
            <a:ext cx="8286808" cy="23924"/>
          </a:xfrm>
          <a:prstGeom prst="line">
            <a:avLst/>
          </a:prstGeom>
        </p:spPr>
        <p:style>
          <a:lnRef idx="3">
            <a:schemeClr val="accent5"/>
          </a:lnRef>
          <a:fillRef idx="0">
            <a:schemeClr val="accent5"/>
          </a:fillRef>
          <a:effectRef idx="2">
            <a:schemeClr val="accent5"/>
          </a:effectRef>
          <a:fontRef idx="minor">
            <a:schemeClr val="tx1"/>
          </a:fontRef>
        </p:style>
      </p:cxnSp>
      <p:sp>
        <p:nvSpPr>
          <p:cNvPr id="35" name="标题 8"/>
          <p:cNvSpPr txBox="1"/>
          <p:nvPr/>
        </p:nvSpPr>
        <p:spPr>
          <a:xfrm>
            <a:off x="1939897" y="280169"/>
            <a:ext cx="3429024" cy="475331"/>
          </a:xfrm>
          <a:prstGeom prst="rect">
            <a:avLst/>
          </a:prstGeom>
        </p:spPr>
        <p:txBody>
          <a:bodyPr/>
          <a:lstStyle/>
          <a:p>
            <a:pPr marL="0" marR="0" lvl="0" indent="0" algn="l" defTabSz="1110615" rtl="0" eaLnBrk="1" fontAlgn="auto" latinLnBrk="0" hangingPunct="1">
              <a:lnSpc>
                <a:spcPct val="100000"/>
              </a:lnSpc>
              <a:spcBef>
                <a:spcPct val="0"/>
              </a:spcBef>
              <a:spcAft>
                <a:spcPts val="0"/>
              </a:spcAft>
              <a:buClrTx/>
              <a:buSzTx/>
              <a:buFontTx/>
              <a:buNone/>
              <a:defRPr/>
            </a:pPr>
            <a:r>
              <a:rPr kumimoji="0" lang="en-US" altLang="zh-CN" sz="3200" b="0" i="0" u="none" strike="noStrike" kern="1200" cap="none" spc="0" normalizeH="0" baseline="0" noProof="0" dirty="0" smtClean="0">
                <a:ln>
                  <a:noFill/>
                </a:ln>
                <a:solidFill>
                  <a:srgbClr val="0070C0"/>
                </a:solidFill>
                <a:effectLst/>
                <a:uLnTx/>
                <a:uFillTx/>
                <a:latin typeface="方正粗倩简体" pitchFamily="65" charset="-122"/>
                <a:ea typeface="方正粗倩简体" pitchFamily="65" charset="-122"/>
                <a:cs typeface="+mj-cs"/>
              </a:rPr>
              <a:t>2017</a:t>
            </a:r>
            <a:r>
              <a:rPr kumimoji="0" lang="zh-CN" altLang="en-US" sz="3200" b="0" i="0" u="none" strike="noStrike" kern="1200" cap="none" spc="0" normalizeH="0" baseline="0" noProof="0" dirty="0" smtClean="0">
                <a:ln>
                  <a:noFill/>
                </a:ln>
                <a:solidFill>
                  <a:srgbClr val="0070C0"/>
                </a:solidFill>
                <a:effectLst/>
                <a:uLnTx/>
                <a:uFillTx/>
                <a:latin typeface="方正粗倩简体" pitchFamily="65" charset="-122"/>
                <a:ea typeface="方正粗倩简体" pitchFamily="65" charset="-122"/>
                <a:cs typeface="+mj-cs"/>
              </a:rPr>
              <a:t>工作</a:t>
            </a:r>
            <a:r>
              <a:rPr kumimoji="0" lang="zh-CN" altLang="en-US" sz="3200" b="0" i="0" u="none" strike="noStrike" kern="1200" cap="none" spc="0" normalizeH="0" baseline="0" noProof="0" dirty="0" smtClean="0">
                <a:ln>
                  <a:noFill/>
                </a:ln>
                <a:solidFill>
                  <a:srgbClr val="0070C0"/>
                </a:solidFill>
                <a:effectLst/>
                <a:uLnTx/>
                <a:uFillTx/>
                <a:latin typeface="方正粗倩简体" pitchFamily="65" charset="-122"/>
                <a:ea typeface="方正粗倩简体" pitchFamily="65" charset="-122"/>
                <a:cs typeface="+mj-cs"/>
              </a:rPr>
              <a:t>回顾</a:t>
            </a:r>
            <a:endParaRPr kumimoji="0" lang="zh-CN" altLang="en-US" sz="3200" b="0" i="0" u="none" strike="noStrike" kern="1200" cap="none" spc="0" normalizeH="0" baseline="0" noProof="0" dirty="0">
              <a:ln>
                <a:noFill/>
              </a:ln>
              <a:solidFill>
                <a:srgbClr val="0070C0"/>
              </a:solidFill>
              <a:effectLst/>
              <a:uLnTx/>
              <a:uFillTx/>
              <a:latin typeface="方正粗倩简体" pitchFamily="65" charset="-122"/>
              <a:ea typeface="方正粗倩简体" pitchFamily="65" charset="-122"/>
              <a:cs typeface="+mj-cs"/>
            </a:endParaRPr>
          </a:p>
        </p:txBody>
      </p:sp>
      <p:sp>
        <p:nvSpPr>
          <p:cNvPr id="36" name="矩形 35"/>
          <p:cNvSpPr/>
          <p:nvPr/>
        </p:nvSpPr>
        <p:spPr>
          <a:xfrm>
            <a:off x="0" y="4391285"/>
            <a:ext cx="11880850" cy="1751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2343" tIns="46172" rIns="92343" bIns="46172" rtlCol="0" anchor="ctr"/>
          <a:lstStyle/>
          <a:p>
            <a:pPr algn="ctr"/>
            <a:endParaRPr lang="zh-CN" altLang="en-US"/>
          </a:p>
        </p:txBody>
      </p:sp>
      <p:grpSp>
        <p:nvGrpSpPr>
          <p:cNvPr id="37" name="组合 36"/>
          <p:cNvGrpSpPr/>
          <p:nvPr/>
        </p:nvGrpSpPr>
        <p:grpSpPr>
          <a:xfrm>
            <a:off x="1368393" y="3968130"/>
            <a:ext cx="1096779" cy="1096604"/>
            <a:chOff x="1466675" y="3784103"/>
            <a:chExt cx="1301392" cy="1301862"/>
          </a:xfrm>
        </p:grpSpPr>
        <p:grpSp>
          <p:nvGrpSpPr>
            <p:cNvPr id="38" name="组合 96"/>
            <p:cNvGrpSpPr/>
            <p:nvPr/>
          </p:nvGrpSpPr>
          <p:grpSpPr>
            <a:xfrm>
              <a:off x="1466675" y="3784103"/>
              <a:ext cx="1301392" cy="1301862"/>
              <a:chOff x="4345444" y="2542859"/>
              <a:chExt cx="1810550" cy="1811205"/>
            </a:xfrm>
          </p:grpSpPr>
          <p:grpSp>
            <p:nvGrpSpPr>
              <p:cNvPr id="40" name="组合 9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2" name="同心圆 4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43" name="椭圆 4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41" name="椭圆 40"/>
              <p:cNvSpPr/>
              <p:nvPr/>
            </p:nvSpPr>
            <p:spPr>
              <a:xfrm>
                <a:off x="4565570" y="2763062"/>
                <a:ext cx="1370298" cy="1370793"/>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39" name="TextBox 38"/>
            <p:cNvSpPr txBox="1"/>
            <p:nvPr/>
          </p:nvSpPr>
          <p:spPr>
            <a:xfrm>
              <a:off x="1803185" y="4302343"/>
              <a:ext cx="850204" cy="531308"/>
            </a:xfrm>
            <a:prstGeom prst="rect">
              <a:avLst/>
            </a:prstGeom>
            <a:noFill/>
          </p:spPr>
          <p:txBody>
            <a:bodyPr wrap="square" lIns="138192" tIns="69096" rIns="138192" bIns="69096" rtlCol="0">
              <a:spAutoFit/>
            </a:bodyPr>
            <a:lstStyle/>
            <a:p>
              <a:r>
                <a:rPr lang="en-US" altLang="zh-CN" sz="1400" dirty="0" smtClean="0">
                  <a:solidFill>
                    <a:schemeClr val="bg1"/>
                  </a:solidFill>
                  <a:latin typeface="微软雅黑" panose="020B0503020204020204" pitchFamily="34" charset="-122"/>
                  <a:ea typeface="微软雅黑" panose="020B0503020204020204" pitchFamily="34" charset="-122"/>
                </a:rPr>
                <a:t>6</a:t>
              </a:r>
              <a:r>
                <a:rPr lang="zh-CN" altLang="en-US" sz="1400" dirty="0" smtClean="0">
                  <a:solidFill>
                    <a:schemeClr val="bg1"/>
                  </a:solidFill>
                  <a:latin typeface="微软雅黑" panose="020B0503020204020204" pitchFamily="34" charset="-122"/>
                  <a:ea typeface="微软雅黑" panose="020B0503020204020204" pitchFamily="34" charset="-122"/>
                </a:rPr>
                <a:t>月</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2868590" y="4085113"/>
            <a:ext cx="857256" cy="829958"/>
            <a:chOff x="3117025" y="3959191"/>
            <a:chExt cx="1017182" cy="985306"/>
          </a:xfrm>
        </p:grpSpPr>
        <p:grpSp>
          <p:nvGrpSpPr>
            <p:cNvPr id="45" name="组合 103"/>
            <p:cNvGrpSpPr/>
            <p:nvPr/>
          </p:nvGrpSpPr>
          <p:grpSpPr>
            <a:xfrm>
              <a:off x="3117025" y="3959191"/>
              <a:ext cx="984950" cy="985306"/>
              <a:chOff x="4345444" y="2542859"/>
              <a:chExt cx="1810550" cy="1811205"/>
            </a:xfrm>
          </p:grpSpPr>
          <p:grpSp>
            <p:nvGrpSpPr>
              <p:cNvPr id="47" name="组合 10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9" name="同心圆 4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50" name="椭圆 4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48" name="椭圆 47"/>
              <p:cNvSpPr/>
              <p:nvPr/>
            </p:nvSpPr>
            <p:spPr>
              <a:xfrm>
                <a:off x="4565570" y="2763062"/>
                <a:ext cx="1370298" cy="1370793"/>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46" name="TextBox 45"/>
            <p:cNvSpPr txBox="1"/>
            <p:nvPr/>
          </p:nvSpPr>
          <p:spPr>
            <a:xfrm>
              <a:off x="3284003" y="4253744"/>
              <a:ext cx="850204" cy="531306"/>
            </a:xfrm>
            <a:prstGeom prst="rect">
              <a:avLst/>
            </a:prstGeom>
            <a:noFill/>
          </p:spPr>
          <p:txBody>
            <a:bodyPr wrap="square" lIns="138192" tIns="69096" rIns="138192" bIns="69096"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7</a:t>
              </a:r>
              <a:r>
                <a:rPr lang="zh-CN" altLang="en-US" sz="1400" dirty="0" smtClean="0">
                  <a:solidFill>
                    <a:schemeClr val="bg1"/>
                  </a:solidFill>
                  <a:latin typeface="微软雅黑" panose="020B0503020204020204" pitchFamily="34" charset="-122"/>
                  <a:ea typeface="微软雅黑" panose="020B0503020204020204" pitchFamily="34" charset="-122"/>
                </a:rPr>
                <a:t>月</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4011599" y="3973373"/>
            <a:ext cx="1111878" cy="1111700"/>
            <a:chOff x="4450933" y="3791953"/>
            <a:chExt cx="1319306" cy="1319782"/>
          </a:xfrm>
        </p:grpSpPr>
        <p:grpSp>
          <p:nvGrpSpPr>
            <p:cNvPr id="52" name="组合 110"/>
            <p:cNvGrpSpPr/>
            <p:nvPr/>
          </p:nvGrpSpPr>
          <p:grpSpPr>
            <a:xfrm>
              <a:off x="4450933" y="3791953"/>
              <a:ext cx="1319306" cy="1319782"/>
              <a:chOff x="4345444" y="2542859"/>
              <a:chExt cx="1810550" cy="1811205"/>
            </a:xfrm>
          </p:grpSpPr>
          <p:grpSp>
            <p:nvGrpSpPr>
              <p:cNvPr id="54" name="组合 11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56" name="同心圆 5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57" name="椭圆 56"/>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55" name="椭圆 54"/>
              <p:cNvSpPr/>
              <p:nvPr/>
            </p:nvSpPr>
            <p:spPr>
              <a:xfrm>
                <a:off x="4565570" y="2763062"/>
                <a:ext cx="1370298" cy="1370793"/>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53" name="TextBox 52"/>
            <p:cNvSpPr txBox="1"/>
            <p:nvPr/>
          </p:nvSpPr>
          <p:spPr>
            <a:xfrm>
              <a:off x="4787443" y="4241610"/>
              <a:ext cx="850203" cy="531306"/>
            </a:xfrm>
            <a:prstGeom prst="rect">
              <a:avLst/>
            </a:prstGeom>
            <a:noFill/>
          </p:spPr>
          <p:txBody>
            <a:bodyPr wrap="square" lIns="138192" tIns="69096" rIns="138192" bIns="69096"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8</a:t>
              </a:r>
              <a:r>
                <a:rPr lang="zh-CN" altLang="en-US" sz="1400" dirty="0" smtClean="0">
                  <a:solidFill>
                    <a:schemeClr val="bg1"/>
                  </a:solidFill>
                  <a:latin typeface="微软雅黑" panose="020B0503020204020204" pitchFamily="34" charset="-122"/>
                  <a:ea typeface="微软雅黑" panose="020B0503020204020204" pitchFamily="34" charset="-122"/>
                </a:rPr>
                <a:t>月</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58" name="组合 57"/>
          <p:cNvGrpSpPr/>
          <p:nvPr/>
        </p:nvGrpSpPr>
        <p:grpSpPr>
          <a:xfrm>
            <a:off x="5296326" y="4073879"/>
            <a:ext cx="858413" cy="858276"/>
            <a:chOff x="6119197" y="3942381"/>
            <a:chExt cx="1018558" cy="1018926"/>
          </a:xfrm>
        </p:grpSpPr>
        <p:grpSp>
          <p:nvGrpSpPr>
            <p:cNvPr id="59" name="组合 117"/>
            <p:cNvGrpSpPr/>
            <p:nvPr/>
          </p:nvGrpSpPr>
          <p:grpSpPr>
            <a:xfrm>
              <a:off x="6119197" y="3942381"/>
              <a:ext cx="1018558" cy="1018926"/>
              <a:chOff x="4345444" y="2542859"/>
              <a:chExt cx="1810550" cy="1811205"/>
            </a:xfrm>
          </p:grpSpPr>
          <p:grpSp>
            <p:nvGrpSpPr>
              <p:cNvPr id="61" name="组合 11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63" name="同心圆 6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64" name="椭圆 63"/>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62" name="椭圆 61"/>
              <p:cNvSpPr/>
              <p:nvPr/>
            </p:nvSpPr>
            <p:spPr>
              <a:xfrm>
                <a:off x="4565570" y="2763062"/>
                <a:ext cx="1370298" cy="1370793"/>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60" name="TextBox 59"/>
            <p:cNvSpPr txBox="1"/>
            <p:nvPr/>
          </p:nvSpPr>
          <p:spPr>
            <a:xfrm>
              <a:off x="6287550" y="4250271"/>
              <a:ext cx="850205" cy="531307"/>
            </a:xfrm>
            <a:prstGeom prst="rect">
              <a:avLst/>
            </a:prstGeom>
            <a:noFill/>
          </p:spPr>
          <p:txBody>
            <a:bodyPr wrap="square" lIns="138192" tIns="69096" rIns="138192" bIns="69096"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9</a:t>
              </a:r>
              <a:r>
                <a:rPr lang="zh-CN" altLang="en-US" sz="1400" dirty="0" smtClean="0">
                  <a:solidFill>
                    <a:schemeClr val="bg1"/>
                  </a:solidFill>
                  <a:latin typeface="微软雅黑" panose="020B0503020204020204" pitchFamily="34" charset="-122"/>
                  <a:ea typeface="微软雅黑" panose="020B0503020204020204" pitchFamily="34" charset="-122"/>
                </a:rPr>
                <a:t>月</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65" name="组合 64"/>
          <p:cNvGrpSpPr/>
          <p:nvPr/>
        </p:nvGrpSpPr>
        <p:grpSpPr>
          <a:xfrm>
            <a:off x="6404380" y="4073880"/>
            <a:ext cx="964804" cy="858276"/>
            <a:chOff x="7486713" y="3942381"/>
            <a:chExt cx="1144795" cy="1018926"/>
          </a:xfrm>
        </p:grpSpPr>
        <p:grpSp>
          <p:nvGrpSpPr>
            <p:cNvPr id="66" name="组合 124"/>
            <p:cNvGrpSpPr/>
            <p:nvPr/>
          </p:nvGrpSpPr>
          <p:grpSpPr>
            <a:xfrm>
              <a:off x="7486713" y="3942381"/>
              <a:ext cx="1018558" cy="1018926"/>
              <a:chOff x="4345444" y="2542859"/>
              <a:chExt cx="1810550" cy="1811205"/>
            </a:xfrm>
          </p:grpSpPr>
          <p:grpSp>
            <p:nvGrpSpPr>
              <p:cNvPr id="68" name="组合 12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0" name="同心圆 6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71" name="椭圆 7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69" name="椭圆 68"/>
              <p:cNvSpPr/>
              <p:nvPr/>
            </p:nvSpPr>
            <p:spPr>
              <a:xfrm>
                <a:off x="4565570" y="2763062"/>
                <a:ext cx="1370298" cy="1370793"/>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67" name="TextBox 66"/>
            <p:cNvSpPr txBox="1"/>
            <p:nvPr/>
          </p:nvSpPr>
          <p:spPr>
            <a:xfrm>
              <a:off x="7640430" y="4272719"/>
              <a:ext cx="991078" cy="485241"/>
            </a:xfrm>
            <a:prstGeom prst="rect">
              <a:avLst/>
            </a:prstGeom>
            <a:noFill/>
          </p:spPr>
          <p:txBody>
            <a:bodyPr wrap="square" lIns="138192" tIns="69096" rIns="138192" bIns="69096" rtlCol="0">
              <a:spAutoFit/>
            </a:bodyPr>
            <a:lstStyle/>
            <a:p>
              <a:r>
                <a:rPr lang="en-US" altLang="zh-CN" sz="1200" dirty="0">
                  <a:solidFill>
                    <a:schemeClr val="bg1"/>
                  </a:solidFill>
                  <a:latin typeface="微软雅黑" panose="020B0503020204020204" pitchFamily="34" charset="-122"/>
                  <a:ea typeface="微软雅黑" panose="020B0503020204020204" pitchFamily="34" charset="-122"/>
                </a:rPr>
                <a:t>10</a:t>
              </a:r>
              <a:r>
                <a:rPr lang="zh-CN" altLang="en-US" sz="1200" dirty="0">
                  <a:solidFill>
                    <a:schemeClr val="bg1"/>
                  </a:solidFill>
                  <a:latin typeface="微软雅黑" panose="020B0503020204020204" pitchFamily="34" charset="-122"/>
                  <a:ea typeface="微软雅黑" panose="020B0503020204020204" pitchFamily="34" charset="-122"/>
                </a:rPr>
                <a:t>月</a:t>
              </a:r>
            </a:p>
          </p:txBody>
        </p:sp>
      </p:grpSp>
      <p:grpSp>
        <p:nvGrpSpPr>
          <p:cNvPr id="72" name="组合 71"/>
          <p:cNvGrpSpPr/>
          <p:nvPr/>
        </p:nvGrpSpPr>
        <p:grpSpPr>
          <a:xfrm>
            <a:off x="7583339" y="3960967"/>
            <a:ext cx="1143168" cy="1142986"/>
            <a:chOff x="8854229" y="3773382"/>
            <a:chExt cx="1356434" cy="1356924"/>
          </a:xfrm>
        </p:grpSpPr>
        <p:grpSp>
          <p:nvGrpSpPr>
            <p:cNvPr id="73" name="组合 131"/>
            <p:cNvGrpSpPr/>
            <p:nvPr/>
          </p:nvGrpSpPr>
          <p:grpSpPr>
            <a:xfrm>
              <a:off x="8854229" y="3773382"/>
              <a:ext cx="1356434" cy="1356924"/>
              <a:chOff x="4345444" y="2542859"/>
              <a:chExt cx="1810550" cy="1811205"/>
            </a:xfrm>
          </p:grpSpPr>
          <p:grpSp>
            <p:nvGrpSpPr>
              <p:cNvPr id="75" name="组合 13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7" name="同心圆 7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78" name="椭圆 77"/>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76" name="椭圆 75"/>
              <p:cNvSpPr/>
              <p:nvPr/>
            </p:nvSpPr>
            <p:spPr>
              <a:xfrm>
                <a:off x="4565570" y="2763062"/>
                <a:ext cx="1370298" cy="1370793"/>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74" name="TextBox 73"/>
            <p:cNvSpPr txBox="1"/>
            <p:nvPr/>
          </p:nvSpPr>
          <p:spPr>
            <a:xfrm>
              <a:off x="9108715" y="4237767"/>
              <a:ext cx="1015119" cy="531306"/>
            </a:xfrm>
            <a:prstGeom prst="rect">
              <a:avLst/>
            </a:prstGeom>
            <a:noFill/>
          </p:spPr>
          <p:txBody>
            <a:bodyPr wrap="square" lIns="138192" tIns="69096" rIns="138192" bIns="69096" rtlCol="0">
              <a:spAutoFit/>
            </a:bodyPr>
            <a:lstStyle/>
            <a:p>
              <a:r>
                <a:rPr lang="en-US" altLang="zh-CN" sz="1400" dirty="0" smtClean="0">
                  <a:solidFill>
                    <a:schemeClr val="bg1"/>
                  </a:solidFill>
                  <a:latin typeface="微软雅黑" panose="020B0503020204020204" pitchFamily="34" charset="-122"/>
                  <a:ea typeface="微软雅黑" panose="020B0503020204020204" pitchFamily="34" charset="-122"/>
                </a:rPr>
                <a:t>11</a:t>
              </a:r>
              <a:r>
                <a:rPr lang="zh-CN" altLang="en-US" sz="1400" dirty="0" smtClean="0">
                  <a:solidFill>
                    <a:schemeClr val="bg1"/>
                  </a:solidFill>
                  <a:latin typeface="微软雅黑" panose="020B0503020204020204" pitchFamily="34" charset="-122"/>
                  <a:ea typeface="微软雅黑" panose="020B0503020204020204" pitchFamily="34" charset="-122"/>
                </a:rPr>
                <a:t>月</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8957693" y="3797752"/>
            <a:ext cx="1554764" cy="1554516"/>
            <a:chOff x="10559621" y="3529102"/>
            <a:chExt cx="1844818" cy="1845484"/>
          </a:xfrm>
        </p:grpSpPr>
        <p:grpSp>
          <p:nvGrpSpPr>
            <p:cNvPr id="80" name="组合 138"/>
            <p:cNvGrpSpPr/>
            <p:nvPr/>
          </p:nvGrpSpPr>
          <p:grpSpPr>
            <a:xfrm>
              <a:off x="10559621" y="3529102"/>
              <a:ext cx="1844818" cy="1845484"/>
              <a:chOff x="4345444" y="2542859"/>
              <a:chExt cx="1810550" cy="1811205"/>
            </a:xfrm>
          </p:grpSpPr>
          <p:grpSp>
            <p:nvGrpSpPr>
              <p:cNvPr id="82" name="组合 14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84" name="同心圆 83"/>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85" name="椭圆 84"/>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83" name="椭圆 82"/>
              <p:cNvSpPr/>
              <p:nvPr/>
            </p:nvSpPr>
            <p:spPr>
              <a:xfrm>
                <a:off x="4565570" y="2763062"/>
                <a:ext cx="1370298" cy="1370793"/>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81" name="TextBox 80"/>
            <p:cNvSpPr txBox="1"/>
            <p:nvPr/>
          </p:nvSpPr>
          <p:spPr>
            <a:xfrm>
              <a:off x="11137756" y="4249612"/>
              <a:ext cx="1097152" cy="531306"/>
            </a:xfrm>
            <a:prstGeom prst="rect">
              <a:avLst/>
            </a:prstGeom>
            <a:noFill/>
          </p:spPr>
          <p:txBody>
            <a:bodyPr wrap="square" lIns="138192" tIns="69096" rIns="138192" bIns="69096" rtlCol="0">
              <a:spAutoFit/>
            </a:bodyPr>
            <a:lstStyle/>
            <a:p>
              <a:r>
                <a:rPr lang="en-US" altLang="zh-CN" sz="1400" dirty="0" smtClean="0">
                  <a:solidFill>
                    <a:schemeClr val="bg1"/>
                  </a:solidFill>
                  <a:latin typeface="微软雅黑" panose="020B0503020204020204" pitchFamily="34" charset="-122"/>
                  <a:ea typeface="微软雅黑" panose="020B0503020204020204" pitchFamily="34" charset="-122"/>
                </a:rPr>
                <a:t>12</a:t>
              </a:r>
              <a:r>
                <a:rPr lang="zh-CN" altLang="en-US" sz="1400" dirty="0" smtClean="0">
                  <a:solidFill>
                    <a:schemeClr val="bg1"/>
                  </a:solidFill>
                  <a:latin typeface="微软雅黑" panose="020B0503020204020204" pitchFamily="34" charset="-122"/>
                  <a:ea typeface="微软雅黑" panose="020B0503020204020204" pitchFamily="34" charset="-122"/>
                </a:rPr>
                <a:t>月</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86" name="组合 85"/>
          <p:cNvGrpSpPr/>
          <p:nvPr/>
        </p:nvGrpSpPr>
        <p:grpSpPr>
          <a:xfrm>
            <a:off x="725451" y="2566185"/>
            <a:ext cx="2447817" cy="1377075"/>
            <a:chOff x="689131" y="1318791"/>
            <a:chExt cx="1631535" cy="1036935"/>
          </a:xfrm>
        </p:grpSpPr>
        <p:sp>
          <p:nvSpPr>
            <p:cNvPr id="87" name="TextBox 86"/>
            <p:cNvSpPr txBox="1"/>
            <p:nvPr/>
          </p:nvSpPr>
          <p:spPr>
            <a:xfrm>
              <a:off x="800766" y="1667530"/>
              <a:ext cx="1363987" cy="429493"/>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您的内容打在这里，或者通过您的内容打在这里</a:t>
              </a:r>
            </a:p>
          </p:txBody>
        </p:sp>
        <p:grpSp>
          <p:nvGrpSpPr>
            <p:cNvPr id="88" name="组合 146"/>
            <p:cNvGrpSpPr/>
            <p:nvPr/>
          </p:nvGrpSpPr>
          <p:grpSpPr>
            <a:xfrm>
              <a:off x="689131" y="1318791"/>
              <a:ext cx="1631535" cy="1036935"/>
              <a:chOff x="689131" y="1318791"/>
              <a:chExt cx="1631535" cy="1036935"/>
            </a:xfrm>
          </p:grpSpPr>
          <p:cxnSp>
            <p:nvCxnSpPr>
              <p:cNvPr id="89" name="直接连接符 88"/>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689131" y="1318791"/>
                <a:ext cx="1631535" cy="350615"/>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grpSp>
        <p:nvGrpSpPr>
          <p:cNvPr id="91" name="组合 90"/>
          <p:cNvGrpSpPr/>
          <p:nvPr/>
        </p:nvGrpSpPr>
        <p:grpSpPr>
          <a:xfrm>
            <a:off x="3525761" y="2739299"/>
            <a:ext cx="1986036" cy="1398522"/>
            <a:chOff x="873900" y="1541325"/>
            <a:chExt cx="1166203" cy="935777"/>
          </a:xfrm>
        </p:grpSpPr>
        <p:sp>
          <p:nvSpPr>
            <p:cNvPr id="92" name="TextBox 91"/>
            <p:cNvSpPr txBox="1"/>
            <p:nvPr/>
          </p:nvSpPr>
          <p:spPr>
            <a:xfrm>
              <a:off x="873900" y="1767302"/>
              <a:ext cx="1166203" cy="709800"/>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您的内容打在这里，或者通过您的内容打在这里</a:t>
              </a:r>
            </a:p>
          </p:txBody>
        </p:sp>
        <p:grpSp>
          <p:nvGrpSpPr>
            <p:cNvPr id="93" name="组合 151"/>
            <p:cNvGrpSpPr/>
            <p:nvPr/>
          </p:nvGrpSpPr>
          <p:grpSpPr>
            <a:xfrm>
              <a:off x="947384" y="1541325"/>
              <a:ext cx="1008112" cy="828977"/>
              <a:chOff x="947384" y="1541325"/>
              <a:chExt cx="1008112" cy="828977"/>
            </a:xfrm>
          </p:grpSpPr>
          <p:cxnSp>
            <p:nvCxnSpPr>
              <p:cNvPr id="94" name="直接连接符 93"/>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95" name="TextBox 94"/>
              <p:cNvSpPr txBox="1"/>
              <p:nvPr/>
            </p:nvSpPr>
            <p:spPr>
              <a:xfrm>
                <a:off x="947384" y="1541325"/>
                <a:ext cx="1008112" cy="828977"/>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grpSp>
        <p:nvGrpSpPr>
          <p:cNvPr id="96" name="组合 95"/>
          <p:cNvGrpSpPr/>
          <p:nvPr/>
        </p:nvGrpSpPr>
        <p:grpSpPr>
          <a:xfrm>
            <a:off x="5726111" y="2686554"/>
            <a:ext cx="2066722" cy="1522705"/>
            <a:chOff x="873900" y="1541325"/>
            <a:chExt cx="1166203" cy="935777"/>
          </a:xfrm>
        </p:grpSpPr>
        <p:sp>
          <p:nvSpPr>
            <p:cNvPr id="97" name="TextBox 96"/>
            <p:cNvSpPr txBox="1"/>
            <p:nvPr/>
          </p:nvSpPr>
          <p:spPr>
            <a:xfrm>
              <a:off x="873900" y="1767302"/>
              <a:ext cx="1166203" cy="709800"/>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您的内容打在这里，或者通过您的内容打在这里</a:t>
              </a:r>
            </a:p>
          </p:txBody>
        </p:sp>
        <p:grpSp>
          <p:nvGrpSpPr>
            <p:cNvPr id="98" name="组合 156"/>
            <p:cNvGrpSpPr/>
            <p:nvPr/>
          </p:nvGrpSpPr>
          <p:grpSpPr>
            <a:xfrm>
              <a:off x="947384" y="1541325"/>
              <a:ext cx="1008112" cy="828977"/>
              <a:chOff x="947384" y="1541325"/>
              <a:chExt cx="1008112" cy="828977"/>
            </a:xfrm>
          </p:grpSpPr>
          <p:cxnSp>
            <p:nvCxnSpPr>
              <p:cNvPr id="99" name="直接连接符 98"/>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00" name="TextBox 99"/>
              <p:cNvSpPr txBox="1"/>
              <p:nvPr/>
            </p:nvSpPr>
            <p:spPr>
              <a:xfrm>
                <a:off x="947384" y="1541325"/>
                <a:ext cx="1008112" cy="828977"/>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grpSp>
        <p:nvGrpSpPr>
          <p:cNvPr id="101" name="组合 100"/>
          <p:cNvGrpSpPr/>
          <p:nvPr/>
        </p:nvGrpSpPr>
        <p:grpSpPr>
          <a:xfrm>
            <a:off x="8726507" y="2709061"/>
            <a:ext cx="1954937" cy="1478012"/>
            <a:chOff x="873900" y="1541325"/>
            <a:chExt cx="1166203" cy="935778"/>
          </a:xfrm>
        </p:grpSpPr>
        <p:sp>
          <p:nvSpPr>
            <p:cNvPr id="102" name="TextBox 101"/>
            <p:cNvSpPr txBox="1"/>
            <p:nvPr/>
          </p:nvSpPr>
          <p:spPr>
            <a:xfrm>
              <a:off x="873900" y="1767302"/>
              <a:ext cx="1166203" cy="709801"/>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您的内容打在这里，或者通过您的内容打在这里</a:t>
              </a:r>
            </a:p>
          </p:txBody>
        </p:sp>
        <p:grpSp>
          <p:nvGrpSpPr>
            <p:cNvPr id="114" name="组合 161"/>
            <p:cNvGrpSpPr/>
            <p:nvPr/>
          </p:nvGrpSpPr>
          <p:grpSpPr>
            <a:xfrm>
              <a:off x="947384" y="1541325"/>
              <a:ext cx="1008112" cy="828977"/>
              <a:chOff x="947384" y="1541325"/>
              <a:chExt cx="1008112" cy="828977"/>
            </a:xfrm>
          </p:grpSpPr>
          <p:cxnSp>
            <p:nvCxnSpPr>
              <p:cNvPr id="116" name="直接连接符 115"/>
              <p:cNvCxnSpPr/>
              <p:nvPr/>
            </p:nvCxnSpPr>
            <p:spPr>
              <a:xfrm flipV="1">
                <a:off x="1481601" y="2085697"/>
                <a:ext cx="0" cy="108011"/>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21" name="TextBox 120"/>
              <p:cNvSpPr txBox="1"/>
              <p:nvPr/>
            </p:nvSpPr>
            <p:spPr>
              <a:xfrm>
                <a:off x="947384" y="1541325"/>
                <a:ext cx="1008112" cy="828977"/>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grpSp>
        <p:nvGrpSpPr>
          <p:cNvPr id="122" name="组合 121"/>
          <p:cNvGrpSpPr/>
          <p:nvPr/>
        </p:nvGrpSpPr>
        <p:grpSpPr>
          <a:xfrm>
            <a:off x="2177809" y="5066515"/>
            <a:ext cx="2048104" cy="1553857"/>
            <a:chOff x="873900" y="1340833"/>
            <a:chExt cx="1166203" cy="1136268"/>
          </a:xfrm>
        </p:grpSpPr>
        <p:sp>
          <p:nvSpPr>
            <p:cNvPr id="123" name="TextBox 122"/>
            <p:cNvSpPr txBox="1"/>
            <p:nvPr/>
          </p:nvSpPr>
          <p:spPr>
            <a:xfrm>
              <a:off x="873900" y="1767301"/>
              <a:ext cx="1166203" cy="709800"/>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您的内容打在这里，或者通过您的内容打在这里</a:t>
              </a:r>
            </a:p>
          </p:txBody>
        </p:sp>
        <p:grpSp>
          <p:nvGrpSpPr>
            <p:cNvPr id="124" name="组合 166"/>
            <p:cNvGrpSpPr/>
            <p:nvPr/>
          </p:nvGrpSpPr>
          <p:grpSpPr>
            <a:xfrm>
              <a:off x="947384" y="1340833"/>
              <a:ext cx="1008112" cy="1029468"/>
              <a:chOff x="947384" y="1340833"/>
              <a:chExt cx="1008112" cy="1029468"/>
            </a:xfrm>
          </p:grpSpPr>
          <p:cxnSp>
            <p:nvCxnSpPr>
              <p:cNvPr id="125" name="直接连接符 124"/>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26" name="TextBox 125"/>
              <p:cNvSpPr txBox="1"/>
              <p:nvPr/>
            </p:nvSpPr>
            <p:spPr>
              <a:xfrm>
                <a:off x="947384" y="1541325"/>
                <a:ext cx="1008112" cy="828976"/>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grpSp>
        <p:nvGrpSpPr>
          <p:cNvPr id="127" name="组合 126"/>
          <p:cNvGrpSpPr/>
          <p:nvPr/>
        </p:nvGrpSpPr>
        <p:grpSpPr>
          <a:xfrm>
            <a:off x="4615066" y="5084294"/>
            <a:ext cx="2048104" cy="1553857"/>
            <a:chOff x="873900" y="1340833"/>
            <a:chExt cx="1166203" cy="1136268"/>
          </a:xfrm>
        </p:grpSpPr>
        <p:sp>
          <p:nvSpPr>
            <p:cNvPr id="128" name="TextBox 127"/>
            <p:cNvSpPr txBox="1"/>
            <p:nvPr/>
          </p:nvSpPr>
          <p:spPr>
            <a:xfrm>
              <a:off x="873900" y="1767301"/>
              <a:ext cx="1166203" cy="709800"/>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您的内容打在这里，或者通过您的内容打在这里</a:t>
              </a:r>
            </a:p>
          </p:txBody>
        </p:sp>
        <p:grpSp>
          <p:nvGrpSpPr>
            <p:cNvPr id="129" name="组合 171"/>
            <p:cNvGrpSpPr/>
            <p:nvPr/>
          </p:nvGrpSpPr>
          <p:grpSpPr>
            <a:xfrm>
              <a:off x="947384" y="1340833"/>
              <a:ext cx="1008112" cy="1029468"/>
              <a:chOff x="947384" y="1340833"/>
              <a:chExt cx="1008112" cy="1029468"/>
            </a:xfrm>
          </p:grpSpPr>
          <p:cxnSp>
            <p:nvCxnSpPr>
              <p:cNvPr id="132" name="直接连接符 131"/>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33" name="TextBox 132"/>
              <p:cNvSpPr txBox="1"/>
              <p:nvPr/>
            </p:nvSpPr>
            <p:spPr>
              <a:xfrm>
                <a:off x="947384" y="1541325"/>
                <a:ext cx="1008112" cy="828976"/>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grpSp>
        <p:nvGrpSpPr>
          <p:cNvPr id="134" name="组合 133"/>
          <p:cNvGrpSpPr/>
          <p:nvPr/>
        </p:nvGrpSpPr>
        <p:grpSpPr>
          <a:xfrm>
            <a:off x="7035593" y="5227170"/>
            <a:ext cx="2048104" cy="1553857"/>
            <a:chOff x="873900" y="1340833"/>
            <a:chExt cx="1166203" cy="1136268"/>
          </a:xfrm>
        </p:grpSpPr>
        <p:sp>
          <p:nvSpPr>
            <p:cNvPr id="135" name="TextBox 134"/>
            <p:cNvSpPr txBox="1"/>
            <p:nvPr/>
          </p:nvSpPr>
          <p:spPr>
            <a:xfrm>
              <a:off x="873900" y="1767301"/>
              <a:ext cx="1166203" cy="709800"/>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您的内容打在这里，或者通过您的内容打在这里</a:t>
              </a:r>
            </a:p>
          </p:txBody>
        </p:sp>
        <p:grpSp>
          <p:nvGrpSpPr>
            <p:cNvPr id="136" name="组合 176"/>
            <p:cNvGrpSpPr/>
            <p:nvPr/>
          </p:nvGrpSpPr>
          <p:grpSpPr>
            <a:xfrm>
              <a:off x="947384" y="1340833"/>
              <a:ext cx="1008112" cy="1029468"/>
              <a:chOff x="947384" y="1340833"/>
              <a:chExt cx="1008112" cy="1029468"/>
            </a:xfrm>
          </p:grpSpPr>
          <p:cxnSp>
            <p:nvCxnSpPr>
              <p:cNvPr id="137" name="直接连接符 136"/>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38" name="TextBox 137"/>
              <p:cNvSpPr txBox="1"/>
              <p:nvPr/>
            </p:nvSpPr>
            <p:spPr>
              <a:xfrm>
                <a:off x="947384" y="1541325"/>
                <a:ext cx="1008112" cy="828976"/>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left)">
                                      <p:cBhvr>
                                        <p:cTn id="11" dur="1000"/>
                                        <p:tgtEl>
                                          <p:spTgt spid="36"/>
                                        </p:tgtEl>
                                      </p:cBhvr>
                                    </p:animEffect>
                                  </p:childTnLst>
                                </p:cTn>
                              </p:par>
                            </p:childTnLst>
                          </p:cTn>
                        </p:par>
                        <p:par>
                          <p:cTn id="12" fill="hold">
                            <p:stCondLst>
                              <p:cond delay="1500"/>
                            </p:stCondLst>
                            <p:childTnLst>
                              <p:par>
                                <p:cTn id="13" presetID="2" presetClass="entr" presetSubtype="2" accel="58000"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1500" fill="hold"/>
                                        <p:tgtEl>
                                          <p:spTgt spid="37"/>
                                        </p:tgtEl>
                                        <p:attrNameLst>
                                          <p:attrName>ppt_x</p:attrName>
                                        </p:attrNameLst>
                                      </p:cBhvr>
                                      <p:tavLst>
                                        <p:tav tm="0">
                                          <p:val>
                                            <p:strVal val="1+#ppt_w/2"/>
                                          </p:val>
                                        </p:tav>
                                        <p:tav tm="100000">
                                          <p:val>
                                            <p:strVal val="#ppt_x"/>
                                          </p:val>
                                        </p:tav>
                                      </p:tavLst>
                                    </p:anim>
                                    <p:anim calcmode="lin" valueType="num">
                                      <p:cBhvr additive="base">
                                        <p:cTn id="16" dur="1500" fill="hold"/>
                                        <p:tgtEl>
                                          <p:spTgt spid="37"/>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stCondLst>
                                    <p:cond delay="20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1500" fill="hold"/>
                                        <p:tgtEl>
                                          <p:spTgt spid="44"/>
                                        </p:tgtEl>
                                        <p:attrNameLst>
                                          <p:attrName>ppt_x</p:attrName>
                                        </p:attrNameLst>
                                      </p:cBhvr>
                                      <p:tavLst>
                                        <p:tav tm="0">
                                          <p:val>
                                            <p:strVal val="1+#ppt_w/2"/>
                                          </p:val>
                                        </p:tav>
                                        <p:tav tm="100000">
                                          <p:val>
                                            <p:strVal val="#ppt_x"/>
                                          </p:val>
                                        </p:tav>
                                      </p:tavLst>
                                    </p:anim>
                                    <p:anim calcmode="lin" valueType="num">
                                      <p:cBhvr additive="base">
                                        <p:cTn id="20" dur="1500" fill="hold"/>
                                        <p:tgtEl>
                                          <p:spTgt spid="44"/>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400"/>
                                  </p:stCondLst>
                                  <p:childTnLst>
                                    <p:set>
                                      <p:cBhvr>
                                        <p:cTn id="22" dur="1" fill="hold">
                                          <p:stCondLst>
                                            <p:cond delay="0"/>
                                          </p:stCondLst>
                                        </p:cTn>
                                        <p:tgtEl>
                                          <p:spTgt spid="51"/>
                                        </p:tgtEl>
                                        <p:attrNameLst>
                                          <p:attrName>style.visibility</p:attrName>
                                        </p:attrNameLst>
                                      </p:cBhvr>
                                      <p:to>
                                        <p:strVal val="visible"/>
                                      </p:to>
                                    </p:set>
                                    <p:anim calcmode="lin" valueType="num">
                                      <p:cBhvr additive="base">
                                        <p:cTn id="23" dur="1500" fill="hold"/>
                                        <p:tgtEl>
                                          <p:spTgt spid="51"/>
                                        </p:tgtEl>
                                        <p:attrNameLst>
                                          <p:attrName>ppt_x</p:attrName>
                                        </p:attrNameLst>
                                      </p:cBhvr>
                                      <p:tavLst>
                                        <p:tav tm="0">
                                          <p:val>
                                            <p:strVal val="1+#ppt_w/2"/>
                                          </p:val>
                                        </p:tav>
                                        <p:tav tm="100000">
                                          <p:val>
                                            <p:strVal val="#ppt_x"/>
                                          </p:val>
                                        </p:tav>
                                      </p:tavLst>
                                    </p:anim>
                                    <p:anim calcmode="lin" valueType="num">
                                      <p:cBhvr additive="base">
                                        <p:cTn id="24" dur="1500" fill="hold"/>
                                        <p:tgtEl>
                                          <p:spTgt spid="51"/>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600"/>
                                  </p:stCondLst>
                                  <p:childTnLst>
                                    <p:set>
                                      <p:cBhvr>
                                        <p:cTn id="26" dur="1" fill="hold">
                                          <p:stCondLst>
                                            <p:cond delay="0"/>
                                          </p:stCondLst>
                                        </p:cTn>
                                        <p:tgtEl>
                                          <p:spTgt spid="58"/>
                                        </p:tgtEl>
                                        <p:attrNameLst>
                                          <p:attrName>style.visibility</p:attrName>
                                        </p:attrNameLst>
                                      </p:cBhvr>
                                      <p:to>
                                        <p:strVal val="visible"/>
                                      </p:to>
                                    </p:set>
                                    <p:anim calcmode="lin" valueType="num">
                                      <p:cBhvr additive="base">
                                        <p:cTn id="27" dur="1500" fill="hold"/>
                                        <p:tgtEl>
                                          <p:spTgt spid="58"/>
                                        </p:tgtEl>
                                        <p:attrNameLst>
                                          <p:attrName>ppt_x</p:attrName>
                                        </p:attrNameLst>
                                      </p:cBhvr>
                                      <p:tavLst>
                                        <p:tav tm="0">
                                          <p:val>
                                            <p:strVal val="1+#ppt_w/2"/>
                                          </p:val>
                                        </p:tav>
                                        <p:tav tm="100000">
                                          <p:val>
                                            <p:strVal val="#ppt_x"/>
                                          </p:val>
                                        </p:tav>
                                      </p:tavLst>
                                    </p:anim>
                                    <p:anim calcmode="lin" valueType="num">
                                      <p:cBhvr additive="base">
                                        <p:cTn id="28" dur="1500" fill="hold"/>
                                        <p:tgtEl>
                                          <p:spTgt spid="58"/>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800"/>
                                  </p:stCondLst>
                                  <p:childTnLst>
                                    <p:set>
                                      <p:cBhvr>
                                        <p:cTn id="30" dur="1" fill="hold">
                                          <p:stCondLst>
                                            <p:cond delay="0"/>
                                          </p:stCondLst>
                                        </p:cTn>
                                        <p:tgtEl>
                                          <p:spTgt spid="65"/>
                                        </p:tgtEl>
                                        <p:attrNameLst>
                                          <p:attrName>style.visibility</p:attrName>
                                        </p:attrNameLst>
                                      </p:cBhvr>
                                      <p:to>
                                        <p:strVal val="visible"/>
                                      </p:to>
                                    </p:set>
                                    <p:anim calcmode="lin" valueType="num">
                                      <p:cBhvr additive="base">
                                        <p:cTn id="31" dur="1500" fill="hold"/>
                                        <p:tgtEl>
                                          <p:spTgt spid="65"/>
                                        </p:tgtEl>
                                        <p:attrNameLst>
                                          <p:attrName>ppt_x</p:attrName>
                                        </p:attrNameLst>
                                      </p:cBhvr>
                                      <p:tavLst>
                                        <p:tav tm="0">
                                          <p:val>
                                            <p:strVal val="1+#ppt_w/2"/>
                                          </p:val>
                                        </p:tav>
                                        <p:tav tm="100000">
                                          <p:val>
                                            <p:strVal val="#ppt_x"/>
                                          </p:val>
                                        </p:tav>
                                      </p:tavLst>
                                    </p:anim>
                                    <p:anim calcmode="lin" valueType="num">
                                      <p:cBhvr additive="base">
                                        <p:cTn id="32" dur="1500" fill="hold"/>
                                        <p:tgtEl>
                                          <p:spTgt spid="65"/>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stCondLst>
                                    <p:cond delay="1000"/>
                                  </p:stCondLst>
                                  <p:childTnLst>
                                    <p:set>
                                      <p:cBhvr>
                                        <p:cTn id="34" dur="1" fill="hold">
                                          <p:stCondLst>
                                            <p:cond delay="0"/>
                                          </p:stCondLst>
                                        </p:cTn>
                                        <p:tgtEl>
                                          <p:spTgt spid="72"/>
                                        </p:tgtEl>
                                        <p:attrNameLst>
                                          <p:attrName>style.visibility</p:attrName>
                                        </p:attrNameLst>
                                      </p:cBhvr>
                                      <p:to>
                                        <p:strVal val="visible"/>
                                      </p:to>
                                    </p:set>
                                    <p:anim calcmode="lin" valueType="num">
                                      <p:cBhvr additive="base">
                                        <p:cTn id="35" dur="1500" fill="hold"/>
                                        <p:tgtEl>
                                          <p:spTgt spid="72"/>
                                        </p:tgtEl>
                                        <p:attrNameLst>
                                          <p:attrName>ppt_x</p:attrName>
                                        </p:attrNameLst>
                                      </p:cBhvr>
                                      <p:tavLst>
                                        <p:tav tm="0">
                                          <p:val>
                                            <p:strVal val="1+#ppt_w/2"/>
                                          </p:val>
                                        </p:tav>
                                        <p:tav tm="100000">
                                          <p:val>
                                            <p:strVal val="#ppt_x"/>
                                          </p:val>
                                        </p:tav>
                                      </p:tavLst>
                                    </p:anim>
                                    <p:anim calcmode="lin" valueType="num">
                                      <p:cBhvr additive="base">
                                        <p:cTn id="36" dur="1500" fill="hold"/>
                                        <p:tgtEl>
                                          <p:spTgt spid="72"/>
                                        </p:tgtEl>
                                        <p:attrNameLst>
                                          <p:attrName>ppt_y</p:attrName>
                                        </p:attrNameLst>
                                      </p:cBhvr>
                                      <p:tavLst>
                                        <p:tav tm="0">
                                          <p:val>
                                            <p:strVal val="#ppt_y"/>
                                          </p:val>
                                        </p:tav>
                                        <p:tav tm="100000">
                                          <p:val>
                                            <p:strVal val="#ppt_y"/>
                                          </p:val>
                                        </p:tav>
                                      </p:tavLst>
                                    </p:anim>
                                  </p:childTnLst>
                                </p:cTn>
                              </p:par>
                              <p:par>
                                <p:cTn id="37" presetID="2" presetClass="entr" presetSubtype="2" accel="58000" fill="hold" nodeType="withEffect">
                                  <p:stCondLst>
                                    <p:cond delay="1200"/>
                                  </p:stCondLst>
                                  <p:childTnLst>
                                    <p:set>
                                      <p:cBhvr>
                                        <p:cTn id="38" dur="1" fill="hold">
                                          <p:stCondLst>
                                            <p:cond delay="0"/>
                                          </p:stCondLst>
                                        </p:cTn>
                                        <p:tgtEl>
                                          <p:spTgt spid="79"/>
                                        </p:tgtEl>
                                        <p:attrNameLst>
                                          <p:attrName>style.visibility</p:attrName>
                                        </p:attrNameLst>
                                      </p:cBhvr>
                                      <p:to>
                                        <p:strVal val="visible"/>
                                      </p:to>
                                    </p:set>
                                    <p:anim calcmode="lin" valueType="num">
                                      <p:cBhvr additive="base">
                                        <p:cTn id="39" dur="1500" fill="hold"/>
                                        <p:tgtEl>
                                          <p:spTgt spid="79"/>
                                        </p:tgtEl>
                                        <p:attrNameLst>
                                          <p:attrName>ppt_x</p:attrName>
                                        </p:attrNameLst>
                                      </p:cBhvr>
                                      <p:tavLst>
                                        <p:tav tm="0">
                                          <p:val>
                                            <p:strVal val="1+#ppt_w/2"/>
                                          </p:val>
                                        </p:tav>
                                        <p:tav tm="100000">
                                          <p:val>
                                            <p:strVal val="#ppt_x"/>
                                          </p:val>
                                        </p:tav>
                                      </p:tavLst>
                                    </p:anim>
                                    <p:anim calcmode="lin" valueType="num">
                                      <p:cBhvr additive="base">
                                        <p:cTn id="40" dur="1500" fill="hold"/>
                                        <p:tgtEl>
                                          <p:spTgt spid="79"/>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47" presetClass="entr" presetSubtype="0" fill="hold" nodeType="afterEffect">
                                  <p:stCondLst>
                                    <p:cond delay="0"/>
                                  </p:stCondLst>
                                  <p:childTnLst>
                                    <p:set>
                                      <p:cBhvr>
                                        <p:cTn id="43" dur="1" fill="hold">
                                          <p:stCondLst>
                                            <p:cond delay="0"/>
                                          </p:stCondLst>
                                        </p:cTn>
                                        <p:tgtEl>
                                          <p:spTgt spid="101"/>
                                        </p:tgtEl>
                                        <p:attrNameLst>
                                          <p:attrName>style.visibility</p:attrName>
                                        </p:attrNameLst>
                                      </p:cBhvr>
                                      <p:to>
                                        <p:strVal val="visible"/>
                                      </p:to>
                                    </p:set>
                                    <p:animEffect transition="in" filter="fade">
                                      <p:cBhvr>
                                        <p:cTn id="44" dur="500"/>
                                        <p:tgtEl>
                                          <p:spTgt spid="101"/>
                                        </p:tgtEl>
                                      </p:cBhvr>
                                    </p:animEffect>
                                    <p:anim calcmode="lin" valueType="num">
                                      <p:cBhvr>
                                        <p:cTn id="45" dur="500" fill="hold"/>
                                        <p:tgtEl>
                                          <p:spTgt spid="101"/>
                                        </p:tgtEl>
                                        <p:attrNameLst>
                                          <p:attrName>ppt_x</p:attrName>
                                        </p:attrNameLst>
                                      </p:cBhvr>
                                      <p:tavLst>
                                        <p:tav tm="0">
                                          <p:val>
                                            <p:strVal val="#ppt_x"/>
                                          </p:val>
                                        </p:tav>
                                        <p:tav tm="100000">
                                          <p:val>
                                            <p:strVal val="#ppt_x"/>
                                          </p:val>
                                        </p:tav>
                                      </p:tavLst>
                                    </p:anim>
                                    <p:anim calcmode="lin" valueType="num">
                                      <p:cBhvr>
                                        <p:cTn id="46" dur="500" fill="hold"/>
                                        <p:tgtEl>
                                          <p:spTgt spid="101"/>
                                        </p:tgtEl>
                                        <p:attrNameLst>
                                          <p:attrName>ppt_y</p:attrName>
                                        </p:attrNameLst>
                                      </p:cBhvr>
                                      <p:tavLst>
                                        <p:tav tm="0">
                                          <p:val>
                                            <p:strVal val="#ppt_y-.1"/>
                                          </p:val>
                                        </p:tav>
                                        <p:tav tm="100000">
                                          <p:val>
                                            <p:strVal val="#ppt_y"/>
                                          </p:val>
                                        </p:tav>
                                      </p:tavLst>
                                    </p:anim>
                                  </p:childTnLst>
                                </p:cTn>
                              </p:par>
                              <p:par>
                                <p:cTn id="47" presetID="47" presetClass="entr" presetSubtype="0" fill="hold" nodeType="withEffect">
                                  <p:stCondLst>
                                    <p:cond delay="300"/>
                                  </p:stCondLst>
                                  <p:childTnLst>
                                    <p:set>
                                      <p:cBhvr>
                                        <p:cTn id="48" dur="1" fill="hold">
                                          <p:stCondLst>
                                            <p:cond delay="0"/>
                                          </p:stCondLst>
                                        </p:cTn>
                                        <p:tgtEl>
                                          <p:spTgt spid="96"/>
                                        </p:tgtEl>
                                        <p:attrNameLst>
                                          <p:attrName>style.visibility</p:attrName>
                                        </p:attrNameLst>
                                      </p:cBhvr>
                                      <p:to>
                                        <p:strVal val="visible"/>
                                      </p:to>
                                    </p:set>
                                    <p:animEffect transition="in" filter="fade">
                                      <p:cBhvr>
                                        <p:cTn id="49" dur="500"/>
                                        <p:tgtEl>
                                          <p:spTgt spid="96"/>
                                        </p:tgtEl>
                                      </p:cBhvr>
                                    </p:animEffect>
                                    <p:anim calcmode="lin" valueType="num">
                                      <p:cBhvr>
                                        <p:cTn id="50" dur="500" fill="hold"/>
                                        <p:tgtEl>
                                          <p:spTgt spid="96"/>
                                        </p:tgtEl>
                                        <p:attrNameLst>
                                          <p:attrName>ppt_x</p:attrName>
                                        </p:attrNameLst>
                                      </p:cBhvr>
                                      <p:tavLst>
                                        <p:tav tm="0">
                                          <p:val>
                                            <p:strVal val="#ppt_x"/>
                                          </p:val>
                                        </p:tav>
                                        <p:tav tm="100000">
                                          <p:val>
                                            <p:strVal val="#ppt_x"/>
                                          </p:val>
                                        </p:tav>
                                      </p:tavLst>
                                    </p:anim>
                                    <p:anim calcmode="lin" valueType="num">
                                      <p:cBhvr>
                                        <p:cTn id="51" dur="500" fill="hold"/>
                                        <p:tgtEl>
                                          <p:spTgt spid="96"/>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600"/>
                                  </p:stCondLst>
                                  <p:childTnLst>
                                    <p:set>
                                      <p:cBhvr>
                                        <p:cTn id="53" dur="1" fill="hold">
                                          <p:stCondLst>
                                            <p:cond delay="0"/>
                                          </p:stCondLst>
                                        </p:cTn>
                                        <p:tgtEl>
                                          <p:spTgt spid="91"/>
                                        </p:tgtEl>
                                        <p:attrNameLst>
                                          <p:attrName>style.visibility</p:attrName>
                                        </p:attrNameLst>
                                      </p:cBhvr>
                                      <p:to>
                                        <p:strVal val="visible"/>
                                      </p:to>
                                    </p:set>
                                    <p:animEffect transition="in" filter="fade">
                                      <p:cBhvr>
                                        <p:cTn id="54" dur="500"/>
                                        <p:tgtEl>
                                          <p:spTgt spid="91"/>
                                        </p:tgtEl>
                                      </p:cBhvr>
                                    </p:animEffect>
                                    <p:anim calcmode="lin" valueType="num">
                                      <p:cBhvr>
                                        <p:cTn id="55" dur="500" fill="hold"/>
                                        <p:tgtEl>
                                          <p:spTgt spid="91"/>
                                        </p:tgtEl>
                                        <p:attrNameLst>
                                          <p:attrName>ppt_x</p:attrName>
                                        </p:attrNameLst>
                                      </p:cBhvr>
                                      <p:tavLst>
                                        <p:tav tm="0">
                                          <p:val>
                                            <p:strVal val="#ppt_x"/>
                                          </p:val>
                                        </p:tav>
                                        <p:tav tm="100000">
                                          <p:val>
                                            <p:strVal val="#ppt_x"/>
                                          </p:val>
                                        </p:tav>
                                      </p:tavLst>
                                    </p:anim>
                                    <p:anim calcmode="lin" valueType="num">
                                      <p:cBhvr>
                                        <p:cTn id="56" dur="500" fill="hold"/>
                                        <p:tgtEl>
                                          <p:spTgt spid="91"/>
                                        </p:tgtEl>
                                        <p:attrNameLst>
                                          <p:attrName>ppt_y</p:attrName>
                                        </p:attrNameLst>
                                      </p:cBhvr>
                                      <p:tavLst>
                                        <p:tav tm="0">
                                          <p:val>
                                            <p:strVal val="#ppt_y-.1"/>
                                          </p:val>
                                        </p:tav>
                                        <p:tav tm="100000">
                                          <p:val>
                                            <p:strVal val="#ppt_y"/>
                                          </p:val>
                                        </p:tav>
                                      </p:tavLst>
                                    </p:anim>
                                  </p:childTnLst>
                                </p:cTn>
                              </p:par>
                              <p:par>
                                <p:cTn id="57" presetID="47" presetClass="entr" presetSubtype="0" fill="hold" nodeType="withEffect">
                                  <p:stCondLst>
                                    <p:cond delay="800"/>
                                  </p:stCondLst>
                                  <p:childTnLst>
                                    <p:set>
                                      <p:cBhvr>
                                        <p:cTn id="58" dur="1" fill="hold">
                                          <p:stCondLst>
                                            <p:cond delay="0"/>
                                          </p:stCondLst>
                                        </p:cTn>
                                        <p:tgtEl>
                                          <p:spTgt spid="86"/>
                                        </p:tgtEl>
                                        <p:attrNameLst>
                                          <p:attrName>style.visibility</p:attrName>
                                        </p:attrNameLst>
                                      </p:cBhvr>
                                      <p:to>
                                        <p:strVal val="visible"/>
                                      </p:to>
                                    </p:set>
                                    <p:animEffect transition="in" filter="fade">
                                      <p:cBhvr>
                                        <p:cTn id="59" dur="500"/>
                                        <p:tgtEl>
                                          <p:spTgt spid="86"/>
                                        </p:tgtEl>
                                      </p:cBhvr>
                                    </p:animEffect>
                                    <p:anim calcmode="lin" valueType="num">
                                      <p:cBhvr>
                                        <p:cTn id="60" dur="500" fill="hold"/>
                                        <p:tgtEl>
                                          <p:spTgt spid="86"/>
                                        </p:tgtEl>
                                        <p:attrNameLst>
                                          <p:attrName>ppt_x</p:attrName>
                                        </p:attrNameLst>
                                      </p:cBhvr>
                                      <p:tavLst>
                                        <p:tav tm="0">
                                          <p:val>
                                            <p:strVal val="#ppt_x"/>
                                          </p:val>
                                        </p:tav>
                                        <p:tav tm="100000">
                                          <p:val>
                                            <p:strVal val="#ppt_x"/>
                                          </p:val>
                                        </p:tav>
                                      </p:tavLst>
                                    </p:anim>
                                    <p:anim calcmode="lin" valueType="num">
                                      <p:cBhvr>
                                        <p:cTn id="61" dur="500" fill="hold"/>
                                        <p:tgtEl>
                                          <p:spTgt spid="86"/>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122"/>
                                        </p:tgtEl>
                                        <p:attrNameLst>
                                          <p:attrName>style.visibility</p:attrName>
                                        </p:attrNameLst>
                                      </p:cBhvr>
                                      <p:to>
                                        <p:strVal val="visible"/>
                                      </p:to>
                                    </p:set>
                                    <p:animEffect transition="in" filter="fade">
                                      <p:cBhvr>
                                        <p:cTn id="64" dur="500"/>
                                        <p:tgtEl>
                                          <p:spTgt spid="122"/>
                                        </p:tgtEl>
                                      </p:cBhvr>
                                    </p:animEffect>
                                    <p:anim calcmode="lin" valueType="num">
                                      <p:cBhvr>
                                        <p:cTn id="65" dur="500" fill="hold"/>
                                        <p:tgtEl>
                                          <p:spTgt spid="122"/>
                                        </p:tgtEl>
                                        <p:attrNameLst>
                                          <p:attrName>ppt_x</p:attrName>
                                        </p:attrNameLst>
                                      </p:cBhvr>
                                      <p:tavLst>
                                        <p:tav tm="0">
                                          <p:val>
                                            <p:strVal val="#ppt_x"/>
                                          </p:val>
                                        </p:tav>
                                        <p:tav tm="100000">
                                          <p:val>
                                            <p:strVal val="#ppt_x"/>
                                          </p:val>
                                        </p:tav>
                                      </p:tavLst>
                                    </p:anim>
                                    <p:anim calcmode="lin" valueType="num">
                                      <p:cBhvr>
                                        <p:cTn id="66" dur="500" fill="hold"/>
                                        <p:tgtEl>
                                          <p:spTgt spid="122"/>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300"/>
                                  </p:stCondLst>
                                  <p:childTnLst>
                                    <p:set>
                                      <p:cBhvr>
                                        <p:cTn id="68" dur="1" fill="hold">
                                          <p:stCondLst>
                                            <p:cond delay="0"/>
                                          </p:stCondLst>
                                        </p:cTn>
                                        <p:tgtEl>
                                          <p:spTgt spid="127"/>
                                        </p:tgtEl>
                                        <p:attrNameLst>
                                          <p:attrName>style.visibility</p:attrName>
                                        </p:attrNameLst>
                                      </p:cBhvr>
                                      <p:to>
                                        <p:strVal val="visible"/>
                                      </p:to>
                                    </p:set>
                                    <p:animEffect transition="in" filter="fade">
                                      <p:cBhvr>
                                        <p:cTn id="69" dur="500"/>
                                        <p:tgtEl>
                                          <p:spTgt spid="127"/>
                                        </p:tgtEl>
                                      </p:cBhvr>
                                    </p:animEffect>
                                    <p:anim calcmode="lin" valueType="num">
                                      <p:cBhvr>
                                        <p:cTn id="70" dur="500" fill="hold"/>
                                        <p:tgtEl>
                                          <p:spTgt spid="127"/>
                                        </p:tgtEl>
                                        <p:attrNameLst>
                                          <p:attrName>ppt_x</p:attrName>
                                        </p:attrNameLst>
                                      </p:cBhvr>
                                      <p:tavLst>
                                        <p:tav tm="0">
                                          <p:val>
                                            <p:strVal val="#ppt_x"/>
                                          </p:val>
                                        </p:tav>
                                        <p:tav tm="100000">
                                          <p:val>
                                            <p:strVal val="#ppt_x"/>
                                          </p:val>
                                        </p:tav>
                                      </p:tavLst>
                                    </p:anim>
                                    <p:anim calcmode="lin" valueType="num">
                                      <p:cBhvr>
                                        <p:cTn id="71" dur="500" fill="hold"/>
                                        <p:tgtEl>
                                          <p:spTgt spid="127"/>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600"/>
                                  </p:stCondLst>
                                  <p:childTnLst>
                                    <p:set>
                                      <p:cBhvr>
                                        <p:cTn id="73" dur="1" fill="hold">
                                          <p:stCondLst>
                                            <p:cond delay="0"/>
                                          </p:stCondLst>
                                        </p:cTn>
                                        <p:tgtEl>
                                          <p:spTgt spid="134"/>
                                        </p:tgtEl>
                                        <p:attrNameLst>
                                          <p:attrName>style.visibility</p:attrName>
                                        </p:attrNameLst>
                                      </p:cBhvr>
                                      <p:to>
                                        <p:strVal val="visible"/>
                                      </p:to>
                                    </p:set>
                                    <p:animEffect transition="in" filter="fade">
                                      <p:cBhvr>
                                        <p:cTn id="74" dur="500"/>
                                        <p:tgtEl>
                                          <p:spTgt spid="134"/>
                                        </p:tgtEl>
                                      </p:cBhvr>
                                    </p:animEffect>
                                    <p:anim calcmode="lin" valueType="num">
                                      <p:cBhvr>
                                        <p:cTn id="75" dur="500" fill="hold"/>
                                        <p:tgtEl>
                                          <p:spTgt spid="134"/>
                                        </p:tgtEl>
                                        <p:attrNameLst>
                                          <p:attrName>ppt_x</p:attrName>
                                        </p:attrNameLst>
                                      </p:cBhvr>
                                      <p:tavLst>
                                        <p:tav tm="0">
                                          <p:val>
                                            <p:strVal val="#ppt_x"/>
                                          </p:val>
                                        </p:tav>
                                        <p:tav tm="100000">
                                          <p:val>
                                            <p:strVal val="#ppt_x"/>
                                          </p:val>
                                        </p:tav>
                                      </p:tavLst>
                                    </p:anim>
                                    <p:anim calcmode="lin" valueType="num">
                                      <p:cBhvr>
                                        <p:cTn id="76" dur="500" fill="hold"/>
                                        <p:tgtEl>
                                          <p:spTgt spid="1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矩形 160"/>
          <p:cNvSpPr>
            <a:spLocks noChangeArrowheads="1"/>
          </p:cNvSpPr>
          <p:nvPr/>
        </p:nvSpPr>
        <p:spPr bwMode="auto">
          <a:xfrm flipH="1">
            <a:off x="-1" y="2994813"/>
            <a:ext cx="13155663" cy="2664296"/>
          </a:xfrm>
          <a:custGeom>
            <a:avLst/>
            <a:gdLst>
              <a:gd name="connsiteX0" fmla="*/ 0 w 7260238"/>
              <a:gd name="connsiteY0" fmla="*/ 0 h 3090960"/>
              <a:gd name="connsiteX1" fmla="*/ 7260238 w 7260238"/>
              <a:gd name="connsiteY1" fmla="*/ 0 h 3090960"/>
              <a:gd name="connsiteX2" fmla="*/ 7260238 w 7260238"/>
              <a:gd name="connsiteY2" fmla="*/ 3090960 h 3090960"/>
              <a:gd name="connsiteX3" fmla="*/ 0 w 7260238"/>
              <a:gd name="connsiteY3" fmla="*/ 3090960 h 3090960"/>
              <a:gd name="connsiteX4" fmla="*/ 0 w 7260238"/>
              <a:gd name="connsiteY4" fmla="*/ 0 h 3090960"/>
              <a:gd name="connsiteX0-1" fmla="*/ 0 w 7260238"/>
              <a:gd name="connsiteY0-2" fmla="*/ 0 h 3090960"/>
              <a:gd name="connsiteX1-3" fmla="*/ 7260238 w 7260238"/>
              <a:gd name="connsiteY1-4" fmla="*/ 0 h 3090960"/>
              <a:gd name="connsiteX2-5" fmla="*/ 7260238 w 7260238"/>
              <a:gd name="connsiteY2-6" fmla="*/ 3090960 h 3090960"/>
              <a:gd name="connsiteX3-7" fmla="*/ 666205 w 7260238"/>
              <a:gd name="connsiteY3-8" fmla="*/ 3090960 h 3090960"/>
              <a:gd name="connsiteX4-9" fmla="*/ 0 w 7260238"/>
              <a:gd name="connsiteY4-10" fmla="*/ 0 h 30909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260238" h="3090960">
                <a:moveTo>
                  <a:pt x="0" y="0"/>
                </a:moveTo>
                <a:lnTo>
                  <a:pt x="7260238" y="0"/>
                </a:lnTo>
                <a:lnTo>
                  <a:pt x="7260238" y="3090960"/>
                </a:lnTo>
                <a:lnTo>
                  <a:pt x="666205" y="3090960"/>
                </a:lnTo>
                <a:lnTo>
                  <a:pt x="0" y="0"/>
                </a:lnTo>
                <a:close/>
              </a:path>
            </a:pathLst>
          </a:custGeom>
          <a:solidFill>
            <a:schemeClr val="accent1">
              <a:alpha val="24000"/>
            </a:schemeClr>
          </a:solidFill>
          <a:ln w="12700" cmpd="sng">
            <a:solidFill>
              <a:schemeClr val="accent1"/>
            </a:solidFill>
            <a:miter lim="800000"/>
          </a:ln>
        </p:spPr>
        <p:txBody>
          <a:bodyPr anchor="ctr"/>
          <a:lstStyle/>
          <a:p>
            <a:pPr algn="ctr">
              <a:defRPr/>
            </a:pPr>
            <a:endParaRPr lang="zh-CN" altLang="en-US" b="1" dirty="0">
              <a:solidFill>
                <a:srgbClr val="FFC000"/>
              </a:solidFill>
              <a:latin typeface="+mn-ea"/>
              <a:ea typeface="+mn-ea"/>
            </a:endParaRPr>
          </a:p>
        </p:txBody>
      </p:sp>
      <p:pic>
        <p:nvPicPr>
          <p:cNvPr id="101"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226045" y="1351739"/>
            <a:ext cx="6429420" cy="4397724"/>
          </a:xfrm>
          <a:prstGeom prst="rect">
            <a:avLst/>
          </a:prstGeom>
          <a:noFill/>
          <a:ln w="9525">
            <a:noFill/>
            <a:miter lim="800000"/>
            <a:headEnd/>
            <a:tailEnd/>
          </a:ln>
        </p:spPr>
      </p:pic>
      <p:grpSp>
        <p:nvGrpSpPr>
          <p:cNvPr id="2" name="组合 19"/>
          <p:cNvGrpSpPr/>
          <p:nvPr/>
        </p:nvGrpSpPr>
        <p:grpSpPr>
          <a:xfrm>
            <a:off x="1011203" y="208731"/>
            <a:ext cx="553964" cy="558108"/>
            <a:chOff x="304800" y="673100"/>
            <a:chExt cx="4000500" cy="4000500"/>
          </a:xfrm>
          <a:effectLst>
            <a:outerShdw blurRad="444500" dist="254000" dir="8100000" algn="tr" rotWithShape="0">
              <a:prstClr val="black">
                <a:alpha val="24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2" name="椭圆 21"/>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 name="组合 22"/>
          <p:cNvGrpSpPr/>
          <p:nvPr/>
        </p:nvGrpSpPr>
        <p:grpSpPr>
          <a:xfrm>
            <a:off x="796889" y="851674"/>
            <a:ext cx="357190" cy="359864"/>
            <a:chOff x="304800" y="673100"/>
            <a:chExt cx="4000500" cy="4000500"/>
          </a:xfrm>
          <a:effectLst>
            <a:outerShdw blurRad="444500" dist="254000" dir="8100000" algn="tr" rotWithShape="0">
              <a:prstClr val="black">
                <a:alpha val="24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5" name="椭圆 24"/>
            <p:cNvSpPr/>
            <p:nvPr/>
          </p:nvSpPr>
          <p:spPr>
            <a:xfrm>
              <a:off x="392109" y="760409"/>
              <a:ext cx="3825870" cy="382587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 name="组合 25"/>
          <p:cNvGrpSpPr/>
          <p:nvPr/>
        </p:nvGrpSpPr>
        <p:grpSpPr>
          <a:xfrm>
            <a:off x="-203243" y="-230052"/>
            <a:ext cx="1357322" cy="1367477"/>
            <a:chOff x="304800" y="673100"/>
            <a:chExt cx="4000500" cy="4000500"/>
          </a:xfrm>
          <a:effectLst>
            <a:outerShdw blurRad="444500" dist="254000" dir="8100000" algn="tr" rotWithShape="0">
              <a:prstClr val="black">
                <a:alpha val="24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392100" y="760400"/>
              <a:ext cx="3825879" cy="382587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29" name="直接连接符 28"/>
          <p:cNvCxnSpPr/>
          <p:nvPr/>
        </p:nvCxnSpPr>
        <p:spPr>
          <a:xfrm>
            <a:off x="1797021" y="827749"/>
            <a:ext cx="8286808" cy="23924"/>
          </a:xfrm>
          <a:prstGeom prst="line">
            <a:avLst/>
          </a:prstGeom>
        </p:spPr>
        <p:style>
          <a:lnRef idx="3">
            <a:schemeClr val="accent5"/>
          </a:lnRef>
          <a:fillRef idx="0">
            <a:schemeClr val="accent5"/>
          </a:fillRef>
          <a:effectRef idx="2">
            <a:schemeClr val="accent5"/>
          </a:effectRef>
          <a:fontRef idx="minor">
            <a:schemeClr val="tx1"/>
          </a:fontRef>
        </p:style>
      </p:cxnSp>
      <p:pic>
        <p:nvPicPr>
          <p:cNvPr id="103" name="图片 10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83499" y="2137557"/>
            <a:ext cx="783102" cy="676012"/>
          </a:xfrm>
          <a:prstGeom prst="rect">
            <a:avLst/>
          </a:prstGeom>
        </p:spPr>
      </p:pic>
      <p:sp>
        <p:nvSpPr>
          <p:cNvPr id="104" name="矩形 103"/>
          <p:cNvSpPr/>
          <p:nvPr/>
        </p:nvSpPr>
        <p:spPr>
          <a:xfrm flipH="1">
            <a:off x="1797021" y="208731"/>
            <a:ext cx="3057247" cy="683264"/>
          </a:xfrm>
          <a:prstGeom prst="rect">
            <a:avLst/>
          </a:prstGeom>
        </p:spPr>
        <p:txBody>
          <a:bodyPr wrap="none">
            <a:spAutoFit/>
          </a:bodyPr>
          <a:lstStyle/>
          <a:p>
            <a:pPr fontAlgn="base">
              <a:lnSpc>
                <a:spcPct val="120000"/>
              </a:lnSpc>
            </a:pPr>
            <a:r>
              <a:rPr lang="zh-CN" altLang="en-US" sz="3200" b="1"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本年度工作叙述</a:t>
            </a:r>
            <a:endParaRPr lang="zh-CN" altLang="en-US" sz="32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105" name="组合 104"/>
          <p:cNvGrpSpPr/>
          <p:nvPr/>
        </p:nvGrpSpPr>
        <p:grpSpPr>
          <a:xfrm flipH="1">
            <a:off x="938150" y="3446405"/>
            <a:ext cx="4572000" cy="857822"/>
            <a:chOff x="-107776" y="1594012"/>
            <a:chExt cx="4572000" cy="857822"/>
          </a:xfrm>
        </p:grpSpPr>
        <p:sp>
          <p:nvSpPr>
            <p:cNvPr id="106" name="矩形 105"/>
            <p:cNvSpPr/>
            <p:nvPr/>
          </p:nvSpPr>
          <p:spPr>
            <a:xfrm>
              <a:off x="2842548" y="1594012"/>
              <a:ext cx="1441420" cy="328936"/>
            </a:xfrm>
            <a:prstGeom prst="rect">
              <a:avLst/>
            </a:prstGeom>
          </p:spPr>
          <p:txBody>
            <a:bodyPr wrap="none">
              <a:spAutoFit/>
            </a:bodyPr>
            <a:lstStyle/>
            <a:p>
              <a:pPr fontAlgn="base">
                <a:lnSpc>
                  <a:spcPct val="120000"/>
                </a:lnSpc>
              </a:pPr>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点击增加小标题</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7" name="椭圆 106"/>
            <p:cNvSpPr/>
            <p:nvPr/>
          </p:nvSpPr>
          <p:spPr>
            <a:xfrm>
              <a:off x="4283968" y="1722476"/>
              <a:ext cx="72008" cy="720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8" name="矩形 107"/>
            <p:cNvSpPr/>
            <p:nvPr/>
          </p:nvSpPr>
          <p:spPr>
            <a:xfrm>
              <a:off x="-107776" y="1851670"/>
              <a:ext cx="4572000" cy="600164"/>
            </a:xfrm>
            <a:prstGeom prst="rect">
              <a:avLst/>
            </a:prstGeom>
          </p:spPr>
          <p:txBody>
            <a:bodyPr>
              <a:spAutoFit/>
            </a:bodyPr>
            <a:lstStyle/>
            <a:p>
              <a:pPr>
                <a:lnSpc>
                  <a:spcPct val="15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请输入相关内容请输入相关内容请输入相关内容请输入相关内容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请输入相关内容请输入相关内容请输入相关</a:t>
              </a:r>
              <a:r>
                <a:rPr lang="zh-CN" altLang="en-US" sz="1100"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09" name="组合 108"/>
          <p:cNvGrpSpPr/>
          <p:nvPr/>
        </p:nvGrpSpPr>
        <p:grpSpPr>
          <a:xfrm flipH="1">
            <a:off x="939765" y="4352135"/>
            <a:ext cx="4572000" cy="857822"/>
            <a:chOff x="-107776" y="1594012"/>
            <a:chExt cx="4572000" cy="857822"/>
          </a:xfrm>
        </p:grpSpPr>
        <p:sp>
          <p:nvSpPr>
            <p:cNvPr id="110" name="矩形 109"/>
            <p:cNvSpPr/>
            <p:nvPr/>
          </p:nvSpPr>
          <p:spPr>
            <a:xfrm>
              <a:off x="2842548" y="1594012"/>
              <a:ext cx="1441420" cy="328936"/>
            </a:xfrm>
            <a:prstGeom prst="rect">
              <a:avLst/>
            </a:prstGeom>
          </p:spPr>
          <p:txBody>
            <a:bodyPr wrap="none">
              <a:spAutoFit/>
            </a:bodyPr>
            <a:lstStyle/>
            <a:p>
              <a:pPr fontAlgn="base">
                <a:lnSpc>
                  <a:spcPct val="120000"/>
                </a:lnSpc>
              </a:pPr>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点击增加小标题</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1" name="椭圆 110"/>
            <p:cNvSpPr/>
            <p:nvPr/>
          </p:nvSpPr>
          <p:spPr>
            <a:xfrm>
              <a:off x="4283968" y="1722476"/>
              <a:ext cx="72008" cy="720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2" name="矩形 111"/>
            <p:cNvSpPr/>
            <p:nvPr/>
          </p:nvSpPr>
          <p:spPr>
            <a:xfrm>
              <a:off x="-107776" y="1851670"/>
              <a:ext cx="4572000" cy="600164"/>
            </a:xfrm>
            <a:prstGeom prst="rect">
              <a:avLst/>
            </a:prstGeom>
          </p:spPr>
          <p:txBody>
            <a:bodyPr>
              <a:spAutoFit/>
            </a:bodyPr>
            <a:lstStyle/>
            <a:p>
              <a:pPr>
                <a:lnSpc>
                  <a:spcPct val="15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请输入相关内容请输入相关内容请输入相关内容请输入相关内容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请输入相关内容请输入相关内容请输入相关</a:t>
              </a:r>
              <a:r>
                <a:rPr lang="zh-CN" altLang="en-US" sz="1100"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13" name="矩形 112"/>
          <p:cNvSpPr>
            <a:spLocks noChangeArrowheads="1"/>
          </p:cNvSpPr>
          <p:nvPr/>
        </p:nvSpPr>
        <p:spPr bwMode="auto">
          <a:xfrm>
            <a:off x="868327" y="6138085"/>
            <a:ext cx="8455032" cy="93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05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05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endParaRPr lang="en-US" altLang="zh-CN" sz="1050" dirty="0">
              <a:solidFill>
                <a:sysClr val="windowText" lastClr="000000"/>
              </a:solidFill>
              <a:latin typeface="微软雅黑" panose="020B0503020204020204" pitchFamily="34" charset="-122"/>
              <a:ea typeface="微软雅黑" panose="020B0503020204020204" pitchFamily="34" charset="-122"/>
            </a:endParaRPr>
          </a:p>
        </p:txBody>
      </p:sp>
      <p:pic>
        <p:nvPicPr>
          <p:cNvPr id="115" name="图片 1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54541" y="1637491"/>
            <a:ext cx="783102" cy="676012"/>
          </a:xfrm>
          <a:prstGeom prst="rect">
            <a:avLst/>
          </a:prstGeom>
        </p:spPr>
      </p:pic>
      <p:pic>
        <p:nvPicPr>
          <p:cNvPr id="117" name="图片 1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25715" y="1566053"/>
            <a:ext cx="783102" cy="67601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
                                        <p:tgtEl>
                                          <p:spTgt spid="29"/>
                                        </p:tgtEl>
                                      </p:cBhvr>
                                    </p:animEffect>
                                  </p:childTnLst>
                                </p:cTn>
                              </p:par>
                              <p:par>
                                <p:cTn id="8" presetID="10" presetClass="entr" presetSubtype="0" fill="hold" nodeType="withEffect">
                                  <p:stCondLst>
                                    <p:cond delay="1500"/>
                                  </p:stCondLst>
                                  <p:childTnLst>
                                    <p:set>
                                      <p:cBhvr>
                                        <p:cTn id="9" dur="1" fill="hold">
                                          <p:stCondLst>
                                            <p:cond delay="0"/>
                                          </p:stCondLst>
                                        </p:cTn>
                                        <p:tgtEl>
                                          <p:spTgt spid="101"/>
                                        </p:tgtEl>
                                        <p:attrNameLst>
                                          <p:attrName>style.visibility</p:attrName>
                                        </p:attrNameLst>
                                      </p:cBhvr>
                                      <p:to>
                                        <p:strVal val="visible"/>
                                      </p:to>
                                    </p:set>
                                    <p:animEffect transition="in" filter="fade">
                                      <p:cBhvr>
                                        <p:cTn id="10" dur="1750"/>
                                        <p:tgtEl>
                                          <p:spTgt spid="101"/>
                                        </p:tgtEl>
                                      </p:cBhvr>
                                    </p:animEffect>
                                  </p:childTnLst>
                                </p:cTn>
                              </p:par>
                              <p:par>
                                <p:cTn id="11" presetID="2" presetClass="entr" presetSubtype="6" accel="74000" fill="hold" nodeType="withEffect">
                                  <p:stCondLst>
                                    <p:cond delay="1500"/>
                                  </p:stCondLst>
                                  <p:childTnLst>
                                    <p:set>
                                      <p:cBhvr>
                                        <p:cTn id="12" dur="1" fill="hold">
                                          <p:stCondLst>
                                            <p:cond delay="0"/>
                                          </p:stCondLst>
                                        </p:cTn>
                                        <p:tgtEl>
                                          <p:spTgt spid="103"/>
                                        </p:tgtEl>
                                        <p:attrNameLst>
                                          <p:attrName>style.visibility</p:attrName>
                                        </p:attrNameLst>
                                      </p:cBhvr>
                                      <p:to>
                                        <p:strVal val="visible"/>
                                      </p:to>
                                    </p:set>
                                    <p:anim calcmode="lin" valueType="num">
                                      <p:cBhvr additive="base">
                                        <p:cTn id="13" dur="1500" fill="hold"/>
                                        <p:tgtEl>
                                          <p:spTgt spid="103"/>
                                        </p:tgtEl>
                                        <p:attrNameLst>
                                          <p:attrName>ppt_x</p:attrName>
                                        </p:attrNameLst>
                                      </p:cBhvr>
                                      <p:tavLst>
                                        <p:tav tm="0">
                                          <p:val>
                                            <p:strVal val="1+#ppt_w/2"/>
                                          </p:val>
                                        </p:tav>
                                        <p:tav tm="100000">
                                          <p:val>
                                            <p:strVal val="#ppt_x"/>
                                          </p:val>
                                        </p:tav>
                                      </p:tavLst>
                                    </p:anim>
                                    <p:anim calcmode="lin" valueType="num">
                                      <p:cBhvr additive="base">
                                        <p:cTn id="14" dur="1500" fill="hold"/>
                                        <p:tgtEl>
                                          <p:spTgt spid="103"/>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104"/>
                                        </p:tgtEl>
                                        <p:attrNameLst>
                                          <p:attrName>style.visibility</p:attrName>
                                        </p:attrNameLst>
                                      </p:cBhvr>
                                      <p:to>
                                        <p:strVal val="visible"/>
                                      </p:to>
                                    </p:set>
                                    <p:animEffect transition="in" filter="wipe(left)">
                                      <p:cBhvr>
                                        <p:cTn id="18" dur="500"/>
                                        <p:tgtEl>
                                          <p:spTgt spid="104"/>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105"/>
                                        </p:tgtEl>
                                        <p:attrNameLst>
                                          <p:attrName>style.visibility</p:attrName>
                                        </p:attrNameLst>
                                      </p:cBhvr>
                                      <p:to>
                                        <p:strVal val="visible"/>
                                      </p:to>
                                    </p:set>
                                    <p:animEffect transition="in" filter="wipe(left)">
                                      <p:cBhvr>
                                        <p:cTn id="22" dur="500"/>
                                        <p:tgtEl>
                                          <p:spTgt spid="105"/>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109"/>
                                        </p:tgtEl>
                                        <p:attrNameLst>
                                          <p:attrName>style.visibility</p:attrName>
                                        </p:attrNameLst>
                                      </p:cBhvr>
                                      <p:to>
                                        <p:strVal val="visible"/>
                                      </p:to>
                                    </p:set>
                                    <p:animEffect transition="in" filter="wipe(left)">
                                      <p:cBhvr>
                                        <p:cTn id="26" dur="500"/>
                                        <p:tgtEl>
                                          <p:spTgt spid="109"/>
                                        </p:tgtEl>
                                      </p:cBhvr>
                                    </p:animEffect>
                                  </p:childTnLst>
                                </p:cTn>
                              </p:par>
                            </p:childTnLst>
                          </p:cTn>
                        </p:par>
                        <p:par>
                          <p:cTn id="27" fill="hold">
                            <p:stCondLst>
                              <p:cond delay="2000"/>
                            </p:stCondLst>
                            <p:childTnLst>
                              <p:par>
                                <p:cTn id="28" presetID="42" presetClass="entr" presetSubtype="0" fill="hold" grpId="0" nodeType="afterEffect">
                                  <p:stCondLst>
                                    <p:cond delay="0"/>
                                  </p:stCondLst>
                                  <p:childTnLst>
                                    <p:set>
                                      <p:cBhvr>
                                        <p:cTn id="29" dur="1" fill="hold">
                                          <p:stCondLst>
                                            <p:cond delay="0"/>
                                          </p:stCondLst>
                                        </p:cTn>
                                        <p:tgtEl>
                                          <p:spTgt spid="113"/>
                                        </p:tgtEl>
                                        <p:attrNameLst>
                                          <p:attrName>style.visibility</p:attrName>
                                        </p:attrNameLst>
                                      </p:cBhvr>
                                      <p:to>
                                        <p:strVal val="visible"/>
                                      </p:to>
                                    </p:set>
                                    <p:animEffect transition="in" filter="fade">
                                      <p:cBhvr>
                                        <p:cTn id="30" dur="1000"/>
                                        <p:tgtEl>
                                          <p:spTgt spid="113"/>
                                        </p:tgtEl>
                                      </p:cBhvr>
                                    </p:animEffect>
                                    <p:anim calcmode="lin" valueType="num">
                                      <p:cBhvr>
                                        <p:cTn id="31" dur="1000" fill="hold"/>
                                        <p:tgtEl>
                                          <p:spTgt spid="113"/>
                                        </p:tgtEl>
                                        <p:attrNameLst>
                                          <p:attrName>ppt_x</p:attrName>
                                        </p:attrNameLst>
                                      </p:cBhvr>
                                      <p:tavLst>
                                        <p:tav tm="0">
                                          <p:val>
                                            <p:strVal val="#ppt_x"/>
                                          </p:val>
                                        </p:tav>
                                        <p:tav tm="100000">
                                          <p:val>
                                            <p:strVal val="#ppt_x"/>
                                          </p:val>
                                        </p:tav>
                                      </p:tavLst>
                                    </p:anim>
                                    <p:anim calcmode="lin" valueType="num">
                                      <p:cBhvr>
                                        <p:cTn id="32" dur="1000" fill="hold"/>
                                        <p:tgtEl>
                                          <p:spTgt spid="113"/>
                                        </p:tgtEl>
                                        <p:attrNameLst>
                                          <p:attrName>ppt_y</p:attrName>
                                        </p:attrNameLst>
                                      </p:cBhvr>
                                      <p:tavLst>
                                        <p:tav tm="0">
                                          <p:val>
                                            <p:strVal val="#ppt_y+.1"/>
                                          </p:val>
                                        </p:tav>
                                        <p:tav tm="100000">
                                          <p:val>
                                            <p:strVal val="#ppt_y"/>
                                          </p:val>
                                        </p:tav>
                                      </p:tavLst>
                                    </p:anim>
                                  </p:childTnLst>
                                </p:cTn>
                              </p:par>
                              <p:par>
                                <p:cTn id="33" presetID="2" presetClass="entr" presetSubtype="8" fill="hold" grpId="0" nodeType="withEffect">
                                  <p:stCondLst>
                                    <p:cond delay="500"/>
                                  </p:stCondLst>
                                  <p:childTnLst>
                                    <p:set>
                                      <p:cBhvr>
                                        <p:cTn id="34" dur="1" fill="hold">
                                          <p:stCondLst>
                                            <p:cond delay="0"/>
                                          </p:stCondLst>
                                        </p:cTn>
                                        <p:tgtEl>
                                          <p:spTgt spid="114"/>
                                        </p:tgtEl>
                                        <p:attrNameLst>
                                          <p:attrName>style.visibility</p:attrName>
                                        </p:attrNameLst>
                                      </p:cBhvr>
                                      <p:to>
                                        <p:strVal val="visible"/>
                                      </p:to>
                                    </p:set>
                                    <p:anim calcmode="lin" valueType="num">
                                      <p:cBhvr additive="base">
                                        <p:cTn id="35" dur="1000" fill="hold"/>
                                        <p:tgtEl>
                                          <p:spTgt spid="114"/>
                                        </p:tgtEl>
                                        <p:attrNameLst>
                                          <p:attrName>ppt_x</p:attrName>
                                        </p:attrNameLst>
                                      </p:cBhvr>
                                      <p:tavLst>
                                        <p:tav tm="0">
                                          <p:val>
                                            <p:strVal val="0-#ppt_w/2"/>
                                          </p:val>
                                        </p:tav>
                                        <p:tav tm="100000">
                                          <p:val>
                                            <p:strVal val="#ppt_x"/>
                                          </p:val>
                                        </p:tav>
                                      </p:tavLst>
                                    </p:anim>
                                    <p:anim calcmode="lin" valueType="num">
                                      <p:cBhvr additive="base">
                                        <p:cTn id="36" dur="1000" fill="hold"/>
                                        <p:tgtEl>
                                          <p:spTgt spid="114"/>
                                        </p:tgtEl>
                                        <p:attrNameLst>
                                          <p:attrName>ppt_y</p:attrName>
                                        </p:attrNameLst>
                                      </p:cBhvr>
                                      <p:tavLst>
                                        <p:tav tm="0">
                                          <p:val>
                                            <p:strVal val="#ppt_y"/>
                                          </p:val>
                                        </p:tav>
                                        <p:tav tm="100000">
                                          <p:val>
                                            <p:strVal val="#ppt_y"/>
                                          </p:val>
                                        </p:tav>
                                      </p:tavLst>
                                    </p:anim>
                                  </p:childTnLst>
                                </p:cTn>
                              </p:par>
                              <p:par>
                                <p:cTn id="37" presetID="2" presetClass="entr" presetSubtype="6" accel="74000" fill="hold" nodeType="withEffect">
                                  <p:stCondLst>
                                    <p:cond delay="1500"/>
                                  </p:stCondLst>
                                  <p:childTnLst>
                                    <p:set>
                                      <p:cBhvr>
                                        <p:cTn id="38" dur="1" fill="hold">
                                          <p:stCondLst>
                                            <p:cond delay="0"/>
                                          </p:stCondLst>
                                        </p:cTn>
                                        <p:tgtEl>
                                          <p:spTgt spid="115"/>
                                        </p:tgtEl>
                                        <p:attrNameLst>
                                          <p:attrName>style.visibility</p:attrName>
                                        </p:attrNameLst>
                                      </p:cBhvr>
                                      <p:to>
                                        <p:strVal val="visible"/>
                                      </p:to>
                                    </p:set>
                                    <p:anim calcmode="lin" valueType="num">
                                      <p:cBhvr additive="base">
                                        <p:cTn id="39" dur="1500" fill="hold"/>
                                        <p:tgtEl>
                                          <p:spTgt spid="115"/>
                                        </p:tgtEl>
                                        <p:attrNameLst>
                                          <p:attrName>ppt_x</p:attrName>
                                        </p:attrNameLst>
                                      </p:cBhvr>
                                      <p:tavLst>
                                        <p:tav tm="0">
                                          <p:val>
                                            <p:strVal val="1+#ppt_w/2"/>
                                          </p:val>
                                        </p:tav>
                                        <p:tav tm="100000">
                                          <p:val>
                                            <p:strVal val="#ppt_x"/>
                                          </p:val>
                                        </p:tav>
                                      </p:tavLst>
                                    </p:anim>
                                    <p:anim calcmode="lin" valueType="num">
                                      <p:cBhvr additive="base">
                                        <p:cTn id="40" dur="1500" fill="hold"/>
                                        <p:tgtEl>
                                          <p:spTgt spid="115"/>
                                        </p:tgtEl>
                                        <p:attrNameLst>
                                          <p:attrName>ppt_y</p:attrName>
                                        </p:attrNameLst>
                                      </p:cBhvr>
                                      <p:tavLst>
                                        <p:tav tm="0">
                                          <p:val>
                                            <p:strVal val="1+#ppt_h/2"/>
                                          </p:val>
                                        </p:tav>
                                        <p:tav tm="100000">
                                          <p:val>
                                            <p:strVal val="#ppt_y"/>
                                          </p:val>
                                        </p:tav>
                                      </p:tavLst>
                                    </p:anim>
                                  </p:childTnLst>
                                </p:cTn>
                              </p:par>
                              <p:par>
                                <p:cTn id="41" presetID="2" presetClass="entr" presetSubtype="6" accel="74000" fill="hold" nodeType="withEffect">
                                  <p:stCondLst>
                                    <p:cond delay="1500"/>
                                  </p:stCondLst>
                                  <p:childTnLst>
                                    <p:set>
                                      <p:cBhvr>
                                        <p:cTn id="42" dur="1" fill="hold">
                                          <p:stCondLst>
                                            <p:cond delay="0"/>
                                          </p:stCondLst>
                                        </p:cTn>
                                        <p:tgtEl>
                                          <p:spTgt spid="117"/>
                                        </p:tgtEl>
                                        <p:attrNameLst>
                                          <p:attrName>style.visibility</p:attrName>
                                        </p:attrNameLst>
                                      </p:cBhvr>
                                      <p:to>
                                        <p:strVal val="visible"/>
                                      </p:to>
                                    </p:set>
                                    <p:anim calcmode="lin" valueType="num">
                                      <p:cBhvr additive="base">
                                        <p:cTn id="43" dur="1500" fill="hold"/>
                                        <p:tgtEl>
                                          <p:spTgt spid="117"/>
                                        </p:tgtEl>
                                        <p:attrNameLst>
                                          <p:attrName>ppt_x</p:attrName>
                                        </p:attrNameLst>
                                      </p:cBhvr>
                                      <p:tavLst>
                                        <p:tav tm="0">
                                          <p:val>
                                            <p:strVal val="1+#ppt_w/2"/>
                                          </p:val>
                                        </p:tav>
                                        <p:tav tm="100000">
                                          <p:val>
                                            <p:strVal val="#ppt_x"/>
                                          </p:val>
                                        </p:tav>
                                      </p:tavLst>
                                    </p:anim>
                                    <p:anim calcmode="lin" valueType="num">
                                      <p:cBhvr additive="base">
                                        <p:cTn id="44" dur="1500" fill="hold"/>
                                        <p:tgtEl>
                                          <p:spTgt spid="1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104" grpId="0"/>
      <p:bldP spid="1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a:xfrm>
            <a:off x="1011203" y="208731"/>
            <a:ext cx="553964" cy="558108"/>
            <a:chOff x="304800" y="673100"/>
            <a:chExt cx="4000500" cy="4000500"/>
          </a:xfrm>
          <a:effectLst>
            <a:outerShdw blurRad="444500" dist="254000" dir="8100000" algn="tr" rotWithShape="0">
              <a:prstClr val="black">
                <a:alpha val="24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2" name="椭圆 21"/>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 name="组合 22"/>
          <p:cNvGrpSpPr/>
          <p:nvPr/>
        </p:nvGrpSpPr>
        <p:grpSpPr>
          <a:xfrm>
            <a:off x="796889" y="851674"/>
            <a:ext cx="357190" cy="359864"/>
            <a:chOff x="304800" y="673100"/>
            <a:chExt cx="4000500" cy="4000500"/>
          </a:xfrm>
          <a:effectLst>
            <a:outerShdw blurRad="444500" dist="254000" dir="8100000" algn="tr" rotWithShape="0">
              <a:prstClr val="black">
                <a:alpha val="24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5" name="椭圆 24"/>
            <p:cNvSpPr/>
            <p:nvPr/>
          </p:nvSpPr>
          <p:spPr>
            <a:xfrm>
              <a:off x="392109" y="760409"/>
              <a:ext cx="3825870" cy="382587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 name="组合 25"/>
          <p:cNvGrpSpPr/>
          <p:nvPr/>
        </p:nvGrpSpPr>
        <p:grpSpPr>
          <a:xfrm>
            <a:off x="-203243" y="-230052"/>
            <a:ext cx="1357322" cy="1367477"/>
            <a:chOff x="304800" y="673100"/>
            <a:chExt cx="4000500" cy="4000500"/>
          </a:xfrm>
          <a:effectLst>
            <a:outerShdw blurRad="444500" dist="254000" dir="8100000" algn="tr" rotWithShape="0">
              <a:prstClr val="black">
                <a:alpha val="24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392100" y="760400"/>
              <a:ext cx="3825879" cy="382587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29" name="直接连接符 28"/>
          <p:cNvCxnSpPr/>
          <p:nvPr/>
        </p:nvCxnSpPr>
        <p:spPr>
          <a:xfrm>
            <a:off x="1797021" y="827749"/>
            <a:ext cx="8286808" cy="23924"/>
          </a:xfrm>
          <a:prstGeom prst="line">
            <a:avLst/>
          </a:prstGeom>
        </p:spPr>
        <p:style>
          <a:lnRef idx="3">
            <a:schemeClr val="accent5"/>
          </a:lnRef>
          <a:fillRef idx="0">
            <a:schemeClr val="accent5"/>
          </a:fillRef>
          <a:effectRef idx="2">
            <a:schemeClr val="accent5"/>
          </a:effectRef>
          <a:fontRef idx="minor">
            <a:schemeClr val="tx1"/>
          </a:fontRef>
        </p:style>
      </p:cxnSp>
      <p:pic>
        <p:nvPicPr>
          <p:cNvPr id="31" name="图片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013" y="1909669"/>
            <a:ext cx="4018356" cy="5019264"/>
          </a:xfrm>
          <a:prstGeom prst="rect">
            <a:avLst/>
          </a:prstGeom>
        </p:spPr>
      </p:pic>
      <p:sp>
        <p:nvSpPr>
          <p:cNvPr id="32" name="标题 8"/>
          <p:cNvSpPr txBox="1"/>
          <p:nvPr/>
        </p:nvSpPr>
        <p:spPr>
          <a:xfrm>
            <a:off x="1725583" y="280169"/>
            <a:ext cx="3613387" cy="747900"/>
          </a:xfrm>
          <a:prstGeom prst="rect">
            <a:avLst/>
          </a:prstGeom>
        </p:spPr>
        <p:txBody>
          <a:bodyPr/>
          <a:lstStyle/>
          <a:p>
            <a:pPr marL="0" marR="0" lvl="0" indent="0" algn="l" defTabSz="1110615" rtl="0" eaLnBrk="1" fontAlgn="auto" latinLnBrk="0" hangingPunct="1">
              <a:lnSpc>
                <a:spcPct val="100000"/>
              </a:lnSpc>
              <a:spcBef>
                <a:spcPct val="0"/>
              </a:spcBef>
              <a:spcAft>
                <a:spcPts val="0"/>
              </a:spcAft>
              <a:buClrTx/>
              <a:buSzTx/>
              <a:buFontTx/>
              <a:buNone/>
              <a:defRPr/>
            </a:pPr>
            <a:r>
              <a:rPr kumimoji="0" lang="zh-CN" altLang="en-US" sz="3200" b="0" i="0" u="none" strike="noStrike" kern="1200" cap="none" spc="0" normalizeH="0" baseline="0" noProof="0" dirty="0" smtClean="0">
                <a:ln>
                  <a:noFill/>
                </a:ln>
                <a:solidFill>
                  <a:srgbClr val="0070C0"/>
                </a:solidFill>
                <a:effectLst/>
                <a:uLnTx/>
                <a:uFillTx/>
                <a:latin typeface="方正粗倩简体" pitchFamily="65" charset="-122"/>
                <a:ea typeface="方正粗倩简体" pitchFamily="65" charset="-122"/>
                <a:cs typeface="+mj-cs"/>
              </a:rPr>
              <a:t>我们的工作团队</a:t>
            </a:r>
            <a:endParaRPr kumimoji="0" lang="zh-CN" altLang="en-US" sz="3200" b="0" i="0" u="none" strike="noStrike" kern="1200" cap="none" spc="0" normalizeH="0" baseline="0" noProof="0" dirty="0">
              <a:ln>
                <a:noFill/>
              </a:ln>
              <a:solidFill>
                <a:srgbClr val="0070C0"/>
              </a:solidFill>
              <a:effectLst/>
              <a:uLnTx/>
              <a:uFillTx/>
              <a:latin typeface="方正粗倩简体" pitchFamily="65" charset="-122"/>
              <a:ea typeface="方正粗倩简体" pitchFamily="65" charset="-122"/>
              <a:cs typeface="+mj-cs"/>
            </a:endParaRPr>
          </a:p>
        </p:txBody>
      </p:sp>
      <p:sp>
        <p:nvSpPr>
          <p:cNvPr id="33" name="TextBox 32"/>
          <p:cNvSpPr txBox="1"/>
          <p:nvPr/>
        </p:nvSpPr>
        <p:spPr>
          <a:xfrm>
            <a:off x="5297483" y="3352003"/>
            <a:ext cx="5807246" cy="3554819"/>
          </a:xfrm>
          <a:prstGeom prst="rect">
            <a:avLst/>
          </a:prstGeom>
          <a:noFill/>
        </p:spPr>
        <p:txBody>
          <a:bodyPr wrap="square" lIns="0" tIns="0" rIns="0" bIns="0" rtlCol="0">
            <a:spAutoFit/>
          </a:bodyPr>
          <a:lstStyle/>
          <a:p>
            <a:pPr algn="just">
              <a:lnSpc>
                <a:spcPct val="150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       团队</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是指拥有共同目标，并且具有不同能力的一小群人有意识的协调行为或力的系统</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群人就如同人的五官一样，共同协作维持一个人的生存，缺一不可</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       我们</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是一支专业的团队。</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我们的成员拥有多年的信息安全专业技术背景，来自国内知名安全公司的一线骨干</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我们</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是一支年轻的团队</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。我们的平均年龄仅有</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26</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岁，充满了朝气和创新精神</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我们</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是一支专注的团队</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。我们坚信，安全的品牌源自客户的信任。只有专注，才能做好安全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我们</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是一支有梦想的团队</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。我们来自五湖四海，因为一个共同的梦想：做一家真正优秀的信息安全企业，为客户提供最可靠的互联网安全防护。</a:t>
            </a:r>
          </a:p>
        </p:txBody>
      </p:sp>
      <p:sp>
        <p:nvSpPr>
          <p:cNvPr id="34" name="斜纹 33"/>
          <p:cNvSpPr/>
          <p:nvPr/>
        </p:nvSpPr>
        <p:spPr>
          <a:xfrm>
            <a:off x="618148" y="1878713"/>
            <a:ext cx="507138" cy="521161"/>
          </a:xfrm>
          <a:prstGeom prst="diagStrip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35" name="斜纹 34"/>
          <p:cNvSpPr/>
          <p:nvPr/>
        </p:nvSpPr>
        <p:spPr>
          <a:xfrm rot="10800000">
            <a:off x="4154475" y="6410263"/>
            <a:ext cx="507138" cy="521161"/>
          </a:xfrm>
          <a:prstGeom prst="diagStrip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grpSp>
        <p:nvGrpSpPr>
          <p:cNvPr id="36" name="组合 35"/>
          <p:cNvGrpSpPr/>
          <p:nvPr/>
        </p:nvGrpSpPr>
        <p:grpSpPr>
          <a:xfrm>
            <a:off x="5226045" y="1923243"/>
            <a:ext cx="1634720" cy="1258219"/>
            <a:chOff x="5027106" y="2345385"/>
            <a:chExt cx="1172844" cy="902720"/>
          </a:xfrm>
        </p:grpSpPr>
        <p:grpSp>
          <p:nvGrpSpPr>
            <p:cNvPr id="37" name="组合 59"/>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3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TextBox 33"/>
            <p:cNvSpPr>
              <a:spLocks noChangeArrowheads="1"/>
            </p:cNvSpPr>
            <p:nvPr/>
          </p:nvSpPr>
          <p:spPr bwMode="auto">
            <a:xfrm>
              <a:off x="5141166" y="2640364"/>
              <a:ext cx="678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200" b="1" dirty="0" smtClean="0">
                  <a:solidFill>
                    <a:schemeClr val="accent1"/>
                  </a:solidFill>
                  <a:latin typeface="微软雅黑" panose="020B0503020204020204" pitchFamily="34" charset="-122"/>
                  <a:ea typeface="微软雅黑" panose="020B0503020204020204" pitchFamily="34" charset="-122"/>
                </a:rPr>
                <a:t>专业</a:t>
              </a:r>
              <a:endParaRPr lang="zh-CN" altLang="en-US" sz="2200" b="1" dirty="0">
                <a:solidFill>
                  <a:schemeClr val="accent1"/>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6869119" y="1938769"/>
            <a:ext cx="1499387" cy="1154055"/>
            <a:chOff x="5027106" y="2345385"/>
            <a:chExt cx="1172844" cy="902720"/>
          </a:xfrm>
        </p:grpSpPr>
        <p:grpSp>
          <p:nvGrpSpPr>
            <p:cNvPr id="42" name="组合 64"/>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4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5"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TextBox 33"/>
            <p:cNvSpPr>
              <a:spLocks noChangeArrowheads="1"/>
            </p:cNvSpPr>
            <p:nvPr/>
          </p:nvSpPr>
          <p:spPr bwMode="auto">
            <a:xfrm>
              <a:off x="5141166" y="2640364"/>
              <a:ext cx="678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200" b="1" dirty="0" smtClean="0">
                  <a:solidFill>
                    <a:schemeClr val="accent1"/>
                  </a:solidFill>
                  <a:latin typeface="微软雅黑" panose="020B0503020204020204" pitchFamily="34" charset="-122"/>
                  <a:ea typeface="微软雅黑" panose="020B0503020204020204" pitchFamily="34" charset="-122"/>
                </a:rPr>
                <a:t>年轻</a:t>
              </a:r>
              <a:endParaRPr lang="zh-CN" altLang="en-US" sz="2200" b="1" dirty="0">
                <a:solidFill>
                  <a:schemeClr val="accent1"/>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8402464" y="1938769"/>
            <a:ext cx="1538489" cy="1184151"/>
            <a:chOff x="5027106" y="2345385"/>
            <a:chExt cx="1172844" cy="902720"/>
          </a:xfrm>
        </p:grpSpPr>
        <p:grpSp>
          <p:nvGrpSpPr>
            <p:cNvPr id="47" name="组合 69"/>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4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0"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TextBox 33"/>
            <p:cNvSpPr>
              <a:spLocks noChangeArrowheads="1"/>
            </p:cNvSpPr>
            <p:nvPr/>
          </p:nvSpPr>
          <p:spPr bwMode="auto">
            <a:xfrm>
              <a:off x="5046808" y="2656266"/>
              <a:ext cx="8424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b="1" dirty="0" smtClean="0">
                  <a:solidFill>
                    <a:schemeClr val="accent1"/>
                  </a:solidFill>
                  <a:latin typeface="微软雅黑" panose="020B0503020204020204" pitchFamily="34" charset="-122"/>
                  <a:ea typeface="微软雅黑" panose="020B0503020204020204" pitchFamily="34" charset="-122"/>
                </a:rPr>
                <a:t>有梦想</a:t>
              </a:r>
              <a:endParaRPr lang="zh-CN" altLang="en-US" b="1" dirty="0">
                <a:solidFill>
                  <a:schemeClr val="accent1"/>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9935792" y="1938769"/>
            <a:ext cx="1505359" cy="1158652"/>
            <a:chOff x="5027106" y="2345385"/>
            <a:chExt cx="1172844" cy="902720"/>
          </a:xfrm>
        </p:grpSpPr>
        <p:grpSp>
          <p:nvGrpSpPr>
            <p:cNvPr id="52" name="组合 74"/>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5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3" name="TextBox 33"/>
            <p:cNvSpPr>
              <a:spLocks noChangeArrowheads="1"/>
            </p:cNvSpPr>
            <p:nvPr/>
          </p:nvSpPr>
          <p:spPr bwMode="auto">
            <a:xfrm>
              <a:off x="5125264" y="2525067"/>
              <a:ext cx="6788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b="1" dirty="0" smtClean="0">
                  <a:solidFill>
                    <a:schemeClr val="accent1"/>
                  </a:solidFill>
                  <a:latin typeface="微软雅黑" panose="020B0503020204020204" pitchFamily="34" charset="-122"/>
                  <a:ea typeface="微软雅黑" panose="020B0503020204020204" pitchFamily="34" charset="-122"/>
                </a:rPr>
                <a:t>行动力强</a:t>
              </a:r>
              <a:endParaRPr lang="zh-CN" altLang="en-US" b="1" dirty="0">
                <a:solidFill>
                  <a:schemeClr val="accent1"/>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
                                        <p:tgtEl>
                                          <p:spTgt spid="2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down)">
                                      <p:cBhvr>
                                        <p:cTn id="15" dur="500"/>
                                        <p:tgtEl>
                                          <p:spTgt spid="34"/>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up)">
                                      <p:cBhvr>
                                        <p:cTn id="19" dur="500"/>
                                        <p:tgtEl>
                                          <p:spTgt spid="35"/>
                                        </p:tgtEl>
                                      </p:cBhvr>
                                    </p:animEffect>
                                  </p:childTnLst>
                                </p:cTn>
                              </p:par>
                            </p:childTnLst>
                          </p:cTn>
                        </p:par>
                        <p:par>
                          <p:cTn id="20" fill="hold">
                            <p:stCondLst>
                              <p:cond delay="2000"/>
                            </p:stCondLst>
                            <p:childTnLst>
                              <p:par>
                                <p:cTn id="21" presetID="2" presetClass="entr" presetSubtype="2" accel="58000"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additive="base">
                                        <p:cTn id="23" dur="1300" fill="hold"/>
                                        <p:tgtEl>
                                          <p:spTgt spid="36"/>
                                        </p:tgtEl>
                                        <p:attrNameLst>
                                          <p:attrName>ppt_x</p:attrName>
                                        </p:attrNameLst>
                                      </p:cBhvr>
                                      <p:tavLst>
                                        <p:tav tm="0">
                                          <p:val>
                                            <p:strVal val="1+#ppt_w/2"/>
                                          </p:val>
                                        </p:tav>
                                        <p:tav tm="100000">
                                          <p:val>
                                            <p:strVal val="#ppt_x"/>
                                          </p:val>
                                        </p:tav>
                                      </p:tavLst>
                                    </p:anim>
                                    <p:anim calcmode="lin" valueType="num">
                                      <p:cBhvr additive="base">
                                        <p:cTn id="24" dur="1300" fill="hold"/>
                                        <p:tgtEl>
                                          <p:spTgt spid="36"/>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200"/>
                                  </p:stCondLst>
                                  <p:childTnLst>
                                    <p:set>
                                      <p:cBhvr>
                                        <p:cTn id="26" dur="1" fill="hold">
                                          <p:stCondLst>
                                            <p:cond delay="0"/>
                                          </p:stCondLst>
                                        </p:cTn>
                                        <p:tgtEl>
                                          <p:spTgt spid="41"/>
                                        </p:tgtEl>
                                        <p:attrNameLst>
                                          <p:attrName>style.visibility</p:attrName>
                                        </p:attrNameLst>
                                      </p:cBhvr>
                                      <p:to>
                                        <p:strVal val="visible"/>
                                      </p:to>
                                    </p:set>
                                    <p:anim calcmode="lin" valueType="num">
                                      <p:cBhvr additive="base">
                                        <p:cTn id="27" dur="1300" fill="hold"/>
                                        <p:tgtEl>
                                          <p:spTgt spid="41"/>
                                        </p:tgtEl>
                                        <p:attrNameLst>
                                          <p:attrName>ppt_x</p:attrName>
                                        </p:attrNameLst>
                                      </p:cBhvr>
                                      <p:tavLst>
                                        <p:tav tm="0">
                                          <p:val>
                                            <p:strVal val="1+#ppt_w/2"/>
                                          </p:val>
                                        </p:tav>
                                        <p:tav tm="100000">
                                          <p:val>
                                            <p:strVal val="#ppt_x"/>
                                          </p:val>
                                        </p:tav>
                                      </p:tavLst>
                                    </p:anim>
                                    <p:anim calcmode="lin" valueType="num">
                                      <p:cBhvr additive="base">
                                        <p:cTn id="28" dur="1300" fill="hold"/>
                                        <p:tgtEl>
                                          <p:spTgt spid="41"/>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500"/>
                                  </p:stCondLst>
                                  <p:childTnLst>
                                    <p:set>
                                      <p:cBhvr>
                                        <p:cTn id="30" dur="1" fill="hold">
                                          <p:stCondLst>
                                            <p:cond delay="0"/>
                                          </p:stCondLst>
                                        </p:cTn>
                                        <p:tgtEl>
                                          <p:spTgt spid="46"/>
                                        </p:tgtEl>
                                        <p:attrNameLst>
                                          <p:attrName>style.visibility</p:attrName>
                                        </p:attrNameLst>
                                      </p:cBhvr>
                                      <p:to>
                                        <p:strVal val="visible"/>
                                      </p:to>
                                    </p:set>
                                    <p:anim calcmode="lin" valueType="num">
                                      <p:cBhvr additive="base">
                                        <p:cTn id="31" dur="1300" fill="hold"/>
                                        <p:tgtEl>
                                          <p:spTgt spid="46"/>
                                        </p:tgtEl>
                                        <p:attrNameLst>
                                          <p:attrName>ppt_x</p:attrName>
                                        </p:attrNameLst>
                                      </p:cBhvr>
                                      <p:tavLst>
                                        <p:tav tm="0">
                                          <p:val>
                                            <p:strVal val="1+#ppt_w/2"/>
                                          </p:val>
                                        </p:tav>
                                        <p:tav tm="100000">
                                          <p:val>
                                            <p:strVal val="#ppt_x"/>
                                          </p:val>
                                        </p:tav>
                                      </p:tavLst>
                                    </p:anim>
                                    <p:anim calcmode="lin" valueType="num">
                                      <p:cBhvr additive="base">
                                        <p:cTn id="32" dur="1300" fill="hold"/>
                                        <p:tgtEl>
                                          <p:spTgt spid="46"/>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stCondLst>
                                    <p:cond delay="800"/>
                                  </p:stCondLst>
                                  <p:childTnLst>
                                    <p:set>
                                      <p:cBhvr>
                                        <p:cTn id="34" dur="1" fill="hold">
                                          <p:stCondLst>
                                            <p:cond delay="0"/>
                                          </p:stCondLst>
                                        </p:cTn>
                                        <p:tgtEl>
                                          <p:spTgt spid="51"/>
                                        </p:tgtEl>
                                        <p:attrNameLst>
                                          <p:attrName>style.visibility</p:attrName>
                                        </p:attrNameLst>
                                      </p:cBhvr>
                                      <p:to>
                                        <p:strVal val="visible"/>
                                      </p:to>
                                    </p:set>
                                    <p:anim calcmode="lin" valueType="num">
                                      <p:cBhvr additive="base">
                                        <p:cTn id="35" dur="1300" fill="hold"/>
                                        <p:tgtEl>
                                          <p:spTgt spid="51"/>
                                        </p:tgtEl>
                                        <p:attrNameLst>
                                          <p:attrName>ppt_x</p:attrName>
                                        </p:attrNameLst>
                                      </p:cBhvr>
                                      <p:tavLst>
                                        <p:tav tm="0">
                                          <p:val>
                                            <p:strVal val="1+#ppt_w/2"/>
                                          </p:val>
                                        </p:tav>
                                        <p:tav tm="100000">
                                          <p:val>
                                            <p:strVal val="#ppt_x"/>
                                          </p:val>
                                        </p:tav>
                                      </p:tavLst>
                                    </p:anim>
                                    <p:anim calcmode="lin" valueType="num">
                                      <p:cBhvr additive="base">
                                        <p:cTn id="36" dur="1300" fill="hold"/>
                                        <p:tgtEl>
                                          <p:spTgt spid="51"/>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42" presetClass="entr" presetSubtype="0" fill="hold" grpId="0" nodeType="after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1500"/>
                                        <p:tgtEl>
                                          <p:spTgt spid="33"/>
                                        </p:tgtEl>
                                      </p:cBhvr>
                                    </p:animEffect>
                                    <p:anim calcmode="lin" valueType="num">
                                      <p:cBhvr>
                                        <p:cTn id="41" dur="1500" fill="hold"/>
                                        <p:tgtEl>
                                          <p:spTgt spid="33"/>
                                        </p:tgtEl>
                                        <p:attrNameLst>
                                          <p:attrName>ppt_x</p:attrName>
                                        </p:attrNameLst>
                                      </p:cBhvr>
                                      <p:tavLst>
                                        <p:tav tm="0">
                                          <p:val>
                                            <p:strVal val="#ppt_x"/>
                                          </p:val>
                                        </p:tav>
                                        <p:tav tm="100000">
                                          <p:val>
                                            <p:strVal val="#ppt_x"/>
                                          </p:val>
                                        </p:tav>
                                      </p:tavLst>
                                    </p:anim>
                                    <p:anim calcmode="lin" valueType="num">
                                      <p:cBhvr>
                                        <p:cTn id="42" dur="15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animBg="1"/>
      <p:bldP spid="3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a:xfrm>
            <a:off x="1011203" y="208731"/>
            <a:ext cx="553964" cy="558108"/>
            <a:chOff x="304800" y="673100"/>
            <a:chExt cx="4000500" cy="4000500"/>
          </a:xfrm>
          <a:effectLst>
            <a:outerShdw blurRad="444500" dist="254000" dir="8100000" algn="tr" rotWithShape="0">
              <a:prstClr val="black">
                <a:alpha val="24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2" name="椭圆 21"/>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 name="组合 22"/>
          <p:cNvGrpSpPr/>
          <p:nvPr/>
        </p:nvGrpSpPr>
        <p:grpSpPr>
          <a:xfrm>
            <a:off x="796889" y="851674"/>
            <a:ext cx="357190" cy="359864"/>
            <a:chOff x="304800" y="673100"/>
            <a:chExt cx="4000500" cy="4000500"/>
          </a:xfrm>
          <a:effectLst>
            <a:outerShdw blurRad="444500" dist="254000" dir="8100000" algn="tr" rotWithShape="0">
              <a:prstClr val="black">
                <a:alpha val="24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5" name="椭圆 24"/>
            <p:cNvSpPr/>
            <p:nvPr/>
          </p:nvSpPr>
          <p:spPr>
            <a:xfrm>
              <a:off x="392109" y="760409"/>
              <a:ext cx="3825870" cy="382587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 name="组合 25"/>
          <p:cNvGrpSpPr/>
          <p:nvPr/>
        </p:nvGrpSpPr>
        <p:grpSpPr>
          <a:xfrm>
            <a:off x="-203243" y="-230052"/>
            <a:ext cx="1357322" cy="1367477"/>
            <a:chOff x="304800" y="673100"/>
            <a:chExt cx="4000500" cy="4000500"/>
          </a:xfrm>
          <a:effectLst>
            <a:outerShdw blurRad="444500" dist="254000" dir="8100000" algn="tr" rotWithShape="0">
              <a:prstClr val="black">
                <a:alpha val="24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392100" y="760400"/>
              <a:ext cx="3825879" cy="382587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29" name="直接连接符 28"/>
          <p:cNvCxnSpPr/>
          <p:nvPr/>
        </p:nvCxnSpPr>
        <p:spPr>
          <a:xfrm>
            <a:off x="1797021" y="827749"/>
            <a:ext cx="8286808" cy="23924"/>
          </a:xfrm>
          <a:prstGeom prst="line">
            <a:avLst/>
          </a:prstGeom>
        </p:spPr>
        <p:style>
          <a:lnRef idx="3">
            <a:schemeClr val="accent5"/>
          </a:lnRef>
          <a:fillRef idx="0">
            <a:schemeClr val="accent5"/>
          </a:fillRef>
          <a:effectRef idx="2">
            <a:schemeClr val="accent5"/>
          </a:effectRef>
          <a:fontRef idx="minor">
            <a:schemeClr val="tx1"/>
          </a:fontRef>
        </p:style>
      </p:cxnSp>
      <p:sp>
        <p:nvSpPr>
          <p:cNvPr id="41" name="标题 8"/>
          <p:cNvSpPr txBox="1"/>
          <p:nvPr/>
        </p:nvSpPr>
        <p:spPr>
          <a:xfrm>
            <a:off x="1939897" y="280169"/>
            <a:ext cx="4643470" cy="1000132"/>
          </a:xfrm>
          <a:prstGeom prst="rect">
            <a:avLst/>
          </a:prstGeom>
        </p:spPr>
        <p:txBody>
          <a:bodyPr/>
          <a:lstStyle/>
          <a:p>
            <a:pPr marL="0" marR="0" lvl="0" indent="0" algn="l" defTabSz="1110615" rtl="0" eaLnBrk="1" fontAlgn="auto" latinLnBrk="0" hangingPunct="1">
              <a:lnSpc>
                <a:spcPct val="100000"/>
              </a:lnSpc>
              <a:spcBef>
                <a:spcPct val="0"/>
              </a:spcBef>
              <a:spcAft>
                <a:spcPts val="0"/>
              </a:spcAft>
              <a:buClrTx/>
              <a:buSzTx/>
              <a:buFontTx/>
              <a:buNone/>
              <a:defRPr/>
            </a:pPr>
            <a:r>
              <a:rPr kumimoji="0" lang="zh-CN" altLang="en-US" sz="3200" b="0" i="0" u="none" strike="noStrike" kern="1200" cap="none" spc="0" normalizeH="0" baseline="0" noProof="0" dirty="0" smtClean="0">
                <a:ln>
                  <a:noFill/>
                </a:ln>
                <a:solidFill>
                  <a:srgbClr val="0070C0"/>
                </a:solidFill>
                <a:effectLst/>
                <a:uLnTx/>
                <a:uFillTx/>
                <a:latin typeface="方正粗倩简体" pitchFamily="65" charset="-122"/>
                <a:ea typeface="方正粗倩简体" pitchFamily="65" charset="-122"/>
                <a:cs typeface="+mj-cs"/>
              </a:rPr>
              <a:t>与去年相比</a:t>
            </a:r>
            <a:endParaRPr kumimoji="0" lang="zh-CN" altLang="en-US" sz="3200" b="0" i="0" u="none" strike="noStrike" kern="1200" cap="none" spc="0" normalizeH="0" baseline="0" noProof="0" dirty="0">
              <a:ln>
                <a:noFill/>
              </a:ln>
              <a:solidFill>
                <a:srgbClr val="0070C0"/>
              </a:solidFill>
              <a:effectLst/>
              <a:uLnTx/>
              <a:uFillTx/>
              <a:latin typeface="方正粗倩简体" pitchFamily="65" charset="-122"/>
              <a:ea typeface="方正粗倩简体" pitchFamily="65" charset="-122"/>
              <a:cs typeface="+mj-cs"/>
            </a:endParaRPr>
          </a:p>
        </p:txBody>
      </p:sp>
      <p:sp>
        <p:nvSpPr>
          <p:cNvPr id="42" name="圆角矩形 41"/>
          <p:cNvSpPr/>
          <p:nvPr/>
        </p:nvSpPr>
        <p:spPr>
          <a:xfrm>
            <a:off x="2868305" y="2360610"/>
            <a:ext cx="2412535" cy="428628"/>
          </a:xfrm>
          <a:prstGeom prst="roundRect">
            <a:avLst/>
          </a:prstGeom>
          <a:solidFill>
            <a:schemeClr val="accent1"/>
          </a:solidFill>
          <a:ln>
            <a:noFill/>
          </a:ln>
          <a:effectLst>
            <a:outerShdw blurRad="152400" dist="152400" dir="5400000" sx="94000" sy="94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1109" tIns="30555" rIns="61109" bIns="30555" rtlCol="0" anchor="ctr"/>
          <a:lstStyle/>
          <a:p>
            <a:pPr algn="ctr"/>
            <a:endParaRPr lang="zh-CN" altLang="en-US"/>
          </a:p>
        </p:txBody>
      </p:sp>
      <p:sp>
        <p:nvSpPr>
          <p:cNvPr id="46" name="圆角矩形 45"/>
          <p:cNvSpPr/>
          <p:nvPr/>
        </p:nvSpPr>
        <p:spPr>
          <a:xfrm>
            <a:off x="6508866" y="2351871"/>
            <a:ext cx="2572678" cy="428628"/>
          </a:xfrm>
          <a:prstGeom prst="roundRect">
            <a:avLst/>
          </a:prstGeom>
          <a:solidFill>
            <a:srgbClr val="0070C0"/>
          </a:solidFill>
          <a:ln>
            <a:noFill/>
          </a:ln>
          <a:effectLst>
            <a:outerShdw blurRad="152400" dist="152400" dir="5400000" sx="94000" sy="94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1109" tIns="30555" rIns="61109" bIns="30555" rtlCol="0" anchor="ctr"/>
          <a:lstStyle/>
          <a:p>
            <a:pPr algn="ctr"/>
            <a:endParaRPr lang="zh-CN" altLang="en-US"/>
          </a:p>
        </p:txBody>
      </p:sp>
      <p:cxnSp>
        <p:nvCxnSpPr>
          <p:cNvPr id="47" name="直接连接符 46"/>
          <p:cNvCxnSpPr/>
          <p:nvPr/>
        </p:nvCxnSpPr>
        <p:spPr bwMode="auto">
          <a:xfrm rot="5400000">
            <a:off x="4994699" y="2509626"/>
            <a:ext cx="2030023" cy="1588"/>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 name="直接连接符 50"/>
          <p:cNvCxnSpPr/>
          <p:nvPr/>
        </p:nvCxnSpPr>
        <p:spPr bwMode="auto">
          <a:xfrm rot="5400000">
            <a:off x="4903215" y="5459424"/>
            <a:ext cx="2213784" cy="794"/>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2" name="椭圆 51"/>
          <p:cNvSpPr/>
          <p:nvPr/>
        </p:nvSpPr>
        <p:spPr bwMode="auto">
          <a:xfrm>
            <a:off x="5581082" y="3566317"/>
            <a:ext cx="819114" cy="819351"/>
          </a:xfrm>
          <a:prstGeom prst="ellipse">
            <a:avLst/>
          </a:prstGeom>
          <a:solidFill>
            <a:schemeClr val="accent2"/>
          </a:solidFill>
          <a:ln w="9525" cap="flat" cmpd="sng" algn="ctr">
            <a:solidFill>
              <a:srgbClr val="F8F8F8"/>
            </a:solidFill>
            <a:prstDash val="solid"/>
            <a:round/>
            <a:headEnd type="none" w="med" len="med"/>
            <a:tailEnd type="none" w="med" len="med"/>
          </a:ln>
          <a:effectLst/>
        </p:spPr>
        <p:txBody>
          <a:bodyPr vert="horz" wrap="square" lIns="91438" tIns="45719" rIns="91438" bIns="45719" numCol="1" rtlCol="0" anchor="t" anchorCtr="0" compatLnSpc="1"/>
          <a:lstStyle/>
          <a:p>
            <a:pPr defTabSz="913765"/>
            <a:endParaRPr lang="zh-CN" altLang="en-US" sz="1200"/>
          </a:p>
        </p:txBody>
      </p:sp>
      <p:sp>
        <p:nvSpPr>
          <p:cNvPr id="56" name="TextBox 55"/>
          <p:cNvSpPr txBox="1"/>
          <p:nvPr/>
        </p:nvSpPr>
        <p:spPr>
          <a:xfrm>
            <a:off x="2723562" y="2370509"/>
            <a:ext cx="2496468" cy="338552"/>
          </a:xfrm>
          <a:prstGeom prst="rect">
            <a:avLst/>
          </a:prstGeom>
          <a:noFill/>
        </p:spPr>
        <p:txBody>
          <a:bodyPr wrap="square" lIns="91438" tIns="45719" rIns="91438" bIns="45719" rtlCol="0">
            <a:spAutoFit/>
          </a:bodyPr>
          <a:lstStyle/>
          <a:p>
            <a:pPr algn="r"/>
            <a:r>
              <a:rPr lang="en-US" altLang="zh-CN" sz="1600" b="1" dirty="0">
                <a:solidFill>
                  <a:schemeClr val="bg1"/>
                </a:solidFill>
                <a:latin typeface="+mn-ea"/>
                <a:ea typeface="+mn-ea"/>
              </a:rPr>
              <a:t>2014</a:t>
            </a:r>
            <a:r>
              <a:rPr lang="zh-CN" altLang="en-US" sz="1600" b="1" dirty="0">
                <a:solidFill>
                  <a:schemeClr val="bg1"/>
                </a:solidFill>
                <a:latin typeface="+mn-ea"/>
                <a:ea typeface="+mn-ea"/>
              </a:rPr>
              <a:t>年上半年情况</a:t>
            </a:r>
          </a:p>
        </p:txBody>
      </p:sp>
      <p:sp>
        <p:nvSpPr>
          <p:cNvPr id="57" name="TextBox 56"/>
          <p:cNvSpPr txBox="1"/>
          <p:nvPr/>
        </p:nvSpPr>
        <p:spPr>
          <a:xfrm>
            <a:off x="6581214" y="2370509"/>
            <a:ext cx="2714644" cy="338552"/>
          </a:xfrm>
          <a:prstGeom prst="rect">
            <a:avLst/>
          </a:prstGeom>
          <a:noFill/>
        </p:spPr>
        <p:txBody>
          <a:bodyPr wrap="square" lIns="91438" tIns="45719" rIns="91438" bIns="45719" rtlCol="0">
            <a:spAutoFit/>
          </a:bodyPr>
          <a:lstStyle/>
          <a:p>
            <a:r>
              <a:rPr lang="en-US" altLang="zh-CN" sz="1600" b="1" dirty="0" smtClean="0">
                <a:solidFill>
                  <a:schemeClr val="bg1"/>
                </a:solidFill>
                <a:latin typeface="+mn-ea"/>
                <a:ea typeface="+mn-ea"/>
              </a:rPr>
              <a:t>2017</a:t>
            </a:r>
            <a:r>
              <a:rPr lang="zh-CN" altLang="en-US" sz="1600" b="1" dirty="0" smtClean="0">
                <a:solidFill>
                  <a:schemeClr val="bg1"/>
                </a:solidFill>
                <a:latin typeface="+mn-ea"/>
                <a:ea typeface="+mn-ea"/>
              </a:rPr>
              <a:t>年</a:t>
            </a:r>
            <a:r>
              <a:rPr lang="zh-CN" altLang="en-US" sz="1600" b="1" dirty="0">
                <a:solidFill>
                  <a:schemeClr val="bg1"/>
                </a:solidFill>
                <a:latin typeface="+mn-ea"/>
                <a:ea typeface="+mn-ea"/>
              </a:rPr>
              <a:t>上半年情况</a:t>
            </a:r>
          </a:p>
        </p:txBody>
      </p:sp>
      <p:sp>
        <p:nvSpPr>
          <p:cNvPr id="58" name="TextBox 57"/>
          <p:cNvSpPr txBox="1"/>
          <p:nvPr/>
        </p:nvSpPr>
        <p:spPr>
          <a:xfrm>
            <a:off x="2473995" y="3637755"/>
            <a:ext cx="2728459" cy="600162"/>
          </a:xfrm>
          <a:prstGeom prst="rect">
            <a:avLst/>
          </a:prstGeom>
          <a:noFill/>
        </p:spPr>
        <p:txBody>
          <a:bodyPr wrap="square" lIns="91438" tIns="45719" rIns="91438" bIns="45719" rtlCol="0">
            <a:spAutoFit/>
          </a:bodyPr>
          <a:lstStyle/>
          <a:p>
            <a:pPr algn="r"/>
            <a:r>
              <a:rPr lang="zh-CN" altLang="en-US" sz="1100" dirty="0">
                <a:solidFill>
                  <a:srgbClr val="0070C0"/>
                </a:solidFill>
                <a:latin typeface="+mj-ea"/>
                <a:ea typeface="+mj-ea"/>
              </a:rPr>
              <a:t>这里输入简要文字说明这里输入简要文字说明这里输入简要文字说明</a:t>
            </a:r>
          </a:p>
          <a:p>
            <a:pPr algn="r"/>
            <a:r>
              <a:rPr lang="zh-CN" altLang="en-US" sz="1100" dirty="0">
                <a:solidFill>
                  <a:srgbClr val="0070C0"/>
                </a:solidFill>
                <a:latin typeface="+mj-ea"/>
                <a:ea typeface="+mj-ea"/>
              </a:rPr>
              <a:t>这里输入简要文字说明</a:t>
            </a:r>
          </a:p>
        </p:txBody>
      </p:sp>
      <p:sp>
        <p:nvSpPr>
          <p:cNvPr id="59" name="TextBox 58"/>
          <p:cNvSpPr txBox="1"/>
          <p:nvPr/>
        </p:nvSpPr>
        <p:spPr>
          <a:xfrm>
            <a:off x="6724090" y="3637755"/>
            <a:ext cx="2728459" cy="600162"/>
          </a:xfrm>
          <a:prstGeom prst="rect">
            <a:avLst/>
          </a:prstGeom>
          <a:noFill/>
        </p:spPr>
        <p:txBody>
          <a:bodyPr wrap="square" lIns="91438" tIns="45719" rIns="91438" bIns="45719" rtlCol="0">
            <a:spAutoFit/>
          </a:bodyPr>
          <a:lstStyle/>
          <a:p>
            <a:r>
              <a:rPr lang="zh-CN" altLang="en-US" sz="1100" dirty="0">
                <a:solidFill>
                  <a:srgbClr val="0070C0"/>
                </a:solidFill>
                <a:latin typeface="+mj-ea"/>
                <a:ea typeface="+mj-ea"/>
              </a:rPr>
              <a:t>这里输入简要文字说明这里输入简要文字说明这里输入简要文字说明</a:t>
            </a:r>
          </a:p>
          <a:p>
            <a:r>
              <a:rPr lang="zh-CN" altLang="en-US" sz="1100" dirty="0">
                <a:solidFill>
                  <a:srgbClr val="0070C0"/>
                </a:solidFill>
                <a:latin typeface="+mj-ea"/>
                <a:ea typeface="+mj-ea"/>
              </a:rPr>
              <a:t>这里输入简要文字说明</a:t>
            </a:r>
          </a:p>
        </p:txBody>
      </p:sp>
      <p:sp>
        <p:nvSpPr>
          <p:cNvPr id="60" name="矩形 59"/>
          <p:cNvSpPr/>
          <p:nvPr/>
        </p:nvSpPr>
        <p:spPr bwMode="auto">
          <a:xfrm>
            <a:off x="3478648" y="4790320"/>
            <a:ext cx="1612294"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algn="r"/>
            <a:r>
              <a:rPr lang="zh-CN" altLang="en-US" sz="1300" dirty="0"/>
              <a:t>计划完成：</a:t>
            </a:r>
            <a:r>
              <a:rPr lang="en-US" altLang="zh-CN" sz="1300" dirty="0"/>
              <a:t>60%</a:t>
            </a:r>
            <a:endParaRPr lang="zh-CN" altLang="en-US" sz="1300" dirty="0"/>
          </a:p>
        </p:txBody>
      </p:sp>
      <p:sp>
        <p:nvSpPr>
          <p:cNvPr id="61" name="矩形 60"/>
          <p:cNvSpPr/>
          <p:nvPr/>
        </p:nvSpPr>
        <p:spPr bwMode="auto">
          <a:xfrm>
            <a:off x="2826291" y="5123777"/>
            <a:ext cx="2264651"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algn="r"/>
            <a:r>
              <a:rPr lang="zh-CN" altLang="en-US" sz="1300" dirty="0"/>
              <a:t>实际完成数：</a:t>
            </a:r>
            <a:r>
              <a:rPr lang="en-US" altLang="zh-CN" sz="1300" dirty="0"/>
              <a:t>555</a:t>
            </a:r>
            <a:r>
              <a:rPr lang="zh-CN" altLang="en-US" sz="1300" dirty="0"/>
              <a:t>万</a:t>
            </a:r>
          </a:p>
        </p:txBody>
      </p:sp>
      <p:sp>
        <p:nvSpPr>
          <p:cNvPr id="62" name="矩形 61"/>
          <p:cNvSpPr/>
          <p:nvPr/>
        </p:nvSpPr>
        <p:spPr bwMode="auto">
          <a:xfrm>
            <a:off x="3150315" y="5495342"/>
            <a:ext cx="1940630"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algn="r"/>
            <a:r>
              <a:rPr lang="zh-CN" altLang="en-US" sz="1300" dirty="0"/>
              <a:t>回款数：</a:t>
            </a:r>
            <a:r>
              <a:rPr lang="en-US" altLang="zh-CN" sz="1300" dirty="0"/>
              <a:t>400</a:t>
            </a:r>
            <a:r>
              <a:rPr lang="zh-CN" altLang="en-US" sz="1300" dirty="0"/>
              <a:t>万</a:t>
            </a:r>
          </a:p>
        </p:txBody>
      </p:sp>
      <p:sp>
        <p:nvSpPr>
          <p:cNvPr id="63" name="矩形 62"/>
          <p:cNvSpPr/>
          <p:nvPr/>
        </p:nvSpPr>
        <p:spPr bwMode="auto">
          <a:xfrm>
            <a:off x="3528340" y="5865346"/>
            <a:ext cx="1562604"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algn="r"/>
            <a:r>
              <a:rPr lang="zh-CN" altLang="en-US" sz="1300" dirty="0"/>
              <a:t>您的文字</a:t>
            </a:r>
          </a:p>
        </p:txBody>
      </p:sp>
      <p:sp>
        <p:nvSpPr>
          <p:cNvPr id="64" name="矩形 63"/>
          <p:cNvSpPr/>
          <p:nvPr/>
        </p:nvSpPr>
        <p:spPr bwMode="auto">
          <a:xfrm>
            <a:off x="6960454" y="4790320"/>
            <a:ext cx="1752237"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r>
              <a:rPr lang="zh-CN" altLang="en-US" sz="1300" dirty="0"/>
              <a:t>计划完成：</a:t>
            </a:r>
            <a:r>
              <a:rPr lang="en-US" altLang="zh-CN" sz="1300" dirty="0"/>
              <a:t>80%</a:t>
            </a:r>
            <a:endParaRPr lang="zh-CN" altLang="en-US" sz="1300" dirty="0"/>
          </a:p>
        </p:txBody>
      </p:sp>
      <p:sp>
        <p:nvSpPr>
          <p:cNvPr id="65" name="矩形 64"/>
          <p:cNvSpPr/>
          <p:nvPr/>
        </p:nvSpPr>
        <p:spPr bwMode="auto">
          <a:xfrm>
            <a:off x="6969487" y="5123777"/>
            <a:ext cx="2614276"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r>
              <a:rPr lang="zh-CN" altLang="en-US" sz="1300" dirty="0"/>
              <a:t>实际完成数：</a:t>
            </a:r>
            <a:r>
              <a:rPr lang="en-US" altLang="zh-CN" sz="1300" dirty="0"/>
              <a:t>800</a:t>
            </a:r>
            <a:r>
              <a:rPr lang="zh-CN" altLang="en-US" sz="1300" dirty="0"/>
              <a:t>万</a:t>
            </a:r>
          </a:p>
        </p:txBody>
      </p:sp>
      <p:sp>
        <p:nvSpPr>
          <p:cNvPr id="66" name="矩形 65"/>
          <p:cNvSpPr/>
          <p:nvPr/>
        </p:nvSpPr>
        <p:spPr bwMode="auto">
          <a:xfrm>
            <a:off x="6969488" y="5495342"/>
            <a:ext cx="1365178"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r>
              <a:rPr lang="zh-CN" altLang="en-US" sz="1300" dirty="0"/>
              <a:t>回款数：</a:t>
            </a:r>
            <a:r>
              <a:rPr lang="en-US" altLang="zh-CN" sz="1300" dirty="0"/>
              <a:t>500</a:t>
            </a:r>
            <a:r>
              <a:rPr lang="zh-CN" altLang="en-US" sz="1300" dirty="0"/>
              <a:t>万</a:t>
            </a:r>
          </a:p>
        </p:txBody>
      </p:sp>
      <p:sp>
        <p:nvSpPr>
          <p:cNvPr id="67" name="矩形 66"/>
          <p:cNvSpPr/>
          <p:nvPr/>
        </p:nvSpPr>
        <p:spPr bwMode="auto">
          <a:xfrm>
            <a:off x="6960453" y="5865346"/>
            <a:ext cx="1860245"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r>
              <a:rPr lang="zh-CN" altLang="en-US" sz="1300" dirty="0"/>
              <a:t>您的文字</a:t>
            </a:r>
          </a:p>
        </p:txBody>
      </p:sp>
      <p:sp>
        <p:nvSpPr>
          <p:cNvPr id="68" name="TextBox 67"/>
          <p:cNvSpPr txBox="1"/>
          <p:nvPr/>
        </p:nvSpPr>
        <p:spPr>
          <a:xfrm>
            <a:off x="5795396" y="4566449"/>
            <a:ext cx="499030" cy="462455"/>
          </a:xfrm>
          <a:prstGeom prst="rect">
            <a:avLst/>
          </a:prstGeom>
          <a:noFill/>
        </p:spPr>
        <p:txBody>
          <a:bodyPr wrap="none" lIns="91438" tIns="45719" rIns="91438" bIns="45719" rtlCol="0">
            <a:spAutoFit/>
          </a:bodyPr>
          <a:lstStyle/>
          <a:p>
            <a:r>
              <a:rPr lang="en-US" altLang="zh-CN" sz="2400" dirty="0">
                <a:solidFill>
                  <a:srgbClr val="F8F8F8"/>
                </a:solidFill>
              </a:rPr>
              <a:t>VS</a:t>
            </a:r>
            <a:endParaRPr lang="zh-CN" altLang="en-US" sz="2400" dirty="0">
              <a:solidFill>
                <a:srgbClr val="F8F8F8"/>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
                                        <p:tgtEl>
                                          <p:spTgt spid="2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wipe(up)">
                                      <p:cBhvr>
                                        <p:cTn id="11" dur="500"/>
                                        <p:tgtEl>
                                          <p:spTgt spid="47"/>
                                        </p:tgtEl>
                                      </p:cBhvr>
                                    </p:animEffect>
                                  </p:childTnLst>
                                </p:cTn>
                              </p:par>
                              <p:par>
                                <p:cTn id="12" presetID="22" presetClass="entr" presetSubtype="4" fill="hold" nodeType="withEffect">
                                  <p:stCondLst>
                                    <p:cond delay="0"/>
                                  </p:stCondLst>
                                  <p:childTnLst>
                                    <p:set>
                                      <p:cBhvr>
                                        <p:cTn id="13" dur="1" fill="hold">
                                          <p:stCondLst>
                                            <p:cond delay="0"/>
                                          </p:stCondLst>
                                        </p:cTn>
                                        <p:tgtEl>
                                          <p:spTgt spid="51"/>
                                        </p:tgtEl>
                                        <p:attrNameLst>
                                          <p:attrName>style.visibility</p:attrName>
                                        </p:attrNameLst>
                                      </p:cBhvr>
                                      <p:to>
                                        <p:strVal val="visible"/>
                                      </p:to>
                                    </p:set>
                                    <p:animEffect transition="in" filter="wipe(down)">
                                      <p:cBhvr>
                                        <p:cTn id="14" dur="500"/>
                                        <p:tgtEl>
                                          <p:spTgt spid="51"/>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2"/>
                                        </p:tgtEl>
                                        <p:attrNameLst>
                                          <p:attrName>style.visibility</p:attrName>
                                        </p:attrNameLst>
                                      </p:cBhvr>
                                      <p:to>
                                        <p:strVal val="visible"/>
                                      </p:to>
                                    </p:set>
                                    <p:anim calcmode="lin" valueType="num">
                                      <p:cBhvr>
                                        <p:cTn id="18" dur="500" fill="hold"/>
                                        <p:tgtEl>
                                          <p:spTgt spid="52"/>
                                        </p:tgtEl>
                                        <p:attrNameLst>
                                          <p:attrName>ppt_w</p:attrName>
                                        </p:attrNameLst>
                                      </p:cBhvr>
                                      <p:tavLst>
                                        <p:tav tm="0">
                                          <p:val>
                                            <p:fltVal val="0"/>
                                          </p:val>
                                        </p:tav>
                                        <p:tav tm="100000">
                                          <p:val>
                                            <p:strVal val="#ppt_w"/>
                                          </p:val>
                                        </p:tav>
                                      </p:tavLst>
                                    </p:anim>
                                    <p:anim calcmode="lin" valueType="num">
                                      <p:cBhvr>
                                        <p:cTn id="19" dur="500" fill="hold"/>
                                        <p:tgtEl>
                                          <p:spTgt spid="52"/>
                                        </p:tgtEl>
                                        <p:attrNameLst>
                                          <p:attrName>ppt_h</p:attrName>
                                        </p:attrNameLst>
                                      </p:cBhvr>
                                      <p:tavLst>
                                        <p:tav tm="0">
                                          <p:val>
                                            <p:fltVal val="0"/>
                                          </p:val>
                                        </p:tav>
                                        <p:tav tm="100000">
                                          <p:val>
                                            <p:strVal val="#ppt_h"/>
                                          </p:val>
                                        </p:tav>
                                      </p:tavLst>
                                    </p:anim>
                                    <p:animEffect transition="in" filter="fade">
                                      <p:cBhvr>
                                        <p:cTn id="20" dur="500"/>
                                        <p:tgtEl>
                                          <p:spTgt spid="52"/>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68"/>
                                        </p:tgtEl>
                                        <p:attrNameLst>
                                          <p:attrName>style.visibility</p:attrName>
                                        </p:attrNameLst>
                                      </p:cBhvr>
                                      <p:to>
                                        <p:strVal val="visible"/>
                                      </p:to>
                                    </p:set>
                                    <p:anim calcmode="lin" valueType="num">
                                      <p:cBhvr>
                                        <p:cTn id="23" dur="500" fill="hold"/>
                                        <p:tgtEl>
                                          <p:spTgt spid="68"/>
                                        </p:tgtEl>
                                        <p:attrNameLst>
                                          <p:attrName>ppt_w</p:attrName>
                                        </p:attrNameLst>
                                      </p:cBhvr>
                                      <p:tavLst>
                                        <p:tav tm="0">
                                          <p:val>
                                            <p:fltVal val="0"/>
                                          </p:val>
                                        </p:tav>
                                        <p:tav tm="100000">
                                          <p:val>
                                            <p:strVal val="#ppt_w"/>
                                          </p:val>
                                        </p:tav>
                                      </p:tavLst>
                                    </p:anim>
                                    <p:anim calcmode="lin" valueType="num">
                                      <p:cBhvr>
                                        <p:cTn id="24" dur="500" fill="hold"/>
                                        <p:tgtEl>
                                          <p:spTgt spid="68"/>
                                        </p:tgtEl>
                                        <p:attrNameLst>
                                          <p:attrName>ppt_h</p:attrName>
                                        </p:attrNameLst>
                                      </p:cBhvr>
                                      <p:tavLst>
                                        <p:tav tm="0">
                                          <p:val>
                                            <p:fltVal val="0"/>
                                          </p:val>
                                        </p:tav>
                                        <p:tav tm="100000">
                                          <p:val>
                                            <p:strVal val="#ppt_h"/>
                                          </p:val>
                                        </p:tav>
                                      </p:tavLst>
                                    </p:anim>
                                    <p:animEffect transition="in" filter="fade">
                                      <p:cBhvr>
                                        <p:cTn id="25" dur="500"/>
                                        <p:tgtEl>
                                          <p:spTgt spid="68"/>
                                        </p:tgtEl>
                                      </p:cBhvr>
                                    </p:animEffect>
                                  </p:childTnLst>
                                </p:cTn>
                              </p:par>
                            </p:childTnLst>
                          </p:cTn>
                        </p:par>
                        <p:par>
                          <p:cTn id="26" fill="hold">
                            <p:stCondLst>
                              <p:cond delay="1500"/>
                            </p:stCondLst>
                            <p:childTnLst>
                              <p:par>
                                <p:cTn id="27" presetID="42" presetClass="entr" presetSubtype="0"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fade">
                                      <p:cBhvr>
                                        <p:cTn id="29" dur="1000"/>
                                        <p:tgtEl>
                                          <p:spTgt spid="42"/>
                                        </p:tgtEl>
                                      </p:cBhvr>
                                    </p:animEffect>
                                    <p:anim calcmode="lin" valueType="num">
                                      <p:cBhvr>
                                        <p:cTn id="30" dur="1000" fill="hold"/>
                                        <p:tgtEl>
                                          <p:spTgt spid="42"/>
                                        </p:tgtEl>
                                        <p:attrNameLst>
                                          <p:attrName>ppt_x</p:attrName>
                                        </p:attrNameLst>
                                      </p:cBhvr>
                                      <p:tavLst>
                                        <p:tav tm="0">
                                          <p:val>
                                            <p:strVal val="#ppt_x"/>
                                          </p:val>
                                        </p:tav>
                                        <p:tav tm="100000">
                                          <p:val>
                                            <p:strVal val="#ppt_x"/>
                                          </p:val>
                                        </p:tav>
                                      </p:tavLst>
                                    </p:anim>
                                    <p:anim calcmode="lin" valueType="num">
                                      <p:cBhvr>
                                        <p:cTn id="31" dur="1000" fill="hold"/>
                                        <p:tgtEl>
                                          <p:spTgt spid="42"/>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1000"/>
                                        <p:tgtEl>
                                          <p:spTgt spid="46"/>
                                        </p:tgtEl>
                                      </p:cBhvr>
                                    </p:animEffect>
                                    <p:anim calcmode="lin" valueType="num">
                                      <p:cBhvr>
                                        <p:cTn id="36" dur="1000" fill="hold"/>
                                        <p:tgtEl>
                                          <p:spTgt spid="46"/>
                                        </p:tgtEl>
                                        <p:attrNameLst>
                                          <p:attrName>ppt_x</p:attrName>
                                        </p:attrNameLst>
                                      </p:cBhvr>
                                      <p:tavLst>
                                        <p:tav tm="0">
                                          <p:val>
                                            <p:strVal val="#ppt_x"/>
                                          </p:val>
                                        </p:tav>
                                        <p:tav tm="100000">
                                          <p:val>
                                            <p:strVal val="#ppt_x"/>
                                          </p:val>
                                        </p:tav>
                                      </p:tavLst>
                                    </p:anim>
                                    <p:anim calcmode="lin" valueType="num">
                                      <p:cBhvr>
                                        <p:cTn id="37" dur="1000" fill="hold"/>
                                        <p:tgtEl>
                                          <p:spTgt spid="46"/>
                                        </p:tgtEl>
                                        <p:attrNameLst>
                                          <p:attrName>ppt_y</p:attrName>
                                        </p:attrNameLst>
                                      </p:cBhvr>
                                      <p:tavLst>
                                        <p:tav tm="0">
                                          <p:val>
                                            <p:strVal val="#ppt_y+.1"/>
                                          </p:val>
                                        </p:tav>
                                        <p:tav tm="100000">
                                          <p:val>
                                            <p:strVal val="#ppt_y"/>
                                          </p:val>
                                        </p:tav>
                                      </p:tavLst>
                                    </p:anim>
                                  </p:childTnLst>
                                </p:cTn>
                              </p:par>
                            </p:childTnLst>
                          </p:cTn>
                        </p:par>
                        <p:par>
                          <p:cTn id="38" fill="hold">
                            <p:stCondLst>
                              <p:cond delay="3500"/>
                            </p:stCondLst>
                            <p:childTnLst>
                              <p:par>
                                <p:cTn id="39" presetID="2" presetClass="entr" presetSubtype="1" accel="68000" fill="hold" grpId="0" nodeType="afterEffect">
                                  <p:stCondLst>
                                    <p:cond delay="0"/>
                                  </p:stCondLst>
                                  <p:iterate type="lt">
                                    <p:tmPct val="10000"/>
                                  </p:iterate>
                                  <p:childTnLst>
                                    <p:set>
                                      <p:cBhvr>
                                        <p:cTn id="40" dur="1" fill="hold">
                                          <p:stCondLst>
                                            <p:cond delay="0"/>
                                          </p:stCondLst>
                                        </p:cTn>
                                        <p:tgtEl>
                                          <p:spTgt spid="56"/>
                                        </p:tgtEl>
                                        <p:attrNameLst>
                                          <p:attrName>style.visibility</p:attrName>
                                        </p:attrNameLst>
                                      </p:cBhvr>
                                      <p:to>
                                        <p:strVal val="visible"/>
                                      </p:to>
                                    </p:set>
                                    <p:anim calcmode="lin" valueType="num">
                                      <p:cBhvr additive="base">
                                        <p:cTn id="41" dur="500" fill="hold"/>
                                        <p:tgtEl>
                                          <p:spTgt spid="56"/>
                                        </p:tgtEl>
                                        <p:attrNameLst>
                                          <p:attrName>ppt_x</p:attrName>
                                        </p:attrNameLst>
                                      </p:cBhvr>
                                      <p:tavLst>
                                        <p:tav tm="0">
                                          <p:val>
                                            <p:strVal val="#ppt_x"/>
                                          </p:val>
                                        </p:tav>
                                        <p:tav tm="100000">
                                          <p:val>
                                            <p:strVal val="#ppt_x"/>
                                          </p:val>
                                        </p:tav>
                                      </p:tavLst>
                                    </p:anim>
                                    <p:anim calcmode="lin" valueType="num">
                                      <p:cBhvr additive="base">
                                        <p:cTn id="42" dur="500" fill="hold"/>
                                        <p:tgtEl>
                                          <p:spTgt spid="56"/>
                                        </p:tgtEl>
                                        <p:attrNameLst>
                                          <p:attrName>ppt_y</p:attrName>
                                        </p:attrNameLst>
                                      </p:cBhvr>
                                      <p:tavLst>
                                        <p:tav tm="0">
                                          <p:val>
                                            <p:strVal val="0-#ppt_h/2"/>
                                          </p:val>
                                        </p:tav>
                                        <p:tav tm="100000">
                                          <p:val>
                                            <p:strVal val="#ppt_y"/>
                                          </p:val>
                                        </p:tav>
                                      </p:tavLst>
                                    </p:anim>
                                  </p:childTnLst>
                                </p:cTn>
                              </p:par>
                              <p:par>
                                <p:cTn id="43" presetID="2" presetClass="entr" presetSubtype="1" accel="68000" fill="hold" grpId="0" nodeType="withEffect">
                                  <p:stCondLst>
                                    <p:cond delay="0"/>
                                  </p:stCondLst>
                                  <p:iterate type="lt">
                                    <p:tmPct val="10000"/>
                                  </p:iterate>
                                  <p:childTnLst>
                                    <p:set>
                                      <p:cBhvr>
                                        <p:cTn id="44" dur="1" fill="hold">
                                          <p:stCondLst>
                                            <p:cond delay="0"/>
                                          </p:stCondLst>
                                        </p:cTn>
                                        <p:tgtEl>
                                          <p:spTgt spid="57"/>
                                        </p:tgtEl>
                                        <p:attrNameLst>
                                          <p:attrName>style.visibility</p:attrName>
                                        </p:attrNameLst>
                                      </p:cBhvr>
                                      <p:to>
                                        <p:strVal val="visible"/>
                                      </p:to>
                                    </p:set>
                                    <p:anim calcmode="lin" valueType="num">
                                      <p:cBhvr additive="base">
                                        <p:cTn id="45" dur="500" fill="hold"/>
                                        <p:tgtEl>
                                          <p:spTgt spid="57"/>
                                        </p:tgtEl>
                                        <p:attrNameLst>
                                          <p:attrName>ppt_x</p:attrName>
                                        </p:attrNameLst>
                                      </p:cBhvr>
                                      <p:tavLst>
                                        <p:tav tm="0">
                                          <p:val>
                                            <p:strVal val="#ppt_x"/>
                                          </p:val>
                                        </p:tav>
                                        <p:tav tm="100000">
                                          <p:val>
                                            <p:strVal val="#ppt_x"/>
                                          </p:val>
                                        </p:tav>
                                      </p:tavLst>
                                    </p:anim>
                                    <p:anim calcmode="lin" valueType="num">
                                      <p:cBhvr additive="base">
                                        <p:cTn id="46" dur="500" fill="hold"/>
                                        <p:tgtEl>
                                          <p:spTgt spid="57"/>
                                        </p:tgtEl>
                                        <p:attrNameLst>
                                          <p:attrName>ppt_y</p:attrName>
                                        </p:attrNameLst>
                                      </p:cBhvr>
                                      <p:tavLst>
                                        <p:tav tm="0">
                                          <p:val>
                                            <p:strVal val="0-#ppt_h/2"/>
                                          </p:val>
                                        </p:tav>
                                        <p:tav tm="100000">
                                          <p:val>
                                            <p:strVal val="#ppt_y"/>
                                          </p:val>
                                        </p:tav>
                                      </p:tavLst>
                                    </p:anim>
                                  </p:childTnLst>
                                </p:cTn>
                              </p:par>
                            </p:childTnLst>
                          </p:cTn>
                        </p:par>
                        <p:par>
                          <p:cTn id="47" fill="hold">
                            <p:stCondLst>
                              <p:cond delay="4450"/>
                            </p:stCondLst>
                            <p:childTnLst>
                              <p:par>
                                <p:cTn id="48" presetID="22" presetClass="entr" presetSubtype="1" fill="hold" grpId="0" nodeType="afterEffect">
                                  <p:stCondLst>
                                    <p:cond delay="0"/>
                                  </p:stCondLst>
                                  <p:childTnLst>
                                    <p:set>
                                      <p:cBhvr>
                                        <p:cTn id="49" dur="1" fill="hold">
                                          <p:stCondLst>
                                            <p:cond delay="0"/>
                                          </p:stCondLst>
                                        </p:cTn>
                                        <p:tgtEl>
                                          <p:spTgt spid="58"/>
                                        </p:tgtEl>
                                        <p:attrNameLst>
                                          <p:attrName>style.visibility</p:attrName>
                                        </p:attrNameLst>
                                      </p:cBhvr>
                                      <p:to>
                                        <p:strVal val="visible"/>
                                      </p:to>
                                    </p:set>
                                    <p:animEffect transition="in" filter="wipe(up)">
                                      <p:cBhvr>
                                        <p:cTn id="50" dur="500"/>
                                        <p:tgtEl>
                                          <p:spTgt spid="58"/>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59"/>
                                        </p:tgtEl>
                                        <p:attrNameLst>
                                          <p:attrName>style.visibility</p:attrName>
                                        </p:attrNameLst>
                                      </p:cBhvr>
                                      <p:to>
                                        <p:strVal val="visible"/>
                                      </p:to>
                                    </p:set>
                                    <p:animEffect transition="in" filter="wipe(up)">
                                      <p:cBhvr>
                                        <p:cTn id="53" dur="500"/>
                                        <p:tgtEl>
                                          <p:spTgt spid="59"/>
                                        </p:tgtEl>
                                      </p:cBhvr>
                                    </p:animEffect>
                                  </p:childTnLst>
                                </p:cTn>
                              </p:par>
                            </p:childTnLst>
                          </p:cTn>
                        </p:par>
                        <p:par>
                          <p:cTn id="54" fill="hold">
                            <p:stCondLst>
                              <p:cond delay="4950"/>
                            </p:stCondLst>
                            <p:childTnLst>
                              <p:par>
                                <p:cTn id="55" presetID="22" presetClass="entr" presetSubtype="2" fill="hold" grpId="0" nodeType="afterEffect">
                                  <p:stCondLst>
                                    <p:cond delay="0"/>
                                  </p:stCondLst>
                                  <p:childTnLst>
                                    <p:set>
                                      <p:cBhvr>
                                        <p:cTn id="56" dur="1" fill="hold">
                                          <p:stCondLst>
                                            <p:cond delay="0"/>
                                          </p:stCondLst>
                                        </p:cTn>
                                        <p:tgtEl>
                                          <p:spTgt spid="60"/>
                                        </p:tgtEl>
                                        <p:attrNameLst>
                                          <p:attrName>style.visibility</p:attrName>
                                        </p:attrNameLst>
                                      </p:cBhvr>
                                      <p:to>
                                        <p:strVal val="visible"/>
                                      </p:to>
                                    </p:set>
                                    <p:animEffect transition="in" filter="wipe(right)">
                                      <p:cBhvr>
                                        <p:cTn id="57" dur="500"/>
                                        <p:tgtEl>
                                          <p:spTgt spid="60"/>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64"/>
                                        </p:tgtEl>
                                        <p:attrNameLst>
                                          <p:attrName>style.visibility</p:attrName>
                                        </p:attrNameLst>
                                      </p:cBhvr>
                                      <p:to>
                                        <p:strVal val="visible"/>
                                      </p:to>
                                    </p:set>
                                    <p:animEffect transition="in" filter="wipe(left)">
                                      <p:cBhvr>
                                        <p:cTn id="60" dur="500"/>
                                        <p:tgtEl>
                                          <p:spTgt spid="64"/>
                                        </p:tgtEl>
                                      </p:cBhvr>
                                    </p:animEffect>
                                  </p:childTnLst>
                                </p:cTn>
                              </p:par>
                            </p:childTnLst>
                          </p:cTn>
                        </p:par>
                        <p:par>
                          <p:cTn id="61" fill="hold">
                            <p:stCondLst>
                              <p:cond delay="5450"/>
                            </p:stCondLst>
                            <p:childTnLst>
                              <p:par>
                                <p:cTn id="62" presetID="22" presetClass="entr" presetSubtype="2" fill="hold" grpId="0" nodeType="afterEffect">
                                  <p:stCondLst>
                                    <p:cond delay="0"/>
                                  </p:stCondLst>
                                  <p:childTnLst>
                                    <p:set>
                                      <p:cBhvr>
                                        <p:cTn id="63" dur="1" fill="hold">
                                          <p:stCondLst>
                                            <p:cond delay="0"/>
                                          </p:stCondLst>
                                        </p:cTn>
                                        <p:tgtEl>
                                          <p:spTgt spid="61"/>
                                        </p:tgtEl>
                                        <p:attrNameLst>
                                          <p:attrName>style.visibility</p:attrName>
                                        </p:attrNameLst>
                                      </p:cBhvr>
                                      <p:to>
                                        <p:strVal val="visible"/>
                                      </p:to>
                                    </p:set>
                                    <p:animEffect transition="in" filter="wipe(right)">
                                      <p:cBhvr>
                                        <p:cTn id="64" dur="500"/>
                                        <p:tgtEl>
                                          <p:spTgt spid="61"/>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65"/>
                                        </p:tgtEl>
                                        <p:attrNameLst>
                                          <p:attrName>style.visibility</p:attrName>
                                        </p:attrNameLst>
                                      </p:cBhvr>
                                      <p:to>
                                        <p:strVal val="visible"/>
                                      </p:to>
                                    </p:set>
                                    <p:animEffect transition="in" filter="wipe(left)">
                                      <p:cBhvr>
                                        <p:cTn id="67" dur="500"/>
                                        <p:tgtEl>
                                          <p:spTgt spid="65"/>
                                        </p:tgtEl>
                                      </p:cBhvr>
                                    </p:animEffect>
                                  </p:childTnLst>
                                </p:cTn>
                              </p:par>
                            </p:childTnLst>
                          </p:cTn>
                        </p:par>
                        <p:par>
                          <p:cTn id="68" fill="hold">
                            <p:stCondLst>
                              <p:cond delay="5950"/>
                            </p:stCondLst>
                            <p:childTnLst>
                              <p:par>
                                <p:cTn id="69" presetID="22" presetClass="entr" presetSubtype="2" fill="hold" grpId="0" nodeType="afterEffect">
                                  <p:stCondLst>
                                    <p:cond delay="0"/>
                                  </p:stCondLst>
                                  <p:childTnLst>
                                    <p:set>
                                      <p:cBhvr>
                                        <p:cTn id="70" dur="1" fill="hold">
                                          <p:stCondLst>
                                            <p:cond delay="0"/>
                                          </p:stCondLst>
                                        </p:cTn>
                                        <p:tgtEl>
                                          <p:spTgt spid="62"/>
                                        </p:tgtEl>
                                        <p:attrNameLst>
                                          <p:attrName>style.visibility</p:attrName>
                                        </p:attrNameLst>
                                      </p:cBhvr>
                                      <p:to>
                                        <p:strVal val="visible"/>
                                      </p:to>
                                    </p:set>
                                    <p:animEffect transition="in" filter="wipe(right)">
                                      <p:cBhvr>
                                        <p:cTn id="71" dur="500"/>
                                        <p:tgtEl>
                                          <p:spTgt spid="62"/>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wipe(left)">
                                      <p:cBhvr>
                                        <p:cTn id="74" dur="500"/>
                                        <p:tgtEl>
                                          <p:spTgt spid="66"/>
                                        </p:tgtEl>
                                      </p:cBhvr>
                                    </p:animEffect>
                                  </p:childTnLst>
                                </p:cTn>
                              </p:par>
                            </p:childTnLst>
                          </p:cTn>
                        </p:par>
                        <p:par>
                          <p:cTn id="75" fill="hold">
                            <p:stCondLst>
                              <p:cond delay="6450"/>
                            </p:stCondLst>
                            <p:childTnLst>
                              <p:par>
                                <p:cTn id="76" presetID="22" presetClass="entr" presetSubtype="2" fill="hold" grpId="0" nodeType="afterEffect">
                                  <p:stCondLst>
                                    <p:cond delay="0"/>
                                  </p:stCondLst>
                                  <p:childTnLst>
                                    <p:set>
                                      <p:cBhvr>
                                        <p:cTn id="77" dur="1" fill="hold">
                                          <p:stCondLst>
                                            <p:cond delay="0"/>
                                          </p:stCondLst>
                                        </p:cTn>
                                        <p:tgtEl>
                                          <p:spTgt spid="63"/>
                                        </p:tgtEl>
                                        <p:attrNameLst>
                                          <p:attrName>style.visibility</p:attrName>
                                        </p:attrNameLst>
                                      </p:cBhvr>
                                      <p:to>
                                        <p:strVal val="visible"/>
                                      </p:to>
                                    </p:set>
                                    <p:animEffect transition="in" filter="wipe(right)">
                                      <p:cBhvr>
                                        <p:cTn id="78" dur="500"/>
                                        <p:tgtEl>
                                          <p:spTgt spid="63"/>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67"/>
                                        </p:tgtEl>
                                        <p:attrNameLst>
                                          <p:attrName>style.visibility</p:attrName>
                                        </p:attrNameLst>
                                      </p:cBhvr>
                                      <p:to>
                                        <p:strVal val="visible"/>
                                      </p:to>
                                    </p:set>
                                    <p:animEffect transition="in" filter="wipe(left)">
                                      <p:cBhvr>
                                        <p:cTn id="81"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6" grpId="0" animBg="1"/>
      <p:bldP spid="52" grpId="0" animBg="1"/>
      <p:bldP spid="56" grpId="0"/>
      <p:bldP spid="57" grpId="0"/>
      <p:bldP spid="58" grpId="0"/>
      <p:bldP spid="59" grpId="0"/>
      <p:bldP spid="60" grpId="0" animBg="1"/>
      <p:bldP spid="61" grpId="0" animBg="1"/>
      <p:bldP spid="62" grpId="0" animBg="1"/>
      <p:bldP spid="63" grpId="0" animBg="1"/>
      <p:bldP spid="64" grpId="0" animBg="1"/>
      <p:bldP spid="65" grpId="0" animBg="1"/>
      <p:bldP spid="66" grpId="0" animBg="1"/>
      <p:bldP spid="67" grpId="0" animBg="1"/>
      <p:bldP spid="6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a:xfrm>
            <a:off x="1011203" y="208731"/>
            <a:ext cx="553964" cy="558108"/>
            <a:chOff x="304800" y="673100"/>
            <a:chExt cx="4000500" cy="4000500"/>
          </a:xfrm>
          <a:effectLst>
            <a:outerShdw blurRad="444500" dist="254000" dir="8100000" algn="tr" rotWithShape="0">
              <a:prstClr val="black">
                <a:alpha val="24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2" name="椭圆 21"/>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 name="组合 22"/>
          <p:cNvGrpSpPr/>
          <p:nvPr/>
        </p:nvGrpSpPr>
        <p:grpSpPr>
          <a:xfrm>
            <a:off x="796889" y="851674"/>
            <a:ext cx="357190" cy="359864"/>
            <a:chOff x="304800" y="673100"/>
            <a:chExt cx="4000500" cy="4000500"/>
          </a:xfrm>
          <a:effectLst>
            <a:outerShdw blurRad="444500" dist="254000" dir="8100000" algn="tr" rotWithShape="0">
              <a:prstClr val="black">
                <a:alpha val="24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5" name="椭圆 24"/>
            <p:cNvSpPr/>
            <p:nvPr/>
          </p:nvSpPr>
          <p:spPr>
            <a:xfrm>
              <a:off x="392109" y="760409"/>
              <a:ext cx="3825870" cy="382587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 name="组合 25"/>
          <p:cNvGrpSpPr/>
          <p:nvPr/>
        </p:nvGrpSpPr>
        <p:grpSpPr>
          <a:xfrm>
            <a:off x="-203243" y="-230052"/>
            <a:ext cx="1357322" cy="1367477"/>
            <a:chOff x="304800" y="673100"/>
            <a:chExt cx="4000500" cy="4000500"/>
          </a:xfrm>
          <a:effectLst>
            <a:outerShdw blurRad="444500" dist="254000" dir="8100000" algn="tr" rotWithShape="0">
              <a:prstClr val="black">
                <a:alpha val="24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392100" y="760400"/>
              <a:ext cx="3825879" cy="382587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29" name="直接连接符 28"/>
          <p:cNvCxnSpPr/>
          <p:nvPr/>
        </p:nvCxnSpPr>
        <p:spPr>
          <a:xfrm>
            <a:off x="1797021" y="827749"/>
            <a:ext cx="8286808" cy="23924"/>
          </a:xfrm>
          <a:prstGeom prst="line">
            <a:avLst/>
          </a:prstGeom>
        </p:spPr>
        <p:style>
          <a:lnRef idx="3">
            <a:schemeClr val="accent5"/>
          </a:lnRef>
          <a:fillRef idx="0">
            <a:schemeClr val="accent5"/>
          </a:fillRef>
          <a:effectRef idx="2">
            <a:schemeClr val="accent5"/>
          </a:effectRef>
          <a:fontRef idx="minor">
            <a:schemeClr val="tx1"/>
          </a:fontRef>
        </p:style>
      </p:cxnSp>
      <p:cxnSp>
        <p:nvCxnSpPr>
          <p:cNvPr id="46" name="直接连接符 45"/>
          <p:cNvCxnSpPr/>
          <p:nvPr/>
        </p:nvCxnSpPr>
        <p:spPr>
          <a:xfrm>
            <a:off x="0" y="3939467"/>
            <a:ext cx="1835696"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47" name="直接连接符 46"/>
          <p:cNvCxnSpPr/>
          <p:nvPr/>
        </p:nvCxnSpPr>
        <p:spPr>
          <a:xfrm flipV="1">
            <a:off x="1835696" y="3363403"/>
            <a:ext cx="360040" cy="576064"/>
          </a:xfrm>
          <a:prstGeom prst="line">
            <a:avLst/>
          </a:prstGeom>
        </p:spPr>
        <p:style>
          <a:lnRef idx="3">
            <a:schemeClr val="accent1"/>
          </a:lnRef>
          <a:fillRef idx="0">
            <a:schemeClr val="accent1"/>
          </a:fillRef>
          <a:effectRef idx="2">
            <a:schemeClr val="accent1"/>
          </a:effectRef>
          <a:fontRef idx="minor">
            <a:schemeClr val="tx1"/>
          </a:fontRef>
        </p:style>
      </p:cxnSp>
      <p:cxnSp>
        <p:nvCxnSpPr>
          <p:cNvPr id="48" name="直接连接符 47"/>
          <p:cNvCxnSpPr/>
          <p:nvPr/>
        </p:nvCxnSpPr>
        <p:spPr>
          <a:xfrm>
            <a:off x="2195736" y="3363403"/>
            <a:ext cx="576064" cy="1944216"/>
          </a:xfrm>
          <a:prstGeom prst="line">
            <a:avLst/>
          </a:prstGeom>
        </p:spPr>
        <p:style>
          <a:lnRef idx="3">
            <a:schemeClr val="accent1"/>
          </a:lnRef>
          <a:fillRef idx="0">
            <a:schemeClr val="accent1"/>
          </a:fillRef>
          <a:effectRef idx="2">
            <a:schemeClr val="accent1"/>
          </a:effectRef>
          <a:fontRef idx="minor">
            <a:schemeClr val="tx1"/>
          </a:fontRef>
        </p:style>
      </p:cxnSp>
      <p:cxnSp>
        <p:nvCxnSpPr>
          <p:cNvPr id="49" name="直接连接符 48"/>
          <p:cNvCxnSpPr/>
          <p:nvPr/>
        </p:nvCxnSpPr>
        <p:spPr>
          <a:xfrm flipV="1">
            <a:off x="2771800" y="1923243"/>
            <a:ext cx="1008112" cy="3384376"/>
          </a:xfrm>
          <a:prstGeom prst="line">
            <a:avLst/>
          </a:prstGeom>
        </p:spPr>
        <p:style>
          <a:lnRef idx="3">
            <a:schemeClr val="accent1"/>
          </a:lnRef>
          <a:fillRef idx="0">
            <a:schemeClr val="accent1"/>
          </a:fillRef>
          <a:effectRef idx="2">
            <a:schemeClr val="accent1"/>
          </a:effectRef>
          <a:fontRef idx="minor">
            <a:schemeClr val="tx1"/>
          </a:fontRef>
        </p:style>
      </p:cxnSp>
      <p:cxnSp>
        <p:nvCxnSpPr>
          <p:cNvPr id="50" name="直接连接符 49"/>
          <p:cNvCxnSpPr/>
          <p:nvPr/>
        </p:nvCxnSpPr>
        <p:spPr>
          <a:xfrm>
            <a:off x="3779912" y="1923243"/>
            <a:ext cx="360040" cy="2016224"/>
          </a:xfrm>
          <a:prstGeom prst="line">
            <a:avLst/>
          </a:prstGeom>
        </p:spPr>
        <p:style>
          <a:lnRef idx="3">
            <a:schemeClr val="accent1"/>
          </a:lnRef>
          <a:fillRef idx="0">
            <a:schemeClr val="accent1"/>
          </a:fillRef>
          <a:effectRef idx="2">
            <a:schemeClr val="accent1"/>
          </a:effectRef>
          <a:fontRef idx="minor">
            <a:schemeClr val="tx1"/>
          </a:fontRef>
        </p:style>
      </p:cxnSp>
      <p:cxnSp>
        <p:nvCxnSpPr>
          <p:cNvPr id="51" name="直接连接符 50"/>
          <p:cNvCxnSpPr/>
          <p:nvPr/>
        </p:nvCxnSpPr>
        <p:spPr>
          <a:xfrm flipV="1">
            <a:off x="4139952" y="3923507"/>
            <a:ext cx="3443547" cy="15960"/>
          </a:xfrm>
          <a:prstGeom prst="line">
            <a:avLst/>
          </a:prstGeom>
        </p:spPr>
        <p:style>
          <a:lnRef idx="3">
            <a:schemeClr val="accent1"/>
          </a:lnRef>
          <a:fillRef idx="0">
            <a:schemeClr val="accent1"/>
          </a:fillRef>
          <a:effectRef idx="2">
            <a:schemeClr val="accent1"/>
          </a:effectRef>
          <a:fontRef idx="minor">
            <a:schemeClr val="tx1"/>
          </a:fontRef>
        </p:style>
      </p:cxnSp>
      <p:sp>
        <p:nvSpPr>
          <p:cNvPr id="52" name="弧形 51"/>
          <p:cNvSpPr/>
          <p:nvPr/>
        </p:nvSpPr>
        <p:spPr>
          <a:xfrm rot="8100000" flipV="1">
            <a:off x="2415379" y="4879190"/>
            <a:ext cx="712842" cy="712842"/>
          </a:xfrm>
          <a:prstGeom prst="arc">
            <a:avLst>
              <a:gd name="adj1" fmla="val 15715657"/>
              <a:gd name="adj2" fmla="val 11206376"/>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zh-CN" altLang="en-US"/>
          </a:p>
        </p:txBody>
      </p:sp>
      <p:sp>
        <p:nvSpPr>
          <p:cNvPr id="53" name="椭圆 52"/>
          <p:cNvSpPr/>
          <p:nvPr/>
        </p:nvSpPr>
        <p:spPr>
          <a:xfrm>
            <a:off x="2699792" y="5163603"/>
            <a:ext cx="144016" cy="144016"/>
          </a:xfrm>
          <a:prstGeom prst="ellipse">
            <a:avLst/>
          </a:prstGeom>
          <a:solidFill>
            <a:srgbClr val="0070C0"/>
          </a:solidFill>
          <a:ln>
            <a:solidFill>
              <a:srgbClr val="0070C0"/>
            </a:solidFill>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a:p>
        </p:txBody>
      </p:sp>
      <p:cxnSp>
        <p:nvCxnSpPr>
          <p:cNvPr id="54" name="直接连接符 53"/>
          <p:cNvCxnSpPr/>
          <p:nvPr/>
        </p:nvCxnSpPr>
        <p:spPr>
          <a:xfrm flipV="1">
            <a:off x="7558704" y="3617629"/>
            <a:ext cx="0" cy="303836"/>
          </a:xfrm>
          <a:prstGeom prst="line">
            <a:avLst/>
          </a:prstGeom>
        </p:spPr>
        <p:style>
          <a:lnRef idx="3">
            <a:schemeClr val="accent1"/>
          </a:lnRef>
          <a:fillRef idx="0">
            <a:schemeClr val="accent1"/>
          </a:fillRef>
          <a:effectRef idx="2">
            <a:schemeClr val="accent1"/>
          </a:effectRef>
          <a:fontRef idx="minor">
            <a:schemeClr val="tx1"/>
          </a:fontRef>
        </p:style>
      </p:cxnSp>
      <p:cxnSp>
        <p:nvCxnSpPr>
          <p:cNvPr id="55" name="直接连接符 54"/>
          <p:cNvCxnSpPr/>
          <p:nvPr/>
        </p:nvCxnSpPr>
        <p:spPr>
          <a:xfrm>
            <a:off x="8797945" y="3617629"/>
            <a:ext cx="0" cy="324036"/>
          </a:xfrm>
          <a:prstGeom prst="line">
            <a:avLst/>
          </a:prstGeom>
        </p:spPr>
        <p:style>
          <a:lnRef idx="3">
            <a:schemeClr val="accent1"/>
          </a:lnRef>
          <a:fillRef idx="0">
            <a:schemeClr val="accent1"/>
          </a:fillRef>
          <a:effectRef idx="2">
            <a:schemeClr val="accent1"/>
          </a:effectRef>
          <a:fontRef idx="minor">
            <a:schemeClr val="tx1"/>
          </a:fontRef>
        </p:style>
      </p:cxnSp>
      <p:cxnSp>
        <p:nvCxnSpPr>
          <p:cNvPr id="56" name="直接连接符 55"/>
          <p:cNvCxnSpPr/>
          <p:nvPr/>
        </p:nvCxnSpPr>
        <p:spPr>
          <a:xfrm flipV="1">
            <a:off x="8797945" y="3923507"/>
            <a:ext cx="3082905" cy="18158"/>
          </a:xfrm>
          <a:prstGeom prst="line">
            <a:avLst/>
          </a:prstGeom>
        </p:spPr>
        <p:style>
          <a:lnRef idx="3">
            <a:schemeClr val="accent1"/>
          </a:lnRef>
          <a:fillRef idx="0">
            <a:schemeClr val="accent1"/>
          </a:fillRef>
          <a:effectRef idx="2">
            <a:schemeClr val="accent1"/>
          </a:effectRef>
          <a:fontRef idx="minor">
            <a:schemeClr val="tx1"/>
          </a:fontRef>
        </p:style>
      </p:cxnSp>
      <p:grpSp>
        <p:nvGrpSpPr>
          <p:cNvPr id="62" name="组合 61"/>
          <p:cNvGrpSpPr/>
          <p:nvPr/>
        </p:nvGrpSpPr>
        <p:grpSpPr>
          <a:xfrm>
            <a:off x="7540617" y="1995251"/>
            <a:ext cx="1221554" cy="186955"/>
            <a:chOff x="6084168" y="627534"/>
            <a:chExt cx="1221554" cy="186955"/>
          </a:xfrm>
        </p:grpSpPr>
        <p:cxnSp>
          <p:nvCxnSpPr>
            <p:cNvPr id="63" name="直接连接符 62"/>
            <p:cNvCxnSpPr/>
            <p:nvPr/>
          </p:nvCxnSpPr>
          <p:spPr>
            <a:xfrm flipH="1">
              <a:off x="6264188" y="627534"/>
              <a:ext cx="861514"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4" name="直接连接符 63"/>
            <p:cNvCxnSpPr>
              <a:cxnSpLocks noChangeAspect="1"/>
            </p:cNvCxnSpPr>
            <p:nvPr/>
          </p:nvCxnSpPr>
          <p:spPr>
            <a:xfrm flipH="1">
              <a:off x="6084168" y="627534"/>
              <a:ext cx="180020" cy="180020"/>
            </a:xfrm>
            <a:prstGeom prst="line">
              <a:avLst/>
            </a:prstGeom>
          </p:spPr>
          <p:style>
            <a:lnRef idx="3">
              <a:schemeClr val="accent1"/>
            </a:lnRef>
            <a:fillRef idx="0">
              <a:schemeClr val="accent1"/>
            </a:fillRef>
            <a:effectRef idx="2">
              <a:schemeClr val="accent1"/>
            </a:effectRef>
            <a:fontRef idx="minor">
              <a:schemeClr val="tx1"/>
            </a:fontRef>
          </p:style>
        </p:cxnSp>
        <p:cxnSp>
          <p:nvCxnSpPr>
            <p:cNvPr id="65" name="直接连接符 64"/>
            <p:cNvCxnSpPr>
              <a:cxnSpLocks noChangeAspect="1"/>
            </p:cNvCxnSpPr>
            <p:nvPr/>
          </p:nvCxnSpPr>
          <p:spPr>
            <a:xfrm>
              <a:off x="7125702" y="634469"/>
              <a:ext cx="180020" cy="180020"/>
            </a:xfrm>
            <a:prstGeom prst="line">
              <a:avLst/>
            </a:prstGeom>
          </p:spPr>
          <p:style>
            <a:lnRef idx="3">
              <a:schemeClr val="accent1"/>
            </a:lnRef>
            <a:fillRef idx="0">
              <a:schemeClr val="accent1"/>
            </a:fillRef>
            <a:effectRef idx="2">
              <a:schemeClr val="accent1"/>
            </a:effectRef>
            <a:fontRef idx="minor">
              <a:schemeClr val="tx1"/>
            </a:fontRef>
          </p:style>
        </p:cxnSp>
      </p:grpSp>
      <p:grpSp>
        <p:nvGrpSpPr>
          <p:cNvPr id="66" name="组合 65"/>
          <p:cNvGrpSpPr/>
          <p:nvPr/>
        </p:nvGrpSpPr>
        <p:grpSpPr>
          <a:xfrm>
            <a:off x="8044673" y="2182206"/>
            <a:ext cx="736676" cy="1433225"/>
            <a:chOff x="6588224" y="814489"/>
            <a:chExt cx="736676" cy="1433225"/>
          </a:xfrm>
        </p:grpSpPr>
        <p:cxnSp>
          <p:nvCxnSpPr>
            <p:cNvPr id="67" name="直接连接符 66"/>
            <p:cNvCxnSpPr/>
            <p:nvPr/>
          </p:nvCxnSpPr>
          <p:spPr>
            <a:xfrm flipV="1">
              <a:off x="6588224" y="1491630"/>
              <a:ext cx="736676" cy="756084"/>
            </a:xfrm>
            <a:prstGeom prst="line">
              <a:avLst/>
            </a:prstGeom>
          </p:spPr>
          <p:style>
            <a:lnRef idx="3">
              <a:schemeClr val="accent1"/>
            </a:lnRef>
            <a:fillRef idx="0">
              <a:schemeClr val="accent1"/>
            </a:fillRef>
            <a:effectRef idx="2">
              <a:schemeClr val="accent1"/>
            </a:effectRef>
            <a:fontRef idx="minor">
              <a:schemeClr val="tx1"/>
            </a:fontRef>
          </p:style>
        </p:cxnSp>
        <p:cxnSp>
          <p:nvCxnSpPr>
            <p:cNvPr id="68" name="直接连接符 67"/>
            <p:cNvCxnSpPr/>
            <p:nvPr/>
          </p:nvCxnSpPr>
          <p:spPr>
            <a:xfrm>
              <a:off x="7324900" y="814489"/>
              <a:ext cx="0" cy="677141"/>
            </a:xfrm>
            <a:prstGeom prst="line">
              <a:avLst/>
            </a:prstGeom>
          </p:spPr>
          <p:style>
            <a:lnRef idx="3">
              <a:schemeClr val="accent1"/>
            </a:lnRef>
            <a:fillRef idx="0">
              <a:schemeClr val="accent1"/>
            </a:fillRef>
            <a:effectRef idx="2">
              <a:schemeClr val="accent1"/>
            </a:effectRef>
            <a:fontRef idx="minor">
              <a:schemeClr val="tx1"/>
            </a:fontRef>
          </p:style>
        </p:cxnSp>
      </p:grpSp>
      <p:cxnSp>
        <p:nvCxnSpPr>
          <p:cNvPr id="69" name="直接连接符 68"/>
          <p:cNvCxnSpPr/>
          <p:nvPr/>
        </p:nvCxnSpPr>
        <p:spPr>
          <a:xfrm flipH="1">
            <a:off x="7900657" y="2283283"/>
            <a:ext cx="501475" cy="0"/>
          </a:xfrm>
          <a:prstGeom prst="line">
            <a:avLst/>
          </a:prstGeom>
        </p:spPr>
        <p:style>
          <a:lnRef idx="3">
            <a:schemeClr val="accent1"/>
          </a:lnRef>
          <a:fillRef idx="0">
            <a:schemeClr val="accent1"/>
          </a:fillRef>
          <a:effectRef idx="2">
            <a:schemeClr val="accent1"/>
          </a:effectRef>
          <a:fontRef idx="minor">
            <a:schemeClr val="tx1"/>
          </a:fontRef>
        </p:style>
      </p:cxnSp>
      <p:grpSp>
        <p:nvGrpSpPr>
          <p:cNvPr id="70" name="组合 69"/>
          <p:cNvGrpSpPr/>
          <p:nvPr/>
        </p:nvGrpSpPr>
        <p:grpSpPr>
          <a:xfrm>
            <a:off x="7558704" y="2283283"/>
            <a:ext cx="918017" cy="1350065"/>
            <a:chOff x="6102255" y="915566"/>
            <a:chExt cx="918017" cy="1350065"/>
          </a:xfrm>
        </p:grpSpPr>
        <p:cxnSp>
          <p:nvCxnSpPr>
            <p:cNvPr id="71" name="直接连接符 70"/>
            <p:cNvCxnSpPr/>
            <p:nvPr/>
          </p:nvCxnSpPr>
          <p:spPr>
            <a:xfrm flipV="1">
              <a:off x="7020272" y="987574"/>
              <a:ext cx="0" cy="360040"/>
            </a:xfrm>
            <a:prstGeom prst="line">
              <a:avLst/>
            </a:prstGeom>
          </p:spPr>
          <p:style>
            <a:lnRef idx="3">
              <a:schemeClr val="accent1"/>
            </a:lnRef>
            <a:fillRef idx="0">
              <a:schemeClr val="accent1"/>
            </a:fillRef>
            <a:effectRef idx="2">
              <a:schemeClr val="accent1"/>
            </a:effectRef>
            <a:fontRef idx="minor">
              <a:schemeClr val="tx1"/>
            </a:fontRef>
          </p:style>
        </p:cxnSp>
        <p:cxnSp>
          <p:nvCxnSpPr>
            <p:cNvPr id="72" name="直接连接符 71"/>
            <p:cNvCxnSpPr/>
            <p:nvPr/>
          </p:nvCxnSpPr>
          <p:spPr>
            <a:xfrm>
              <a:off x="6945682" y="915566"/>
              <a:ext cx="74590" cy="72008"/>
            </a:xfrm>
            <a:prstGeom prst="line">
              <a:avLst/>
            </a:prstGeom>
          </p:spPr>
          <p:style>
            <a:lnRef idx="3">
              <a:schemeClr val="accent1"/>
            </a:lnRef>
            <a:fillRef idx="0">
              <a:schemeClr val="accent1"/>
            </a:fillRef>
            <a:effectRef idx="2">
              <a:schemeClr val="accent1"/>
            </a:effectRef>
            <a:fontRef idx="minor">
              <a:schemeClr val="tx1"/>
            </a:fontRef>
          </p:style>
        </p:cxnSp>
        <p:cxnSp>
          <p:nvCxnSpPr>
            <p:cNvPr id="73" name="直接连接符 72"/>
            <p:cNvCxnSpPr/>
            <p:nvPr/>
          </p:nvCxnSpPr>
          <p:spPr>
            <a:xfrm flipV="1">
              <a:off x="6102255" y="1347616"/>
              <a:ext cx="918017" cy="918015"/>
            </a:xfrm>
            <a:prstGeom prst="line">
              <a:avLst/>
            </a:prstGeom>
          </p:spPr>
          <p:style>
            <a:lnRef idx="3">
              <a:schemeClr val="accent1"/>
            </a:lnRef>
            <a:fillRef idx="0">
              <a:schemeClr val="accent1"/>
            </a:fillRef>
            <a:effectRef idx="2">
              <a:schemeClr val="accent1"/>
            </a:effectRef>
            <a:fontRef idx="minor">
              <a:schemeClr val="tx1"/>
            </a:fontRef>
          </p:style>
        </p:cxnSp>
      </p:grpSp>
      <p:cxnSp>
        <p:nvCxnSpPr>
          <p:cNvPr id="74" name="直接连接符 73"/>
          <p:cNvCxnSpPr/>
          <p:nvPr/>
        </p:nvCxnSpPr>
        <p:spPr>
          <a:xfrm>
            <a:off x="7540617" y="2175271"/>
            <a:ext cx="0" cy="360040"/>
          </a:xfrm>
          <a:prstGeom prst="line">
            <a:avLst/>
          </a:prstGeom>
        </p:spPr>
        <p:style>
          <a:lnRef idx="3">
            <a:schemeClr val="accent1"/>
          </a:lnRef>
          <a:fillRef idx="0">
            <a:schemeClr val="accent1"/>
          </a:fillRef>
          <a:effectRef idx="2">
            <a:schemeClr val="accent1"/>
          </a:effectRef>
          <a:fontRef idx="minor">
            <a:schemeClr val="tx1"/>
          </a:fontRef>
        </p:style>
      </p:cxnSp>
      <p:cxnSp>
        <p:nvCxnSpPr>
          <p:cNvPr id="75" name="直接连接符 74"/>
          <p:cNvCxnSpPr/>
          <p:nvPr/>
        </p:nvCxnSpPr>
        <p:spPr>
          <a:xfrm>
            <a:off x="7540617" y="2544157"/>
            <a:ext cx="36004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76" name="直接连接符 75"/>
          <p:cNvCxnSpPr/>
          <p:nvPr/>
        </p:nvCxnSpPr>
        <p:spPr>
          <a:xfrm>
            <a:off x="7900657" y="2283283"/>
            <a:ext cx="0" cy="252028"/>
          </a:xfrm>
          <a:prstGeom prst="line">
            <a:avLst/>
          </a:prstGeom>
        </p:spPr>
        <p:style>
          <a:lnRef idx="3">
            <a:schemeClr val="accent1"/>
          </a:lnRef>
          <a:fillRef idx="0">
            <a:schemeClr val="accent1"/>
          </a:fillRef>
          <a:effectRef idx="2">
            <a:schemeClr val="accent1"/>
          </a:effectRef>
          <a:fontRef idx="minor">
            <a:schemeClr val="tx1"/>
          </a:fontRef>
        </p:style>
      </p:cxnSp>
      <p:cxnSp>
        <p:nvCxnSpPr>
          <p:cNvPr id="77" name="直接连接符 76"/>
          <p:cNvCxnSpPr/>
          <p:nvPr/>
        </p:nvCxnSpPr>
        <p:spPr>
          <a:xfrm>
            <a:off x="8044673" y="3615431"/>
            <a:ext cx="753272" cy="0"/>
          </a:xfrm>
          <a:prstGeom prst="line">
            <a:avLst/>
          </a:prstGeom>
        </p:spPr>
        <p:style>
          <a:lnRef idx="3">
            <a:schemeClr val="accent1"/>
          </a:lnRef>
          <a:fillRef idx="0">
            <a:schemeClr val="accent1"/>
          </a:fillRef>
          <a:effectRef idx="2">
            <a:schemeClr val="accent1"/>
          </a:effectRef>
          <a:fontRef idx="minor">
            <a:schemeClr val="tx1"/>
          </a:fontRef>
        </p:style>
      </p:cxnSp>
      <p:sp>
        <p:nvSpPr>
          <p:cNvPr id="81" name="TextBox 80"/>
          <p:cNvSpPr txBox="1"/>
          <p:nvPr/>
        </p:nvSpPr>
        <p:spPr>
          <a:xfrm>
            <a:off x="8226441" y="4423573"/>
            <a:ext cx="2707793" cy="707886"/>
          </a:xfrm>
          <a:prstGeom prst="rect">
            <a:avLst/>
          </a:prstGeom>
          <a:noFill/>
        </p:spPr>
        <p:txBody>
          <a:bodyPr wrap="none" rtlCol="0">
            <a:spAutoFit/>
          </a:bodyPr>
          <a:lstStyle/>
          <a:p>
            <a:r>
              <a:rPr lang="zh-CN" altLang="en-US" sz="4000" dirty="0" smtClean="0">
                <a:solidFill>
                  <a:srgbClr val="0070C0"/>
                </a:solidFill>
                <a:latin typeface="方正粗倩简体" pitchFamily="65" charset="-122"/>
                <a:ea typeface="方正粗倩简体" pitchFamily="65" charset="-122"/>
              </a:rPr>
              <a:t>完 成 情 况</a:t>
            </a:r>
            <a:endParaRPr lang="zh-CN" altLang="en-US" sz="4000" dirty="0">
              <a:solidFill>
                <a:srgbClr val="0070C0"/>
              </a:solidFill>
              <a:latin typeface="方正粗倩简体" pitchFamily="65" charset="-122"/>
              <a:ea typeface="方正粗倩简体" pitchFamily="65" charset="-122"/>
            </a:endParaRPr>
          </a:p>
        </p:txBody>
      </p:sp>
      <p:sp>
        <p:nvSpPr>
          <p:cNvPr id="82" name="矩形 81"/>
          <p:cNvSpPr/>
          <p:nvPr/>
        </p:nvSpPr>
        <p:spPr>
          <a:xfrm>
            <a:off x="0" y="5852333"/>
            <a:ext cx="11880850" cy="170893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TextBox 42"/>
          <p:cNvSpPr txBox="1"/>
          <p:nvPr/>
        </p:nvSpPr>
        <p:spPr>
          <a:xfrm>
            <a:off x="1511269" y="6138085"/>
            <a:ext cx="9144064" cy="1477328"/>
          </a:xfrm>
          <a:prstGeom prst="rect">
            <a:avLst/>
          </a:prstGeom>
          <a:noFill/>
        </p:spPr>
        <p:txBody>
          <a:bodyPr wrap="square" rtlCol="0">
            <a:spAutoFit/>
          </a:bodyPr>
          <a:lstStyle/>
          <a:p>
            <a:pPr>
              <a:lnSpc>
                <a:spcPct val="150000"/>
              </a:lnSpc>
            </a:pPr>
            <a:r>
              <a:rPr lang="zh-CN" altLang="en-US" sz="1200" dirty="0" smtClean="0">
                <a:solidFill>
                  <a:schemeClr val="bg1"/>
                </a:solidFill>
              </a:rPr>
              <a:t>        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添加文字添加文字添加文字添加文字添加文字添加文字</a:t>
            </a:r>
          </a:p>
          <a:p>
            <a:pPr>
              <a:lnSpc>
                <a:spcPct val="150000"/>
              </a:lnSpc>
            </a:pPr>
            <a:endParaRPr lang="zh-CN" altLang="en-US" sz="1200" dirty="0" smtClean="0">
              <a:solidFill>
                <a:schemeClr val="bg1"/>
              </a:solidFill>
            </a:endParaRPr>
          </a:p>
          <a:p>
            <a:pPr>
              <a:lnSpc>
                <a:spcPct val="150000"/>
              </a:lnSpc>
            </a:pPr>
            <a:endParaRPr lang="zh-CN" altLang="en-US" sz="12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
                                        <p:tgtEl>
                                          <p:spTgt spid="29"/>
                                        </p:tgtEl>
                                      </p:cBhvr>
                                    </p:animEffect>
                                  </p:childTnLst>
                                </p:cTn>
                              </p:par>
                              <p:par>
                                <p:cTn id="8" presetID="22" presetClass="entr" presetSubtype="8" fill="hold" nodeType="with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wipe(left)">
                                      <p:cBhvr>
                                        <p:cTn id="10" dur="200"/>
                                        <p:tgtEl>
                                          <p:spTgt spid="46"/>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47"/>
                                        </p:tgtEl>
                                        <p:attrNameLst>
                                          <p:attrName>style.visibility</p:attrName>
                                        </p:attrNameLst>
                                      </p:cBhvr>
                                      <p:to>
                                        <p:strVal val="visible"/>
                                      </p:to>
                                    </p:set>
                                    <p:animEffect transition="in" filter="wipe(down)">
                                      <p:cBhvr>
                                        <p:cTn id="14" dur="10"/>
                                        <p:tgtEl>
                                          <p:spTgt spid="4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2"/>
                                        </p:tgtEl>
                                        <p:attrNameLst>
                                          <p:attrName>style.visibility</p:attrName>
                                        </p:attrNameLst>
                                      </p:cBhvr>
                                      <p:to>
                                        <p:strVal val="visible"/>
                                      </p:to>
                                    </p:set>
                                    <p:anim calcmode="lin" valueType="num">
                                      <p:cBhvr>
                                        <p:cTn id="17" dur="500" fill="hold"/>
                                        <p:tgtEl>
                                          <p:spTgt spid="52"/>
                                        </p:tgtEl>
                                        <p:attrNameLst>
                                          <p:attrName>ppt_w</p:attrName>
                                        </p:attrNameLst>
                                      </p:cBhvr>
                                      <p:tavLst>
                                        <p:tav tm="0">
                                          <p:val>
                                            <p:fltVal val="0"/>
                                          </p:val>
                                        </p:tav>
                                        <p:tav tm="100000">
                                          <p:val>
                                            <p:strVal val="#ppt_w"/>
                                          </p:val>
                                        </p:tav>
                                      </p:tavLst>
                                    </p:anim>
                                    <p:anim calcmode="lin" valueType="num">
                                      <p:cBhvr>
                                        <p:cTn id="18" dur="500" fill="hold"/>
                                        <p:tgtEl>
                                          <p:spTgt spid="52"/>
                                        </p:tgtEl>
                                        <p:attrNameLst>
                                          <p:attrName>ppt_h</p:attrName>
                                        </p:attrNameLst>
                                      </p:cBhvr>
                                      <p:tavLst>
                                        <p:tav tm="0">
                                          <p:val>
                                            <p:fltVal val="0"/>
                                          </p:val>
                                        </p:tav>
                                        <p:tav tm="100000">
                                          <p:val>
                                            <p:strVal val="#ppt_h"/>
                                          </p:val>
                                        </p:tav>
                                      </p:tavLst>
                                    </p:anim>
                                    <p:animEffect transition="in" filter="fade">
                                      <p:cBhvr>
                                        <p:cTn id="19" dur="500"/>
                                        <p:tgtEl>
                                          <p:spTgt spid="5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p:cTn id="22" dur="500" fill="hold"/>
                                        <p:tgtEl>
                                          <p:spTgt spid="53"/>
                                        </p:tgtEl>
                                        <p:attrNameLst>
                                          <p:attrName>ppt_w</p:attrName>
                                        </p:attrNameLst>
                                      </p:cBhvr>
                                      <p:tavLst>
                                        <p:tav tm="0">
                                          <p:val>
                                            <p:fltVal val="0"/>
                                          </p:val>
                                        </p:tav>
                                        <p:tav tm="100000">
                                          <p:val>
                                            <p:strVal val="#ppt_w"/>
                                          </p:val>
                                        </p:tav>
                                      </p:tavLst>
                                    </p:anim>
                                    <p:anim calcmode="lin" valueType="num">
                                      <p:cBhvr>
                                        <p:cTn id="23" dur="500" fill="hold"/>
                                        <p:tgtEl>
                                          <p:spTgt spid="53"/>
                                        </p:tgtEl>
                                        <p:attrNameLst>
                                          <p:attrName>ppt_h</p:attrName>
                                        </p:attrNameLst>
                                      </p:cBhvr>
                                      <p:tavLst>
                                        <p:tav tm="0">
                                          <p:val>
                                            <p:fltVal val="0"/>
                                          </p:val>
                                        </p:tav>
                                        <p:tav tm="100000">
                                          <p:val>
                                            <p:strVal val="#ppt_h"/>
                                          </p:val>
                                        </p:tav>
                                      </p:tavLst>
                                    </p:anim>
                                    <p:animEffect transition="in" filter="fade">
                                      <p:cBhvr>
                                        <p:cTn id="24" dur="500"/>
                                        <p:tgtEl>
                                          <p:spTgt spid="53"/>
                                        </p:tgtEl>
                                      </p:cBhvr>
                                    </p:animEffect>
                                  </p:childTnLst>
                                </p:cTn>
                              </p:par>
                              <p:par>
                                <p:cTn id="25" presetID="22" presetClass="entr" presetSubtype="1" fill="hold" nodeType="with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up)">
                                      <p:cBhvr>
                                        <p:cTn id="27" dur="250"/>
                                        <p:tgtEl>
                                          <p:spTgt spid="48"/>
                                        </p:tgtEl>
                                      </p:cBhvr>
                                    </p:animEffect>
                                  </p:childTnLst>
                                </p:cTn>
                              </p:par>
                            </p:childTnLst>
                          </p:cTn>
                        </p:par>
                        <p:par>
                          <p:cTn id="28" fill="hold">
                            <p:stCondLst>
                              <p:cond delay="1000"/>
                            </p:stCondLst>
                            <p:childTnLst>
                              <p:par>
                                <p:cTn id="29" presetID="22" presetClass="entr" presetSubtype="4" fill="hold" nodeType="after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wipe(down)">
                                      <p:cBhvr>
                                        <p:cTn id="31" dur="250"/>
                                        <p:tgtEl>
                                          <p:spTgt spid="49"/>
                                        </p:tgtEl>
                                      </p:cBhvr>
                                    </p:animEffect>
                                  </p:childTnLst>
                                </p:cTn>
                              </p:par>
                            </p:childTnLst>
                          </p:cTn>
                        </p:par>
                        <p:par>
                          <p:cTn id="32" fill="hold">
                            <p:stCondLst>
                              <p:cond delay="1500"/>
                            </p:stCondLst>
                            <p:childTnLst>
                              <p:par>
                                <p:cTn id="33" presetID="22" presetClass="entr" presetSubtype="1"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wipe(up)">
                                      <p:cBhvr>
                                        <p:cTn id="35" dur="200"/>
                                        <p:tgtEl>
                                          <p:spTgt spid="50"/>
                                        </p:tgtEl>
                                      </p:cBhvr>
                                    </p:animEffect>
                                  </p:childTnLst>
                                </p:cTn>
                              </p:par>
                            </p:childTnLst>
                          </p:cTn>
                        </p:par>
                        <p:par>
                          <p:cTn id="36" fill="hold">
                            <p:stCondLst>
                              <p:cond delay="2000"/>
                            </p:stCondLst>
                            <p:childTnLst>
                              <p:par>
                                <p:cTn id="37" presetID="22" presetClass="entr" presetSubtype="8" fill="hold" nodeType="after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wipe(left)">
                                      <p:cBhvr>
                                        <p:cTn id="39" dur="250"/>
                                        <p:tgtEl>
                                          <p:spTgt spid="51"/>
                                        </p:tgtEl>
                                      </p:cBhvr>
                                    </p:animEffect>
                                  </p:childTnLst>
                                </p:cTn>
                              </p:par>
                            </p:childTnLst>
                          </p:cTn>
                        </p:par>
                        <p:par>
                          <p:cTn id="40" fill="hold">
                            <p:stCondLst>
                              <p:cond delay="2500"/>
                            </p:stCondLst>
                            <p:childTnLst>
                              <p:par>
                                <p:cTn id="41" presetID="22" presetClass="entr" presetSubtype="4" fill="hold" nodeType="after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wipe(down)">
                                      <p:cBhvr>
                                        <p:cTn id="43" dur="10"/>
                                        <p:tgtEl>
                                          <p:spTgt spid="54"/>
                                        </p:tgtEl>
                                      </p:cBhvr>
                                    </p:animEffect>
                                  </p:childTnLst>
                                </p:cTn>
                              </p:par>
                            </p:childTnLst>
                          </p:cTn>
                        </p:par>
                        <p:par>
                          <p:cTn id="44" fill="hold">
                            <p:stCondLst>
                              <p:cond delay="3000"/>
                            </p:stCondLst>
                            <p:childTnLst>
                              <p:par>
                                <p:cTn id="45" presetID="22" presetClass="entr" presetSubtype="4" fill="hold" nodeType="afterEffect">
                                  <p:stCondLst>
                                    <p:cond delay="0"/>
                                  </p:stCondLst>
                                  <p:childTnLst>
                                    <p:set>
                                      <p:cBhvr>
                                        <p:cTn id="46" dur="1" fill="hold">
                                          <p:stCondLst>
                                            <p:cond delay="0"/>
                                          </p:stCondLst>
                                        </p:cTn>
                                        <p:tgtEl>
                                          <p:spTgt spid="70"/>
                                        </p:tgtEl>
                                        <p:attrNameLst>
                                          <p:attrName>style.visibility</p:attrName>
                                        </p:attrNameLst>
                                      </p:cBhvr>
                                      <p:to>
                                        <p:strVal val="visible"/>
                                      </p:to>
                                    </p:set>
                                    <p:animEffect transition="in" filter="wipe(down)">
                                      <p:cBhvr>
                                        <p:cTn id="47" dur="250"/>
                                        <p:tgtEl>
                                          <p:spTgt spid="70"/>
                                        </p:tgtEl>
                                      </p:cBhvr>
                                    </p:animEffect>
                                  </p:childTnLst>
                                </p:cTn>
                              </p:par>
                            </p:childTnLst>
                          </p:cTn>
                        </p:par>
                        <p:par>
                          <p:cTn id="48" fill="hold">
                            <p:stCondLst>
                              <p:cond delay="3500"/>
                            </p:stCondLst>
                            <p:childTnLst>
                              <p:par>
                                <p:cTn id="49" presetID="22" presetClass="entr" presetSubtype="2" fill="hold" nodeType="afterEffect">
                                  <p:stCondLst>
                                    <p:cond delay="0"/>
                                  </p:stCondLst>
                                  <p:childTnLst>
                                    <p:set>
                                      <p:cBhvr>
                                        <p:cTn id="50" dur="1" fill="hold">
                                          <p:stCondLst>
                                            <p:cond delay="0"/>
                                          </p:stCondLst>
                                        </p:cTn>
                                        <p:tgtEl>
                                          <p:spTgt spid="69"/>
                                        </p:tgtEl>
                                        <p:attrNameLst>
                                          <p:attrName>style.visibility</p:attrName>
                                        </p:attrNameLst>
                                      </p:cBhvr>
                                      <p:to>
                                        <p:strVal val="visible"/>
                                      </p:to>
                                    </p:set>
                                    <p:animEffect transition="in" filter="wipe(right)">
                                      <p:cBhvr>
                                        <p:cTn id="51" dur="20"/>
                                        <p:tgtEl>
                                          <p:spTgt spid="69"/>
                                        </p:tgtEl>
                                      </p:cBhvr>
                                    </p:animEffect>
                                  </p:childTnLst>
                                </p:cTn>
                              </p:par>
                            </p:childTnLst>
                          </p:cTn>
                        </p:par>
                        <p:par>
                          <p:cTn id="52" fill="hold">
                            <p:stCondLst>
                              <p:cond delay="4000"/>
                            </p:stCondLst>
                            <p:childTnLst>
                              <p:par>
                                <p:cTn id="53" presetID="22" presetClass="entr" presetSubtype="1" fill="hold" nodeType="afterEffect">
                                  <p:stCondLst>
                                    <p:cond delay="0"/>
                                  </p:stCondLst>
                                  <p:childTnLst>
                                    <p:set>
                                      <p:cBhvr>
                                        <p:cTn id="54" dur="1" fill="hold">
                                          <p:stCondLst>
                                            <p:cond delay="0"/>
                                          </p:stCondLst>
                                        </p:cTn>
                                        <p:tgtEl>
                                          <p:spTgt spid="76"/>
                                        </p:tgtEl>
                                        <p:attrNameLst>
                                          <p:attrName>style.visibility</p:attrName>
                                        </p:attrNameLst>
                                      </p:cBhvr>
                                      <p:to>
                                        <p:strVal val="visible"/>
                                      </p:to>
                                    </p:set>
                                    <p:animEffect transition="in" filter="wipe(up)">
                                      <p:cBhvr>
                                        <p:cTn id="55" dur="10"/>
                                        <p:tgtEl>
                                          <p:spTgt spid="76"/>
                                        </p:tgtEl>
                                      </p:cBhvr>
                                    </p:animEffect>
                                  </p:childTnLst>
                                </p:cTn>
                              </p:par>
                            </p:childTnLst>
                          </p:cTn>
                        </p:par>
                        <p:par>
                          <p:cTn id="56" fill="hold">
                            <p:stCondLst>
                              <p:cond delay="4500"/>
                            </p:stCondLst>
                            <p:childTnLst>
                              <p:par>
                                <p:cTn id="57" presetID="22" presetClass="entr" presetSubtype="2" fill="hold" nodeType="afterEffect">
                                  <p:stCondLst>
                                    <p:cond delay="0"/>
                                  </p:stCondLst>
                                  <p:childTnLst>
                                    <p:set>
                                      <p:cBhvr>
                                        <p:cTn id="58" dur="1" fill="hold">
                                          <p:stCondLst>
                                            <p:cond delay="0"/>
                                          </p:stCondLst>
                                        </p:cTn>
                                        <p:tgtEl>
                                          <p:spTgt spid="75"/>
                                        </p:tgtEl>
                                        <p:attrNameLst>
                                          <p:attrName>style.visibility</p:attrName>
                                        </p:attrNameLst>
                                      </p:cBhvr>
                                      <p:to>
                                        <p:strVal val="visible"/>
                                      </p:to>
                                    </p:set>
                                    <p:animEffect transition="in" filter="wipe(right)">
                                      <p:cBhvr>
                                        <p:cTn id="59" dur="10"/>
                                        <p:tgtEl>
                                          <p:spTgt spid="75"/>
                                        </p:tgtEl>
                                      </p:cBhvr>
                                    </p:animEffect>
                                  </p:childTnLst>
                                </p:cTn>
                              </p:par>
                            </p:childTnLst>
                          </p:cTn>
                        </p:par>
                        <p:par>
                          <p:cTn id="60" fill="hold">
                            <p:stCondLst>
                              <p:cond delay="5000"/>
                            </p:stCondLst>
                            <p:childTnLst>
                              <p:par>
                                <p:cTn id="61" presetID="22" presetClass="entr" presetSubtype="4" fill="hold" nodeType="afterEffect">
                                  <p:stCondLst>
                                    <p:cond delay="0"/>
                                  </p:stCondLst>
                                  <p:childTnLst>
                                    <p:set>
                                      <p:cBhvr>
                                        <p:cTn id="62" dur="1" fill="hold">
                                          <p:stCondLst>
                                            <p:cond delay="0"/>
                                          </p:stCondLst>
                                        </p:cTn>
                                        <p:tgtEl>
                                          <p:spTgt spid="74"/>
                                        </p:tgtEl>
                                        <p:attrNameLst>
                                          <p:attrName>style.visibility</p:attrName>
                                        </p:attrNameLst>
                                      </p:cBhvr>
                                      <p:to>
                                        <p:strVal val="visible"/>
                                      </p:to>
                                    </p:set>
                                    <p:animEffect transition="in" filter="wipe(down)">
                                      <p:cBhvr>
                                        <p:cTn id="63" dur="10"/>
                                        <p:tgtEl>
                                          <p:spTgt spid="74"/>
                                        </p:tgtEl>
                                      </p:cBhvr>
                                    </p:animEffect>
                                  </p:childTnLst>
                                </p:cTn>
                              </p:par>
                            </p:childTnLst>
                          </p:cTn>
                        </p:par>
                        <p:par>
                          <p:cTn id="64" fill="hold">
                            <p:stCondLst>
                              <p:cond delay="5500"/>
                            </p:stCondLst>
                            <p:childTnLst>
                              <p:par>
                                <p:cTn id="65" presetID="22" presetClass="entr" presetSubtype="8" fill="hold" nodeType="afterEffect">
                                  <p:stCondLst>
                                    <p:cond delay="0"/>
                                  </p:stCondLst>
                                  <p:childTnLst>
                                    <p:set>
                                      <p:cBhvr>
                                        <p:cTn id="66" dur="1" fill="hold">
                                          <p:stCondLst>
                                            <p:cond delay="0"/>
                                          </p:stCondLst>
                                        </p:cTn>
                                        <p:tgtEl>
                                          <p:spTgt spid="62"/>
                                        </p:tgtEl>
                                        <p:attrNameLst>
                                          <p:attrName>style.visibility</p:attrName>
                                        </p:attrNameLst>
                                      </p:cBhvr>
                                      <p:to>
                                        <p:strVal val="visible"/>
                                      </p:to>
                                    </p:set>
                                    <p:animEffect transition="in" filter="wipe(left)">
                                      <p:cBhvr>
                                        <p:cTn id="67" dur="250"/>
                                        <p:tgtEl>
                                          <p:spTgt spid="62"/>
                                        </p:tgtEl>
                                      </p:cBhvr>
                                    </p:animEffect>
                                  </p:childTnLst>
                                </p:cTn>
                              </p:par>
                            </p:childTnLst>
                          </p:cTn>
                        </p:par>
                        <p:par>
                          <p:cTn id="68" fill="hold">
                            <p:stCondLst>
                              <p:cond delay="6000"/>
                            </p:stCondLst>
                            <p:childTnLst>
                              <p:par>
                                <p:cTn id="69" presetID="22" presetClass="entr" presetSubtype="1" fill="hold" nodeType="afterEffect">
                                  <p:stCondLst>
                                    <p:cond delay="0"/>
                                  </p:stCondLst>
                                  <p:childTnLst>
                                    <p:set>
                                      <p:cBhvr>
                                        <p:cTn id="70" dur="1" fill="hold">
                                          <p:stCondLst>
                                            <p:cond delay="0"/>
                                          </p:stCondLst>
                                        </p:cTn>
                                        <p:tgtEl>
                                          <p:spTgt spid="66"/>
                                        </p:tgtEl>
                                        <p:attrNameLst>
                                          <p:attrName>style.visibility</p:attrName>
                                        </p:attrNameLst>
                                      </p:cBhvr>
                                      <p:to>
                                        <p:strVal val="visible"/>
                                      </p:to>
                                    </p:set>
                                    <p:animEffect transition="in" filter="wipe(up)">
                                      <p:cBhvr>
                                        <p:cTn id="71" dur="250"/>
                                        <p:tgtEl>
                                          <p:spTgt spid="66"/>
                                        </p:tgtEl>
                                      </p:cBhvr>
                                    </p:animEffect>
                                  </p:childTnLst>
                                </p:cTn>
                              </p:par>
                            </p:childTnLst>
                          </p:cTn>
                        </p:par>
                        <p:par>
                          <p:cTn id="72" fill="hold">
                            <p:stCondLst>
                              <p:cond delay="6500"/>
                            </p:stCondLst>
                            <p:childTnLst>
                              <p:par>
                                <p:cTn id="73" presetID="22" presetClass="entr" presetSubtype="1" fill="hold" nodeType="afterEffect">
                                  <p:stCondLst>
                                    <p:cond delay="0"/>
                                  </p:stCondLst>
                                  <p:childTnLst>
                                    <p:set>
                                      <p:cBhvr>
                                        <p:cTn id="74" dur="1" fill="hold">
                                          <p:stCondLst>
                                            <p:cond delay="0"/>
                                          </p:stCondLst>
                                        </p:cTn>
                                        <p:tgtEl>
                                          <p:spTgt spid="77"/>
                                        </p:tgtEl>
                                        <p:attrNameLst>
                                          <p:attrName>style.visibility</p:attrName>
                                        </p:attrNameLst>
                                      </p:cBhvr>
                                      <p:to>
                                        <p:strVal val="visible"/>
                                      </p:to>
                                    </p:set>
                                    <p:animEffect transition="in" filter="wipe(up)">
                                      <p:cBhvr>
                                        <p:cTn id="75" dur="100"/>
                                        <p:tgtEl>
                                          <p:spTgt spid="77"/>
                                        </p:tgtEl>
                                      </p:cBhvr>
                                    </p:animEffect>
                                  </p:childTnLst>
                                </p:cTn>
                              </p:par>
                            </p:childTnLst>
                          </p:cTn>
                        </p:par>
                        <p:par>
                          <p:cTn id="76" fill="hold">
                            <p:stCondLst>
                              <p:cond delay="7000"/>
                            </p:stCondLst>
                            <p:childTnLst>
                              <p:par>
                                <p:cTn id="77" presetID="22" presetClass="entr" presetSubtype="1" fill="hold" nodeType="after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wipe(up)">
                                      <p:cBhvr>
                                        <p:cTn id="79" dur="10"/>
                                        <p:tgtEl>
                                          <p:spTgt spid="55"/>
                                        </p:tgtEl>
                                      </p:cBhvr>
                                    </p:animEffect>
                                  </p:childTnLst>
                                </p:cTn>
                              </p:par>
                            </p:childTnLst>
                          </p:cTn>
                        </p:par>
                        <p:par>
                          <p:cTn id="80" fill="hold">
                            <p:stCondLst>
                              <p:cond delay="7500"/>
                            </p:stCondLst>
                            <p:childTnLst>
                              <p:par>
                                <p:cTn id="81" presetID="22" presetClass="entr" presetSubtype="8" fill="hold" nodeType="afterEffect">
                                  <p:stCondLst>
                                    <p:cond delay="0"/>
                                  </p:stCondLst>
                                  <p:childTnLst>
                                    <p:set>
                                      <p:cBhvr>
                                        <p:cTn id="82" dur="1" fill="hold">
                                          <p:stCondLst>
                                            <p:cond delay="0"/>
                                          </p:stCondLst>
                                        </p:cTn>
                                        <p:tgtEl>
                                          <p:spTgt spid="56"/>
                                        </p:tgtEl>
                                        <p:attrNameLst>
                                          <p:attrName>style.visibility</p:attrName>
                                        </p:attrNameLst>
                                      </p:cBhvr>
                                      <p:to>
                                        <p:strVal val="visible"/>
                                      </p:to>
                                    </p:set>
                                    <p:animEffect transition="in" filter="wipe(left)">
                                      <p:cBhvr>
                                        <p:cTn id="83" dur="250"/>
                                        <p:tgtEl>
                                          <p:spTgt spid="56"/>
                                        </p:tgtEl>
                                      </p:cBhvr>
                                    </p:animEffect>
                                  </p:childTnLst>
                                </p:cTn>
                              </p:par>
                            </p:childTnLst>
                          </p:cTn>
                        </p:par>
                        <p:par>
                          <p:cTn id="84" fill="hold">
                            <p:stCondLst>
                              <p:cond delay="8000"/>
                            </p:stCondLst>
                            <p:childTnLst>
                              <p:par>
                                <p:cTn id="85" presetID="52" presetClass="entr" presetSubtype="0" fill="hold" grpId="0" nodeType="afterEffect">
                                  <p:stCondLst>
                                    <p:cond delay="0"/>
                                  </p:stCondLst>
                                  <p:childTnLst>
                                    <p:set>
                                      <p:cBhvr>
                                        <p:cTn id="86" dur="1" fill="hold">
                                          <p:stCondLst>
                                            <p:cond delay="0"/>
                                          </p:stCondLst>
                                        </p:cTn>
                                        <p:tgtEl>
                                          <p:spTgt spid="43"/>
                                        </p:tgtEl>
                                        <p:attrNameLst>
                                          <p:attrName>style.visibility</p:attrName>
                                        </p:attrNameLst>
                                      </p:cBhvr>
                                      <p:to>
                                        <p:strVal val="visible"/>
                                      </p:to>
                                    </p:set>
                                    <p:animScale>
                                      <p:cBhvr>
                                        <p:cTn id="87" dur="1000" decel="50000" fill="hold">
                                          <p:stCondLst>
                                            <p:cond delay="0"/>
                                          </p:stCondLst>
                                        </p:cTn>
                                        <p:tgtEl>
                                          <p:spTgt spid="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8" dur="1000" decel="50000" fill="hold">
                                          <p:stCondLst>
                                            <p:cond delay="0"/>
                                          </p:stCondLst>
                                        </p:cTn>
                                        <p:tgtEl>
                                          <p:spTgt spid="43"/>
                                        </p:tgtEl>
                                        <p:attrNameLst>
                                          <p:attrName>ppt_x</p:attrName>
                                          <p:attrName>ppt_y</p:attrName>
                                        </p:attrNameLst>
                                      </p:cBhvr>
                                    </p:animMotion>
                                    <p:animEffect transition="in" filter="fade">
                                      <p:cBhvr>
                                        <p:cTn id="89" dur="1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4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a:xfrm>
            <a:off x="1011203" y="208731"/>
            <a:ext cx="553964" cy="558108"/>
            <a:chOff x="304800" y="673100"/>
            <a:chExt cx="4000500" cy="4000500"/>
          </a:xfrm>
          <a:effectLst>
            <a:outerShdw blurRad="444500" dist="254000" dir="8100000" algn="tr" rotWithShape="0">
              <a:prstClr val="black">
                <a:alpha val="24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2" name="椭圆 21"/>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 name="组合 22"/>
          <p:cNvGrpSpPr/>
          <p:nvPr/>
        </p:nvGrpSpPr>
        <p:grpSpPr>
          <a:xfrm>
            <a:off x="796889" y="851674"/>
            <a:ext cx="357190" cy="359864"/>
            <a:chOff x="304800" y="673100"/>
            <a:chExt cx="4000500" cy="4000500"/>
          </a:xfrm>
          <a:effectLst>
            <a:outerShdw blurRad="444500" dist="254000" dir="8100000" algn="tr" rotWithShape="0">
              <a:prstClr val="black">
                <a:alpha val="24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5" name="椭圆 24"/>
            <p:cNvSpPr/>
            <p:nvPr/>
          </p:nvSpPr>
          <p:spPr>
            <a:xfrm>
              <a:off x="392109" y="760409"/>
              <a:ext cx="3825870" cy="382587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 name="组合 25"/>
          <p:cNvGrpSpPr/>
          <p:nvPr/>
        </p:nvGrpSpPr>
        <p:grpSpPr>
          <a:xfrm>
            <a:off x="-203243" y="-230052"/>
            <a:ext cx="1357322" cy="1367477"/>
            <a:chOff x="304800" y="673100"/>
            <a:chExt cx="4000500" cy="4000500"/>
          </a:xfrm>
          <a:effectLst>
            <a:outerShdw blurRad="444500" dist="254000" dir="8100000" algn="tr" rotWithShape="0">
              <a:prstClr val="black">
                <a:alpha val="24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392100" y="760400"/>
              <a:ext cx="3825879" cy="382587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29" name="直接连接符 28"/>
          <p:cNvCxnSpPr/>
          <p:nvPr/>
        </p:nvCxnSpPr>
        <p:spPr>
          <a:xfrm>
            <a:off x="1797021" y="827749"/>
            <a:ext cx="8286808" cy="23924"/>
          </a:xfrm>
          <a:prstGeom prst="line">
            <a:avLst/>
          </a:prstGeom>
        </p:spPr>
        <p:style>
          <a:lnRef idx="3">
            <a:schemeClr val="accent5"/>
          </a:lnRef>
          <a:fillRef idx="0">
            <a:schemeClr val="accent5"/>
          </a:fillRef>
          <a:effectRef idx="2">
            <a:schemeClr val="accent5"/>
          </a:effectRef>
          <a:fontRef idx="minor">
            <a:schemeClr val="tx1"/>
          </a:fontRef>
        </p:style>
      </p:cxnSp>
      <p:sp>
        <p:nvSpPr>
          <p:cNvPr id="42" name="标题 1"/>
          <p:cNvSpPr txBox="1"/>
          <p:nvPr/>
        </p:nvSpPr>
        <p:spPr>
          <a:xfrm>
            <a:off x="1797021" y="280169"/>
            <a:ext cx="2786082" cy="785818"/>
          </a:xfrm>
          <a:prstGeom prst="rect">
            <a:avLst/>
          </a:prstGeom>
        </p:spPr>
        <p:txBody>
          <a:bodyPr/>
          <a:lstStyle/>
          <a:p>
            <a:pPr marL="0" marR="0" lvl="0" indent="0" algn="l" defTabSz="1110615" rtl="0" eaLnBrk="1" fontAlgn="auto" latinLnBrk="0" hangingPunct="1">
              <a:lnSpc>
                <a:spcPct val="100000"/>
              </a:lnSpc>
              <a:spcBef>
                <a:spcPct val="0"/>
              </a:spcBef>
              <a:spcAft>
                <a:spcPts val="0"/>
              </a:spcAft>
              <a:buClrTx/>
              <a:buSzTx/>
              <a:buFontTx/>
              <a:buNone/>
              <a:defRPr/>
            </a:pPr>
            <a:r>
              <a:rPr kumimoji="0" lang="zh-CN" altLang="en-US" sz="3200" b="0" i="0" u="none" strike="noStrike" kern="1200" cap="none" spc="0" normalizeH="0" baseline="0" noProof="0" dirty="0" smtClean="0">
                <a:ln>
                  <a:noFill/>
                </a:ln>
                <a:solidFill>
                  <a:srgbClr val="0070C0"/>
                </a:solidFill>
                <a:effectLst/>
                <a:uLnTx/>
                <a:uFillTx/>
                <a:latin typeface="方正粗倩简体" pitchFamily="65" charset="-122"/>
                <a:ea typeface="方正粗倩简体" pitchFamily="65" charset="-122"/>
                <a:cs typeface="+mj-cs"/>
              </a:rPr>
              <a:t>工作完成概述</a:t>
            </a:r>
            <a:endParaRPr kumimoji="0" lang="zh-CN" altLang="en-US" sz="3200" b="0" i="0" u="none" strike="noStrike" kern="1200" cap="none" spc="0" normalizeH="0" baseline="0" noProof="0" dirty="0">
              <a:ln>
                <a:noFill/>
              </a:ln>
              <a:solidFill>
                <a:srgbClr val="0070C0"/>
              </a:solidFill>
              <a:effectLst/>
              <a:uLnTx/>
              <a:uFillTx/>
              <a:latin typeface="方正粗倩简体" pitchFamily="65" charset="-122"/>
              <a:ea typeface="方正粗倩简体" pitchFamily="65" charset="-122"/>
              <a:cs typeface="+mj-cs"/>
            </a:endParaRPr>
          </a:p>
        </p:txBody>
      </p:sp>
      <p:sp>
        <p:nvSpPr>
          <p:cNvPr id="43" name="Freeform 7"/>
          <p:cNvSpPr/>
          <p:nvPr/>
        </p:nvSpPr>
        <p:spPr>
          <a:xfrm>
            <a:off x="1" y="3423441"/>
            <a:ext cx="8204132" cy="1225494"/>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1" fmla="*/ 0 w 6038850"/>
              <a:gd name="connsiteY0-2" fmla="*/ 299838 h 1304686"/>
              <a:gd name="connsiteX1-3" fmla="*/ 2705100 w 6038850"/>
              <a:gd name="connsiteY1-4" fmla="*/ 52188 h 1304686"/>
              <a:gd name="connsiteX2-5" fmla="*/ 5619750 w 6038850"/>
              <a:gd name="connsiteY2-6" fmla="*/ 1195188 h 1304686"/>
              <a:gd name="connsiteX3-7" fmla="*/ 6038850 w 6038850"/>
              <a:gd name="connsiteY3-8" fmla="*/ 1176138 h 1304686"/>
              <a:gd name="connsiteX0-9" fmla="*/ 0 w 6038850"/>
              <a:gd name="connsiteY0-10" fmla="*/ 287550 h 1218694"/>
              <a:gd name="connsiteX1-11" fmla="*/ 2705100 w 6038850"/>
              <a:gd name="connsiteY1-12" fmla="*/ 39900 h 1218694"/>
              <a:gd name="connsiteX2-13" fmla="*/ 4832350 w 6038850"/>
              <a:gd name="connsiteY2-14" fmla="*/ 1005100 h 1218694"/>
              <a:gd name="connsiteX3-15" fmla="*/ 6038850 w 6038850"/>
              <a:gd name="connsiteY3-16" fmla="*/ 1163850 h 1218694"/>
              <a:gd name="connsiteX0-17" fmla="*/ 0 w 6038850"/>
              <a:gd name="connsiteY0-18" fmla="*/ 287550 h 1225494"/>
              <a:gd name="connsiteX1-19" fmla="*/ 2705100 w 6038850"/>
              <a:gd name="connsiteY1-20" fmla="*/ 39900 h 1225494"/>
              <a:gd name="connsiteX2-21" fmla="*/ 4832350 w 6038850"/>
              <a:gd name="connsiteY2-22" fmla="*/ 1005100 h 1225494"/>
              <a:gd name="connsiteX3-23" fmla="*/ 6038850 w 6038850"/>
              <a:gd name="connsiteY3-24" fmla="*/ 1163850 h 1225494"/>
            </a:gdLst>
            <a:ahLst/>
            <a:cxnLst>
              <a:cxn ang="0">
                <a:pos x="connsiteX0-1" y="connsiteY0-2"/>
              </a:cxn>
              <a:cxn ang="0">
                <a:pos x="connsiteX1-3" y="connsiteY1-4"/>
              </a:cxn>
              <a:cxn ang="0">
                <a:pos x="connsiteX2-5" y="connsiteY2-6"/>
              </a:cxn>
              <a:cxn ang="0">
                <a:pos x="connsiteX3-7" y="connsiteY3-8"/>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accent3">
                <a:lumMod val="50000"/>
              </a:schemeClr>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grpSp>
        <p:nvGrpSpPr>
          <p:cNvPr id="44" name="组合 43"/>
          <p:cNvGrpSpPr/>
          <p:nvPr/>
        </p:nvGrpSpPr>
        <p:grpSpPr>
          <a:xfrm>
            <a:off x="8024130" y="4053582"/>
            <a:ext cx="849821" cy="635481"/>
            <a:chOff x="6054436" y="2405136"/>
            <a:chExt cx="849821" cy="635481"/>
          </a:xfrm>
          <a:effectLst>
            <a:outerShdw blurRad="50800" dist="38100" dir="5400000" algn="t" rotWithShape="0">
              <a:prstClr val="black">
                <a:alpha val="40000"/>
              </a:prstClr>
            </a:outerShdw>
          </a:effectLst>
        </p:grpSpPr>
        <p:sp>
          <p:nvSpPr>
            <p:cNvPr id="45" name="Freeform 133"/>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p>
          </p:txBody>
        </p:sp>
        <p:sp>
          <p:nvSpPr>
            <p:cNvPr id="57" name="Freeform 134"/>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p>
          </p:txBody>
        </p:sp>
        <p:sp>
          <p:nvSpPr>
            <p:cNvPr id="58" name="Freeform 135"/>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p>
          </p:txBody>
        </p:sp>
        <p:sp>
          <p:nvSpPr>
            <p:cNvPr id="59" name="Freeform 107"/>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endParaRPr lang="en-US" dirty="0"/>
            </a:p>
          </p:txBody>
        </p:sp>
        <p:sp>
          <p:nvSpPr>
            <p:cNvPr id="60" name="Freeform 107"/>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endParaRPr lang="en-US" dirty="0"/>
            </a:p>
          </p:txBody>
        </p:sp>
        <p:sp>
          <p:nvSpPr>
            <p:cNvPr id="61" name="Freeform 108"/>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chemeClr val="accent1"/>
            </a:solidFill>
            <a:ln>
              <a:noFill/>
            </a:ln>
          </p:spPr>
          <p:txBody>
            <a:bodyPr/>
            <a:lstStyle/>
            <a:p>
              <a:endParaRPr lang="en-US" dirty="0"/>
            </a:p>
          </p:txBody>
        </p:sp>
        <p:sp>
          <p:nvSpPr>
            <p:cNvPr id="62"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eaLnBrk="1" hangingPunct="1"/>
              <a:endParaRPr lang="en-US" dirty="0"/>
            </a:p>
          </p:txBody>
        </p:sp>
        <p:sp>
          <p:nvSpPr>
            <p:cNvPr id="66"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eaLnBrk="1" hangingPunct="1"/>
              <a:endParaRPr lang="en-US" dirty="0"/>
            </a:p>
          </p:txBody>
        </p:sp>
        <p:sp>
          <p:nvSpPr>
            <p:cNvPr id="70"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eaLnBrk="1" hangingPunct="1"/>
              <a:endParaRPr lang="en-US" dirty="0"/>
            </a:p>
          </p:txBody>
        </p:sp>
        <p:sp>
          <p:nvSpPr>
            <p:cNvPr id="78" name="Rectangle 27"/>
            <p:cNvSpPr/>
            <p:nvPr/>
          </p:nvSpPr>
          <p:spPr>
            <a:xfrm rot="2700000">
              <a:off x="6301683" y="2797997"/>
              <a:ext cx="71523" cy="43830"/>
            </a:xfrm>
            <a:prstGeom prst="rect">
              <a:avLst/>
            </a:prstGeom>
            <a:solidFill>
              <a:srgbClr val="EB6949">
                <a:alpha val="73000"/>
              </a:srgb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grpSp>
      <p:grpSp>
        <p:nvGrpSpPr>
          <p:cNvPr id="79" name="组合 78"/>
          <p:cNvGrpSpPr/>
          <p:nvPr/>
        </p:nvGrpSpPr>
        <p:grpSpPr>
          <a:xfrm>
            <a:off x="4440227" y="3054520"/>
            <a:ext cx="1297619" cy="1297615"/>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83" name="椭圆 8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84" name="Group 30"/>
          <p:cNvGrpSpPr/>
          <p:nvPr/>
        </p:nvGrpSpPr>
        <p:grpSpPr>
          <a:xfrm>
            <a:off x="6717541" y="5363990"/>
            <a:ext cx="317357" cy="278329"/>
            <a:chOff x="3175" y="-1587"/>
            <a:chExt cx="490538" cy="430212"/>
          </a:xfrm>
          <a:solidFill>
            <a:schemeClr val="accent1"/>
          </a:solidFill>
        </p:grpSpPr>
        <p:sp>
          <p:nvSpPr>
            <p:cNvPr id="85"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n-lt"/>
                <a:ea typeface="+mn-ea"/>
              </a:endParaRPr>
            </a:p>
          </p:txBody>
        </p:sp>
        <p:sp>
          <p:nvSpPr>
            <p:cNvPr id="86"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n-lt"/>
                <a:ea typeface="+mn-ea"/>
              </a:endParaRPr>
            </a:p>
          </p:txBody>
        </p:sp>
      </p:grpSp>
      <p:sp>
        <p:nvSpPr>
          <p:cNvPr id="87" name="Freeform 50"/>
          <p:cNvSpPr>
            <a:spLocks noEditPoints="1"/>
          </p:cNvSpPr>
          <p:nvPr/>
        </p:nvSpPr>
        <p:spPr bwMode="auto">
          <a:xfrm>
            <a:off x="2408874" y="4424615"/>
            <a:ext cx="261823" cy="329775"/>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chemeClr val="accent1"/>
          </a:solidFill>
          <a:ln w="9525">
            <a:noFill/>
            <a:round/>
          </a:ln>
        </p:spPr>
        <p:txBody>
          <a:bodyPr vert="horz" wrap="square" lIns="91440" tIns="45720" rIns="91440" bIns="45720" numCol="1" anchor="t" anchorCtr="0" compatLnSpc="1"/>
          <a:lstStyle/>
          <a:p>
            <a:endParaRPr lang="ko-KR" altLang="en-US"/>
          </a:p>
        </p:txBody>
      </p:sp>
      <p:sp>
        <p:nvSpPr>
          <p:cNvPr id="88" name="Freeform 48"/>
          <p:cNvSpPr>
            <a:spLocks noEditPoints="1"/>
          </p:cNvSpPr>
          <p:nvPr/>
        </p:nvSpPr>
        <p:spPr bwMode="auto">
          <a:xfrm>
            <a:off x="4690849" y="4754390"/>
            <a:ext cx="242125" cy="354280"/>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chemeClr val="accent1"/>
          </a:solidFill>
          <a:ln w="9525">
            <a:noFill/>
            <a:round/>
          </a:ln>
        </p:spPr>
        <p:txBody>
          <a:bodyPr vert="horz" wrap="square" lIns="91440" tIns="45720" rIns="91440" bIns="45720" numCol="1" anchor="t" anchorCtr="0" compatLnSpc="1"/>
          <a:lstStyle/>
          <a:p>
            <a:endParaRPr lang="ko-KR" altLang="en-US"/>
          </a:p>
        </p:txBody>
      </p:sp>
      <p:grpSp>
        <p:nvGrpSpPr>
          <p:cNvPr id="89" name="Group 18"/>
          <p:cNvGrpSpPr/>
          <p:nvPr/>
        </p:nvGrpSpPr>
        <p:grpSpPr>
          <a:xfrm>
            <a:off x="9398729" y="4712007"/>
            <a:ext cx="312268" cy="312268"/>
            <a:chOff x="6350" y="4763"/>
            <a:chExt cx="492125" cy="492125"/>
          </a:xfrm>
          <a:solidFill>
            <a:schemeClr val="accent1"/>
          </a:solidFill>
        </p:grpSpPr>
        <p:sp>
          <p:nvSpPr>
            <p:cNvPr id="90"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91"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92"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grpSp>
      <p:sp>
        <p:nvSpPr>
          <p:cNvPr id="93" name="TextBox 92"/>
          <p:cNvSpPr txBox="1"/>
          <p:nvPr/>
        </p:nvSpPr>
        <p:spPr>
          <a:xfrm>
            <a:off x="1582707" y="4833472"/>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p:txBody>
      </p:sp>
      <p:sp>
        <p:nvSpPr>
          <p:cNvPr id="94" name="TextBox 93"/>
          <p:cNvSpPr txBox="1"/>
          <p:nvPr/>
        </p:nvSpPr>
        <p:spPr>
          <a:xfrm>
            <a:off x="3797285" y="5188141"/>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p:txBody>
      </p:sp>
      <p:sp>
        <p:nvSpPr>
          <p:cNvPr id="95" name="TextBox 94"/>
          <p:cNvSpPr txBox="1"/>
          <p:nvPr/>
        </p:nvSpPr>
        <p:spPr>
          <a:xfrm>
            <a:off x="5940425" y="5744990"/>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p:txBody>
      </p:sp>
      <p:sp>
        <p:nvSpPr>
          <p:cNvPr id="96" name="TextBox 95"/>
          <p:cNvSpPr txBox="1"/>
          <p:nvPr/>
        </p:nvSpPr>
        <p:spPr>
          <a:xfrm>
            <a:off x="8658268" y="5169391"/>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p:txBody>
      </p:sp>
      <p:grpSp>
        <p:nvGrpSpPr>
          <p:cNvPr id="97" name="组合 96"/>
          <p:cNvGrpSpPr/>
          <p:nvPr/>
        </p:nvGrpSpPr>
        <p:grpSpPr>
          <a:xfrm>
            <a:off x="6440491" y="3923507"/>
            <a:ext cx="1065364" cy="1065364"/>
            <a:chOff x="4677858" y="2649672"/>
            <a:chExt cx="809336" cy="809336"/>
          </a:xfrm>
          <a:solidFill>
            <a:schemeClr val="accent1"/>
          </a:solidFill>
        </p:grpSpPr>
        <p:sp>
          <p:nvSpPr>
            <p:cNvPr id="98" name="椭圆 97"/>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99" name="椭圆 98"/>
            <p:cNvSpPr/>
            <p:nvPr/>
          </p:nvSpPr>
          <p:spPr>
            <a:xfrm>
              <a:off x="4719132" y="2696247"/>
              <a:ext cx="726788" cy="726784"/>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0" name="组合 99"/>
          <p:cNvGrpSpPr/>
          <p:nvPr/>
        </p:nvGrpSpPr>
        <p:grpSpPr>
          <a:xfrm>
            <a:off x="2011335" y="2897262"/>
            <a:ext cx="1121201" cy="1121201"/>
            <a:chOff x="4677858" y="2649672"/>
            <a:chExt cx="809336" cy="809336"/>
          </a:xfrm>
          <a:solidFill>
            <a:schemeClr val="accent1"/>
          </a:solidFill>
        </p:grpSpPr>
        <p:sp>
          <p:nvSpPr>
            <p:cNvPr id="101" name="椭圆 100"/>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02" name="椭圆 101"/>
            <p:cNvSpPr/>
            <p:nvPr/>
          </p:nvSpPr>
          <p:spPr>
            <a:xfrm>
              <a:off x="4719132" y="2696247"/>
              <a:ext cx="726788" cy="726784"/>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03" name="Picture 2" descr="C:\Users\Administrator\Desktop\微立体创业计划\0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99887" y="2436927"/>
            <a:ext cx="2083365" cy="2083364"/>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04" name="Picture 3" descr="C:\Users\Administrator\Desktop\微立体创业计划\00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21765" y="2154687"/>
            <a:ext cx="2362196" cy="2362196"/>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105" name="矩形 104"/>
          <p:cNvSpPr/>
          <p:nvPr/>
        </p:nvSpPr>
        <p:spPr>
          <a:xfrm>
            <a:off x="9315497" y="3137689"/>
            <a:ext cx="1268398" cy="475525"/>
          </a:xfrm>
          <a:prstGeom prst="rect">
            <a:avLst/>
          </a:prstGeom>
        </p:spPr>
        <p:txBody>
          <a:bodyPr wrap="square" lIns="68589" tIns="34295" rIns="68589" bIns="34295">
            <a:spAutoFit/>
          </a:bodyPr>
          <a:lstStyle/>
          <a:p>
            <a:pPr>
              <a:lnSpc>
                <a:spcPct val="120000"/>
              </a:lnSpc>
            </a:pPr>
            <a:r>
              <a:rPr lang="zh-CN" altLang="en-US" b="0" dirty="0" smtClean="0">
                <a:solidFill>
                  <a:schemeClr val="tx1">
                    <a:lumMod val="65000"/>
                    <a:lumOff val="35000"/>
                  </a:schemeClr>
                </a:solidFill>
                <a:latin typeface="微软雅黑" panose="020B0503020204020204" pitchFamily="34" charset="-122"/>
                <a:ea typeface="微软雅黑" panose="020B0503020204020204" pitchFamily="34" charset="-122"/>
              </a:rPr>
              <a:t>完成概述</a:t>
            </a:r>
            <a:endParaRPr lang="zh-CN" altLang="en-US" b="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
                                        <p:tgtEl>
                                          <p:spTgt spid="29"/>
                                        </p:tgtEl>
                                      </p:cBhvr>
                                    </p:animEffect>
                                  </p:childTnLst>
                                </p:cTn>
                              </p:par>
                              <p:par>
                                <p:cTn id="8" presetID="10" presetClass="entr" presetSubtype="0" fill="hold"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par>
                                <p:cTn id="11"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12" dur="2000" fill="hold"/>
                                        <p:tgtEl>
                                          <p:spTgt spid="44"/>
                                        </p:tgtEl>
                                        <p:attrNameLst>
                                          <p:attrName>ppt_x</p:attrName>
                                          <p:attrName>ppt_y</p:attrName>
                                        </p:attrNameLst>
                                      </p:cBhvr>
                                      <p:rCtr x="35556" y="11111"/>
                                    </p:animMotion>
                                  </p:childTnLst>
                                </p:cTn>
                              </p:par>
                              <p:par>
                                <p:cTn id="13" presetID="22" presetClass="entr" presetSubtype="8"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wipe(left)">
                                      <p:cBhvr>
                                        <p:cTn id="15" dur="2000"/>
                                        <p:tgtEl>
                                          <p:spTgt spid="43"/>
                                        </p:tgtEl>
                                      </p:cBhvr>
                                    </p:animEffect>
                                  </p:childTnLst>
                                </p:cTn>
                              </p:par>
                              <p:par>
                                <p:cTn id="16" presetID="53" presetClass="entr" presetSubtype="16" fill="hold" nodeType="withEffect">
                                  <p:stCondLst>
                                    <p:cond delay="1300"/>
                                  </p:stCondLst>
                                  <p:childTnLst>
                                    <p:set>
                                      <p:cBhvr>
                                        <p:cTn id="17" dur="1" fill="hold">
                                          <p:stCondLst>
                                            <p:cond delay="0"/>
                                          </p:stCondLst>
                                        </p:cTn>
                                        <p:tgtEl>
                                          <p:spTgt spid="103"/>
                                        </p:tgtEl>
                                        <p:attrNameLst>
                                          <p:attrName>style.visibility</p:attrName>
                                        </p:attrNameLst>
                                      </p:cBhvr>
                                      <p:to>
                                        <p:strVal val="visible"/>
                                      </p:to>
                                    </p:set>
                                    <p:anim calcmode="lin" valueType="num">
                                      <p:cBhvr>
                                        <p:cTn id="18" dur="500" fill="hold"/>
                                        <p:tgtEl>
                                          <p:spTgt spid="103"/>
                                        </p:tgtEl>
                                        <p:attrNameLst>
                                          <p:attrName>ppt_w</p:attrName>
                                        </p:attrNameLst>
                                      </p:cBhvr>
                                      <p:tavLst>
                                        <p:tav tm="0">
                                          <p:val>
                                            <p:fltVal val="0"/>
                                          </p:val>
                                        </p:tav>
                                        <p:tav tm="100000">
                                          <p:val>
                                            <p:strVal val="#ppt_w"/>
                                          </p:val>
                                        </p:tav>
                                      </p:tavLst>
                                    </p:anim>
                                    <p:anim calcmode="lin" valueType="num">
                                      <p:cBhvr>
                                        <p:cTn id="19" dur="500" fill="hold"/>
                                        <p:tgtEl>
                                          <p:spTgt spid="103"/>
                                        </p:tgtEl>
                                        <p:attrNameLst>
                                          <p:attrName>ppt_h</p:attrName>
                                        </p:attrNameLst>
                                      </p:cBhvr>
                                      <p:tavLst>
                                        <p:tav tm="0">
                                          <p:val>
                                            <p:fltVal val="0"/>
                                          </p:val>
                                        </p:tav>
                                        <p:tav tm="100000">
                                          <p:val>
                                            <p:strVal val="#ppt_h"/>
                                          </p:val>
                                        </p:tav>
                                      </p:tavLst>
                                    </p:anim>
                                    <p:animEffect transition="in" filter="fade">
                                      <p:cBhvr>
                                        <p:cTn id="20" dur="500"/>
                                        <p:tgtEl>
                                          <p:spTgt spid="103"/>
                                        </p:tgtEl>
                                      </p:cBhvr>
                                    </p:animEffect>
                                  </p:childTnLst>
                                </p:cTn>
                              </p:par>
                              <p:par>
                                <p:cTn id="21" presetID="42" presetClass="entr" presetSubtype="0" fill="hold" nodeType="withEffect">
                                  <p:stCondLst>
                                    <p:cond delay="1600"/>
                                  </p:stCondLst>
                                  <p:childTnLst>
                                    <p:set>
                                      <p:cBhvr>
                                        <p:cTn id="22" dur="1" fill="hold">
                                          <p:stCondLst>
                                            <p:cond delay="0"/>
                                          </p:stCondLst>
                                        </p:cTn>
                                        <p:tgtEl>
                                          <p:spTgt spid="104"/>
                                        </p:tgtEl>
                                        <p:attrNameLst>
                                          <p:attrName>style.visibility</p:attrName>
                                        </p:attrNameLst>
                                      </p:cBhvr>
                                      <p:to>
                                        <p:strVal val="visible"/>
                                      </p:to>
                                    </p:set>
                                    <p:animEffect transition="in" filter="fade">
                                      <p:cBhvr>
                                        <p:cTn id="23" dur="500"/>
                                        <p:tgtEl>
                                          <p:spTgt spid="104"/>
                                        </p:tgtEl>
                                      </p:cBhvr>
                                    </p:animEffect>
                                    <p:anim calcmode="lin" valueType="num">
                                      <p:cBhvr>
                                        <p:cTn id="24" dur="500" fill="hold"/>
                                        <p:tgtEl>
                                          <p:spTgt spid="104"/>
                                        </p:tgtEl>
                                        <p:attrNameLst>
                                          <p:attrName>ppt_x</p:attrName>
                                        </p:attrNameLst>
                                      </p:cBhvr>
                                      <p:tavLst>
                                        <p:tav tm="0">
                                          <p:val>
                                            <p:strVal val="#ppt_x"/>
                                          </p:val>
                                        </p:tav>
                                        <p:tav tm="100000">
                                          <p:val>
                                            <p:strVal val="#ppt_x"/>
                                          </p:val>
                                        </p:tav>
                                      </p:tavLst>
                                    </p:anim>
                                    <p:anim calcmode="lin" valueType="num">
                                      <p:cBhvr>
                                        <p:cTn id="25" dur="500" fill="hold"/>
                                        <p:tgtEl>
                                          <p:spTgt spid="104"/>
                                        </p:tgtEl>
                                        <p:attrNameLst>
                                          <p:attrName>ppt_y</p:attrName>
                                        </p:attrNameLst>
                                      </p:cBhvr>
                                      <p:tavLst>
                                        <p:tav tm="0">
                                          <p:val>
                                            <p:strVal val="#ppt_y+.1"/>
                                          </p:val>
                                        </p:tav>
                                        <p:tav tm="100000">
                                          <p:val>
                                            <p:strVal val="#ppt_y"/>
                                          </p:val>
                                        </p:tav>
                                      </p:tavLst>
                                    </p:anim>
                                  </p:childTnLst>
                                </p:cTn>
                              </p:par>
                            </p:childTnLst>
                          </p:cTn>
                        </p:par>
                        <p:par>
                          <p:cTn id="26" fill="hold">
                            <p:stCondLst>
                              <p:cond delay="500"/>
                            </p:stCondLst>
                            <p:childTnLst>
                              <p:par>
                                <p:cTn id="27" presetID="16" presetClass="entr" presetSubtype="21" fill="hold" grpId="0" nodeType="afterEffect">
                                  <p:stCondLst>
                                    <p:cond delay="0"/>
                                  </p:stCondLst>
                                  <p:childTnLst>
                                    <p:set>
                                      <p:cBhvr>
                                        <p:cTn id="28" dur="1" fill="hold">
                                          <p:stCondLst>
                                            <p:cond delay="0"/>
                                          </p:stCondLst>
                                        </p:cTn>
                                        <p:tgtEl>
                                          <p:spTgt spid="105"/>
                                        </p:tgtEl>
                                        <p:attrNameLst>
                                          <p:attrName>style.visibility</p:attrName>
                                        </p:attrNameLst>
                                      </p:cBhvr>
                                      <p:to>
                                        <p:strVal val="visible"/>
                                      </p:to>
                                    </p:set>
                                    <p:animEffect transition="in" filter="barn(inVertical)">
                                      <p:cBhvr>
                                        <p:cTn id="29" dur="500"/>
                                        <p:tgtEl>
                                          <p:spTgt spid="105"/>
                                        </p:tgtEl>
                                      </p:cBhvr>
                                    </p:animEffect>
                                  </p:childTnLst>
                                </p:cTn>
                              </p:par>
                            </p:childTnLst>
                          </p:cTn>
                        </p:par>
                        <p:par>
                          <p:cTn id="30" fill="hold">
                            <p:stCondLst>
                              <p:cond delay="1000"/>
                            </p:stCondLst>
                            <p:childTnLst>
                              <p:par>
                                <p:cTn id="31" presetID="2" presetClass="entr" presetSubtype="12" accel="52000" fill="hold" nodeType="afterEffect">
                                  <p:stCondLst>
                                    <p:cond delay="0"/>
                                  </p:stCondLst>
                                  <p:childTnLst>
                                    <p:set>
                                      <p:cBhvr>
                                        <p:cTn id="32" dur="1" fill="hold">
                                          <p:stCondLst>
                                            <p:cond delay="0"/>
                                          </p:stCondLst>
                                        </p:cTn>
                                        <p:tgtEl>
                                          <p:spTgt spid="100"/>
                                        </p:tgtEl>
                                        <p:attrNameLst>
                                          <p:attrName>style.visibility</p:attrName>
                                        </p:attrNameLst>
                                      </p:cBhvr>
                                      <p:to>
                                        <p:strVal val="visible"/>
                                      </p:to>
                                    </p:set>
                                    <p:anim calcmode="lin" valueType="num">
                                      <p:cBhvr additive="base">
                                        <p:cTn id="33" dur="1200" fill="hold"/>
                                        <p:tgtEl>
                                          <p:spTgt spid="100"/>
                                        </p:tgtEl>
                                        <p:attrNameLst>
                                          <p:attrName>ppt_x</p:attrName>
                                        </p:attrNameLst>
                                      </p:cBhvr>
                                      <p:tavLst>
                                        <p:tav tm="0">
                                          <p:val>
                                            <p:strVal val="0-#ppt_w/2"/>
                                          </p:val>
                                        </p:tav>
                                        <p:tav tm="100000">
                                          <p:val>
                                            <p:strVal val="#ppt_x"/>
                                          </p:val>
                                        </p:tav>
                                      </p:tavLst>
                                    </p:anim>
                                    <p:anim calcmode="lin" valueType="num">
                                      <p:cBhvr additive="base">
                                        <p:cTn id="34" dur="1200" fill="hold"/>
                                        <p:tgtEl>
                                          <p:spTgt spid="100"/>
                                        </p:tgtEl>
                                        <p:attrNameLst>
                                          <p:attrName>ppt_y</p:attrName>
                                        </p:attrNameLst>
                                      </p:cBhvr>
                                      <p:tavLst>
                                        <p:tav tm="0">
                                          <p:val>
                                            <p:strVal val="1+#ppt_h/2"/>
                                          </p:val>
                                        </p:tav>
                                        <p:tav tm="100000">
                                          <p:val>
                                            <p:strVal val="#ppt_y"/>
                                          </p:val>
                                        </p:tav>
                                      </p:tavLst>
                                    </p:anim>
                                  </p:childTnLst>
                                </p:cTn>
                              </p:par>
                              <p:par>
                                <p:cTn id="35" presetID="2" presetClass="entr" presetSubtype="3" accel="52000" fill="hold" nodeType="withEffect">
                                  <p:stCondLst>
                                    <p:cond delay="400"/>
                                  </p:stCondLst>
                                  <p:childTnLst>
                                    <p:set>
                                      <p:cBhvr>
                                        <p:cTn id="36" dur="1" fill="hold">
                                          <p:stCondLst>
                                            <p:cond delay="0"/>
                                          </p:stCondLst>
                                        </p:cTn>
                                        <p:tgtEl>
                                          <p:spTgt spid="79"/>
                                        </p:tgtEl>
                                        <p:attrNameLst>
                                          <p:attrName>style.visibility</p:attrName>
                                        </p:attrNameLst>
                                      </p:cBhvr>
                                      <p:to>
                                        <p:strVal val="visible"/>
                                      </p:to>
                                    </p:set>
                                    <p:anim calcmode="lin" valueType="num">
                                      <p:cBhvr additive="base">
                                        <p:cTn id="37" dur="1200" fill="hold"/>
                                        <p:tgtEl>
                                          <p:spTgt spid="79"/>
                                        </p:tgtEl>
                                        <p:attrNameLst>
                                          <p:attrName>ppt_x</p:attrName>
                                        </p:attrNameLst>
                                      </p:cBhvr>
                                      <p:tavLst>
                                        <p:tav tm="0">
                                          <p:val>
                                            <p:strVal val="1+#ppt_w/2"/>
                                          </p:val>
                                        </p:tav>
                                        <p:tav tm="100000">
                                          <p:val>
                                            <p:strVal val="#ppt_x"/>
                                          </p:val>
                                        </p:tav>
                                      </p:tavLst>
                                    </p:anim>
                                    <p:anim calcmode="lin" valueType="num">
                                      <p:cBhvr additive="base">
                                        <p:cTn id="38" dur="1200" fill="hold"/>
                                        <p:tgtEl>
                                          <p:spTgt spid="79"/>
                                        </p:tgtEl>
                                        <p:attrNameLst>
                                          <p:attrName>ppt_y</p:attrName>
                                        </p:attrNameLst>
                                      </p:cBhvr>
                                      <p:tavLst>
                                        <p:tav tm="0">
                                          <p:val>
                                            <p:strVal val="0-#ppt_h/2"/>
                                          </p:val>
                                        </p:tav>
                                        <p:tav tm="100000">
                                          <p:val>
                                            <p:strVal val="#ppt_y"/>
                                          </p:val>
                                        </p:tav>
                                      </p:tavLst>
                                    </p:anim>
                                  </p:childTnLst>
                                </p:cTn>
                              </p:par>
                              <p:par>
                                <p:cTn id="39" presetID="2" presetClass="entr" presetSubtype="6" accel="52000" fill="hold" nodeType="withEffect">
                                  <p:stCondLst>
                                    <p:cond delay="900"/>
                                  </p:stCondLst>
                                  <p:childTnLst>
                                    <p:set>
                                      <p:cBhvr>
                                        <p:cTn id="40" dur="1" fill="hold">
                                          <p:stCondLst>
                                            <p:cond delay="0"/>
                                          </p:stCondLst>
                                        </p:cTn>
                                        <p:tgtEl>
                                          <p:spTgt spid="97"/>
                                        </p:tgtEl>
                                        <p:attrNameLst>
                                          <p:attrName>style.visibility</p:attrName>
                                        </p:attrNameLst>
                                      </p:cBhvr>
                                      <p:to>
                                        <p:strVal val="visible"/>
                                      </p:to>
                                    </p:set>
                                    <p:anim calcmode="lin" valueType="num">
                                      <p:cBhvr additive="base">
                                        <p:cTn id="41" dur="1200" fill="hold"/>
                                        <p:tgtEl>
                                          <p:spTgt spid="97"/>
                                        </p:tgtEl>
                                        <p:attrNameLst>
                                          <p:attrName>ppt_x</p:attrName>
                                        </p:attrNameLst>
                                      </p:cBhvr>
                                      <p:tavLst>
                                        <p:tav tm="0">
                                          <p:val>
                                            <p:strVal val="1+#ppt_w/2"/>
                                          </p:val>
                                        </p:tav>
                                        <p:tav tm="100000">
                                          <p:val>
                                            <p:strVal val="#ppt_x"/>
                                          </p:val>
                                        </p:tav>
                                      </p:tavLst>
                                    </p:anim>
                                    <p:anim calcmode="lin" valueType="num">
                                      <p:cBhvr additive="base">
                                        <p:cTn id="42" dur="1200" fill="hold"/>
                                        <p:tgtEl>
                                          <p:spTgt spid="97"/>
                                        </p:tgtEl>
                                        <p:attrNameLst>
                                          <p:attrName>ppt_y</p:attrName>
                                        </p:attrNameLst>
                                      </p:cBhvr>
                                      <p:tavLst>
                                        <p:tav tm="0">
                                          <p:val>
                                            <p:strVal val="1+#ppt_h/2"/>
                                          </p:val>
                                        </p:tav>
                                        <p:tav tm="100000">
                                          <p:val>
                                            <p:strVal val="#ppt_y"/>
                                          </p:val>
                                        </p:tav>
                                      </p:tavLst>
                                    </p:anim>
                                  </p:childTnLst>
                                </p:cTn>
                              </p:par>
                            </p:childTnLst>
                          </p:cTn>
                        </p:par>
                        <p:par>
                          <p:cTn id="43" fill="hold">
                            <p:stCondLst>
                              <p:cond delay="2500"/>
                            </p:stCondLst>
                            <p:childTnLst>
                              <p:par>
                                <p:cTn id="44" presetID="42" presetClass="entr" presetSubtype="0" fill="hold" grpId="0" nodeType="afterEffect">
                                  <p:stCondLst>
                                    <p:cond delay="0"/>
                                  </p:stCondLst>
                                  <p:childTnLst>
                                    <p:set>
                                      <p:cBhvr>
                                        <p:cTn id="45" dur="1" fill="hold">
                                          <p:stCondLst>
                                            <p:cond delay="0"/>
                                          </p:stCondLst>
                                        </p:cTn>
                                        <p:tgtEl>
                                          <p:spTgt spid="87"/>
                                        </p:tgtEl>
                                        <p:attrNameLst>
                                          <p:attrName>style.visibility</p:attrName>
                                        </p:attrNameLst>
                                      </p:cBhvr>
                                      <p:to>
                                        <p:strVal val="visible"/>
                                      </p:to>
                                    </p:set>
                                    <p:animEffect transition="in" filter="fade">
                                      <p:cBhvr>
                                        <p:cTn id="46" dur="1000"/>
                                        <p:tgtEl>
                                          <p:spTgt spid="87"/>
                                        </p:tgtEl>
                                      </p:cBhvr>
                                    </p:animEffect>
                                    <p:anim calcmode="lin" valueType="num">
                                      <p:cBhvr>
                                        <p:cTn id="47" dur="1000" fill="hold"/>
                                        <p:tgtEl>
                                          <p:spTgt spid="87"/>
                                        </p:tgtEl>
                                        <p:attrNameLst>
                                          <p:attrName>ppt_x</p:attrName>
                                        </p:attrNameLst>
                                      </p:cBhvr>
                                      <p:tavLst>
                                        <p:tav tm="0">
                                          <p:val>
                                            <p:strVal val="#ppt_x"/>
                                          </p:val>
                                        </p:tav>
                                        <p:tav tm="100000">
                                          <p:val>
                                            <p:strVal val="#ppt_x"/>
                                          </p:val>
                                        </p:tav>
                                      </p:tavLst>
                                    </p:anim>
                                    <p:anim calcmode="lin" valueType="num">
                                      <p:cBhvr>
                                        <p:cTn id="48" dur="1000" fill="hold"/>
                                        <p:tgtEl>
                                          <p:spTgt spid="87"/>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88"/>
                                        </p:tgtEl>
                                        <p:attrNameLst>
                                          <p:attrName>style.visibility</p:attrName>
                                        </p:attrNameLst>
                                      </p:cBhvr>
                                      <p:to>
                                        <p:strVal val="visible"/>
                                      </p:to>
                                    </p:set>
                                    <p:animEffect transition="in" filter="fade">
                                      <p:cBhvr>
                                        <p:cTn id="51" dur="1000"/>
                                        <p:tgtEl>
                                          <p:spTgt spid="88"/>
                                        </p:tgtEl>
                                      </p:cBhvr>
                                    </p:animEffect>
                                    <p:anim calcmode="lin" valueType="num">
                                      <p:cBhvr>
                                        <p:cTn id="52" dur="1000" fill="hold"/>
                                        <p:tgtEl>
                                          <p:spTgt spid="88"/>
                                        </p:tgtEl>
                                        <p:attrNameLst>
                                          <p:attrName>ppt_x</p:attrName>
                                        </p:attrNameLst>
                                      </p:cBhvr>
                                      <p:tavLst>
                                        <p:tav tm="0">
                                          <p:val>
                                            <p:strVal val="#ppt_x"/>
                                          </p:val>
                                        </p:tav>
                                        <p:tav tm="100000">
                                          <p:val>
                                            <p:strVal val="#ppt_x"/>
                                          </p:val>
                                        </p:tav>
                                      </p:tavLst>
                                    </p:anim>
                                    <p:anim calcmode="lin" valueType="num">
                                      <p:cBhvr>
                                        <p:cTn id="53" dur="1000" fill="hold"/>
                                        <p:tgtEl>
                                          <p:spTgt spid="88"/>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84"/>
                                        </p:tgtEl>
                                        <p:attrNameLst>
                                          <p:attrName>style.visibility</p:attrName>
                                        </p:attrNameLst>
                                      </p:cBhvr>
                                      <p:to>
                                        <p:strVal val="visible"/>
                                      </p:to>
                                    </p:set>
                                    <p:animEffect transition="in" filter="fade">
                                      <p:cBhvr>
                                        <p:cTn id="56" dur="1000"/>
                                        <p:tgtEl>
                                          <p:spTgt spid="84"/>
                                        </p:tgtEl>
                                      </p:cBhvr>
                                    </p:animEffect>
                                    <p:anim calcmode="lin" valueType="num">
                                      <p:cBhvr>
                                        <p:cTn id="57" dur="1000" fill="hold"/>
                                        <p:tgtEl>
                                          <p:spTgt spid="84"/>
                                        </p:tgtEl>
                                        <p:attrNameLst>
                                          <p:attrName>ppt_x</p:attrName>
                                        </p:attrNameLst>
                                      </p:cBhvr>
                                      <p:tavLst>
                                        <p:tav tm="0">
                                          <p:val>
                                            <p:strVal val="#ppt_x"/>
                                          </p:val>
                                        </p:tav>
                                        <p:tav tm="100000">
                                          <p:val>
                                            <p:strVal val="#ppt_x"/>
                                          </p:val>
                                        </p:tav>
                                      </p:tavLst>
                                    </p:anim>
                                    <p:anim calcmode="lin" valueType="num">
                                      <p:cBhvr>
                                        <p:cTn id="58" dur="1000" fill="hold"/>
                                        <p:tgtEl>
                                          <p:spTgt spid="84"/>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89"/>
                                        </p:tgtEl>
                                        <p:attrNameLst>
                                          <p:attrName>style.visibility</p:attrName>
                                        </p:attrNameLst>
                                      </p:cBhvr>
                                      <p:to>
                                        <p:strVal val="visible"/>
                                      </p:to>
                                    </p:set>
                                    <p:animEffect transition="in" filter="fade">
                                      <p:cBhvr>
                                        <p:cTn id="61" dur="1000"/>
                                        <p:tgtEl>
                                          <p:spTgt spid="89"/>
                                        </p:tgtEl>
                                      </p:cBhvr>
                                    </p:animEffect>
                                    <p:anim calcmode="lin" valueType="num">
                                      <p:cBhvr>
                                        <p:cTn id="62" dur="1000" fill="hold"/>
                                        <p:tgtEl>
                                          <p:spTgt spid="89"/>
                                        </p:tgtEl>
                                        <p:attrNameLst>
                                          <p:attrName>ppt_x</p:attrName>
                                        </p:attrNameLst>
                                      </p:cBhvr>
                                      <p:tavLst>
                                        <p:tav tm="0">
                                          <p:val>
                                            <p:strVal val="#ppt_x"/>
                                          </p:val>
                                        </p:tav>
                                        <p:tav tm="100000">
                                          <p:val>
                                            <p:strVal val="#ppt_x"/>
                                          </p:val>
                                        </p:tav>
                                      </p:tavLst>
                                    </p:anim>
                                    <p:anim calcmode="lin" valueType="num">
                                      <p:cBhvr>
                                        <p:cTn id="63" dur="1000" fill="hold"/>
                                        <p:tgtEl>
                                          <p:spTgt spid="89"/>
                                        </p:tgtEl>
                                        <p:attrNameLst>
                                          <p:attrName>ppt_y</p:attrName>
                                        </p:attrNameLst>
                                      </p:cBhvr>
                                      <p:tavLst>
                                        <p:tav tm="0">
                                          <p:val>
                                            <p:strVal val="#ppt_y+.1"/>
                                          </p:val>
                                        </p:tav>
                                        <p:tav tm="100000">
                                          <p:val>
                                            <p:strVal val="#ppt_y"/>
                                          </p:val>
                                        </p:tav>
                                      </p:tavLst>
                                    </p:anim>
                                  </p:childTnLst>
                                </p:cTn>
                              </p:par>
                            </p:childTnLst>
                          </p:cTn>
                        </p:par>
                        <p:par>
                          <p:cTn id="64" fill="hold">
                            <p:stCondLst>
                              <p:cond delay="3500"/>
                            </p:stCondLst>
                            <p:childTnLst>
                              <p:par>
                                <p:cTn id="65" presetID="14" presetClass="entr" presetSubtype="10" fill="hold" grpId="0" nodeType="after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randombar(horizontal)">
                                      <p:cBhvr>
                                        <p:cTn id="67" dur="500"/>
                                        <p:tgtEl>
                                          <p:spTgt spid="93"/>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94"/>
                                        </p:tgtEl>
                                        <p:attrNameLst>
                                          <p:attrName>style.visibility</p:attrName>
                                        </p:attrNameLst>
                                      </p:cBhvr>
                                      <p:to>
                                        <p:strVal val="visible"/>
                                      </p:to>
                                    </p:set>
                                    <p:animEffect transition="in" filter="randombar(horizontal)">
                                      <p:cBhvr>
                                        <p:cTn id="70" dur="500"/>
                                        <p:tgtEl>
                                          <p:spTgt spid="94"/>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95"/>
                                        </p:tgtEl>
                                        <p:attrNameLst>
                                          <p:attrName>style.visibility</p:attrName>
                                        </p:attrNameLst>
                                      </p:cBhvr>
                                      <p:to>
                                        <p:strVal val="visible"/>
                                      </p:to>
                                    </p:set>
                                    <p:animEffect transition="in" filter="randombar(horizontal)">
                                      <p:cBhvr>
                                        <p:cTn id="73" dur="500"/>
                                        <p:tgtEl>
                                          <p:spTgt spid="95"/>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96"/>
                                        </p:tgtEl>
                                        <p:attrNameLst>
                                          <p:attrName>style.visibility</p:attrName>
                                        </p:attrNameLst>
                                      </p:cBhvr>
                                      <p:to>
                                        <p:strVal val="visible"/>
                                      </p:to>
                                    </p:set>
                                    <p:animEffect transition="in" filter="randombar(horizontal)">
                                      <p:cBhvr>
                                        <p:cTn id="76"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87" grpId="0" animBg="1"/>
      <p:bldP spid="88" grpId="0" animBg="1"/>
      <p:bldP spid="93" grpId="0"/>
      <p:bldP spid="94" grpId="0"/>
      <p:bldP spid="95" grpId="0"/>
      <p:bldP spid="96" grpId="0"/>
      <p:bldP spid="10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a:xfrm>
            <a:off x="1011203" y="208731"/>
            <a:ext cx="553964" cy="558108"/>
            <a:chOff x="304800" y="673100"/>
            <a:chExt cx="4000500" cy="4000500"/>
          </a:xfrm>
          <a:effectLst>
            <a:outerShdw blurRad="444500" dist="254000" dir="8100000" algn="tr" rotWithShape="0">
              <a:prstClr val="black">
                <a:alpha val="24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2" name="椭圆 21"/>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 name="组合 22"/>
          <p:cNvGrpSpPr/>
          <p:nvPr/>
        </p:nvGrpSpPr>
        <p:grpSpPr>
          <a:xfrm>
            <a:off x="796889" y="851674"/>
            <a:ext cx="357190" cy="359864"/>
            <a:chOff x="304800" y="673100"/>
            <a:chExt cx="4000500" cy="4000500"/>
          </a:xfrm>
          <a:effectLst>
            <a:outerShdw blurRad="444500" dist="254000" dir="8100000" algn="tr" rotWithShape="0">
              <a:prstClr val="black">
                <a:alpha val="24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5" name="椭圆 24"/>
            <p:cNvSpPr/>
            <p:nvPr/>
          </p:nvSpPr>
          <p:spPr>
            <a:xfrm>
              <a:off x="392109" y="760409"/>
              <a:ext cx="3825870" cy="382587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 name="组合 25"/>
          <p:cNvGrpSpPr/>
          <p:nvPr/>
        </p:nvGrpSpPr>
        <p:grpSpPr>
          <a:xfrm>
            <a:off x="-203243" y="-230052"/>
            <a:ext cx="1357322" cy="1367477"/>
            <a:chOff x="304800" y="673100"/>
            <a:chExt cx="4000500" cy="4000500"/>
          </a:xfrm>
          <a:effectLst>
            <a:outerShdw blurRad="444500" dist="254000" dir="8100000" algn="tr" rotWithShape="0">
              <a:prstClr val="black">
                <a:alpha val="24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392100" y="760400"/>
              <a:ext cx="3825879" cy="382587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29" name="直接连接符 28"/>
          <p:cNvCxnSpPr/>
          <p:nvPr/>
        </p:nvCxnSpPr>
        <p:spPr>
          <a:xfrm>
            <a:off x="1797021" y="827749"/>
            <a:ext cx="8286808" cy="23924"/>
          </a:xfrm>
          <a:prstGeom prst="line">
            <a:avLst/>
          </a:prstGeom>
        </p:spPr>
        <p:style>
          <a:lnRef idx="3">
            <a:schemeClr val="accent5"/>
          </a:lnRef>
          <a:fillRef idx="0">
            <a:schemeClr val="accent5"/>
          </a:fillRef>
          <a:effectRef idx="2">
            <a:schemeClr val="accent5"/>
          </a:effectRef>
          <a:fontRef idx="minor">
            <a:schemeClr val="tx1"/>
          </a:fontRef>
        </p:style>
      </p:cxnSp>
      <p:sp>
        <p:nvSpPr>
          <p:cNvPr id="118" name="标题 1"/>
          <p:cNvSpPr txBox="1"/>
          <p:nvPr/>
        </p:nvSpPr>
        <p:spPr>
          <a:xfrm>
            <a:off x="2011335" y="280169"/>
            <a:ext cx="3357586" cy="928694"/>
          </a:xfrm>
          <a:prstGeom prst="rect">
            <a:avLst/>
          </a:prstGeom>
        </p:spPr>
        <p:txBody>
          <a:bodyPr/>
          <a:lstStyle/>
          <a:p>
            <a:pPr marL="0" marR="0" lvl="0" indent="0" algn="l" defTabSz="1110615" rtl="0" eaLnBrk="1" fontAlgn="auto" latinLnBrk="0" hangingPunct="1">
              <a:lnSpc>
                <a:spcPct val="100000"/>
              </a:lnSpc>
              <a:spcBef>
                <a:spcPct val="0"/>
              </a:spcBef>
              <a:spcAft>
                <a:spcPts val="0"/>
              </a:spcAft>
              <a:buClrTx/>
              <a:buSzTx/>
              <a:buFontTx/>
              <a:buNone/>
              <a:defRPr/>
            </a:pPr>
            <a:r>
              <a:rPr kumimoji="0" lang="zh-CN" altLang="en-US" sz="3200" b="0" i="0" u="none" strike="noStrike" kern="1200" cap="none" spc="0" normalizeH="0" baseline="0" noProof="0" dirty="0" smtClean="0">
                <a:ln>
                  <a:noFill/>
                </a:ln>
                <a:solidFill>
                  <a:srgbClr val="0070C0"/>
                </a:solidFill>
                <a:effectLst/>
                <a:uLnTx/>
                <a:uFillTx/>
                <a:latin typeface="方正粗倩简体" pitchFamily="65" charset="-122"/>
                <a:ea typeface="方正粗倩简体" pitchFamily="65" charset="-122"/>
                <a:cs typeface="+mj-cs"/>
              </a:rPr>
              <a:t>重点任务完成</a:t>
            </a:r>
            <a:endParaRPr kumimoji="0" lang="zh-CN" altLang="en-US" sz="3200" b="0" i="0" u="none" strike="noStrike" kern="1200" cap="none" spc="0" normalizeH="0" baseline="0" noProof="0" dirty="0">
              <a:ln>
                <a:noFill/>
              </a:ln>
              <a:solidFill>
                <a:srgbClr val="0070C0"/>
              </a:solidFill>
              <a:effectLst/>
              <a:uLnTx/>
              <a:uFillTx/>
              <a:latin typeface="方正粗倩简体" pitchFamily="65" charset="-122"/>
              <a:ea typeface="方正粗倩简体" pitchFamily="65" charset="-122"/>
              <a:cs typeface="+mj-cs"/>
            </a:endParaRPr>
          </a:p>
        </p:txBody>
      </p:sp>
      <p:sp>
        <p:nvSpPr>
          <p:cNvPr id="119" name="Freeform 7"/>
          <p:cNvSpPr/>
          <p:nvPr/>
        </p:nvSpPr>
        <p:spPr bwMode="auto">
          <a:xfrm>
            <a:off x="3582971" y="2066119"/>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zh-CN" altLang="en-US"/>
          </a:p>
        </p:txBody>
      </p:sp>
      <p:grpSp>
        <p:nvGrpSpPr>
          <p:cNvPr id="120" name="组合 119"/>
          <p:cNvGrpSpPr/>
          <p:nvPr/>
        </p:nvGrpSpPr>
        <p:grpSpPr>
          <a:xfrm>
            <a:off x="3582812" y="1827885"/>
            <a:ext cx="1149740" cy="1149740"/>
            <a:chOff x="2342140" y="893355"/>
            <a:chExt cx="1149740" cy="1149740"/>
          </a:xfrm>
        </p:grpSpPr>
        <p:grpSp>
          <p:nvGrpSpPr>
            <p:cNvPr id="121" name="组合 120"/>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123" name="同心圆 1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4" name="椭圆 12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2" name="KSO_Shape"/>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0070C0"/>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125" name="组合 124"/>
          <p:cNvGrpSpPr/>
          <p:nvPr/>
        </p:nvGrpSpPr>
        <p:grpSpPr>
          <a:xfrm>
            <a:off x="3076368" y="3146238"/>
            <a:ext cx="1149740" cy="1149740"/>
            <a:chOff x="1835696" y="2211710"/>
            <a:chExt cx="1149740" cy="1149740"/>
          </a:xfrm>
        </p:grpSpPr>
        <p:grpSp>
          <p:nvGrpSpPr>
            <p:cNvPr id="126" name="组合 125"/>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128" name="同心圆 1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9" name="椭圆 12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27" name="KSO_Shape"/>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0070C0"/>
            </a:solidFill>
            <a:ln>
              <a:noFill/>
            </a:ln>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tx1">
                    <a:lumMod val="75000"/>
                    <a:lumOff val="25000"/>
                  </a:schemeClr>
                </a:solidFill>
                <a:ea typeface="微软雅黑" panose="020B0503020204020204" pitchFamily="34" charset="-122"/>
              </a:endParaRPr>
            </a:p>
          </p:txBody>
        </p:sp>
      </p:grpSp>
      <p:grpSp>
        <p:nvGrpSpPr>
          <p:cNvPr id="130" name="组合 129"/>
          <p:cNvGrpSpPr/>
          <p:nvPr/>
        </p:nvGrpSpPr>
        <p:grpSpPr>
          <a:xfrm>
            <a:off x="3724440" y="4370376"/>
            <a:ext cx="1149740" cy="1149740"/>
            <a:chOff x="2483768" y="3435846"/>
            <a:chExt cx="1149740" cy="1149740"/>
          </a:xfrm>
        </p:grpSpPr>
        <p:grpSp>
          <p:nvGrpSpPr>
            <p:cNvPr id="131" name="组合 130"/>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133" name="同心圆 1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4" name="椭圆 13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2" name="KSO_Shape"/>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0070C0"/>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sp>
        <p:nvSpPr>
          <p:cNvPr id="135" name="TextBox 134"/>
          <p:cNvSpPr txBox="1"/>
          <p:nvPr/>
        </p:nvSpPr>
        <p:spPr>
          <a:xfrm>
            <a:off x="1654149" y="2137557"/>
            <a:ext cx="1036867" cy="215444"/>
          </a:xfrm>
          <a:prstGeom prst="rect">
            <a:avLst/>
          </a:prstGeom>
          <a:noFill/>
        </p:spPr>
        <p:txBody>
          <a:bodyPr wrap="square" lIns="0" tIns="0" rIns="0" bIns="0" rtlCol="0">
            <a:spAutoFit/>
          </a:bodyPr>
          <a:lstStyle/>
          <a:p>
            <a:pPr algn="ct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填加标题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6" name="TextBox 135"/>
          <p:cNvSpPr txBox="1"/>
          <p:nvPr/>
        </p:nvSpPr>
        <p:spPr>
          <a:xfrm>
            <a:off x="1654145" y="2450328"/>
            <a:ext cx="1203316" cy="169277"/>
          </a:xfrm>
          <a:prstGeom prst="rect">
            <a:avLst/>
          </a:prstGeom>
          <a:noFill/>
        </p:spPr>
        <p:txBody>
          <a:bodyPr wrap="square" lIns="0" tIns="0" rIns="0" bIns="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点击输入说明文字</a:t>
            </a:r>
          </a:p>
        </p:txBody>
      </p:sp>
      <p:sp>
        <p:nvSpPr>
          <p:cNvPr id="137" name="TextBox 136"/>
          <p:cNvSpPr txBox="1"/>
          <p:nvPr/>
        </p:nvSpPr>
        <p:spPr>
          <a:xfrm>
            <a:off x="1529126" y="3518515"/>
            <a:ext cx="1331318" cy="215444"/>
          </a:xfrm>
          <a:prstGeom prst="rect">
            <a:avLst/>
          </a:prstGeom>
          <a:noFill/>
        </p:spPr>
        <p:txBody>
          <a:bodyPr wrap="square" lIns="0" tIns="0" rIns="0" bIns="0" rtlCol="0">
            <a:spAutoFit/>
          </a:bodyPr>
          <a:lstStyle/>
          <a:p>
            <a:pPr algn="ct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填加标题</a:t>
            </a:r>
          </a:p>
        </p:txBody>
      </p:sp>
      <p:sp>
        <p:nvSpPr>
          <p:cNvPr id="138" name="TextBox 137"/>
          <p:cNvSpPr txBox="1"/>
          <p:nvPr/>
        </p:nvSpPr>
        <p:spPr>
          <a:xfrm>
            <a:off x="1630647" y="3840960"/>
            <a:ext cx="1166506" cy="169277"/>
          </a:xfrm>
          <a:prstGeom prst="rect">
            <a:avLst/>
          </a:prstGeom>
          <a:noFill/>
        </p:spPr>
        <p:txBody>
          <a:bodyPr wrap="square" lIns="0" tIns="0" rIns="0" bIns="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点击输入说明文字</a:t>
            </a:r>
          </a:p>
        </p:txBody>
      </p:sp>
      <p:sp>
        <p:nvSpPr>
          <p:cNvPr id="139" name="TextBox 138"/>
          <p:cNvSpPr txBox="1"/>
          <p:nvPr/>
        </p:nvSpPr>
        <p:spPr>
          <a:xfrm>
            <a:off x="2209884" y="4924227"/>
            <a:ext cx="1166506" cy="215444"/>
          </a:xfrm>
          <a:prstGeom prst="rect">
            <a:avLst/>
          </a:prstGeom>
          <a:noFill/>
        </p:spPr>
        <p:txBody>
          <a:bodyPr wrap="square" lIns="0" tIns="0" rIns="0" bIns="0" rtlCol="0">
            <a:spAutoFit/>
          </a:bodyPr>
          <a:lstStyle/>
          <a:p>
            <a:pPr algn="ct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填加标题</a:t>
            </a:r>
          </a:p>
        </p:txBody>
      </p:sp>
      <p:sp>
        <p:nvSpPr>
          <p:cNvPr id="140" name="TextBox 139"/>
          <p:cNvSpPr txBox="1"/>
          <p:nvPr/>
        </p:nvSpPr>
        <p:spPr>
          <a:xfrm>
            <a:off x="2223471" y="5240951"/>
            <a:ext cx="1166506" cy="169277"/>
          </a:xfrm>
          <a:prstGeom prst="rect">
            <a:avLst/>
          </a:prstGeom>
          <a:noFill/>
        </p:spPr>
        <p:txBody>
          <a:bodyPr wrap="square" lIns="0" tIns="0" rIns="0" bIns="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点击输入说明文字</a:t>
            </a:r>
          </a:p>
        </p:txBody>
      </p:sp>
      <p:sp>
        <p:nvSpPr>
          <p:cNvPr id="141" name="Line 39"/>
          <p:cNvSpPr>
            <a:spLocks noChangeShapeType="1"/>
          </p:cNvSpPr>
          <p:nvPr/>
        </p:nvSpPr>
        <p:spPr bwMode="auto">
          <a:xfrm>
            <a:off x="5037736" y="2680836"/>
            <a:ext cx="915275" cy="450074"/>
          </a:xfrm>
          <a:prstGeom prst="line">
            <a:avLst/>
          </a:prstGeom>
          <a:noFill/>
          <a:ln w="57150" cap="rnd">
            <a:solidFill>
              <a:schemeClr val="tx1">
                <a:lumMod val="50000"/>
                <a:lumOff val="50000"/>
              </a:schemeClr>
            </a:solidFill>
            <a:prstDash val="sysDot"/>
            <a:rou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a:p>
        </p:txBody>
      </p:sp>
      <p:sp>
        <p:nvSpPr>
          <p:cNvPr id="142" name="Line 40"/>
          <p:cNvSpPr>
            <a:spLocks noChangeShapeType="1"/>
          </p:cNvSpPr>
          <p:nvPr/>
        </p:nvSpPr>
        <p:spPr bwMode="auto">
          <a:xfrm>
            <a:off x="4564389" y="3674017"/>
            <a:ext cx="1241799" cy="1261"/>
          </a:xfrm>
          <a:prstGeom prst="line">
            <a:avLst/>
          </a:prstGeom>
          <a:noFill/>
          <a:ln w="57150" cap="rnd">
            <a:solidFill>
              <a:schemeClr val="tx1">
                <a:lumMod val="50000"/>
                <a:lumOff val="50000"/>
              </a:schemeClr>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3" name="Line 41"/>
          <p:cNvSpPr>
            <a:spLocks noChangeShapeType="1"/>
          </p:cNvSpPr>
          <p:nvPr/>
        </p:nvSpPr>
        <p:spPr bwMode="auto">
          <a:xfrm flipV="1">
            <a:off x="4994466" y="4219512"/>
            <a:ext cx="954357" cy="383256"/>
          </a:xfrm>
          <a:prstGeom prst="line">
            <a:avLst/>
          </a:prstGeom>
          <a:noFill/>
          <a:ln w="57150" cap="rnd">
            <a:solidFill>
              <a:schemeClr val="tx1">
                <a:lumMod val="50000"/>
                <a:lumOff val="50000"/>
              </a:schemeClr>
            </a:solidFill>
            <a:prstDash val="sysDot"/>
            <a:rou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144" name="组合 143"/>
          <p:cNvGrpSpPr/>
          <p:nvPr/>
        </p:nvGrpSpPr>
        <p:grpSpPr>
          <a:xfrm>
            <a:off x="6440491" y="1994681"/>
            <a:ext cx="3082087" cy="3082087"/>
            <a:chOff x="1403648" y="1115468"/>
            <a:chExt cx="1294414" cy="1294414"/>
          </a:xfrm>
        </p:grpSpPr>
        <p:sp>
          <p:nvSpPr>
            <p:cNvPr id="145" name="椭圆 144"/>
            <p:cNvSpPr/>
            <p:nvPr/>
          </p:nvSpPr>
          <p:spPr>
            <a:xfrm>
              <a:off x="1539485" y="1259632"/>
              <a:ext cx="1022740" cy="102274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微软雅黑" panose="020B0503020204020204" pitchFamily="34" charset="-122"/>
                <a:ea typeface="微软雅黑" panose="020B0503020204020204" pitchFamily="34" charset="-122"/>
              </a:endParaRPr>
            </a:p>
          </p:txBody>
        </p:sp>
        <p:grpSp>
          <p:nvGrpSpPr>
            <p:cNvPr id="146" name="组合 145"/>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148" name="同心圆 147"/>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149" name="同心圆 148"/>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grpSp>
        <p:sp>
          <p:nvSpPr>
            <p:cNvPr id="147" name="TextBox 146"/>
            <p:cNvSpPr txBox="1"/>
            <p:nvPr/>
          </p:nvSpPr>
          <p:spPr>
            <a:xfrm>
              <a:off x="1673671" y="1564209"/>
              <a:ext cx="725958" cy="541342"/>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r>
                <a:rPr lang="zh-CN" altLang="en-US" sz="2800" dirty="0">
                  <a:solidFill>
                    <a:schemeClr val="bg1"/>
                  </a:solidFill>
                  <a:effectLst/>
                  <a:latin typeface="微软雅黑" panose="020B0503020204020204" pitchFamily="34" charset="-122"/>
                  <a:ea typeface="微软雅黑" panose="020B0503020204020204" pitchFamily="34" charset="-122"/>
                </a:rPr>
                <a:t>添加</a:t>
              </a:r>
              <a:endParaRPr lang="en-US" altLang="zh-CN" sz="2800" dirty="0">
                <a:solidFill>
                  <a:schemeClr val="bg1"/>
                </a:solidFill>
                <a:effectLst/>
                <a:latin typeface="微软雅黑" panose="020B0503020204020204" pitchFamily="34" charset="-122"/>
                <a:ea typeface="微软雅黑" panose="020B0503020204020204" pitchFamily="34" charset="-122"/>
              </a:endParaRPr>
            </a:p>
            <a:p>
              <a:r>
                <a:rPr lang="zh-CN" altLang="en-US" sz="2800" dirty="0">
                  <a:solidFill>
                    <a:schemeClr val="bg1"/>
                  </a:solidFill>
                  <a:effectLst/>
                  <a:latin typeface="微软雅黑" panose="020B0503020204020204" pitchFamily="34" charset="-122"/>
                  <a:ea typeface="微软雅黑" panose="020B0503020204020204" pitchFamily="34" charset="-122"/>
                </a:rPr>
                <a:t>文本</a:t>
              </a:r>
            </a:p>
          </p:txBody>
        </p:sp>
      </p:grpSp>
      <p:sp>
        <p:nvSpPr>
          <p:cNvPr id="150" name="TextBox 149"/>
          <p:cNvSpPr txBox="1"/>
          <p:nvPr/>
        </p:nvSpPr>
        <p:spPr>
          <a:xfrm>
            <a:off x="6297615" y="5352267"/>
            <a:ext cx="3286148" cy="1292662"/>
          </a:xfrm>
          <a:prstGeom prst="rect">
            <a:avLst/>
          </a:prstGeom>
          <a:noFill/>
        </p:spPr>
        <p:txBody>
          <a:bodyPr wrap="square" lIns="0" tIns="0" rIns="0" bIns="0" rtlCol="0">
            <a:sp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点击输入说明文</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字点击输入说明文字</a:t>
            </a:r>
          </a:p>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点击输入说明文字点击输入说明文字</a:t>
            </a:r>
          </a:p>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点击输入说明文字点击输入说明文字</a:t>
            </a:r>
          </a:p>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点击输入说明文字点击输入说明文字</a:t>
            </a:r>
          </a:p>
          <a:p>
            <a:pPr algn="ct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
                                        <p:tgtEl>
                                          <p:spTgt spid="29"/>
                                        </p:tgtEl>
                                      </p:cBhvr>
                                    </p:animEffect>
                                  </p:childTnLst>
                                </p:cTn>
                              </p:par>
                            </p:childTnLst>
                          </p:cTn>
                        </p:par>
                        <p:par>
                          <p:cTn id="8" fill="hold">
                            <p:stCondLst>
                              <p:cond delay="500"/>
                            </p:stCondLst>
                            <p:childTnLst>
                              <p:par>
                                <p:cTn id="9" presetID="2" presetClass="entr" presetSubtype="8" accel="61000" fill="hold" nodeType="afterEffect">
                                  <p:stCondLst>
                                    <p:cond delay="0"/>
                                  </p:stCondLst>
                                  <p:childTnLst>
                                    <p:set>
                                      <p:cBhvr>
                                        <p:cTn id="10" dur="1" fill="hold">
                                          <p:stCondLst>
                                            <p:cond delay="0"/>
                                          </p:stCondLst>
                                        </p:cTn>
                                        <p:tgtEl>
                                          <p:spTgt spid="125"/>
                                        </p:tgtEl>
                                        <p:attrNameLst>
                                          <p:attrName>style.visibility</p:attrName>
                                        </p:attrNameLst>
                                      </p:cBhvr>
                                      <p:to>
                                        <p:strVal val="visible"/>
                                      </p:to>
                                    </p:set>
                                    <p:anim calcmode="lin" valueType="num">
                                      <p:cBhvr additive="base">
                                        <p:cTn id="11" dur="1500" fill="hold"/>
                                        <p:tgtEl>
                                          <p:spTgt spid="125"/>
                                        </p:tgtEl>
                                        <p:attrNameLst>
                                          <p:attrName>ppt_x</p:attrName>
                                        </p:attrNameLst>
                                      </p:cBhvr>
                                      <p:tavLst>
                                        <p:tav tm="0">
                                          <p:val>
                                            <p:strVal val="0-#ppt_w/2"/>
                                          </p:val>
                                        </p:tav>
                                        <p:tav tm="100000">
                                          <p:val>
                                            <p:strVal val="#ppt_x"/>
                                          </p:val>
                                        </p:tav>
                                      </p:tavLst>
                                    </p:anim>
                                    <p:anim calcmode="lin" valueType="num">
                                      <p:cBhvr additive="base">
                                        <p:cTn id="12" dur="1500" fill="hold"/>
                                        <p:tgtEl>
                                          <p:spTgt spid="125"/>
                                        </p:tgtEl>
                                        <p:attrNameLst>
                                          <p:attrName>ppt_y</p:attrName>
                                        </p:attrNameLst>
                                      </p:cBhvr>
                                      <p:tavLst>
                                        <p:tav tm="0">
                                          <p:val>
                                            <p:strVal val="#ppt_y"/>
                                          </p:val>
                                        </p:tav>
                                        <p:tav tm="100000">
                                          <p:val>
                                            <p:strVal val="#ppt_y"/>
                                          </p:val>
                                        </p:tav>
                                      </p:tavLst>
                                    </p:anim>
                                  </p:childTnLst>
                                </p:cTn>
                              </p:par>
                              <p:par>
                                <p:cTn id="13" presetID="2" presetClass="entr" presetSubtype="1" accel="61000" fill="hold" nodeType="withEffect">
                                  <p:stCondLst>
                                    <p:cond delay="0"/>
                                  </p:stCondLst>
                                  <p:childTnLst>
                                    <p:set>
                                      <p:cBhvr>
                                        <p:cTn id="14" dur="1" fill="hold">
                                          <p:stCondLst>
                                            <p:cond delay="0"/>
                                          </p:stCondLst>
                                        </p:cTn>
                                        <p:tgtEl>
                                          <p:spTgt spid="120"/>
                                        </p:tgtEl>
                                        <p:attrNameLst>
                                          <p:attrName>style.visibility</p:attrName>
                                        </p:attrNameLst>
                                      </p:cBhvr>
                                      <p:to>
                                        <p:strVal val="visible"/>
                                      </p:to>
                                    </p:set>
                                    <p:anim calcmode="lin" valueType="num">
                                      <p:cBhvr additive="base">
                                        <p:cTn id="15" dur="1500" fill="hold"/>
                                        <p:tgtEl>
                                          <p:spTgt spid="120"/>
                                        </p:tgtEl>
                                        <p:attrNameLst>
                                          <p:attrName>ppt_x</p:attrName>
                                        </p:attrNameLst>
                                      </p:cBhvr>
                                      <p:tavLst>
                                        <p:tav tm="0">
                                          <p:val>
                                            <p:strVal val="#ppt_x"/>
                                          </p:val>
                                        </p:tav>
                                        <p:tav tm="100000">
                                          <p:val>
                                            <p:strVal val="#ppt_x"/>
                                          </p:val>
                                        </p:tav>
                                      </p:tavLst>
                                    </p:anim>
                                    <p:anim calcmode="lin" valueType="num">
                                      <p:cBhvr additive="base">
                                        <p:cTn id="16" dur="1500" fill="hold"/>
                                        <p:tgtEl>
                                          <p:spTgt spid="120"/>
                                        </p:tgtEl>
                                        <p:attrNameLst>
                                          <p:attrName>ppt_y</p:attrName>
                                        </p:attrNameLst>
                                      </p:cBhvr>
                                      <p:tavLst>
                                        <p:tav tm="0">
                                          <p:val>
                                            <p:strVal val="0-#ppt_h/2"/>
                                          </p:val>
                                        </p:tav>
                                        <p:tav tm="100000">
                                          <p:val>
                                            <p:strVal val="#ppt_y"/>
                                          </p:val>
                                        </p:tav>
                                      </p:tavLst>
                                    </p:anim>
                                  </p:childTnLst>
                                </p:cTn>
                              </p:par>
                              <p:par>
                                <p:cTn id="17" presetID="2" presetClass="entr" presetSubtype="4" accel="61000" fill="hold" nodeType="withEffect">
                                  <p:stCondLst>
                                    <p:cond delay="0"/>
                                  </p:stCondLst>
                                  <p:childTnLst>
                                    <p:set>
                                      <p:cBhvr>
                                        <p:cTn id="18" dur="1" fill="hold">
                                          <p:stCondLst>
                                            <p:cond delay="0"/>
                                          </p:stCondLst>
                                        </p:cTn>
                                        <p:tgtEl>
                                          <p:spTgt spid="130"/>
                                        </p:tgtEl>
                                        <p:attrNameLst>
                                          <p:attrName>style.visibility</p:attrName>
                                        </p:attrNameLst>
                                      </p:cBhvr>
                                      <p:to>
                                        <p:strVal val="visible"/>
                                      </p:to>
                                    </p:set>
                                    <p:anim calcmode="lin" valueType="num">
                                      <p:cBhvr additive="base">
                                        <p:cTn id="19" dur="1500" fill="hold"/>
                                        <p:tgtEl>
                                          <p:spTgt spid="130"/>
                                        </p:tgtEl>
                                        <p:attrNameLst>
                                          <p:attrName>ppt_x</p:attrName>
                                        </p:attrNameLst>
                                      </p:cBhvr>
                                      <p:tavLst>
                                        <p:tav tm="0">
                                          <p:val>
                                            <p:strVal val="#ppt_x"/>
                                          </p:val>
                                        </p:tav>
                                        <p:tav tm="100000">
                                          <p:val>
                                            <p:strVal val="#ppt_x"/>
                                          </p:val>
                                        </p:tav>
                                      </p:tavLst>
                                    </p:anim>
                                    <p:anim calcmode="lin" valueType="num">
                                      <p:cBhvr additive="base">
                                        <p:cTn id="20" dur="1500" fill="hold"/>
                                        <p:tgtEl>
                                          <p:spTgt spid="130"/>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119"/>
                                        </p:tgtEl>
                                        <p:attrNameLst>
                                          <p:attrName>style.visibility</p:attrName>
                                        </p:attrNameLst>
                                      </p:cBhvr>
                                      <p:to>
                                        <p:strVal val="visible"/>
                                      </p:to>
                                    </p:set>
                                    <p:animEffect transition="in" filter="wipe(up)">
                                      <p:cBhvr>
                                        <p:cTn id="24" dur="500"/>
                                        <p:tgtEl>
                                          <p:spTgt spid="119"/>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135"/>
                                        </p:tgtEl>
                                        <p:attrNameLst>
                                          <p:attrName>style.visibility</p:attrName>
                                        </p:attrNameLst>
                                      </p:cBhvr>
                                      <p:to>
                                        <p:strVal val="visible"/>
                                      </p:to>
                                    </p:set>
                                    <p:animEffect transition="in" filter="fade">
                                      <p:cBhvr>
                                        <p:cTn id="28" dur="500"/>
                                        <p:tgtEl>
                                          <p:spTgt spid="13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6"/>
                                        </p:tgtEl>
                                        <p:attrNameLst>
                                          <p:attrName>style.visibility</p:attrName>
                                        </p:attrNameLst>
                                      </p:cBhvr>
                                      <p:to>
                                        <p:strVal val="visible"/>
                                      </p:to>
                                    </p:set>
                                    <p:animEffect transition="in" filter="fade">
                                      <p:cBhvr>
                                        <p:cTn id="31" dur="500"/>
                                        <p:tgtEl>
                                          <p:spTgt spid="13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7"/>
                                        </p:tgtEl>
                                        <p:attrNameLst>
                                          <p:attrName>style.visibility</p:attrName>
                                        </p:attrNameLst>
                                      </p:cBhvr>
                                      <p:to>
                                        <p:strVal val="visible"/>
                                      </p:to>
                                    </p:set>
                                    <p:animEffect transition="in" filter="fade">
                                      <p:cBhvr>
                                        <p:cTn id="34" dur="500"/>
                                        <p:tgtEl>
                                          <p:spTgt spid="13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8"/>
                                        </p:tgtEl>
                                        <p:attrNameLst>
                                          <p:attrName>style.visibility</p:attrName>
                                        </p:attrNameLst>
                                      </p:cBhvr>
                                      <p:to>
                                        <p:strVal val="visible"/>
                                      </p:to>
                                    </p:set>
                                    <p:animEffect transition="in" filter="fade">
                                      <p:cBhvr>
                                        <p:cTn id="37" dur="500"/>
                                        <p:tgtEl>
                                          <p:spTgt spid="13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9"/>
                                        </p:tgtEl>
                                        <p:attrNameLst>
                                          <p:attrName>style.visibility</p:attrName>
                                        </p:attrNameLst>
                                      </p:cBhvr>
                                      <p:to>
                                        <p:strVal val="visible"/>
                                      </p:to>
                                    </p:set>
                                    <p:animEffect transition="in" filter="fade">
                                      <p:cBhvr>
                                        <p:cTn id="40" dur="500"/>
                                        <p:tgtEl>
                                          <p:spTgt spid="13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0"/>
                                        </p:tgtEl>
                                        <p:attrNameLst>
                                          <p:attrName>style.visibility</p:attrName>
                                        </p:attrNameLst>
                                      </p:cBhvr>
                                      <p:to>
                                        <p:strVal val="visible"/>
                                      </p:to>
                                    </p:set>
                                    <p:animEffect transition="in" filter="fade">
                                      <p:cBhvr>
                                        <p:cTn id="43" dur="500"/>
                                        <p:tgtEl>
                                          <p:spTgt spid="140"/>
                                        </p:tgtEl>
                                      </p:cBhvr>
                                    </p:animEffect>
                                  </p:childTnLst>
                                </p:cTn>
                              </p:par>
                            </p:childTnLst>
                          </p:cTn>
                        </p:par>
                        <p:par>
                          <p:cTn id="44" fill="hold">
                            <p:stCondLst>
                              <p:cond delay="3000"/>
                            </p:stCondLst>
                            <p:childTnLst>
                              <p:par>
                                <p:cTn id="45" presetID="22" presetClass="entr" presetSubtype="8" fill="hold" grpId="0" nodeType="afterEffect">
                                  <p:stCondLst>
                                    <p:cond delay="0"/>
                                  </p:stCondLst>
                                  <p:childTnLst>
                                    <p:set>
                                      <p:cBhvr>
                                        <p:cTn id="46" dur="1" fill="hold">
                                          <p:stCondLst>
                                            <p:cond delay="0"/>
                                          </p:stCondLst>
                                        </p:cTn>
                                        <p:tgtEl>
                                          <p:spTgt spid="141"/>
                                        </p:tgtEl>
                                        <p:attrNameLst>
                                          <p:attrName>style.visibility</p:attrName>
                                        </p:attrNameLst>
                                      </p:cBhvr>
                                      <p:to>
                                        <p:strVal val="visible"/>
                                      </p:to>
                                    </p:set>
                                    <p:animEffect transition="in" filter="wipe(left)">
                                      <p:cBhvr>
                                        <p:cTn id="47" dur="500"/>
                                        <p:tgtEl>
                                          <p:spTgt spid="141"/>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142"/>
                                        </p:tgtEl>
                                        <p:attrNameLst>
                                          <p:attrName>style.visibility</p:attrName>
                                        </p:attrNameLst>
                                      </p:cBhvr>
                                      <p:to>
                                        <p:strVal val="visible"/>
                                      </p:to>
                                    </p:set>
                                    <p:animEffect transition="in" filter="wipe(left)">
                                      <p:cBhvr>
                                        <p:cTn id="50" dur="500"/>
                                        <p:tgtEl>
                                          <p:spTgt spid="142"/>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43"/>
                                        </p:tgtEl>
                                        <p:attrNameLst>
                                          <p:attrName>style.visibility</p:attrName>
                                        </p:attrNameLst>
                                      </p:cBhvr>
                                      <p:to>
                                        <p:strVal val="visible"/>
                                      </p:to>
                                    </p:set>
                                    <p:animEffect transition="in" filter="wipe(left)">
                                      <p:cBhvr>
                                        <p:cTn id="53" dur="500"/>
                                        <p:tgtEl>
                                          <p:spTgt spid="143"/>
                                        </p:tgtEl>
                                      </p:cBhvr>
                                    </p:animEffect>
                                  </p:childTnLst>
                                </p:cTn>
                              </p:par>
                            </p:childTnLst>
                          </p:cTn>
                        </p:par>
                        <p:par>
                          <p:cTn id="54" fill="hold">
                            <p:stCondLst>
                              <p:cond delay="3500"/>
                            </p:stCondLst>
                            <p:childTnLst>
                              <p:par>
                                <p:cTn id="55" presetID="53" presetClass="entr" presetSubtype="16" fill="hold" nodeType="afterEffect">
                                  <p:stCondLst>
                                    <p:cond delay="0"/>
                                  </p:stCondLst>
                                  <p:childTnLst>
                                    <p:set>
                                      <p:cBhvr>
                                        <p:cTn id="56" dur="1" fill="hold">
                                          <p:stCondLst>
                                            <p:cond delay="0"/>
                                          </p:stCondLst>
                                        </p:cTn>
                                        <p:tgtEl>
                                          <p:spTgt spid="144"/>
                                        </p:tgtEl>
                                        <p:attrNameLst>
                                          <p:attrName>style.visibility</p:attrName>
                                        </p:attrNameLst>
                                      </p:cBhvr>
                                      <p:to>
                                        <p:strVal val="visible"/>
                                      </p:to>
                                    </p:set>
                                    <p:anim calcmode="lin" valueType="num">
                                      <p:cBhvr>
                                        <p:cTn id="57" dur="500" fill="hold"/>
                                        <p:tgtEl>
                                          <p:spTgt spid="144"/>
                                        </p:tgtEl>
                                        <p:attrNameLst>
                                          <p:attrName>ppt_w</p:attrName>
                                        </p:attrNameLst>
                                      </p:cBhvr>
                                      <p:tavLst>
                                        <p:tav tm="0">
                                          <p:val>
                                            <p:fltVal val="0"/>
                                          </p:val>
                                        </p:tav>
                                        <p:tav tm="100000">
                                          <p:val>
                                            <p:strVal val="#ppt_w"/>
                                          </p:val>
                                        </p:tav>
                                      </p:tavLst>
                                    </p:anim>
                                    <p:anim calcmode="lin" valueType="num">
                                      <p:cBhvr>
                                        <p:cTn id="58" dur="500" fill="hold"/>
                                        <p:tgtEl>
                                          <p:spTgt spid="144"/>
                                        </p:tgtEl>
                                        <p:attrNameLst>
                                          <p:attrName>ppt_h</p:attrName>
                                        </p:attrNameLst>
                                      </p:cBhvr>
                                      <p:tavLst>
                                        <p:tav tm="0">
                                          <p:val>
                                            <p:fltVal val="0"/>
                                          </p:val>
                                        </p:tav>
                                        <p:tav tm="100000">
                                          <p:val>
                                            <p:strVal val="#ppt_h"/>
                                          </p:val>
                                        </p:tav>
                                      </p:tavLst>
                                    </p:anim>
                                    <p:animEffect transition="in" filter="fade">
                                      <p:cBhvr>
                                        <p:cTn id="59" dur="500"/>
                                        <p:tgtEl>
                                          <p:spTgt spid="14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50"/>
                                        </p:tgtEl>
                                        <p:attrNameLst>
                                          <p:attrName>style.visibility</p:attrName>
                                        </p:attrNameLst>
                                      </p:cBhvr>
                                      <p:to>
                                        <p:strVal val="visible"/>
                                      </p:to>
                                    </p:set>
                                    <p:animEffect transition="in" filter="fade">
                                      <p:cBhvr>
                                        <p:cTn id="62" dur="500"/>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animBg="1"/>
      <p:bldP spid="135" grpId="0"/>
      <p:bldP spid="136" grpId="0"/>
      <p:bldP spid="137" grpId="0"/>
      <p:bldP spid="138" grpId="0"/>
      <p:bldP spid="139" grpId="0"/>
      <p:bldP spid="140" grpId="0"/>
      <p:bldP spid="141" grpId="0" animBg="1"/>
      <p:bldP spid="142" grpId="0" animBg="1"/>
      <p:bldP spid="143" grpId="0" animBg="1"/>
      <p:bldP spid="15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a:xfrm>
            <a:off x="1011203" y="208731"/>
            <a:ext cx="553964" cy="558108"/>
            <a:chOff x="304800" y="673100"/>
            <a:chExt cx="4000500" cy="4000500"/>
          </a:xfrm>
          <a:effectLst>
            <a:outerShdw blurRad="444500" dist="254000" dir="8100000" algn="tr" rotWithShape="0">
              <a:prstClr val="black">
                <a:alpha val="24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2" name="椭圆 21"/>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 name="组合 22"/>
          <p:cNvGrpSpPr/>
          <p:nvPr/>
        </p:nvGrpSpPr>
        <p:grpSpPr>
          <a:xfrm>
            <a:off x="796889" y="851674"/>
            <a:ext cx="357190" cy="359864"/>
            <a:chOff x="304800" y="673100"/>
            <a:chExt cx="4000500" cy="4000500"/>
          </a:xfrm>
          <a:effectLst>
            <a:outerShdw blurRad="444500" dist="254000" dir="8100000" algn="tr" rotWithShape="0">
              <a:prstClr val="black">
                <a:alpha val="24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5" name="椭圆 24"/>
            <p:cNvSpPr/>
            <p:nvPr/>
          </p:nvSpPr>
          <p:spPr>
            <a:xfrm>
              <a:off x="392109" y="760409"/>
              <a:ext cx="3825870" cy="382587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 name="组合 25"/>
          <p:cNvGrpSpPr/>
          <p:nvPr/>
        </p:nvGrpSpPr>
        <p:grpSpPr>
          <a:xfrm>
            <a:off x="-203243" y="-230052"/>
            <a:ext cx="1357322" cy="1367477"/>
            <a:chOff x="304800" y="673100"/>
            <a:chExt cx="4000500" cy="4000500"/>
          </a:xfrm>
          <a:effectLst>
            <a:outerShdw blurRad="444500" dist="254000" dir="8100000" algn="tr" rotWithShape="0">
              <a:prstClr val="black">
                <a:alpha val="24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392100" y="760400"/>
              <a:ext cx="3825879" cy="382587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29" name="直接连接符 28"/>
          <p:cNvCxnSpPr/>
          <p:nvPr/>
        </p:nvCxnSpPr>
        <p:spPr>
          <a:xfrm>
            <a:off x="1797021" y="827749"/>
            <a:ext cx="8286808" cy="23924"/>
          </a:xfrm>
          <a:prstGeom prst="line">
            <a:avLst/>
          </a:prstGeom>
        </p:spPr>
        <p:style>
          <a:lnRef idx="3">
            <a:schemeClr val="accent5"/>
          </a:lnRef>
          <a:fillRef idx="0">
            <a:schemeClr val="accent5"/>
          </a:fillRef>
          <a:effectRef idx="2">
            <a:schemeClr val="accent5"/>
          </a:effectRef>
          <a:fontRef idx="minor">
            <a:schemeClr val="tx1"/>
          </a:fontRef>
        </p:style>
      </p:cxnSp>
      <p:sp>
        <p:nvSpPr>
          <p:cNvPr id="46" name="标题 1"/>
          <p:cNvSpPr txBox="1"/>
          <p:nvPr/>
        </p:nvSpPr>
        <p:spPr>
          <a:xfrm>
            <a:off x="1868459" y="351607"/>
            <a:ext cx="2428892" cy="571504"/>
          </a:xfrm>
          <a:prstGeom prst="rect">
            <a:avLst/>
          </a:prstGeom>
        </p:spPr>
        <p:txBody>
          <a:bodyPr/>
          <a:lstStyle/>
          <a:p>
            <a:pPr marL="0" marR="0" lvl="0" indent="0" algn="l" defTabSz="1110615" rtl="0" eaLnBrk="1" fontAlgn="auto" latinLnBrk="0" hangingPunct="1">
              <a:lnSpc>
                <a:spcPct val="100000"/>
              </a:lnSpc>
              <a:spcBef>
                <a:spcPct val="0"/>
              </a:spcBef>
              <a:spcAft>
                <a:spcPts val="0"/>
              </a:spcAft>
              <a:buClrTx/>
              <a:buSzTx/>
              <a:buFontTx/>
              <a:buNone/>
              <a:defRPr/>
            </a:pPr>
            <a:r>
              <a:rPr kumimoji="0" lang="zh-CN" altLang="en-US" sz="2400" b="0" i="0" u="none" strike="noStrike" kern="1200" cap="none" spc="0" normalizeH="0" baseline="0" noProof="0" dirty="0" smtClean="0">
                <a:ln>
                  <a:noFill/>
                </a:ln>
                <a:solidFill>
                  <a:srgbClr val="0070C0"/>
                </a:solidFill>
                <a:effectLst/>
                <a:uLnTx/>
                <a:uFillTx/>
                <a:latin typeface="方正粗倩简体" pitchFamily="65" charset="-122"/>
                <a:ea typeface="方正粗倩简体" pitchFamily="65" charset="-122"/>
                <a:cs typeface="+mj-cs"/>
              </a:rPr>
              <a:t>工作完成阶段</a:t>
            </a:r>
            <a:endParaRPr kumimoji="0" lang="zh-CN" altLang="en-US" sz="2400" b="0" i="0" u="none" strike="noStrike" kern="1200" cap="none" spc="0" normalizeH="0" baseline="0" noProof="0" dirty="0">
              <a:ln>
                <a:noFill/>
              </a:ln>
              <a:solidFill>
                <a:srgbClr val="0070C0"/>
              </a:solidFill>
              <a:effectLst/>
              <a:uLnTx/>
              <a:uFillTx/>
              <a:latin typeface="方正粗倩简体" pitchFamily="65" charset="-122"/>
              <a:ea typeface="方正粗倩简体" pitchFamily="65" charset="-122"/>
              <a:cs typeface="+mj-cs"/>
            </a:endParaRPr>
          </a:p>
        </p:txBody>
      </p:sp>
      <p:pic>
        <p:nvPicPr>
          <p:cNvPr id="47" name="Picture 3" descr="C:\Users\Administrator\Desktop\78763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3478" y="1494615"/>
            <a:ext cx="3660021" cy="5152442"/>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48" name="组合 47"/>
          <p:cNvGrpSpPr/>
          <p:nvPr/>
        </p:nvGrpSpPr>
        <p:grpSpPr>
          <a:xfrm>
            <a:off x="5154607" y="5621122"/>
            <a:ext cx="1017029" cy="1017029"/>
            <a:chOff x="3832873" y="2297208"/>
            <a:chExt cx="1516550" cy="1516550"/>
          </a:xfrm>
        </p:grpSpPr>
        <p:grpSp>
          <p:nvGrpSpPr>
            <p:cNvPr id="49" name="组合 3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2" name="椭圆 5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50" name="椭圆 49"/>
            <p:cNvSpPr/>
            <p:nvPr/>
          </p:nvSpPr>
          <p:spPr>
            <a:xfrm>
              <a:off x="3983164" y="2466913"/>
              <a:ext cx="1185736" cy="1185736"/>
            </a:xfrm>
            <a:prstGeom prst="ellipse">
              <a:avLst/>
            </a:prstGeom>
            <a:solidFill>
              <a:schemeClr val="accent6"/>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组合 52"/>
          <p:cNvGrpSpPr/>
          <p:nvPr/>
        </p:nvGrpSpPr>
        <p:grpSpPr>
          <a:xfrm>
            <a:off x="4308829" y="4506489"/>
            <a:ext cx="1131530" cy="1131530"/>
            <a:chOff x="3832873" y="2297208"/>
            <a:chExt cx="1516550" cy="1516550"/>
          </a:xfrm>
        </p:grpSpPr>
        <p:grpSp>
          <p:nvGrpSpPr>
            <p:cNvPr id="54" name="组合 3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7" name="椭圆 5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55" name="椭圆 54"/>
            <p:cNvSpPr/>
            <p:nvPr/>
          </p:nvSpPr>
          <p:spPr>
            <a:xfrm>
              <a:off x="3983164" y="2466913"/>
              <a:ext cx="1185736" cy="1185736"/>
            </a:xfrm>
            <a:prstGeom prst="ellipse">
              <a:avLst/>
            </a:prstGeom>
            <a:solidFill>
              <a:schemeClr val="accent5"/>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a:off x="6154740" y="3923507"/>
            <a:ext cx="1071570" cy="1071570"/>
            <a:chOff x="3832873" y="2297208"/>
            <a:chExt cx="1516550" cy="1516550"/>
          </a:xfrm>
        </p:grpSpPr>
        <p:grpSp>
          <p:nvGrpSpPr>
            <p:cNvPr id="59" name="组合 4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2" name="椭圆 6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60" name="椭圆 59"/>
            <p:cNvSpPr/>
            <p:nvPr/>
          </p:nvSpPr>
          <p:spPr>
            <a:xfrm>
              <a:off x="3983164" y="2466913"/>
              <a:ext cx="1185736" cy="1185736"/>
            </a:xfrm>
            <a:prstGeom prst="ellipse">
              <a:avLst/>
            </a:prstGeom>
            <a:solidFill>
              <a:schemeClr val="accent4"/>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3" name="组合 62"/>
          <p:cNvGrpSpPr/>
          <p:nvPr/>
        </p:nvGrpSpPr>
        <p:grpSpPr>
          <a:xfrm>
            <a:off x="4297351" y="3280565"/>
            <a:ext cx="1143008" cy="1143008"/>
            <a:chOff x="3832873" y="2297208"/>
            <a:chExt cx="1516550" cy="1516550"/>
          </a:xfrm>
        </p:grpSpPr>
        <p:grpSp>
          <p:nvGrpSpPr>
            <p:cNvPr id="64" name="组合 4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7" name="椭圆 6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65" name="椭圆 64"/>
            <p:cNvSpPr/>
            <p:nvPr/>
          </p:nvSpPr>
          <p:spPr>
            <a:xfrm>
              <a:off x="3983164" y="2466913"/>
              <a:ext cx="1185736" cy="1185736"/>
            </a:xfrm>
            <a:prstGeom prst="ellipse">
              <a:avLst/>
            </a:prstGeom>
            <a:solidFill>
              <a:schemeClr val="accent3"/>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8" name="组合 67"/>
          <p:cNvGrpSpPr/>
          <p:nvPr/>
        </p:nvGrpSpPr>
        <p:grpSpPr>
          <a:xfrm>
            <a:off x="6192812" y="2675696"/>
            <a:ext cx="1104935" cy="1104935"/>
            <a:chOff x="3832873" y="2297208"/>
            <a:chExt cx="1516550" cy="1516550"/>
          </a:xfrm>
        </p:grpSpPr>
        <p:grpSp>
          <p:nvGrpSpPr>
            <p:cNvPr id="69" name="组合 5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2" name="椭圆 7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70" name="椭圆 69"/>
            <p:cNvSpPr/>
            <p:nvPr/>
          </p:nvSpPr>
          <p:spPr>
            <a:xfrm>
              <a:off x="3983164" y="2466913"/>
              <a:ext cx="1185736" cy="1185736"/>
            </a:xfrm>
            <a:prstGeom prst="ellipse">
              <a:avLst/>
            </a:prstGeom>
            <a:solidFill>
              <a:schemeClr val="accent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3" name="组合 72"/>
          <p:cNvGrpSpPr/>
          <p:nvPr/>
        </p:nvGrpSpPr>
        <p:grpSpPr>
          <a:xfrm>
            <a:off x="5226045" y="1637491"/>
            <a:ext cx="1129443" cy="1129443"/>
            <a:chOff x="3832873" y="2297208"/>
            <a:chExt cx="1516550" cy="1516550"/>
          </a:xfrm>
        </p:grpSpPr>
        <p:grpSp>
          <p:nvGrpSpPr>
            <p:cNvPr id="74" name="组合 5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7" name="椭圆 7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75" name="椭圆 74"/>
            <p:cNvSpPr/>
            <p:nvPr/>
          </p:nvSpPr>
          <p:spPr>
            <a:xfrm>
              <a:off x="3983164" y="2466913"/>
              <a:ext cx="1185736" cy="1185736"/>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8" name="Group 34"/>
          <p:cNvGrpSpPr/>
          <p:nvPr/>
        </p:nvGrpSpPr>
        <p:grpSpPr>
          <a:xfrm>
            <a:off x="5513186" y="1923243"/>
            <a:ext cx="570115" cy="463917"/>
            <a:chOff x="1550139" y="1314466"/>
            <a:chExt cx="509139" cy="414300"/>
          </a:xfrm>
          <a:solidFill>
            <a:schemeClr val="bg1"/>
          </a:solidFill>
        </p:grpSpPr>
        <p:sp>
          <p:nvSpPr>
            <p:cNvPr id="79"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0"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1"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82" name="矩形 3"/>
          <p:cNvSpPr>
            <a:spLocks noChangeArrowheads="1"/>
          </p:cNvSpPr>
          <p:nvPr/>
        </p:nvSpPr>
        <p:spPr bwMode="auto">
          <a:xfrm>
            <a:off x="6589629" y="2070975"/>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阶段一</a:t>
            </a:r>
            <a:endParaRPr lang="zh-CN" altLang="en-US" sz="15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3" name="文本框 13"/>
          <p:cNvSpPr txBox="1"/>
          <p:nvPr/>
        </p:nvSpPr>
        <p:spPr>
          <a:xfrm>
            <a:off x="7440623" y="1923243"/>
            <a:ext cx="2438400" cy="5650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a:t>
            </a:r>
            <a:r>
              <a:rPr lang="zh-CN" altLang="en-US" sz="900" b="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矩形 3"/>
          <p:cNvSpPr>
            <a:spLocks noChangeArrowheads="1"/>
          </p:cNvSpPr>
          <p:nvPr/>
        </p:nvSpPr>
        <p:spPr bwMode="auto">
          <a:xfrm>
            <a:off x="7518515" y="3047203"/>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阶段二</a:t>
            </a:r>
            <a:endParaRPr lang="zh-CN" altLang="en-US" sz="15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5" name="文本框 13"/>
          <p:cNvSpPr txBox="1"/>
          <p:nvPr/>
        </p:nvSpPr>
        <p:spPr>
          <a:xfrm>
            <a:off x="7512061" y="3352003"/>
            <a:ext cx="2438400" cy="5650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a:t>
            </a:r>
            <a:r>
              <a:rPr lang="zh-CN" altLang="en-US" sz="900" b="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Freeform 20"/>
          <p:cNvSpPr>
            <a:spLocks noEditPoints="1"/>
          </p:cNvSpPr>
          <p:nvPr/>
        </p:nvSpPr>
        <p:spPr bwMode="auto">
          <a:xfrm>
            <a:off x="6489826" y="2994813"/>
            <a:ext cx="593607" cy="403378"/>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87" name="矩形 3"/>
          <p:cNvSpPr>
            <a:spLocks noChangeArrowheads="1"/>
          </p:cNvSpPr>
          <p:nvPr/>
        </p:nvSpPr>
        <p:spPr bwMode="auto">
          <a:xfrm>
            <a:off x="3239221" y="3431230"/>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阶段三</a:t>
            </a:r>
            <a:endParaRPr lang="zh-CN" altLang="en-US" sz="15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8" name="文本框 13"/>
          <p:cNvSpPr txBox="1"/>
          <p:nvPr/>
        </p:nvSpPr>
        <p:spPr>
          <a:xfrm>
            <a:off x="1725583" y="3725167"/>
            <a:ext cx="2333658" cy="565063"/>
          </a:xfrm>
          <a:prstGeom prst="rect">
            <a:avLst/>
          </a:prstGeom>
          <a:noFill/>
        </p:spPr>
        <p:txBody>
          <a:bodyPr wrap="square" lIns="65824" tIns="32911" rIns="65824" bIns="32911" rtlCol="0">
            <a:spAutoFit/>
          </a:bodyPr>
          <a:lstStyle/>
          <a:p>
            <a:pPr algn="r">
              <a:lnSpc>
                <a:spcPct val="120000"/>
              </a:lnSpc>
              <a:spcBef>
                <a:spcPct val="0"/>
              </a:spcBef>
              <a:buNone/>
            </a:pPr>
            <a:r>
              <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a:t>
            </a:r>
            <a:r>
              <a:rPr lang="zh-CN" altLang="en-US" sz="900" b="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9" name="Group 20"/>
          <p:cNvGrpSpPr/>
          <p:nvPr/>
        </p:nvGrpSpPr>
        <p:grpSpPr>
          <a:xfrm>
            <a:off x="4474235" y="3566317"/>
            <a:ext cx="751810" cy="520734"/>
            <a:chOff x="7416800" y="1122363"/>
            <a:chExt cx="366713" cy="254000"/>
          </a:xfrm>
          <a:solidFill>
            <a:schemeClr val="bg1"/>
          </a:solidFill>
        </p:grpSpPr>
        <p:sp>
          <p:nvSpPr>
            <p:cNvPr id="90"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1"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92" name="矩形 3"/>
          <p:cNvSpPr>
            <a:spLocks noChangeArrowheads="1"/>
          </p:cNvSpPr>
          <p:nvPr/>
        </p:nvSpPr>
        <p:spPr bwMode="auto">
          <a:xfrm>
            <a:off x="7512060" y="4037803"/>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阶段四</a:t>
            </a:r>
            <a:endParaRPr lang="zh-CN" altLang="en-US" sz="15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3" name="文本框 13"/>
          <p:cNvSpPr txBox="1"/>
          <p:nvPr/>
        </p:nvSpPr>
        <p:spPr>
          <a:xfrm>
            <a:off x="7512061" y="4329903"/>
            <a:ext cx="2438400" cy="5650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a:t>
            </a:r>
            <a:r>
              <a:rPr lang="zh-CN" altLang="en-US" sz="900" b="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4" name="组合 93"/>
          <p:cNvGrpSpPr/>
          <p:nvPr/>
        </p:nvGrpSpPr>
        <p:grpSpPr>
          <a:xfrm>
            <a:off x="6399640" y="4192257"/>
            <a:ext cx="540917" cy="517068"/>
            <a:chOff x="3294063" y="754063"/>
            <a:chExt cx="5600701" cy="5353051"/>
          </a:xfrm>
          <a:solidFill>
            <a:schemeClr val="bg1"/>
          </a:solidFill>
        </p:grpSpPr>
        <p:sp>
          <p:nvSpPr>
            <p:cNvPr id="95" name="Freeform 458"/>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Calibri" panose="020F0502020204030204"/>
                <a:ea typeface="宋体" panose="02010600030101010101" pitchFamily="2" charset="-122"/>
              </a:endParaRPr>
            </a:p>
          </p:txBody>
        </p:sp>
        <p:sp>
          <p:nvSpPr>
            <p:cNvPr id="96" name="Freeform 459"/>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Calibri" panose="020F0502020204030204"/>
                <a:ea typeface="宋体" panose="02010600030101010101" pitchFamily="2" charset="-122"/>
              </a:endParaRPr>
            </a:p>
          </p:txBody>
        </p:sp>
        <p:sp>
          <p:nvSpPr>
            <p:cNvPr id="97"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Calibri" panose="020F0502020204030204"/>
                <a:ea typeface="宋体" panose="02010600030101010101" pitchFamily="2" charset="-122"/>
              </a:endParaRPr>
            </a:p>
          </p:txBody>
        </p:sp>
        <p:sp>
          <p:nvSpPr>
            <p:cNvPr id="98" name="Freeform 461"/>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Calibri" panose="020F0502020204030204"/>
                <a:ea typeface="宋体" panose="02010600030101010101" pitchFamily="2" charset="-122"/>
              </a:endParaRPr>
            </a:p>
          </p:txBody>
        </p:sp>
        <p:sp>
          <p:nvSpPr>
            <p:cNvPr id="99" name="Freeform 462"/>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Calibri" panose="020F0502020204030204"/>
                <a:ea typeface="宋体" panose="02010600030101010101" pitchFamily="2" charset="-122"/>
              </a:endParaRPr>
            </a:p>
          </p:txBody>
        </p:sp>
        <p:sp>
          <p:nvSpPr>
            <p:cNvPr id="100" name="Freeform 463"/>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Calibri" panose="020F0502020204030204"/>
                <a:ea typeface="宋体" panose="02010600030101010101" pitchFamily="2" charset="-122"/>
              </a:endParaRPr>
            </a:p>
          </p:txBody>
        </p:sp>
        <p:sp>
          <p:nvSpPr>
            <p:cNvPr id="101" name="Freeform 464"/>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Calibri" panose="020F0502020204030204"/>
                <a:ea typeface="宋体" panose="02010600030101010101" pitchFamily="2" charset="-122"/>
              </a:endParaRPr>
            </a:p>
          </p:txBody>
        </p:sp>
        <p:sp>
          <p:nvSpPr>
            <p:cNvPr id="102" name="Freeform 465"/>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Calibri" panose="020F0502020204030204"/>
                <a:ea typeface="宋体" panose="02010600030101010101" pitchFamily="2" charset="-122"/>
              </a:endParaRPr>
            </a:p>
          </p:txBody>
        </p:sp>
        <p:sp>
          <p:nvSpPr>
            <p:cNvPr id="103" name="Freeform 466"/>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Calibri" panose="020F0502020204030204"/>
                <a:ea typeface="宋体" panose="02010600030101010101" pitchFamily="2" charset="-122"/>
              </a:endParaRPr>
            </a:p>
          </p:txBody>
        </p:sp>
        <p:sp>
          <p:nvSpPr>
            <p:cNvPr id="104" name="Freeform 467"/>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Calibri" panose="020F0502020204030204"/>
                <a:ea typeface="宋体" panose="02010600030101010101" pitchFamily="2" charset="-122"/>
              </a:endParaRPr>
            </a:p>
          </p:txBody>
        </p:sp>
        <p:sp>
          <p:nvSpPr>
            <p:cNvPr id="105" name="Freeform 468"/>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Calibri" panose="020F0502020204030204"/>
                <a:ea typeface="宋体" panose="02010600030101010101" pitchFamily="2" charset="-122"/>
              </a:endParaRPr>
            </a:p>
          </p:txBody>
        </p:sp>
      </p:grpSp>
      <p:sp>
        <p:nvSpPr>
          <p:cNvPr id="106" name="矩形 3"/>
          <p:cNvSpPr>
            <a:spLocks noChangeArrowheads="1"/>
          </p:cNvSpPr>
          <p:nvPr/>
        </p:nvSpPr>
        <p:spPr bwMode="auto">
          <a:xfrm>
            <a:off x="3239221" y="4593280"/>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阶段五</a:t>
            </a:r>
            <a:endParaRPr lang="zh-CN" altLang="en-US" sz="15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7" name="文本框 13"/>
          <p:cNvSpPr txBox="1"/>
          <p:nvPr/>
        </p:nvSpPr>
        <p:spPr>
          <a:xfrm>
            <a:off x="1725583" y="4858642"/>
            <a:ext cx="2333658" cy="565063"/>
          </a:xfrm>
          <a:prstGeom prst="rect">
            <a:avLst/>
          </a:prstGeom>
          <a:noFill/>
        </p:spPr>
        <p:txBody>
          <a:bodyPr wrap="square" lIns="65824" tIns="32911" rIns="65824" bIns="32911" rtlCol="0">
            <a:spAutoFit/>
          </a:bodyPr>
          <a:lstStyle/>
          <a:p>
            <a:pPr algn="r">
              <a:lnSpc>
                <a:spcPct val="120000"/>
              </a:lnSpc>
              <a:spcBef>
                <a:spcPct val="0"/>
              </a:spcBef>
              <a:buNone/>
            </a:pPr>
            <a:r>
              <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a:t>
            </a:r>
            <a:r>
              <a:rPr lang="zh-CN" altLang="en-US" sz="900" b="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08" name="Group 23"/>
          <p:cNvGrpSpPr/>
          <p:nvPr/>
        </p:nvGrpSpPr>
        <p:grpSpPr>
          <a:xfrm>
            <a:off x="4654541" y="4854033"/>
            <a:ext cx="571504" cy="498234"/>
            <a:chOff x="7540014" y="4306907"/>
            <a:chExt cx="389342" cy="339426"/>
          </a:xfrm>
          <a:solidFill>
            <a:schemeClr val="bg1"/>
          </a:solidFill>
        </p:grpSpPr>
        <p:sp>
          <p:nvSpPr>
            <p:cNvPr id="109"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0"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1"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2"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3"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4"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5"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6"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117"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120"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121"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grpSp>
      <p:sp>
        <p:nvSpPr>
          <p:cNvPr id="125" name="矩形 3"/>
          <p:cNvSpPr>
            <a:spLocks noChangeArrowheads="1"/>
          </p:cNvSpPr>
          <p:nvPr/>
        </p:nvSpPr>
        <p:spPr bwMode="auto">
          <a:xfrm>
            <a:off x="6661067" y="6000065"/>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b="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阶段六</a:t>
            </a:r>
            <a:endParaRPr lang="zh-CN" altLang="en-US" sz="1500" b="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6" name="文本框 13"/>
          <p:cNvSpPr txBox="1"/>
          <p:nvPr/>
        </p:nvSpPr>
        <p:spPr>
          <a:xfrm>
            <a:off x="7512061" y="5852333"/>
            <a:ext cx="2438400" cy="5650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a:t>
            </a:r>
            <a:r>
              <a:rPr lang="zh-CN" altLang="en-US" sz="900" b="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30" name="Group 9"/>
          <p:cNvGrpSpPr/>
          <p:nvPr/>
        </p:nvGrpSpPr>
        <p:grpSpPr>
          <a:xfrm>
            <a:off x="5297483" y="5913948"/>
            <a:ext cx="619163" cy="459125"/>
            <a:chOff x="4572000" y="3414713"/>
            <a:chExt cx="374651" cy="277813"/>
          </a:xfrm>
          <a:solidFill>
            <a:schemeClr val="bg1"/>
          </a:solidFill>
        </p:grpSpPr>
        <p:sp>
          <p:nvSpPr>
            <p:cNvPr id="131"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44"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
                                        <p:tgtEl>
                                          <p:spTgt spid="29"/>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wipe(down)">
                                      <p:cBhvr>
                                        <p:cTn id="11" dur="500"/>
                                        <p:tgtEl>
                                          <p:spTgt spid="47"/>
                                        </p:tgtEl>
                                      </p:cBhvr>
                                    </p:animEffect>
                                  </p:childTnLst>
                                </p:cTn>
                              </p:par>
                            </p:childTnLst>
                          </p:cTn>
                        </p:par>
                        <p:par>
                          <p:cTn id="12" fill="hold">
                            <p:stCondLst>
                              <p:cond delay="1000"/>
                            </p:stCondLst>
                            <p:childTnLst>
                              <p:par>
                                <p:cTn id="13" presetID="2" presetClass="entr" presetSubtype="12" accel="61000" fill="hold" nodeType="afterEffect">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1400" fill="hold"/>
                                        <p:tgtEl>
                                          <p:spTgt spid="48"/>
                                        </p:tgtEl>
                                        <p:attrNameLst>
                                          <p:attrName>ppt_x</p:attrName>
                                        </p:attrNameLst>
                                      </p:cBhvr>
                                      <p:tavLst>
                                        <p:tav tm="0">
                                          <p:val>
                                            <p:strVal val="0-#ppt_w/2"/>
                                          </p:val>
                                        </p:tav>
                                        <p:tav tm="100000">
                                          <p:val>
                                            <p:strVal val="#ppt_x"/>
                                          </p:val>
                                        </p:tav>
                                      </p:tavLst>
                                    </p:anim>
                                    <p:anim calcmode="lin" valueType="num">
                                      <p:cBhvr additive="base">
                                        <p:cTn id="16" dur="1400" fill="hold"/>
                                        <p:tgtEl>
                                          <p:spTgt spid="48"/>
                                        </p:tgtEl>
                                        <p:attrNameLst>
                                          <p:attrName>ppt_y</p:attrName>
                                        </p:attrNameLst>
                                      </p:cBhvr>
                                      <p:tavLst>
                                        <p:tav tm="0">
                                          <p:val>
                                            <p:strVal val="1+#ppt_h/2"/>
                                          </p:val>
                                        </p:tav>
                                        <p:tav tm="100000">
                                          <p:val>
                                            <p:strVal val="#ppt_y"/>
                                          </p:val>
                                        </p:tav>
                                      </p:tavLst>
                                    </p:anim>
                                  </p:childTnLst>
                                </p:cTn>
                              </p:par>
                              <p:par>
                                <p:cTn id="17" presetID="2" presetClass="entr" presetSubtype="3" accel="61000" fill="hold" nodeType="with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1400" fill="hold"/>
                                        <p:tgtEl>
                                          <p:spTgt spid="53"/>
                                        </p:tgtEl>
                                        <p:attrNameLst>
                                          <p:attrName>ppt_x</p:attrName>
                                        </p:attrNameLst>
                                      </p:cBhvr>
                                      <p:tavLst>
                                        <p:tav tm="0">
                                          <p:val>
                                            <p:strVal val="1+#ppt_w/2"/>
                                          </p:val>
                                        </p:tav>
                                        <p:tav tm="100000">
                                          <p:val>
                                            <p:strVal val="#ppt_x"/>
                                          </p:val>
                                        </p:tav>
                                      </p:tavLst>
                                    </p:anim>
                                    <p:anim calcmode="lin" valueType="num">
                                      <p:cBhvr additive="base">
                                        <p:cTn id="20" dur="1400" fill="hold"/>
                                        <p:tgtEl>
                                          <p:spTgt spid="53"/>
                                        </p:tgtEl>
                                        <p:attrNameLst>
                                          <p:attrName>ppt_y</p:attrName>
                                        </p:attrNameLst>
                                      </p:cBhvr>
                                      <p:tavLst>
                                        <p:tav tm="0">
                                          <p:val>
                                            <p:strVal val="0-#ppt_h/2"/>
                                          </p:val>
                                        </p:tav>
                                        <p:tav tm="100000">
                                          <p:val>
                                            <p:strVal val="#ppt_y"/>
                                          </p:val>
                                        </p:tav>
                                      </p:tavLst>
                                    </p:anim>
                                  </p:childTnLst>
                                </p:cTn>
                              </p:par>
                              <p:par>
                                <p:cTn id="21" presetID="2" presetClass="entr" presetSubtype="3" accel="61000" fill="hold" nodeType="withEffect">
                                  <p:stCondLst>
                                    <p:cond delay="0"/>
                                  </p:stCondLst>
                                  <p:childTnLst>
                                    <p:set>
                                      <p:cBhvr>
                                        <p:cTn id="22" dur="1" fill="hold">
                                          <p:stCondLst>
                                            <p:cond delay="0"/>
                                          </p:stCondLst>
                                        </p:cTn>
                                        <p:tgtEl>
                                          <p:spTgt spid="63"/>
                                        </p:tgtEl>
                                        <p:attrNameLst>
                                          <p:attrName>style.visibility</p:attrName>
                                        </p:attrNameLst>
                                      </p:cBhvr>
                                      <p:to>
                                        <p:strVal val="visible"/>
                                      </p:to>
                                    </p:set>
                                    <p:anim calcmode="lin" valueType="num">
                                      <p:cBhvr additive="base">
                                        <p:cTn id="23" dur="1400" fill="hold"/>
                                        <p:tgtEl>
                                          <p:spTgt spid="63"/>
                                        </p:tgtEl>
                                        <p:attrNameLst>
                                          <p:attrName>ppt_x</p:attrName>
                                        </p:attrNameLst>
                                      </p:cBhvr>
                                      <p:tavLst>
                                        <p:tav tm="0">
                                          <p:val>
                                            <p:strVal val="1+#ppt_w/2"/>
                                          </p:val>
                                        </p:tav>
                                        <p:tav tm="100000">
                                          <p:val>
                                            <p:strVal val="#ppt_x"/>
                                          </p:val>
                                        </p:tav>
                                      </p:tavLst>
                                    </p:anim>
                                    <p:anim calcmode="lin" valueType="num">
                                      <p:cBhvr additive="base">
                                        <p:cTn id="24" dur="1400" fill="hold"/>
                                        <p:tgtEl>
                                          <p:spTgt spid="63"/>
                                        </p:tgtEl>
                                        <p:attrNameLst>
                                          <p:attrName>ppt_y</p:attrName>
                                        </p:attrNameLst>
                                      </p:cBhvr>
                                      <p:tavLst>
                                        <p:tav tm="0">
                                          <p:val>
                                            <p:strVal val="0-#ppt_h/2"/>
                                          </p:val>
                                        </p:tav>
                                        <p:tav tm="100000">
                                          <p:val>
                                            <p:strVal val="#ppt_y"/>
                                          </p:val>
                                        </p:tav>
                                      </p:tavLst>
                                    </p:anim>
                                  </p:childTnLst>
                                </p:cTn>
                              </p:par>
                              <p:par>
                                <p:cTn id="25" presetID="2" presetClass="entr" presetSubtype="12" accel="61000" fill="hold" nodeType="withEffect">
                                  <p:stCondLst>
                                    <p:cond delay="0"/>
                                  </p:stCondLst>
                                  <p:childTnLst>
                                    <p:set>
                                      <p:cBhvr>
                                        <p:cTn id="26" dur="1" fill="hold">
                                          <p:stCondLst>
                                            <p:cond delay="0"/>
                                          </p:stCondLst>
                                        </p:cTn>
                                        <p:tgtEl>
                                          <p:spTgt spid="68"/>
                                        </p:tgtEl>
                                        <p:attrNameLst>
                                          <p:attrName>style.visibility</p:attrName>
                                        </p:attrNameLst>
                                      </p:cBhvr>
                                      <p:to>
                                        <p:strVal val="visible"/>
                                      </p:to>
                                    </p:set>
                                    <p:anim calcmode="lin" valueType="num">
                                      <p:cBhvr additive="base">
                                        <p:cTn id="27" dur="1400" fill="hold"/>
                                        <p:tgtEl>
                                          <p:spTgt spid="68"/>
                                        </p:tgtEl>
                                        <p:attrNameLst>
                                          <p:attrName>ppt_x</p:attrName>
                                        </p:attrNameLst>
                                      </p:cBhvr>
                                      <p:tavLst>
                                        <p:tav tm="0">
                                          <p:val>
                                            <p:strVal val="0-#ppt_w/2"/>
                                          </p:val>
                                        </p:tav>
                                        <p:tav tm="100000">
                                          <p:val>
                                            <p:strVal val="#ppt_x"/>
                                          </p:val>
                                        </p:tav>
                                      </p:tavLst>
                                    </p:anim>
                                    <p:anim calcmode="lin" valueType="num">
                                      <p:cBhvr additive="base">
                                        <p:cTn id="28" dur="1400" fill="hold"/>
                                        <p:tgtEl>
                                          <p:spTgt spid="68"/>
                                        </p:tgtEl>
                                        <p:attrNameLst>
                                          <p:attrName>ppt_y</p:attrName>
                                        </p:attrNameLst>
                                      </p:cBhvr>
                                      <p:tavLst>
                                        <p:tav tm="0">
                                          <p:val>
                                            <p:strVal val="1+#ppt_h/2"/>
                                          </p:val>
                                        </p:tav>
                                        <p:tav tm="100000">
                                          <p:val>
                                            <p:strVal val="#ppt_y"/>
                                          </p:val>
                                        </p:tav>
                                      </p:tavLst>
                                    </p:anim>
                                  </p:childTnLst>
                                </p:cTn>
                              </p:par>
                              <p:par>
                                <p:cTn id="29" presetID="2" presetClass="entr" presetSubtype="3" accel="61000" fill="hold" nodeType="withEffect">
                                  <p:stCondLst>
                                    <p:cond delay="0"/>
                                  </p:stCondLst>
                                  <p:childTnLst>
                                    <p:set>
                                      <p:cBhvr>
                                        <p:cTn id="30" dur="1" fill="hold">
                                          <p:stCondLst>
                                            <p:cond delay="0"/>
                                          </p:stCondLst>
                                        </p:cTn>
                                        <p:tgtEl>
                                          <p:spTgt spid="73"/>
                                        </p:tgtEl>
                                        <p:attrNameLst>
                                          <p:attrName>style.visibility</p:attrName>
                                        </p:attrNameLst>
                                      </p:cBhvr>
                                      <p:to>
                                        <p:strVal val="visible"/>
                                      </p:to>
                                    </p:set>
                                    <p:anim calcmode="lin" valueType="num">
                                      <p:cBhvr additive="base">
                                        <p:cTn id="31" dur="1400" fill="hold"/>
                                        <p:tgtEl>
                                          <p:spTgt spid="73"/>
                                        </p:tgtEl>
                                        <p:attrNameLst>
                                          <p:attrName>ppt_x</p:attrName>
                                        </p:attrNameLst>
                                      </p:cBhvr>
                                      <p:tavLst>
                                        <p:tav tm="0">
                                          <p:val>
                                            <p:strVal val="1+#ppt_w/2"/>
                                          </p:val>
                                        </p:tav>
                                        <p:tav tm="100000">
                                          <p:val>
                                            <p:strVal val="#ppt_x"/>
                                          </p:val>
                                        </p:tav>
                                      </p:tavLst>
                                    </p:anim>
                                    <p:anim calcmode="lin" valueType="num">
                                      <p:cBhvr additive="base">
                                        <p:cTn id="32" dur="1400" fill="hold"/>
                                        <p:tgtEl>
                                          <p:spTgt spid="73"/>
                                        </p:tgtEl>
                                        <p:attrNameLst>
                                          <p:attrName>ppt_y</p:attrName>
                                        </p:attrNameLst>
                                      </p:cBhvr>
                                      <p:tavLst>
                                        <p:tav tm="0">
                                          <p:val>
                                            <p:strVal val="0-#ppt_h/2"/>
                                          </p:val>
                                        </p:tav>
                                        <p:tav tm="100000">
                                          <p:val>
                                            <p:strVal val="#ppt_y"/>
                                          </p:val>
                                        </p:tav>
                                      </p:tavLst>
                                    </p:anim>
                                  </p:childTnLst>
                                </p:cTn>
                              </p:par>
                              <p:par>
                                <p:cTn id="33" presetID="2" presetClass="entr" presetSubtype="12" accel="61000" fill="hold" nodeType="withEffect">
                                  <p:stCondLst>
                                    <p:cond delay="0"/>
                                  </p:stCondLst>
                                  <p:childTnLst>
                                    <p:set>
                                      <p:cBhvr>
                                        <p:cTn id="34" dur="1" fill="hold">
                                          <p:stCondLst>
                                            <p:cond delay="0"/>
                                          </p:stCondLst>
                                        </p:cTn>
                                        <p:tgtEl>
                                          <p:spTgt spid="58"/>
                                        </p:tgtEl>
                                        <p:attrNameLst>
                                          <p:attrName>style.visibility</p:attrName>
                                        </p:attrNameLst>
                                      </p:cBhvr>
                                      <p:to>
                                        <p:strVal val="visible"/>
                                      </p:to>
                                    </p:set>
                                    <p:anim calcmode="lin" valueType="num">
                                      <p:cBhvr additive="base">
                                        <p:cTn id="35" dur="1400" fill="hold"/>
                                        <p:tgtEl>
                                          <p:spTgt spid="58"/>
                                        </p:tgtEl>
                                        <p:attrNameLst>
                                          <p:attrName>ppt_x</p:attrName>
                                        </p:attrNameLst>
                                      </p:cBhvr>
                                      <p:tavLst>
                                        <p:tav tm="0">
                                          <p:val>
                                            <p:strVal val="0-#ppt_w/2"/>
                                          </p:val>
                                        </p:tav>
                                        <p:tav tm="100000">
                                          <p:val>
                                            <p:strVal val="#ppt_x"/>
                                          </p:val>
                                        </p:tav>
                                      </p:tavLst>
                                    </p:anim>
                                    <p:anim calcmode="lin" valueType="num">
                                      <p:cBhvr additive="base">
                                        <p:cTn id="36" dur="1400" fill="hold"/>
                                        <p:tgtEl>
                                          <p:spTgt spid="58"/>
                                        </p:tgtEl>
                                        <p:attrNameLst>
                                          <p:attrName>ppt_y</p:attrName>
                                        </p:attrNameLst>
                                      </p:cBhvr>
                                      <p:tavLst>
                                        <p:tav tm="0">
                                          <p:val>
                                            <p:strVal val="1+#ppt_h/2"/>
                                          </p:val>
                                        </p:tav>
                                        <p:tav tm="100000">
                                          <p:val>
                                            <p:strVal val="#ppt_y"/>
                                          </p:val>
                                        </p:tav>
                                      </p:tavLst>
                                    </p:anim>
                                  </p:childTnLst>
                                </p:cTn>
                              </p:par>
                            </p:childTnLst>
                          </p:cTn>
                        </p:par>
                        <p:par>
                          <p:cTn id="37" fill="hold">
                            <p:stCondLst>
                              <p:cond delay="2500"/>
                            </p:stCondLst>
                            <p:childTnLst>
                              <p:par>
                                <p:cTn id="38" presetID="31" presetClass="entr" presetSubtype="0" fill="hold" nodeType="afterEffect">
                                  <p:stCondLst>
                                    <p:cond delay="0"/>
                                  </p:stCondLst>
                                  <p:childTnLst>
                                    <p:set>
                                      <p:cBhvr>
                                        <p:cTn id="39" dur="1" fill="hold">
                                          <p:stCondLst>
                                            <p:cond delay="0"/>
                                          </p:stCondLst>
                                        </p:cTn>
                                        <p:tgtEl>
                                          <p:spTgt spid="78"/>
                                        </p:tgtEl>
                                        <p:attrNameLst>
                                          <p:attrName>style.visibility</p:attrName>
                                        </p:attrNameLst>
                                      </p:cBhvr>
                                      <p:to>
                                        <p:strVal val="visible"/>
                                      </p:to>
                                    </p:set>
                                    <p:anim calcmode="lin" valueType="num">
                                      <p:cBhvr>
                                        <p:cTn id="40" dur="500" fill="hold"/>
                                        <p:tgtEl>
                                          <p:spTgt spid="78"/>
                                        </p:tgtEl>
                                        <p:attrNameLst>
                                          <p:attrName>ppt_w</p:attrName>
                                        </p:attrNameLst>
                                      </p:cBhvr>
                                      <p:tavLst>
                                        <p:tav tm="0">
                                          <p:val>
                                            <p:fltVal val="0"/>
                                          </p:val>
                                        </p:tav>
                                        <p:tav tm="100000">
                                          <p:val>
                                            <p:strVal val="#ppt_w"/>
                                          </p:val>
                                        </p:tav>
                                      </p:tavLst>
                                    </p:anim>
                                    <p:anim calcmode="lin" valueType="num">
                                      <p:cBhvr>
                                        <p:cTn id="41" dur="500" fill="hold"/>
                                        <p:tgtEl>
                                          <p:spTgt spid="78"/>
                                        </p:tgtEl>
                                        <p:attrNameLst>
                                          <p:attrName>ppt_h</p:attrName>
                                        </p:attrNameLst>
                                      </p:cBhvr>
                                      <p:tavLst>
                                        <p:tav tm="0">
                                          <p:val>
                                            <p:fltVal val="0"/>
                                          </p:val>
                                        </p:tav>
                                        <p:tav tm="100000">
                                          <p:val>
                                            <p:strVal val="#ppt_h"/>
                                          </p:val>
                                        </p:tav>
                                      </p:tavLst>
                                    </p:anim>
                                    <p:anim calcmode="lin" valueType="num">
                                      <p:cBhvr>
                                        <p:cTn id="42" dur="500" fill="hold"/>
                                        <p:tgtEl>
                                          <p:spTgt spid="78"/>
                                        </p:tgtEl>
                                        <p:attrNameLst>
                                          <p:attrName>style.rotation</p:attrName>
                                        </p:attrNameLst>
                                      </p:cBhvr>
                                      <p:tavLst>
                                        <p:tav tm="0">
                                          <p:val>
                                            <p:fltVal val="90"/>
                                          </p:val>
                                        </p:tav>
                                        <p:tav tm="100000">
                                          <p:val>
                                            <p:fltVal val="0"/>
                                          </p:val>
                                        </p:tav>
                                      </p:tavLst>
                                    </p:anim>
                                    <p:animEffect transition="in" filter="fade">
                                      <p:cBhvr>
                                        <p:cTn id="43" dur="500"/>
                                        <p:tgtEl>
                                          <p:spTgt spid="78"/>
                                        </p:tgtEl>
                                      </p:cBhvr>
                                    </p:animEffect>
                                  </p:childTnLst>
                                </p:cTn>
                              </p:par>
                            </p:childTnLst>
                          </p:cTn>
                        </p:par>
                        <p:par>
                          <p:cTn id="44" fill="hold">
                            <p:stCondLst>
                              <p:cond delay="3000"/>
                            </p:stCondLst>
                            <p:childTnLst>
                              <p:par>
                                <p:cTn id="45" presetID="22" presetClass="entr" presetSubtype="8" fill="hold" grpId="0" nodeType="afterEffect">
                                  <p:stCondLst>
                                    <p:cond delay="0"/>
                                  </p:stCondLst>
                                  <p:childTnLst>
                                    <p:set>
                                      <p:cBhvr>
                                        <p:cTn id="46" dur="1" fill="hold">
                                          <p:stCondLst>
                                            <p:cond delay="0"/>
                                          </p:stCondLst>
                                        </p:cTn>
                                        <p:tgtEl>
                                          <p:spTgt spid="82"/>
                                        </p:tgtEl>
                                        <p:attrNameLst>
                                          <p:attrName>style.visibility</p:attrName>
                                        </p:attrNameLst>
                                      </p:cBhvr>
                                      <p:to>
                                        <p:strVal val="visible"/>
                                      </p:to>
                                    </p:set>
                                    <p:animEffect transition="in" filter="wipe(left)">
                                      <p:cBhvr>
                                        <p:cTn id="47" dur="500"/>
                                        <p:tgtEl>
                                          <p:spTgt spid="82"/>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83"/>
                                        </p:tgtEl>
                                        <p:attrNameLst>
                                          <p:attrName>style.visibility</p:attrName>
                                        </p:attrNameLst>
                                      </p:cBhvr>
                                      <p:to>
                                        <p:strVal val="visible"/>
                                      </p:to>
                                    </p:set>
                                    <p:animEffect transition="in" filter="wipe(right)">
                                      <p:cBhvr>
                                        <p:cTn id="50" dur="750"/>
                                        <p:tgtEl>
                                          <p:spTgt spid="83"/>
                                        </p:tgtEl>
                                      </p:cBhvr>
                                    </p:animEffect>
                                  </p:childTnLst>
                                </p:cTn>
                              </p:par>
                            </p:childTnLst>
                          </p:cTn>
                        </p:par>
                        <p:par>
                          <p:cTn id="51" fill="hold">
                            <p:stCondLst>
                              <p:cond delay="3500"/>
                            </p:stCondLst>
                            <p:childTnLst>
                              <p:par>
                                <p:cTn id="52" presetID="31" presetClass="entr" presetSubtype="0" fill="hold" grpId="0" nodeType="afterEffect">
                                  <p:stCondLst>
                                    <p:cond delay="0"/>
                                  </p:stCondLst>
                                  <p:childTnLst>
                                    <p:set>
                                      <p:cBhvr>
                                        <p:cTn id="53" dur="1" fill="hold">
                                          <p:stCondLst>
                                            <p:cond delay="0"/>
                                          </p:stCondLst>
                                        </p:cTn>
                                        <p:tgtEl>
                                          <p:spTgt spid="86"/>
                                        </p:tgtEl>
                                        <p:attrNameLst>
                                          <p:attrName>style.visibility</p:attrName>
                                        </p:attrNameLst>
                                      </p:cBhvr>
                                      <p:to>
                                        <p:strVal val="visible"/>
                                      </p:to>
                                    </p:set>
                                    <p:anim calcmode="lin" valueType="num">
                                      <p:cBhvr>
                                        <p:cTn id="54" dur="500" fill="hold"/>
                                        <p:tgtEl>
                                          <p:spTgt spid="86"/>
                                        </p:tgtEl>
                                        <p:attrNameLst>
                                          <p:attrName>ppt_w</p:attrName>
                                        </p:attrNameLst>
                                      </p:cBhvr>
                                      <p:tavLst>
                                        <p:tav tm="0">
                                          <p:val>
                                            <p:fltVal val="0"/>
                                          </p:val>
                                        </p:tav>
                                        <p:tav tm="100000">
                                          <p:val>
                                            <p:strVal val="#ppt_w"/>
                                          </p:val>
                                        </p:tav>
                                      </p:tavLst>
                                    </p:anim>
                                    <p:anim calcmode="lin" valueType="num">
                                      <p:cBhvr>
                                        <p:cTn id="55" dur="500" fill="hold"/>
                                        <p:tgtEl>
                                          <p:spTgt spid="86"/>
                                        </p:tgtEl>
                                        <p:attrNameLst>
                                          <p:attrName>ppt_h</p:attrName>
                                        </p:attrNameLst>
                                      </p:cBhvr>
                                      <p:tavLst>
                                        <p:tav tm="0">
                                          <p:val>
                                            <p:fltVal val="0"/>
                                          </p:val>
                                        </p:tav>
                                        <p:tav tm="100000">
                                          <p:val>
                                            <p:strVal val="#ppt_h"/>
                                          </p:val>
                                        </p:tav>
                                      </p:tavLst>
                                    </p:anim>
                                    <p:anim calcmode="lin" valueType="num">
                                      <p:cBhvr>
                                        <p:cTn id="56" dur="500" fill="hold"/>
                                        <p:tgtEl>
                                          <p:spTgt spid="86"/>
                                        </p:tgtEl>
                                        <p:attrNameLst>
                                          <p:attrName>style.rotation</p:attrName>
                                        </p:attrNameLst>
                                      </p:cBhvr>
                                      <p:tavLst>
                                        <p:tav tm="0">
                                          <p:val>
                                            <p:fltVal val="90"/>
                                          </p:val>
                                        </p:tav>
                                        <p:tav tm="100000">
                                          <p:val>
                                            <p:fltVal val="0"/>
                                          </p:val>
                                        </p:tav>
                                      </p:tavLst>
                                    </p:anim>
                                    <p:animEffect transition="in" filter="fade">
                                      <p:cBhvr>
                                        <p:cTn id="57" dur="500"/>
                                        <p:tgtEl>
                                          <p:spTgt spid="86"/>
                                        </p:tgtEl>
                                      </p:cBhvr>
                                    </p:animEffect>
                                  </p:childTnLst>
                                </p:cTn>
                              </p:par>
                            </p:childTnLst>
                          </p:cTn>
                        </p:par>
                        <p:par>
                          <p:cTn id="58" fill="hold">
                            <p:stCondLst>
                              <p:cond delay="4000"/>
                            </p:stCondLst>
                            <p:childTnLst>
                              <p:par>
                                <p:cTn id="59" presetID="22" presetClass="entr" presetSubtype="8" fill="hold" grpId="0" nodeType="afterEffect">
                                  <p:stCondLst>
                                    <p:cond delay="0"/>
                                  </p:stCondLst>
                                  <p:childTnLst>
                                    <p:set>
                                      <p:cBhvr>
                                        <p:cTn id="60" dur="1" fill="hold">
                                          <p:stCondLst>
                                            <p:cond delay="0"/>
                                          </p:stCondLst>
                                        </p:cTn>
                                        <p:tgtEl>
                                          <p:spTgt spid="84"/>
                                        </p:tgtEl>
                                        <p:attrNameLst>
                                          <p:attrName>style.visibility</p:attrName>
                                        </p:attrNameLst>
                                      </p:cBhvr>
                                      <p:to>
                                        <p:strVal val="visible"/>
                                      </p:to>
                                    </p:set>
                                    <p:animEffect transition="in" filter="wipe(left)">
                                      <p:cBhvr>
                                        <p:cTn id="61" dur="500"/>
                                        <p:tgtEl>
                                          <p:spTgt spid="84"/>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85"/>
                                        </p:tgtEl>
                                        <p:attrNameLst>
                                          <p:attrName>style.visibility</p:attrName>
                                        </p:attrNameLst>
                                      </p:cBhvr>
                                      <p:to>
                                        <p:strVal val="visible"/>
                                      </p:to>
                                    </p:set>
                                    <p:animEffect transition="in" filter="wipe(right)">
                                      <p:cBhvr>
                                        <p:cTn id="64" dur="750"/>
                                        <p:tgtEl>
                                          <p:spTgt spid="85"/>
                                        </p:tgtEl>
                                      </p:cBhvr>
                                    </p:animEffect>
                                  </p:childTnLst>
                                </p:cTn>
                              </p:par>
                            </p:childTnLst>
                          </p:cTn>
                        </p:par>
                        <p:par>
                          <p:cTn id="65" fill="hold">
                            <p:stCondLst>
                              <p:cond delay="4500"/>
                            </p:stCondLst>
                            <p:childTnLst>
                              <p:par>
                                <p:cTn id="66" presetID="31" presetClass="entr" presetSubtype="0" fill="hold" nodeType="afterEffect">
                                  <p:stCondLst>
                                    <p:cond delay="0"/>
                                  </p:stCondLst>
                                  <p:childTnLst>
                                    <p:set>
                                      <p:cBhvr>
                                        <p:cTn id="67" dur="1" fill="hold">
                                          <p:stCondLst>
                                            <p:cond delay="0"/>
                                          </p:stCondLst>
                                        </p:cTn>
                                        <p:tgtEl>
                                          <p:spTgt spid="89"/>
                                        </p:tgtEl>
                                        <p:attrNameLst>
                                          <p:attrName>style.visibility</p:attrName>
                                        </p:attrNameLst>
                                      </p:cBhvr>
                                      <p:to>
                                        <p:strVal val="visible"/>
                                      </p:to>
                                    </p:set>
                                    <p:anim calcmode="lin" valueType="num">
                                      <p:cBhvr>
                                        <p:cTn id="68" dur="500" fill="hold"/>
                                        <p:tgtEl>
                                          <p:spTgt spid="89"/>
                                        </p:tgtEl>
                                        <p:attrNameLst>
                                          <p:attrName>ppt_w</p:attrName>
                                        </p:attrNameLst>
                                      </p:cBhvr>
                                      <p:tavLst>
                                        <p:tav tm="0">
                                          <p:val>
                                            <p:fltVal val="0"/>
                                          </p:val>
                                        </p:tav>
                                        <p:tav tm="100000">
                                          <p:val>
                                            <p:strVal val="#ppt_w"/>
                                          </p:val>
                                        </p:tav>
                                      </p:tavLst>
                                    </p:anim>
                                    <p:anim calcmode="lin" valueType="num">
                                      <p:cBhvr>
                                        <p:cTn id="69" dur="500" fill="hold"/>
                                        <p:tgtEl>
                                          <p:spTgt spid="89"/>
                                        </p:tgtEl>
                                        <p:attrNameLst>
                                          <p:attrName>ppt_h</p:attrName>
                                        </p:attrNameLst>
                                      </p:cBhvr>
                                      <p:tavLst>
                                        <p:tav tm="0">
                                          <p:val>
                                            <p:fltVal val="0"/>
                                          </p:val>
                                        </p:tav>
                                        <p:tav tm="100000">
                                          <p:val>
                                            <p:strVal val="#ppt_h"/>
                                          </p:val>
                                        </p:tav>
                                      </p:tavLst>
                                    </p:anim>
                                    <p:anim calcmode="lin" valueType="num">
                                      <p:cBhvr>
                                        <p:cTn id="70" dur="500" fill="hold"/>
                                        <p:tgtEl>
                                          <p:spTgt spid="89"/>
                                        </p:tgtEl>
                                        <p:attrNameLst>
                                          <p:attrName>style.rotation</p:attrName>
                                        </p:attrNameLst>
                                      </p:cBhvr>
                                      <p:tavLst>
                                        <p:tav tm="0">
                                          <p:val>
                                            <p:fltVal val="90"/>
                                          </p:val>
                                        </p:tav>
                                        <p:tav tm="100000">
                                          <p:val>
                                            <p:fltVal val="0"/>
                                          </p:val>
                                        </p:tav>
                                      </p:tavLst>
                                    </p:anim>
                                    <p:animEffect transition="in" filter="fade">
                                      <p:cBhvr>
                                        <p:cTn id="71" dur="500"/>
                                        <p:tgtEl>
                                          <p:spTgt spid="89"/>
                                        </p:tgtEl>
                                      </p:cBhvr>
                                    </p:animEffect>
                                  </p:childTnLst>
                                </p:cTn>
                              </p:par>
                            </p:childTnLst>
                          </p:cTn>
                        </p:par>
                        <p:par>
                          <p:cTn id="72" fill="hold">
                            <p:stCondLst>
                              <p:cond delay="5000"/>
                            </p:stCondLst>
                            <p:childTnLst>
                              <p:par>
                                <p:cTn id="73" presetID="22" presetClass="entr" presetSubtype="8" fill="hold" grpId="0" nodeType="afterEffect">
                                  <p:stCondLst>
                                    <p:cond delay="0"/>
                                  </p:stCondLst>
                                  <p:childTnLst>
                                    <p:set>
                                      <p:cBhvr>
                                        <p:cTn id="74" dur="1" fill="hold">
                                          <p:stCondLst>
                                            <p:cond delay="0"/>
                                          </p:stCondLst>
                                        </p:cTn>
                                        <p:tgtEl>
                                          <p:spTgt spid="87"/>
                                        </p:tgtEl>
                                        <p:attrNameLst>
                                          <p:attrName>style.visibility</p:attrName>
                                        </p:attrNameLst>
                                      </p:cBhvr>
                                      <p:to>
                                        <p:strVal val="visible"/>
                                      </p:to>
                                    </p:set>
                                    <p:animEffect transition="in" filter="wipe(left)">
                                      <p:cBhvr>
                                        <p:cTn id="75" dur="500"/>
                                        <p:tgtEl>
                                          <p:spTgt spid="87"/>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88"/>
                                        </p:tgtEl>
                                        <p:attrNameLst>
                                          <p:attrName>style.visibility</p:attrName>
                                        </p:attrNameLst>
                                      </p:cBhvr>
                                      <p:to>
                                        <p:strVal val="visible"/>
                                      </p:to>
                                    </p:set>
                                    <p:animEffect transition="in" filter="wipe(right)">
                                      <p:cBhvr>
                                        <p:cTn id="78" dur="750"/>
                                        <p:tgtEl>
                                          <p:spTgt spid="88"/>
                                        </p:tgtEl>
                                      </p:cBhvr>
                                    </p:animEffect>
                                  </p:childTnLst>
                                </p:cTn>
                              </p:par>
                            </p:childTnLst>
                          </p:cTn>
                        </p:par>
                        <p:par>
                          <p:cTn id="79" fill="hold">
                            <p:stCondLst>
                              <p:cond delay="5500"/>
                            </p:stCondLst>
                            <p:childTnLst>
                              <p:par>
                                <p:cTn id="80" presetID="31" presetClass="entr" presetSubtype="0" fill="hold" nodeType="afterEffect">
                                  <p:stCondLst>
                                    <p:cond delay="0"/>
                                  </p:stCondLst>
                                  <p:childTnLst>
                                    <p:set>
                                      <p:cBhvr>
                                        <p:cTn id="81" dur="1" fill="hold">
                                          <p:stCondLst>
                                            <p:cond delay="0"/>
                                          </p:stCondLst>
                                        </p:cTn>
                                        <p:tgtEl>
                                          <p:spTgt spid="94"/>
                                        </p:tgtEl>
                                        <p:attrNameLst>
                                          <p:attrName>style.visibility</p:attrName>
                                        </p:attrNameLst>
                                      </p:cBhvr>
                                      <p:to>
                                        <p:strVal val="visible"/>
                                      </p:to>
                                    </p:set>
                                    <p:anim calcmode="lin" valueType="num">
                                      <p:cBhvr>
                                        <p:cTn id="82" dur="500" fill="hold"/>
                                        <p:tgtEl>
                                          <p:spTgt spid="94"/>
                                        </p:tgtEl>
                                        <p:attrNameLst>
                                          <p:attrName>ppt_w</p:attrName>
                                        </p:attrNameLst>
                                      </p:cBhvr>
                                      <p:tavLst>
                                        <p:tav tm="0">
                                          <p:val>
                                            <p:fltVal val="0"/>
                                          </p:val>
                                        </p:tav>
                                        <p:tav tm="100000">
                                          <p:val>
                                            <p:strVal val="#ppt_w"/>
                                          </p:val>
                                        </p:tav>
                                      </p:tavLst>
                                    </p:anim>
                                    <p:anim calcmode="lin" valueType="num">
                                      <p:cBhvr>
                                        <p:cTn id="83" dur="500" fill="hold"/>
                                        <p:tgtEl>
                                          <p:spTgt spid="94"/>
                                        </p:tgtEl>
                                        <p:attrNameLst>
                                          <p:attrName>ppt_h</p:attrName>
                                        </p:attrNameLst>
                                      </p:cBhvr>
                                      <p:tavLst>
                                        <p:tav tm="0">
                                          <p:val>
                                            <p:fltVal val="0"/>
                                          </p:val>
                                        </p:tav>
                                        <p:tav tm="100000">
                                          <p:val>
                                            <p:strVal val="#ppt_h"/>
                                          </p:val>
                                        </p:tav>
                                      </p:tavLst>
                                    </p:anim>
                                    <p:anim calcmode="lin" valueType="num">
                                      <p:cBhvr>
                                        <p:cTn id="84" dur="500" fill="hold"/>
                                        <p:tgtEl>
                                          <p:spTgt spid="94"/>
                                        </p:tgtEl>
                                        <p:attrNameLst>
                                          <p:attrName>style.rotation</p:attrName>
                                        </p:attrNameLst>
                                      </p:cBhvr>
                                      <p:tavLst>
                                        <p:tav tm="0">
                                          <p:val>
                                            <p:fltVal val="90"/>
                                          </p:val>
                                        </p:tav>
                                        <p:tav tm="100000">
                                          <p:val>
                                            <p:fltVal val="0"/>
                                          </p:val>
                                        </p:tav>
                                      </p:tavLst>
                                    </p:anim>
                                    <p:animEffect transition="in" filter="fade">
                                      <p:cBhvr>
                                        <p:cTn id="85" dur="500"/>
                                        <p:tgtEl>
                                          <p:spTgt spid="94"/>
                                        </p:tgtEl>
                                      </p:cBhvr>
                                    </p:animEffect>
                                  </p:childTnLst>
                                </p:cTn>
                              </p:par>
                            </p:childTnLst>
                          </p:cTn>
                        </p:par>
                        <p:par>
                          <p:cTn id="86" fill="hold">
                            <p:stCondLst>
                              <p:cond delay="6000"/>
                            </p:stCondLst>
                            <p:childTnLst>
                              <p:par>
                                <p:cTn id="87" presetID="22" presetClass="entr" presetSubtype="8" fill="hold" grpId="0" nodeType="afterEffect">
                                  <p:stCondLst>
                                    <p:cond delay="0"/>
                                  </p:stCondLst>
                                  <p:childTnLst>
                                    <p:set>
                                      <p:cBhvr>
                                        <p:cTn id="88" dur="1" fill="hold">
                                          <p:stCondLst>
                                            <p:cond delay="0"/>
                                          </p:stCondLst>
                                        </p:cTn>
                                        <p:tgtEl>
                                          <p:spTgt spid="92"/>
                                        </p:tgtEl>
                                        <p:attrNameLst>
                                          <p:attrName>style.visibility</p:attrName>
                                        </p:attrNameLst>
                                      </p:cBhvr>
                                      <p:to>
                                        <p:strVal val="visible"/>
                                      </p:to>
                                    </p:set>
                                    <p:animEffect transition="in" filter="wipe(left)">
                                      <p:cBhvr>
                                        <p:cTn id="89" dur="500"/>
                                        <p:tgtEl>
                                          <p:spTgt spid="92"/>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93"/>
                                        </p:tgtEl>
                                        <p:attrNameLst>
                                          <p:attrName>style.visibility</p:attrName>
                                        </p:attrNameLst>
                                      </p:cBhvr>
                                      <p:to>
                                        <p:strVal val="visible"/>
                                      </p:to>
                                    </p:set>
                                    <p:animEffect transition="in" filter="wipe(right)">
                                      <p:cBhvr>
                                        <p:cTn id="92" dur="750"/>
                                        <p:tgtEl>
                                          <p:spTgt spid="93"/>
                                        </p:tgtEl>
                                      </p:cBhvr>
                                    </p:animEffect>
                                  </p:childTnLst>
                                </p:cTn>
                              </p:par>
                            </p:childTnLst>
                          </p:cTn>
                        </p:par>
                        <p:par>
                          <p:cTn id="93" fill="hold">
                            <p:stCondLst>
                              <p:cond delay="6500"/>
                            </p:stCondLst>
                            <p:childTnLst>
                              <p:par>
                                <p:cTn id="94" presetID="31" presetClass="entr" presetSubtype="0" fill="hold" nodeType="afterEffect">
                                  <p:stCondLst>
                                    <p:cond delay="0"/>
                                  </p:stCondLst>
                                  <p:childTnLst>
                                    <p:set>
                                      <p:cBhvr>
                                        <p:cTn id="95" dur="1" fill="hold">
                                          <p:stCondLst>
                                            <p:cond delay="0"/>
                                          </p:stCondLst>
                                        </p:cTn>
                                        <p:tgtEl>
                                          <p:spTgt spid="108"/>
                                        </p:tgtEl>
                                        <p:attrNameLst>
                                          <p:attrName>style.visibility</p:attrName>
                                        </p:attrNameLst>
                                      </p:cBhvr>
                                      <p:to>
                                        <p:strVal val="visible"/>
                                      </p:to>
                                    </p:set>
                                    <p:anim calcmode="lin" valueType="num">
                                      <p:cBhvr>
                                        <p:cTn id="96" dur="500" fill="hold"/>
                                        <p:tgtEl>
                                          <p:spTgt spid="108"/>
                                        </p:tgtEl>
                                        <p:attrNameLst>
                                          <p:attrName>ppt_w</p:attrName>
                                        </p:attrNameLst>
                                      </p:cBhvr>
                                      <p:tavLst>
                                        <p:tav tm="0">
                                          <p:val>
                                            <p:fltVal val="0"/>
                                          </p:val>
                                        </p:tav>
                                        <p:tav tm="100000">
                                          <p:val>
                                            <p:strVal val="#ppt_w"/>
                                          </p:val>
                                        </p:tav>
                                      </p:tavLst>
                                    </p:anim>
                                    <p:anim calcmode="lin" valueType="num">
                                      <p:cBhvr>
                                        <p:cTn id="97" dur="500" fill="hold"/>
                                        <p:tgtEl>
                                          <p:spTgt spid="108"/>
                                        </p:tgtEl>
                                        <p:attrNameLst>
                                          <p:attrName>ppt_h</p:attrName>
                                        </p:attrNameLst>
                                      </p:cBhvr>
                                      <p:tavLst>
                                        <p:tav tm="0">
                                          <p:val>
                                            <p:fltVal val="0"/>
                                          </p:val>
                                        </p:tav>
                                        <p:tav tm="100000">
                                          <p:val>
                                            <p:strVal val="#ppt_h"/>
                                          </p:val>
                                        </p:tav>
                                      </p:tavLst>
                                    </p:anim>
                                    <p:anim calcmode="lin" valueType="num">
                                      <p:cBhvr>
                                        <p:cTn id="98" dur="500" fill="hold"/>
                                        <p:tgtEl>
                                          <p:spTgt spid="108"/>
                                        </p:tgtEl>
                                        <p:attrNameLst>
                                          <p:attrName>style.rotation</p:attrName>
                                        </p:attrNameLst>
                                      </p:cBhvr>
                                      <p:tavLst>
                                        <p:tav tm="0">
                                          <p:val>
                                            <p:fltVal val="90"/>
                                          </p:val>
                                        </p:tav>
                                        <p:tav tm="100000">
                                          <p:val>
                                            <p:fltVal val="0"/>
                                          </p:val>
                                        </p:tav>
                                      </p:tavLst>
                                    </p:anim>
                                    <p:animEffect transition="in" filter="fade">
                                      <p:cBhvr>
                                        <p:cTn id="99" dur="500"/>
                                        <p:tgtEl>
                                          <p:spTgt spid="108"/>
                                        </p:tgtEl>
                                      </p:cBhvr>
                                    </p:animEffect>
                                  </p:childTnLst>
                                </p:cTn>
                              </p:par>
                            </p:childTnLst>
                          </p:cTn>
                        </p:par>
                        <p:par>
                          <p:cTn id="100" fill="hold">
                            <p:stCondLst>
                              <p:cond delay="7000"/>
                            </p:stCondLst>
                            <p:childTnLst>
                              <p:par>
                                <p:cTn id="101" presetID="22" presetClass="entr" presetSubtype="8" fill="hold" grpId="0" nodeType="afterEffect">
                                  <p:stCondLst>
                                    <p:cond delay="0"/>
                                  </p:stCondLst>
                                  <p:childTnLst>
                                    <p:set>
                                      <p:cBhvr>
                                        <p:cTn id="102" dur="1" fill="hold">
                                          <p:stCondLst>
                                            <p:cond delay="0"/>
                                          </p:stCondLst>
                                        </p:cTn>
                                        <p:tgtEl>
                                          <p:spTgt spid="106"/>
                                        </p:tgtEl>
                                        <p:attrNameLst>
                                          <p:attrName>style.visibility</p:attrName>
                                        </p:attrNameLst>
                                      </p:cBhvr>
                                      <p:to>
                                        <p:strVal val="visible"/>
                                      </p:to>
                                    </p:set>
                                    <p:animEffect transition="in" filter="wipe(left)">
                                      <p:cBhvr>
                                        <p:cTn id="103" dur="500"/>
                                        <p:tgtEl>
                                          <p:spTgt spid="106"/>
                                        </p:tgtEl>
                                      </p:cBhvr>
                                    </p:animEffect>
                                  </p:childTnLst>
                                </p:cTn>
                              </p:par>
                              <p:par>
                                <p:cTn id="104" presetID="22" presetClass="entr" presetSubtype="2" fill="hold" grpId="0" nodeType="withEffect">
                                  <p:stCondLst>
                                    <p:cond delay="0"/>
                                  </p:stCondLst>
                                  <p:childTnLst>
                                    <p:set>
                                      <p:cBhvr>
                                        <p:cTn id="105" dur="1" fill="hold">
                                          <p:stCondLst>
                                            <p:cond delay="0"/>
                                          </p:stCondLst>
                                        </p:cTn>
                                        <p:tgtEl>
                                          <p:spTgt spid="107"/>
                                        </p:tgtEl>
                                        <p:attrNameLst>
                                          <p:attrName>style.visibility</p:attrName>
                                        </p:attrNameLst>
                                      </p:cBhvr>
                                      <p:to>
                                        <p:strVal val="visible"/>
                                      </p:to>
                                    </p:set>
                                    <p:animEffect transition="in" filter="wipe(right)">
                                      <p:cBhvr>
                                        <p:cTn id="106" dur="750"/>
                                        <p:tgtEl>
                                          <p:spTgt spid="107"/>
                                        </p:tgtEl>
                                      </p:cBhvr>
                                    </p:animEffect>
                                  </p:childTnLst>
                                </p:cTn>
                              </p:par>
                            </p:childTnLst>
                          </p:cTn>
                        </p:par>
                        <p:par>
                          <p:cTn id="107" fill="hold">
                            <p:stCondLst>
                              <p:cond delay="7500"/>
                            </p:stCondLst>
                            <p:childTnLst>
                              <p:par>
                                <p:cTn id="108" presetID="31" presetClass="entr" presetSubtype="0" fill="hold" nodeType="afterEffect">
                                  <p:stCondLst>
                                    <p:cond delay="0"/>
                                  </p:stCondLst>
                                  <p:childTnLst>
                                    <p:set>
                                      <p:cBhvr>
                                        <p:cTn id="109" dur="1" fill="hold">
                                          <p:stCondLst>
                                            <p:cond delay="0"/>
                                          </p:stCondLst>
                                        </p:cTn>
                                        <p:tgtEl>
                                          <p:spTgt spid="130"/>
                                        </p:tgtEl>
                                        <p:attrNameLst>
                                          <p:attrName>style.visibility</p:attrName>
                                        </p:attrNameLst>
                                      </p:cBhvr>
                                      <p:to>
                                        <p:strVal val="visible"/>
                                      </p:to>
                                    </p:set>
                                    <p:anim calcmode="lin" valueType="num">
                                      <p:cBhvr>
                                        <p:cTn id="110" dur="500" fill="hold"/>
                                        <p:tgtEl>
                                          <p:spTgt spid="130"/>
                                        </p:tgtEl>
                                        <p:attrNameLst>
                                          <p:attrName>ppt_w</p:attrName>
                                        </p:attrNameLst>
                                      </p:cBhvr>
                                      <p:tavLst>
                                        <p:tav tm="0">
                                          <p:val>
                                            <p:fltVal val="0"/>
                                          </p:val>
                                        </p:tav>
                                        <p:tav tm="100000">
                                          <p:val>
                                            <p:strVal val="#ppt_w"/>
                                          </p:val>
                                        </p:tav>
                                      </p:tavLst>
                                    </p:anim>
                                    <p:anim calcmode="lin" valueType="num">
                                      <p:cBhvr>
                                        <p:cTn id="111" dur="500" fill="hold"/>
                                        <p:tgtEl>
                                          <p:spTgt spid="130"/>
                                        </p:tgtEl>
                                        <p:attrNameLst>
                                          <p:attrName>ppt_h</p:attrName>
                                        </p:attrNameLst>
                                      </p:cBhvr>
                                      <p:tavLst>
                                        <p:tav tm="0">
                                          <p:val>
                                            <p:fltVal val="0"/>
                                          </p:val>
                                        </p:tav>
                                        <p:tav tm="100000">
                                          <p:val>
                                            <p:strVal val="#ppt_h"/>
                                          </p:val>
                                        </p:tav>
                                      </p:tavLst>
                                    </p:anim>
                                    <p:anim calcmode="lin" valueType="num">
                                      <p:cBhvr>
                                        <p:cTn id="112" dur="500" fill="hold"/>
                                        <p:tgtEl>
                                          <p:spTgt spid="130"/>
                                        </p:tgtEl>
                                        <p:attrNameLst>
                                          <p:attrName>style.rotation</p:attrName>
                                        </p:attrNameLst>
                                      </p:cBhvr>
                                      <p:tavLst>
                                        <p:tav tm="0">
                                          <p:val>
                                            <p:fltVal val="90"/>
                                          </p:val>
                                        </p:tav>
                                        <p:tav tm="100000">
                                          <p:val>
                                            <p:fltVal val="0"/>
                                          </p:val>
                                        </p:tav>
                                      </p:tavLst>
                                    </p:anim>
                                    <p:animEffect transition="in" filter="fade">
                                      <p:cBhvr>
                                        <p:cTn id="113" dur="500"/>
                                        <p:tgtEl>
                                          <p:spTgt spid="130"/>
                                        </p:tgtEl>
                                      </p:cBhvr>
                                    </p:animEffect>
                                  </p:childTnLst>
                                </p:cTn>
                              </p:par>
                            </p:childTnLst>
                          </p:cTn>
                        </p:par>
                        <p:par>
                          <p:cTn id="114" fill="hold">
                            <p:stCondLst>
                              <p:cond delay="8000"/>
                            </p:stCondLst>
                            <p:childTnLst>
                              <p:par>
                                <p:cTn id="115" presetID="22" presetClass="entr" presetSubtype="8" fill="hold" grpId="0" nodeType="afterEffect">
                                  <p:stCondLst>
                                    <p:cond delay="0"/>
                                  </p:stCondLst>
                                  <p:childTnLst>
                                    <p:set>
                                      <p:cBhvr>
                                        <p:cTn id="116" dur="1" fill="hold">
                                          <p:stCondLst>
                                            <p:cond delay="0"/>
                                          </p:stCondLst>
                                        </p:cTn>
                                        <p:tgtEl>
                                          <p:spTgt spid="125"/>
                                        </p:tgtEl>
                                        <p:attrNameLst>
                                          <p:attrName>style.visibility</p:attrName>
                                        </p:attrNameLst>
                                      </p:cBhvr>
                                      <p:to>
                                        <p:strVal val="visible"/>
                                      </p:to>
                                    </p:set>
                                    <p:animEffect transition="in" filter="wipe(left)">
                                      <p:cBhvr>
                                        <p:cTn id="117" dur="500"/>
                                        <p:tgtEl>
                                          <p:spTgt spid="125"/>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126"/>
                                        </p:tgtEl>
                                        <p:attrNameLst>
                                          <p:attrName>style.visibility</p:attrName>
                                        </p:attrNameLst>
                                      </p:cBhvr>
                                      <p:to>
                                        <p:strVal val="visible"/>
                                      </p:to>
                                    </p:set>
                                    <p:animEffect transition="in" filter="wipe(right)">
                                      <p:cBhvr>
                                        <p:cTn id="120" dur="75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3" grpId="0"/>
      <p:bldP spid="84" grpId="0"/>
      <p:bldP spid="85" grpId="0"/>
      <p:bldP spid="86" grpId="0" animBg="1"/>
      <p:bldP spid="87" grpId="0"/>
      <p:bldP spid="88" grpId="0"/>
      <p:bldP spid="92" grpId="0"/>
      <p:bldP spid="93" grpId="0"/>
      <p:bldP spid="106" grpId="0"/>
      <p:bldP spid="107" grpId="0"/>
      <p:bldP spid="125" grpId="0"/>
      <p:bldP spid="1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a:xfrm>
            <a:off x="1011203" y="208731"/>
            <a:ext cx="553964" cy="558108"/>
            <a:chOff x="304800" y="673100"/>
            <a:chExt cx="4000500" cy="4000500"/>
          </a:xfrm>
          <a:effectLst>
            <a:outerShdw blurRad="444500" dist="254000" dir="8100000" algn="tr" rotWithShape="0">
              <a:prstClr val="black">
                <a:alpha val="24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2" name="椭圆 21"/>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 name="组合 22"/>
          <p:cNvGrpSpPr/>
          <p:nvPr/>
        </p:nvGrpSpPr>
        <p:grpSpPr>
          <a:xfrm>
            <a:off x="796889" y="851674"/>
            <a:ext cx="357190" cy="359864"/>
            <a:chOff x="304800" y="673100"/>
            <a:chExt cx="4000500" cy="4000500"/>
          </a:xfrm>
          <a:effectLst>
            <a:outerShdw blurRad="444500" dist="254000" dir="8100000" algn="tr" rotWithShape="0">
              <a:prstClr val="black">
                <a:alpha val="24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5" name="椭圆 24"/>
            <p:cNvSpPr/>
            <p:nvPr/>
          </p:nvSpPr>
          <p:spPr>
            <a:xfrm>
              <a:off x="392109" y="760409"/>
              <a:ext cx="3825870" cy="382587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 name="组合 25"/>
          <p:cNvGrpSpPr/>
          <p:nvPr/>
        </p:nvGrpSpPr>
        <p:grpSpPr>
          <a:xfrm>
            <a:off x="-203243" y="-230052"/>
            <a:ext cx="1357322" cy="1367477"/>
            <a:chOff x="304800" y="673100"/>
            <a:chExt cx="4000500" cy="4000500"/>
          </a:xfrm>
          <a:effectLst>
            <a:outerShdw blurRad="444500" dist="254000" dir="8100000" algn="tr" rotWithShape="0">
              <a:prstClr val="black">
                <a:alpha val="24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392100" y="760400"/>
              <a:ext cx="3825879" cy="382587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29" name="直接连接符 28"/>
          <p:cNvCxnSpPr/>
          <p:nvPr/>
        </p:nvCxnSpPr>
        <p:spPr>
          <a:xfrm>
            <a:off x="1797021" y="827749"/>
            <a:ext cx="8286808" cy="23924"/>
          </a:xfrm>
          <a:prstGeom prst="line">
            <a:avLst/>
          </a:prstGeom>
        </p:spPr>
        <p:style>
          <a:lnRef idx="3">
            <a:schemeClr val="accent5"/>
          </a:lnRef>
          <a:fillRef idx="0">
            <a:schemeClr val="accent5"/>
          </a:fillRef>
          <a:effectRef idx="2">
            <a:schemeClr val="accent5"/>
          </a:effectRef>
          <a:fontRef idx="minor">
            <a:schemeClr val="tx1"/>
          </a:fontRef>
        </p:style>
      </p:cxnSp>
      <p:sp>
        <p:nvSpPr>
          <p:cNvPr id="94" name="标题 1"/>
          <p:cNvSpPr txBox="1"/>
          <p:nvPr/>
        </p:nvSpPr>
        <p:spPr>
          <a:xfrm>
            <a:off x="1868459" y="351607"/>
            <a:ext cx="2857520" cy="642942"/>
          </a:xfrm>
          <a:prstGeom prst="rect">
            <a:avLst/>
          </a:prstGeom>
        </p:spPr>
        <p:txBody>
          <a:bodyPr/>
          <a:lstStyle/>
          <a:p>
            <a:pPr marL="0" marR="0" lvl="0" indent="0" algn="l" defTabSz="1110615" rtl="0" eaLnBrk="1" fontAlgn="auto" latinLnBrk="0" hangingPunct="1">
              <a:lnSpc>
                <a:spcPct val="100000"/>
              </a:lnSpc>
              <a:spcBef>
                <a:spcPct val="0"/>
              </a:spcBef>
              <a:spcAft>
                <a:spcPts val="0"/>
              </a:spcAft>
              <a:buClrTx/>
              <a:buSzTx/>
              <a:buFontTx/>
              <a:buNone/>
              <a:defRPr/>
            </a:pPr>
            <a:r>
              <a:rPr kumimoji="0" lang="zh-CN" altLang="en-US" sz="2800" b="0" i="0" u="none" strike="noStrike" kern="1200" cap="none" spc="0" normalizeH="0" baseline="0" noProof="0" dirty="0" smtClean="0">
                <a:ln>
                  <a:noFill/>
                </a:ln>
                <a:solidFill>
                  <a:srgbClr val="0070C0"/>
                </a:solidFill>
                <a:effectLst/>
                <a:uLnTx/>
                <a:uFillTx/>
                <a:latin typeface="方正粗倩简体" pitchFamily="65" charset="-122"/>
                <a:ea typeface="方正粗倩简体" pitchFamily="65" charset="-122"/>
                <a:cs typeface="+mj-cs"/>
              </a:rPr>
              <a:t>工作完成比例</a:t>
            </a:r>
            <a:endParaRPr kumimoji="0" lang="zh-CN" altLang="en-US" sz="2800" b="0" i="0" u="none" strike="noStrike" kern="1200" cap="none" spc="0" normalizeH="0" baseline="0" noProof="0" dirty="0">
              <a:ln>
                <a:noFill/>
              </a:ln>
              <a:solidFill>
                <a:srgbClr val="0070C0"/>
              </a:solidFill>
              <a:effectLst/>
              <a:uLnTx/>
              <a:uFillTx/>
              <a:latin typeface="方正粗倩简体" pitchFamily="65" charset="-122"/>
              <a:ea typeface="方正粗倩简体" pitchFamily="65" charset="-122"/>
              <a:cs typeface="+mj-cs"/>
            </a:endParaRPr>
          </a:p>
        </p:txBody>
      </p:sp>
      <p:grpSp>
        <p:nvGrpSpPr>
          <p:cNvPr id="108" name="组合 107"/>
          <p:cNvGrpSpPr/>
          <p:nvPr/>
        </p:nvGrpSpPr>
        <p:grpSpPr>
          <a:xfrm>
            <a:off x="2399936" y="3494879"/>
            <a:ext cx="1540224" cy="1457646"/>
            <a:chOff x="1664154" y="1934950"/>
            <a:chExt cx="975425" cy="897257"/>
          </a:xfrm>
        </p:grpSpPr>
        <p:grpSp>
          <p:nvGrpSpPr>
            <p:cNvPr id="118" name="组合 43"/>
            <p:cNvGrpSpPr/>
            <p:nvPr/>
          </p:nvGrpSpPr>
          <p:grpSpPr>
            <a:xfrm rot="18900000">
              <a:off x="1664154" y="1934950"/>
              <a:ext cx="897259" cy="897257"/>
              <a:chOff x="304800" y="673100"/>
              <a:chExt cx="4000500" cy="4000500"/>
            </a:xfrm>
            <a:effectLst>
              <a:outerShdw blurRad="444500" dist="254000" dir="4800000" algn="tr" rotWithShape="0">
                <a:prstClr val="black">
                  <a:alpha val="50000"/>
                </a:prstClr>
              </a:outerShdw>
            </a:effectLst>
          </p:grpSpPr>
          <p:sp>
            <p:nvSpPr>
              <p:cNvPr id="122" name="同心圆 1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3" name="椭圆 122"/>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9" name="TextBox 118"/>
            <p:cNvSpPr txBox="1"/>
            <p:nvPr/>
          </p:nvSpPr>
          <p:spPr>
            <a:xfrm>
              <a:off x="1819233" y="2234748"/>
              <a:ext cx="820346" cy="403783"/>
            </a:xfrm>
            <a:prstGeom prst="rect">
              <a:avLst/>
            </a:prstGeom>
            <a:noFill/>
          </p:spPr>
          <p:txBody>
            <a:bodyPr wrap="square" rtlCol="0">
              <a:spAutoFit/>
            </a:bodyPr>
            <a:lstStyle/>
            <a:p>
              <a:r>
                <a:rPr lang="en-US" altLang="zh-CN" sz="2100" b="1" dirty="0">
                  <a:solidFill>
                    <a:schemeClr val="tx1">
                      <a:lumMod val="65000"/>
                      <a:lumOff val="35000"/>
                    </a:schemeClr>
                  </a:solidFill>
                  <a:latin typeface="微软雅黑" panose="020B0503020204020204" pitchFamily="34" charset="-122"/>
                  <a:ea typeface="微软雅黑" panose="020B0503020204020204" pitchFamily="34" charset="-122"/>
                </a:rPr>
                <a:t>45%</a:t>
              </a:r>
              <a:endParaRPr lang="zh-CN" altLang="en-US" sz="21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24" name="组合 123"/>
          <p:cNvGrpSpPr/>
          <p:nvPr/>
        </p:nvGrpSpPr>
        <p:grpSpPr>
          <a:xfrm>
            <a:off x="4284841" y="3423441"/>
            <a:ext cx="1655583" cy="1539167"/>
            <a:chOff x="3293884" y="1912625"/>
            <a:chExt cx="992950" cy="897258"/>
          </a:xfrm>
        </p:grpSpPr>
        <p:grpSp>
          <p:nvGrpSpPr>
            <p:cNvPr id="127" name="组合 48"/>
            <p:cNvGrpSpPr/>
            <p:nvPr/>
          </p:nvGrpSpPr>
          <p:grpSpPr>
            <a:xfrm rot="18900000">
              <a:off x="3293884" y="1912625"/>
              <a:ext cx="897259" cy="897258"/>
              <a:chOff x="304800" y="673100"/>
              <a:chExt cx="4000500" cy="4000500"/>
            </a:xfrm>
            <a:effectLst>
              <a:outerShdw blurRad="444500" dist="254000" dir="5280000" algn="tr" rotWithShape="0">
                <a:prstClr val="black">
                  <a:alpha val="50000"/>
                </a:prstClr>
              </a:outerShdw>
            </a:effectLst>
          </p:grpSpPr>
          <p:sp>
            <p:nvSpPr>
              <p:cNvPr id="129" name="同心圆 1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0" name="椭圆 129"/>
              <p:cNvSpPr/>
              <p:nvPr/>
            </p:nvSpPr>
            <p:spPr>
              <a:xfrm>
                <a:off x="366204" y="734505"/>
                <a:ext cx="3877703" cy="3877691"/>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8" name="TextBox 127"/>
            <p:cNvSpPr txBox="1"/>
            <p:nvPr/>
          </p:nvSpPr>
          <p:spPr>
            <a:xfrm>
              <a:off x="3533603" y="2273403"/>
              <a:ext cx="753231" cy="388829"/>
            </a:xfrm>
            <a:prstGeom prst="rect">
              <a:avLst/>
            </a:prstGeom>
            <a:noFill/>
          </p:spPr>
          <p:txBody>
            <a:bodyPr wrap="square" rtlCol="0">
              <a:spAutoFit/>
            </a:bodyPr>
            <a:lstStyle/>
            <a:p>
              <a:r>
                <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rPr>
                <a:t>68%</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32" name="组合 131"/>
          <p:cNvGrpSpPr/>
          <p:nvPr/>
        </p:nvGrpSpPr>
        <p:grpSpPr>
          <a:xfrm>
            <a:off x="6083304" y="3421575"/>
            <a:ext cx="1734800" cy="1535519"/>
            <a:chOff x="4849324" y="1995712"/>
            <a:chExt cx="1042932" cy="897257"/>
          </a:xfrm>
        </p:grpSpPr>
        <p:grpSp>
          <p:nvGrpSpPr>
            <p:cNvPr id="133" name="组合 53"/>
            <p:cNvGrpSpPr/>
            <p:nvPr/>
          </p:nvGrpSpPr>
          <p:grpSpPr>
            <a:xfrm rot="18900000">
              <a:off x="4849324" y="1995712"/>
              <a:ext cx="897259" cy="897257"/>
              <a:chOff x="304800" y="673100"/>
              <a:chExt cx="4000500" cy="4000500"/>
            </a:xfrm>
            <a:effectLst>
              <a:outerShdw blurRad="444500" dist="254000" dir="5640000" algn="tr" rotWithShape="0">
                <a:prstClr val="black">
                  <a:alpha val="50000"/>
                </a:prstClr>
              </a:outerShdw>
            </a:effectLst>
          </p:grpSpPr>
          <p:sp>
            <p:nvSpPr>
              <p:cNvPr id="135" name="同心圆 1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6" name="椭圆 135"/>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4" name="TextBox 133"/>
            <p:cNvSpPr txBox="1"/>
            <p:nvPr/>
          </p:nvSpPr>
          <p:spPr>
            <a:xfrm>
              <a:off x="5064060" y="2344406"/>
              <a:ext cx="828196" cy="403783"/>
            </a:xfrm>
            <a:prstGeom prst="rect">
              <a:avLst/>
            </a:prstGeom>
            <a:noFill/>
          </p:spPr>
          <p:txBody>
            <a:bodyPr wrap="square" rtlCol="0">
              <a:spAutoFit/>
            </a:bodyPr>
            <a:lstStyle/>
            <a:p>
              <a:r>
                <a:rPr lang="en-US" altLang="zh-CN" sz="2100" b="1" dirty="0">
                  <a:solidFill>
                    <a:schemeClr val="tx1">
                      <a:lumMod val="65000"/>
                      <a:lumOff val="35000"/>
                    </a:schemeClr>
                  </a:solidFill>
                  <a:latin typeface="微软雅黑" panose="020B0503020204020204" pitchFamily="34" charset="-122"/>
                  <a:ea typeface="微软雅黑" panose="020B0503020204020204" pitchFamily="34" charset="-122"/>
                </a:rPr>
                <a:t>79%</a:t>
              </a:r>
              <a:endParaRPr lang="zh-CN" altLang="en-US" sz="21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37" name="组合 136"/>
          <p:cNvGrpSpPr/>
          <p:nvPr/>
        </p:nvGrpSpPr>
        <p:grpSpPr>
          <a:xfrm>
            <a:off x="8009940" y="3423441"/>
            <a:ext cx="1716699" cy="1527634"/>
            <a:chOff x="6380261" y="2029113"/>
            <a:chExt cx="1037378" cy="897257"/>
          </a:xfrm>
        </p:grpSpPr>
        <p:grpSp>
          <p:nvGrpSpPr>
            <p:cNvPr id="138" name="组合 58"/>
            <p:cNvGrpSpPr/>
            <p:nvPr/>
          </p:nvGrpSpPr>
          <p:grpSpPr>
            <a:xfrm rot="18900000">
              <a:off x="6380261" y="2029113"/>
              <a:ext cx="897259" cy="897257"/>
              <a:chOff x="304800" y="673100"/>
              <a:chExt cx="4000500" cy="4000500"/>
            </a:xfrm>
            <a:effectLst>
              <a:outerShdw blurRad="444500" dist="254000" dir="5700000" sx="104000" sy="104000" algn="tr" rotWithShape="0">
                <a:prstClr val="black">
                  <a:alpha val="50000"/>
                </a:prstClr>
              </a:outerShdw>
            </a:effectLst>
          </p:grpSpPr>
          <p:sp>
            <p:nvSpPr>
              <p:cNvPr id="140" name="同心圆 1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1" name="椭圆 140"/>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9" name="TextBox 138"/>
            <p:cNvSpPr txBox="1"/>
            <p:nvPr/>
          </p:nvSpPr>
          <p:spPr>
            <a:xfrm>
              <a:off x="6587652" y="2338636"/>
              <a:ext cx="829987" cy="403783"/>
            </a:xfrm>
            <a:prstGeom prst="rect">
              <a:avLst/>
            </a:prstGeom>
            <a:noFill/>
          </p:spPr>
          <p:txBody>
            <a:bodyPr wrap="square" rtlCol="0">
              <a:spAutoFit/>
            </a:bodyPr>
            <a:lstStyle/>
            <a:p>
              <a:r>
                <a:rPr lang="en-US" altLang="zh-CN" sz="2100" b="1" dirty="0">
                  <a:solidFill>
                    <a:schemeClr val="tx1">
                      <a:lumMod val="65000"/>
                      <a:lumOff val="35000"/>
                    </a:schemeClr>
                  </a:solidFill>
                  <a:latin typeface="微软雅黑" panose="020B0503020204020204" pitchFamily="34" charset="-122"/>
                  <a:ea typeface="微软雅黑" panose="020B0503020204020204" pitchFamily="34" charset="-122"/>
                </a:rPr>
                <a:t>92%</a:t>
              </a:r>
              <a:endParaRPr lang="zh-CN" altLang="en-US" sz="21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42" name="Freeform 8"/>
          <p:cNvSpPr/>
          <p:nvPr/>
        </p:nvSpPr>
        <p:spPr bwMode="auto">
          <a:xfrm rot="18900000">
            <a:off x="2424082" y="3954399"/>
            <a:ext cx="1725872" cy="938118"/>
          </a:xfrm>
          <a:custGeom>
            <a:avLst/>
            <a:gdLst>
              <a:gd name="T0" fmla="*/ 8098 w 8105"/>
              <a:gd name="T1" fmla="*/ 0 h 4285"/>
              <a:gd name="T2" fmla="*/ 8105 w 8105"/>
              <a:gd name="T3" fmla="*/ 233 h 4285"/>
              <a:gd name="T4" fmla="*/ 4053 w 8105"/>
              <a:gd name="T5" fmla="*/ 4285 h 4285"/>
              <a:gd name="T6" fmla="*/ 0 w 8105"/>
              <a:gd name="T7" fmla="*/ 233 h 4285"/>
              <a:gd name="T8" fmla="*/ 7 w 8105"/>
              <a:gd name="T9" fmla="*/ 0 h 4285"/>
              <a:gd name="T10" fmla="*/ 1080 w 8105"/>
              <a:gd name="T11" fmla="*/ 0 h 4285"/>
              <a:gd name="T12" fmla="*/ 1071 w 8105"/>
              <a:gd name="T13" fmla="*/ 233 h 4285"/>
              <a:gd name="T14" fmla="*/ 4053 w 8105"/>
              <a:gd name="T15" fmla="*/ 3214 h 4285"/>
              <a:gd name="T16" fmla="*/ 7034 w 8105"/>
              <a:gd name="T17" fmla="*/ 233 h 4285"/>
              <a:gd name="T18" fmla="*/ 7025 w 8105"/>
              <a:gd name="T19" fmla="*/ 0 h 4285"/>
              <a:gd name="T20" fmla="*/ 8098 w 8105"/>
              <a:gd name="T21" fmla="*/ 0 h 4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4285">
                <a:moveTo>
                  <a:pt x="8098" y="0"/>
                </a:moveTo>
                <a:cubicBezTo>
                  <a:pt x="8103" y="77"/>
                  <a:pt x="8105" y="155"/>
                  <a:pt x="8105" y="233"/>
                </a:cubicBezTo>
                <a:cubicBezTo>
                  <a:pt x="8105" y="2471"/>
                  <a:pt x="6291" y="4285"/>
                  <a:pt x="4053" y="4285"/>
                </a:cubicBezTo>
                <a:cubicBezTo>
                  <a:pt x="1814" y="4285"/>
                  <a:pt x="0" y="2471"/>
                  <a:pt x="0" y="233"/>
                </a:cubicBezTo>
                <a:cubicBezTo>
                  <a:pt x="0" y="155"/>
                  <a:pt x="2" y="77"/>
                  <a:pt x="7" y="0"/>
                </a:cubicBezTo>
                <a:lnTo>
                  <a:pt x="1080" y="0"/>
                </a:lnTo>
                <a:cubicBezTo>
                  <a:pt x="1074" y="77"/>
                  <a:pt x="1071" y="154"/>
                  <a:pt x="1071" y="233"/>
                </a:cubicBezTo>
                <a:cubicBezTo>
                  <a:pt x="1071" y="1879"/>
                  <a:pt x="2406" y="3214"/>
                  <a:pt x="4053" y="3214"/>
                </a:cubicBezTo>
                <a:cubicBezTo>
                  <a:pt x="5699" y="3214"/>
                  <a:pt x="7034" y="1879"/>
                  <a:pt x="7034" y="233"/>
                </a:cubicBezTo>
                <a:cubicBezTo>
                  <a:pt x="7034" y="154"/>
                  <a:pt x="7031" y="77"/>
                  <a:pt x="7025" y="0"/>
                </a:cubicBezTo>
                <a:lnTo>
                  <a:pt x="8098" y="0"/>
                </a:lnTo>
                <a:close/>
              </a:path>
            </a:pathLst>
          </a:custGeom>
          <a:solidFill>
            <a:schemeClr val="accent1"/>
          </a:solidFill>
          <a:ln w="3175" cap="flat">
            <a:noFill/>
            <a:prstDash val="solid"/>
            <a:miter lim="800000"/>
          </a:ln>
        </p:spPr>
        <p:txBody>
          <a:bodyPr vert="horz" wrap="square" lIns="92354" tIns="46177" rIns="92354" bIns="46177" numCol="1" anchor="t" anchorCtr="0" compatLnSpc="1"/>
          <a:lstStyle/>
          <a:p>
            <a:endParaRPr lang="zh-CN" altLang="en-US"/>
          </a:p>
        </p:txBody>
      </p:sp>
      <p:sp>
        <p:nvSpPr>
          <p:cNvPr id="143" name="Freeform 7"/>
          <p:cNvSpPr/>
          <p:nvPr/>
        </p:nvSpPr>
        <p:spPr bwMode="auto">
          <a:xfrm rot="19087048">
            <a:off x="4329066" y="3808145"/>
            <a:ext cx="1686576" cy="1139792"/>
          </a:xfrm>
          <a:custGeom>
            <a:avLst/>
            <a:gdLst>
              <a:gd name="T0" fmla="*/ 7997 w 8105"/>
              <a:gd name="T1" fmla="*/ 0 h 4984"/>
              <a:gd name="T2" fmla="*/ 8105 w 8105"/>
              <a:gd name="T3" fmla="*/ 932 h 4984"/>
              <a:gd name="T4" fmla="*/ 4053 w 8105"/>
              <a:gd name="T5" fmla="*/ 4984 h 4984"/>
              <a:gd name="T6" fmla="*/ 0 w 8105"/>
              <a:gd name="T7" fmla="*/ 932 h 4984"/>
              <a:gd name="T8" fmla="*/ 108 w 8105"/>
              <a:gd name="T9" fmla="*/ 0 h 4984"/>
              <a:gd name="T10" fmla="*/ 1212 w 8105"/>
              <a:gd name="T11" fmla="*/ 0 h 4984"/>
              <a:gd name="T12" fmla="*/ 1218 w 8105"/>
              <a:gd name="T13" fmla="*/ 6 h 4984"/>
              <a:gd name="T14" fmla="*/ 1071 w 8105"/>
              <a:gd name="T15" fmla="*/ 932 h 4984"/>
              <a:gd name="T16" fmla="*/ 4053 w 8105"/>
              <a:gd name="T17" fmla="*/ 3913 h 4984"/>
              <a:gd name="T18" fmla="*/ 7034 w 8105"/>
              <a:gd name="T19" fmla="*/ 932 h 4984"/>
              <a:gd name="T20" fmla="*/ 6887 w 8105"/>
              <a:gd name="T21" fmla="*/ 6 h 4984"/>
              <a:gd name="T22" fmla="*/ 6893 w 8105"/>
              <a:gd name="T23" fmla="*/ 0 h 4984"/>
              <a:gd name="T24" fmla="*/ 7997 w 8105"/>
              <a:gd name="T25" fmla="*/ 0 h 4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4984">
                <a:moveTo>
                  <a:pt x="7997" y="0"/>
                </a:moveTo>
                <a:cubicBezTo>
                  <a:pt x="8068" y="299"/>
                  <a:pt x="8105" y="611"/>
                  <a:pt x="8105" y="932"/>
                </a:cubicBezTo>
                <a:cubicBezTo>
                  <a:pt x="8105" y="3170"/>
                  <a:pt x="6291" y="4984"/>
                  <a:pt x="4053" y="4984"/>
                </a:cubicBezTo>
                <a:cubicBezTo>
                  <a:pt x="1814" y="4984"/>
                  <a:pt x="0" y="3170"/>
                  <a:pt x="0" y="932"/>
                </a:cubicBezTo>
                <a:cubicBezTo>
                  <a:pt x="0" y="611"/>
                  <a:pt x="37" y="299"/>
                  <a:pt x="108" y="0"/>
                </a:cubicBezTo>
                <a:lnTo>
                  <a:pt x="1212" y="0"/>
                </a:lnTo>
                <a:lnTo>
                  <a:pt x="1218" y="6"/>
                </a:lnTo>
                <a:cubicBezTo>
                  <a:pt x="1123" y="297"/>
                  <a:pt x="1071" y="609"/>
                  <a:pt x="1071" y="932"/>
                </a:cubicBezTo>
                <a:cubicBezTo>
                  <a:pt x="1071" y="2578"/>
                  <a:pt x="2406" y="3913"/>
                  <a:pt x="4053" y="3913"/>
                </a:cubicBezTo>
                <a:cubicBezTo>
                  <a:pt x="5699" y="3913"/>
                  <a:pt x="7034" y="2578"/>
                  <a:pt x="7034" y="932"/>
                </a:cubicBezTo>
                <a:cubicBezTo>
                  <a:pt x="7034" y="609"/>
                  <a:pt x="6982" y="297"/>
                  <a:pt x="6887" y="6"/>
                </a:cubicBezTo>
                <a:lnTo>
                  <a:pt x="6893" y="0"/>
                </a:lnTo>
                <a:lnTo>
                  <a:pt x="7997" y="0"/>
                </a:lnTo>
                <a:close/>
              </a:path>
            </a:pathLst>
          </a:custGeom>
          <a:solidFill>
            <a:schemeClr val="accent2"/>
          </a:solidFill>
          <a:ln w="3175" cap="flat">
            <a:noFill/>
            <a:prstDash val="solid"/>
            <a:miter lim="800000"/>
          </a:ln>
        </p:spPr>
        <p:txBody>
          <a:bodyPr vert="horz" wrap="square" lIns="92354" tIns="46177" rIns="92354" bIns="46177" numCol="1" anchor="t" anchorCtr="0" compatLnSpc="1"/>
          <a:lstStyle/>
          <a:p>
            <a:endParaRPr lang="zh-CN" altLang="en-US"/>
          </a:p>
        </p:txBody>
      </p:sp>
      <p:sp>
        <p:nvSpPr>
          <p:cNvPr id="145" name="Freeform 6"/>
          <p:cNvSpPr/>
          <p:nvPr/>
        </p:nvSpPr>
        <p:spPr bwMode="auto">
          <a:xfrm rot="19290703">
            <a:off x="6066723" y="3614683"/>
            <a:ext cx="1724358" cy="1342782"/>
          </a:xfrm>
          <a:custGeom>
            <a:avLst/>
            <a:gdLst>
              <a:gd name="T0" fmla="*/ 7492 w 8105"/>
              <a:gd name="T1" fmla="*/ 0 h 6195"/>
              <a:gd name="T2" fmla="*/ 8105 w 8105"/>
              <a:gd name="T3" fmla="*/ 2143 h 6195"/>
              <a:gd name="T4" fmla="*/ 4052 w 8105"/>
              <a:gd name="T5" fmla="*/ 6195 h 6195"/>
              <a:gd name="T6" fmla="*/ 0 w 8105"/>
              <a:gd name="T7" fmla="*/ 2143 h 6195"/>
              <a:gd name="T8" fmla="*/ 612 w 8105"/>
              <a:gd name="T9" fmla="*/ 0 h 6195"/>
              <a:gd name="T10" fmla="*/ 1957 w 8105"/>
              <a:gd name="T11" fmla="*/ 0 h 6195"/>
              <a:gd name="T12" fmla="*/ 1968 w 8105"/>
              <a:gd name="T13" fmla="*/ 11 h 6195"/>
              <a:gd name="T14" fmla="*/ 1071 w 8105"/>
              <a:gd name="T15" fmla="*/ 2143 h 6195"/>
              <a:gd name="T16" fmla="*/ 4052 w 8105"/>
              <a:gd name="T17" fmla="*/ 5124 h 6195"/>
              <a:gd name="T18" fmla="*/ 7033 w 8105"/>
              <a:gd name="T19" fmla="*/ 2143 h 6195"/>
              <a:gd name="T20" fmla="*/ 6136 w 8105"/>
              <a:gd name="T21" fmla="*/ 11 h 6195"/>
              <a:gd name="T22" fmla="*/ 6147 w 8105"/>
              <a:gd name="T23" fmla="*/ 0 h 6195"/>
              <a:gd name="T24" fmla="*/ 7492 w 8105"/>
              <a:gd name="T25" fmla="*/ 0 h 6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6195">
                <a:moveTo>
                  <a:pt x="7492" y="0"/>
                </a:moveTo>
                <a:cubicBezTo>
                  <a:pt x="7880" y="622"/>
                  <a:pt x="8105" y="1356"/>
                  <a:pt x="8105" y="2143"/>
                </a:cubicBezTo>
                <a:cubicBezTo>
                  <a:pt x="8105" y="4381"/>
                  <a:pt x="6290" y="6195"/>
                  <a:pt x="4052" y="6195"/>
                </a:cubicBezTo>
                <a:cubicBezTo>
                  <a:pt x="1814" y="6195"/>
                  <a:pt x="0" y="4381"/>
                  <a:pt x="0" y="2143"/>
                </a:cubicBezTo>
                <a:cubicBezTo>
                  <a:pt x="0" y="1356"/>
                  <a:pt x="224" y="622"/>
                  <a:pt x="612" y="0"/>
                </a:cubicBezTo>
                <a:lnTo>
                  <a:pt x="1957" y="0"/>
                </a:lnTo>
                <a:lnTo>
                  <a:pt x="1968" y="11"/>
                </a:lnTo>
                <a:cubicBezTo>
                  <a:pt x="1415" y="552"/>
                  <a:pt x="1071" y="1307"/>
                  <a:pt x="1071" y="2143"/>
                </a:cubicBezTo>
                <a:cubicBezTo>
                  <a:pt x="1071" y="3789"/>
                  <a:pt x="2406" y="5124"/>
                  <a:pt x="4052" y="5124"/>
                </a:cubicBezTo>
                <a:cubicBezTo>
                  <a:pt x="5699" y="5124"/>
                  <a:pt x="7033" y="3789"/>
                  <a:pt x="7033" y="2143"/>
                </a:cubicBezTo>
                <a:cubicBezTo>
                  <a:pt x="7033" y="1307"/>
                  <a:pt x="6690" y="552"/>
                  <a:pt x="6136" y="11"/>
                </a:cubicBezTo>
                <a:lnTo>
                  <a:pt x="6147" y="0"/>
                </a:lnTo>
                <a:lnTo>
                  <a:pt x="7492" y="0"/>
                </a:lnTo>
                <a:close/>
              </a:path>
            </a:pathLst>
          </a:custGeom>
          <a:solidFill>
            <a:schemeClr val="accent3"/>
          </a:solidFill>
          <a:ln w="3175" cap="flat">
            <a:noFill/>
            <a:prstDash val="solid"/>
            <a:miter lim="800000"/>
          </a:ln>
        </p:spPr>
        <p:txBody>
          <a:bodyPr vert="horz" wrap="square" lIns="92354" tIns="46177" rIns="92354" bIns="46177" numCol="1" anchor="t" anchorCtr="0" compatLnSpc="1"/>
          <a:lstStyle/>
          <a:p>
            <a:endParaRPr lang="zh-CN" altLang="en-US"/>
          </a:p>
        </p:txBody>
      </p:sp>
      <p:sp>
        <p:nvSpPr>
          <p:cNvPr id="146" name="Freeform 5"/>
          <p:cNvSpPr/>
          <p:nvPr/>
        </p:nvSpPr>
        <p:spPr bwMode="auto">
          <a:xfrm rot="19810786">
            <a:off x="7893228" y="3361506"/>
            <a:ext cx="1661063" cy="1620648"/>
          </a:xfrm>
          <a:custGeom>
            <a:avLst/>
            <a:gdLst>
              <a:gd name="T0" fmla="*/ 5799 w 8105"/>
              <a:gd name="T1" fmla="*/ 0 h 7710"/>
              <a:gd name="T2" fmla="*/ 8105 w 8105"/>
              <a:gd name="T3" fmla="*/ 3658 h 7710"/>
              <a:gd name="T4" fmla="*/ 4052 w 8105"/>
              <a:gd name="T5" fmla="*/ 7710 h 7710"/>
              <a:gd name="T6" fmla="*/ 0 w 8105"/>
              <a:gd name="T7" fmla="*/ 3658 h 7710"/>
              <a:gd name="T8" fmla="*/ 2306 w 8105"/>
              <a:gd name="T9" fmla="*/ 0 h 7710"/>
              <a:gd name="T10" fmla="*/ 3128 w 8105"/>
              <a:gd name="T11" fmla="*/ 823 h 7710"/>
              <a:gd name="T12" fmla="*/ 1071 w 8105"/>
              <a:gd name="T13" fmla="*/ 3658 h 7710"/>
              <a:gd name="T14" fmla="*/ 4052 w 8105"/>
              <a:gd name="T15" fmla="*/ 6639 h 7710"/>
              <a:gd name="T16" fmla="*/ 7034 w 8105"/>
              <a:gd name="T17" fmla="*/ 3658 h 7710"/>
              <a:gd name="T18" fmla="*/ 4976 w 8105"/>
              <a:gd name="T19" fmla="*/ 823 h 7710"/>
              <a:gd name="T20" fmla="*/ 5799 w 8105"/>
              <a:gd name="T21" fmla="*/ 0 h 7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7710">
                <a:moveTo>
                  <a:pt x="5799" y="0"/>
                </a:moveTo>
                <a:cubicBezTo>
                  <a:pt x="7163" y="653"/>
                  <a:pt x="8105" y="2045"/>
                  <a:pt x="8105" y="3658"/>
                </a:cubicBezTo>
                <a:cubicBezTo>
                  <a:pt x="8105" y="5896"/>
                  <a:pt x="6291" y="7710"/>
                  <a:pt x="4052" y="7710"/>
                </a:cubicBezTo>
                <a:cubicBezTo>
                  <a:pt x="1814" y="7710"/>
                  <a:pt x="0" y="5896"/>
                  <a:pt x="0" y="3658"/>
                </a:cubicBezTo>
                <a:cubicBezTo>
                  <a:pt x="0" y="2045"/>
                  <a:pt x="942" y="653"/>
                  <a:pt x="2306" y="0"/>
                </a:cubicBezTo>
                <a:lnTo>
                  <a:pt x="3128" y="823"/>
                </a:lnTo>
                <a:cubicBezTo>
                  <a:pt x="1934" y="1212"/>
                  <a:pt x="1071" y="2334"/>
                  <a:pt x="1071" y="3658"/>
                </a:cubicBezTo>
                <a:cubicBezTo>
                  <a:pt x="1071" y="5304"/>
                  <a:pt x="2406" y="6639"/>
                  <a:pt x="4052" y="6639"/>
                </a:cubicBezTo>
                <a:cubicBezTo>
                  <a:pt x="5699" y="6639"/>
                  <a:pt x="7034" y="5304"/>
                  <a:pt x="7034" y="3658"/>
                </a:cubicBezTo>
                <a:cubicBezTo>
                  <a:pt x="7034" y="2334"/>
                  <a:pt x="6171" y="1212"/>
                  <a:pt x="4976" y="823"/>
                </a:cubicBezTo>
                <a:lnTo>
                  <a:pt x="5799" y="0"/>
                </a:lnTo>
                <a:close/>
              </a:path>
            </a:pathLst>
          </a:custGeom>
          <a:solidFill>
            <a:schemeClr val="accent4"/>
          </a:solidFill>
          <a:ln w="3175" cap="flat">
            <a:noFill/>
            <a:prstDash val="solid"/>
            <a:miter lim="800000"/>
          </a:ln>
        </p:spPr>
        <p:txBody>
          <a:bodyPr vert="horz" wrap="square" lIns="92354" tIns="46177" rIns="92354" bIns="46177" numCol="1" anchor="t" anchorCtr="0" compatLnSpc="1"/>
          <a:lstStyle/>
          <a:p>
            <a:endParaRPr lang="zh-CN" altLang="en-US"/>
          </a:p>
        </p:txBody>
      </p:sp>
      <p:grpSp>
        <p:nvGrpSpPr>
          <p:cNvPr id="147" name="组合 146"/>
          <p:cNvGrpSpPr/>
          <p:nvPr/>
        </p:nvGrpSpPr>
        <p:grpSpPr>
          <a:xfrm>
            <a:off x="2225649" y="2444916"/>
            <a:ext cx="2021993" cy="476081"/>
            <a:chOff x="3477359" y="8032286"/>
            <a:chExt cx="2534423" cy="584775"/>
          </a:xfrm>
          <a:effectLst>
            <a:outerShdw blurRad="203200" dist="114300" dir="5400000" sx="102000" sy="102000" algn="t" rotWithShape="0">
              <a:prstClr val="black">
                <a:alpha val="29000"/>
              </a:prstClr>
            </a:outerShdw>
          </a:effectLst>
        </p:grpSpPr>
        <p:sp>
          <p:nvSpPr>
            <p:cNvPr id="148" name="流程图: 可选过程 147"/>
            <p:cNvSpPr/>
            <p:nvPr/>
          </p:nvSpPr>
          <p:spPr>
            <a:xfrm>
              <a:off x="3477359" y="8032286"/>
              <a:ext cx="2534423" cy="584775"/>
            </a:xfrm>
            <a:prstGeom prst="flowChartAlternateProcess">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TextBox 148"/>
            <p:cNvSpPr txBox="1"/>
            <p:nvPr/>
          </p:nvSpPr>
          <p:spPr>
            <a:xfrm>
              <a:off x="3879414" y="8078580"/>
              <a:ext cx="1388793" cy="453654"/>
            </a:xfrm>
            <a:prstGeom prst="rect">
              <a:avLst/>
            </a:prstGeom>
            <a:noFill/>
          </p:spPr>
          <p:txBody>
            <a:bodyPr wrap="none" rtlCol="0">
              <a:spAutoFit/>
            </a:bodyPr>
            <a:lstStyle/>
            <a:p>
              <a:pPr algn="ctr"/>
              <a:r>
                <a:rPr lang="zh-CN" altLang="en-US" sz="1800" dirty="0">
                  <a:solidFill>
                    <a:schemeClr val="bg1"/>
                  </a:solidFill>
                  <a:latin typeface="微软雅黑" panose="020B0503020204020204" pitchFamily="34" charset="-122"/>
                  <a:ea typeface="微软雅黑" panose="020B0503020204020204" pitchFamily="34" charset="-122"/>
                </a:rPr>
                <a:t>添加标题</a:t>
              </a:r>
            </a:p>
          </p:txBody>
        </p:sp>
      </p:grpSp>
      <p:grpSp>
        <p:nvGrpSpPr>
          <p:cNvPr id="150" name="组合 149"/>
          <p:cNvGrpSpPr/>
          <p:nvPr/>
        </p:nvGrpSpPr>
        <p:grpSpPr>
          <a:xfrm>
            <a:off x="4041432" y="2444916"/>
            <a:ext cx="2021993" cy="476081"/>
            <a:chOff x="3477359" y="8032286"/>
            <a:chExt cx="2534423" cy="584775"/>
          </a:xfrm>
          <a:effectLst>
            <a:outerShdw blurRad="203200" dist="114300" dir="5400000" sx="102000" sy="102000" algn="t" rotWithShape="0">
              <a:prstClr val="black">
                <a:alpha val="29000"/>
              </a:prstClr>
            </a:outerShdw>
          </a:effectLst>
        </p:grpSpPr>
        <p:sp>
          <p:nvSpPr>
            <p:cNvPr id="151" name="流程图: 可选过程 150"/>
            <p:cNvSpPr/>
            <p:nvPr/>
          </p:nvSpPr>
          <p:spPr>
            <a:xfrm>
              <a:off x="3477359" y="8032286"/>
              <a:ext cx="2534423" cy="584775"/>
            </a:xfrm>
            <a:prstGeom prst="flowChartAlternateProces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TextBox 151"/>
            <p:cNvSpPr txBox="1"/>
            <p:nvPr/>
          </p:nvSpPr>
          <p:spPr>
            <a:xfrm>
              <a:off x="3842020" y="8078580"/>
              <a:ext cx="1388793" cy="453654"/>
            </a:xfrm>
            <a:prstGeom prst="rect">
              <a:avLst/>
            </a:prstGeom>
            <a:noFill/>
          </p:spPr>
          <p:txBody>
            <a:bodyPr wrap="none" rtlCol="0">
              <a:spAutoFit/>
            </a:bodyPr>
            <a:lstStyle/>
            <a:p>
              <a:pPr algn="ctr"/>
              <a:r>
                <a:rPr lang="zh-CN" altLang="en-US" sz="1800" dirty="0">
                  <a:solidFill>
                    <a:schemeClr val="bg1"/>
                  </a:solidFill>
                  <a:latin typeface="微软雅黑" panose="020B0503020204020204" pitchFamily="34" charset="-122"/>
                  <a:ea typeface="微软雅黑" panose="020B0503020204020204" pitchFamily="34" charset="-122"/>
                </a:rPr>
                <a:t>添加标题</a:t>
              </a:r>
            </a:p>
          </p:txBody>
        </p:sp>
      </p:grpSp>
      <p:grpSp>
        <p:nvGrpSpPr>
          <p:cNvPr id="153" name="组合 152"/>
          <p:cNvGrpSpPr/>
          <p:nvPr/>
        </p:nvGrpSpPr>
        <p:grpSpPr>
          <a:xfrm>
            <a:off x="5831864" y="2444916"/>
            <a:ext cx="2021993" cy="476081"/>
            <a:chOff x="3477359" y="8032286"/>
            <a:chExt cx="2534423" cy="584775"/>
          </a:xfrm>
          <a:effectLst>
            <a:outerShdw blurRad="203200" dist="114300" dir="5400000" sx="102000" sy="102000" algn="t" rotWithShape="0">
              <a:prstClr val="black">
                <a:alpha val="29000"/>
              </a:prstClr>
            </a:outerShdw>
          </a:effectLst>
        </p:grpSpPr>
        <p:sp>
          <p:nvSpPr>
            <p:cNvPr id="154" name="流程图: 可选过程 153"/>
            <p:cNvSpPr/>
            <p:nvPr/>
          </p:nvSpPr>
          <p:spPr>
            <a:xfrm>
              <a:off x="3477359" y="8032286"/>
              <a:ext cx="2534423" cy="584775"/>
            </a:xfrm>
            <a:prstGeom prst="flowChartAlternateProcess">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TextBox 154"/>
            <p:cNvSpPr txBox="1"/>
            <p:nvPr/>
          </p:nvSpPr>
          <p:spPr>
            <a:xfrm>
              <a:off x="4015487" y="8078580"/>
              <a:ext cx="1388793" cy="453654"/>
            </a:xfrm>
            <a:prstGeom prst="rect">
              <a:avLst/>
            </a:prstGeom>
            <a:noFill/>
          </p:spPr>
          <p:txBody>
            <a:bodyPr wrap="none" rtlCol="0">
              <a:spAutoFit/>
            </a:bodyPr>
            <a:lstStyle/>
            <a:p>
              <a:pPr algn="ctr"/>
              <a:r>
                <a:rPr lang="zh-CN" altLang="en-US" sz="1800" dirty="0">
                  <a:solidFill>
                    <a:schemeClr val="bg1"/>
                  </a:solidFill>
                  <a:latin typeface="微软雅黑" panose="020B0503020204020204" pitchFamily="34" charset="-122"/>
                  <a:ea typeface="微软雅黑" panose="020B0503020204020204" pitchFamily="34" charset="-122"/>
                </a:rPr>
                <a:t>添加标题</a:t>
              </a:r>
            </a:p>
          </p:txBody>
        </p:sp>
      </p:grpSp>
      <p:grpSp>
        <p:nvGrpSpPr>
          <p:cNvPr id="156" name="组合 155"/>
          <p:cNvGrpSpPr/>
          <p:nvPr/>
        </p:nvGrpSpPr>
        <p:grpSpPr>
          <a:xfrm>
            <a:off x="7727432" y="2444916"/>
            <a:ext cx="2021993" cy="476081"/>
            <a:chOff x="3477359" y="8032286"/>
            <a:chExt cx="2534423" cy="584775"/>
          </a:xfrm>
          <a:effectLst>
            <a:outerShdw blurRad="203200" dist="114300" dir="5400000" sx="102000" sy="102000" algn="t" rotWithShape="0">
              <a:prstClr val="black">
                <a:alpha val="29000"/>
              </a:prstClr>
            </a:outerShdw>
          </a:effectLst>
        </p:grpSpPr>
        <p:sp>
          <p:nvSpPr>
            <p:cNvPr id="157" name="流程图: 可选过程 156"/>
            <p:cNvSpPr/>
            <p:nvPr/>
          </p:nvSpPr>
          <p:spPr>
            <a:xfrm>
              <a:off x="3477359" y="8032286"/>
              <a:ext cx="2534423" cy="584775"/>
            </a:xfrm>
            <a:prstGeom prst="flowChartAlternateProcess">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TextBox 157"/>
            <p:cNvSpPr txBox="1"/>
            <p:nvPr/>
          </p:nvSpPr>
          <p:spPr>
            <a:xfrm>
              <a:off x="4057174" y="8078580"/>
              <a:ext cx="1388793" cy="453654"/>
            </a:xfrm>
            <a:prstGeom prst="rect">
              <a:avLst/>
            </a:prstGeom>
            <a:noFill/>
          </p:spPr>
          <p:txBody>
            <a:bodyPr wrap="none" rtlCol="0">
              <a:spAutoFit/>
            </a:bodyPr>
            <a:lstStyle/>
            <a:p>
              <a:pPr algn="ctr"/>
              <a:r>
                <a:rPr lang="zh-CN" altLang="en-US" sz="1800" dirty="0">
                  <a:solidFill>
                    <a:schemeClr val="bg1"/>
                  </a:solidFill>
                  <a:latin typeface="微软雅黑" panose="020B0503020204020204" pitchFamily="34" charset="-122"/>
                  <a:ea typeface="微软雅黑" panose="020B0503020204020204" pitchFamily="34" charset="-122"/>
                </a:rPr>
                <a:t>添加标题</a:t>
              </a:r>
            </a:p>
          </p:txBody>
        </p:sp>
      </p:grpSp>
      <p:sp>
        <p:nvSpPr>
          <p:cNvPr id="159" name="TextBox 158"/>
          <p:cNvSpPr txBox="1"/>
          <p:nvPr/>
        </p:nvSpPr>
        <p:spPr>
          <a:xfrm>
            <a:off x="2368525" y="5326941"/>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p:txBody>
      </p:sp>
      <p:sp>
        <p:nvSpPr>
          <p:cNvPr id="160" name="TextBox 159"/>
          <p:cNvSpPr txBox="1"/>
          <p:nvPr/>
        </p:nvSpPr>
        <p:spPr>
          <a:xfrm>
            <a:off x="4208176" y="5326941"/>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p:txBody>
      </p:sp>
      <p:sp>
        <p:nvSpPr>
          <p:cNvPr id="161" name="TextBox 160"/>
          <p:cNvSpPr txBox="1"/>
          <p:nvPr/>
        </p:nvSpPr>
        <p:spPr>
          <a:xfrm>
            <a:off x="5977403" y="5326941"/>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p:txBody>
      </p:sp>
      <p:sp>
        <p:nvSpPr>
          <p:cNvPr id="162" name="TextBox 161"/>
          <p:cNvSpPr txBox="1"/>
          <p:nvPr/>
        </p:nvSpPr>
        <p:spPr>
          <a:xfrm>
            <a:off x="7921619" y="5326941"/>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
                                        <p:tgtEl>
                                          <p:spTgt spid="29"/>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147"/>
                                        </p:tgtEl>
                                        <p:attrNameLst>
                                          <p:attrName>style.visibility</p:attrName>
                                        </p:attrNameLst>
                                      </p:cBhvr>
                                      <p:to>
                                        <p:strVal val="visible"/>
                                      </p:to>
                                    </p:set>
                                    <p:animEffect transition="in" filter="fade">
                                      <p:cBhvr>
                                        <p:cTn id="11" dur="500"/>
                                        <p:tgtEl>
                                          <p:spTgt spid="147"/>
                                        </p:tgtEl>
                                      </p:cBhvr>
                                    </p:animEffect>
                                    <p:anim calcmode="lin" valueType="num">
                                      <p:cBhvr>
                                        <p:cTn id="12" dur="500" fill="hold"/>
                                        <p:tgtEl>
                                          <p:spTgt spid="147"/>
                                        </p:tgtEl>
                                        <p:attrNameLst>
                                          <p:attrName>ppt_x</p:attrName>
                                        </p:attrNameLst>
                                      </p:cBhvr>
                                      <p:tavLst>
                                        <p:tav tm="0">
                                          <p:val>
                                            <p:strVal val="#ppt_x"/>
                                          </p:val>
                                        </p:tav>
                                        <p:tav tm="100000">
                                          <p:val>
                                            <p:strVal val="#ppt_x"/>
                                          </p:val>
                                        </p:tav>
                                      </p:tavLst>
                                    </p:anim>
                                    <p:anim calcmode="lin" valueType="num">
                                      <p:cBhvr>
                                        <p:cTn id="13" dur="500" fill="hold"/>
                                        <p:tgtEl>
                                          <p:spTgt spid="147"/>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150"/>
                                        </p:tgtEl>
                                        <p:attrNameLst>
                                          <p:attrName>style.visibility</p:attrName>
                                        </p:attrNameLst>
                                      </p:cBhvr>
                                      <p:to>
                                        <p:strVal val="visible"/>
                                      </p:to>
                                    </p:set>
                                    <p:animEffect transition="in" filter="fade">
                                      <p:cBhvr>
                                        <p:cTn id="17" dur="500"/>
                                        <p:tgtEl>
                                          <p:spTgt spid="150"/>
                                        </p:tgtEl>
                                      </p:cBhvr>
                                    </p:animEffect>
                                    <p:anim calcmode="lin" valueType="num">
                                      <p:cBhvr>
                                        <p:cTn id="18" dur="500" fill="hold"/>
                                        <p:tgtEl>
                                          <p:spTgt spid="150"/>
                                        </p:tgtEl>
                                        <p:attrNameLst>
                                          <p:attrName>ppt_x</p:attrName>
                                        </p:attrNameLst>
                                      </p:cBhvr>
                                      <p:tavLst>
                                        <p:tav tm="0">
                                          <p:val>
                                            <p:strVal val="#ppt_x"/>
                                          </p:val>
                                        </p:tav>
                                        <p:tav tm="100000">
                                          <p:val>
                                            <p:strVal val="#ppt_x"/>
                                          </p:val>
                                        </p:tav>
                                      </p:tavLst>
                                    </p:anim>
                                    <p:anim calcmode="lin" valueType="num">
                                      <p:cBhvr>
                                        <p:cTn id="19" dur="500" fill="hold"/>
                                        <p:tgtEl>
                                          <p:spTgt spid="150"/>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7" presetClass="entr" presetSubtype="0" fill="hold" nodeType="afterEffect">
                                  <p:stCondLst>
                                    <p:cond delay="0"/>
                                  </p:stCondLst>
                                  <p:childTnLst>
                                    <p:set>
                                      <p:cBhvr>
                                        <p:cTn id="22" dur="1" fill="hold">
                                          <p:stCondLst>
                                            <p:cond delay="0"/>
                                          </p:stCondLst>
                                        </p:cTn>
                                        <p:tgtEl>
                                          <p:spTgt spid="153"/>
                                        </p:tgtEl>
                                        <p:attrNameLst>
                                          <p:attrName>style.visibility</p:attrName>
                                        </p:attrNameLst>
                                      </p:cBhvr>
                                      <p:to>
                                        <p:strVal val="visible"/>
                                      </p:to>
                                    </p:set>
                                    <p:animEffect transition="in" filter="fade">
                                      <p:cBhvr>
                                        <p:cTn id="23" dur="500"/>
                                        <p:tgtEl>
                                          <p:spTgt spid="153"/>
                                        </p:tgtEl>
                                      </p:cBhvr>
                                    </p:animEffect>
                                    <p:anim calcmode="lin" valueType="num">
                                      <p:cBhvr>
                                        <p:cTn id="24" dur="500" fill="hold"/>
                                        <p:tgtEl>
                                          <p:spTgt spid="153"/>
                                        </p:tgtEl>
                                        <p:attrNameLst>
                                          <p:attrName>ppt_x</p:attrName>
                                        </p:attrNameLst>
                                      </p:cBhvr>
                                      <p:tavLst>
                                        <p:tav tm="0">
                                          <p:val>
                                            <p:strVal val="#ppt_x"/>
                                          </p:val>
                                        </p:tav>
                                        <p:tav tm="100000">
                                          <p:val>
                                            <p:strVal val="#ppt_x"/>
                                          </p:val>
                                        </p:tav>
                                      </p:tavLst>
                                    </p:anim>
                                    <p:anim calcmode="lin" valueType="num">
                                      <p:cBhvr>
                                        <p:cTn id="25" dur="500" fill="hold"/>
                                        <p:tgtEl>
                                          <p:spTgt spid="153"/>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7" presetClass="entr" presetSubtype="0" fill="hold" nodeType="afterEffect">
                                  <p:stCondLst>
                                    <p:cond delay="0"/>
                                  </p:stCondLst>
                                  <p:childTnLst>
                                    <p:set>
                                      <p:cBhvr>
                                        <p:cTn id="28" dur="1" fill="hold">
                                          <p:stCondLst>
                                            <p:cond delay="0"/>
                                          </p:stCondLst>
                                        </p:cTn>
                                        <p:tgtEl>
                                          <p:spTgt spid="156"/>
                                        </p:tgtEl>
                                        <p:attrNameLst>
                                          <p:attrName>style.visibility</p:attrName>
                                        </p:attrNameLst>
                                      </p:cBhvr>
                                      <p:to>
                                        <p:strVal val="visible"/>
                                      </p:to>
                                    </p:set>
                                    <p:animEffect transition="in" filter="fade">
                                      <p:cBhvr>
                                        <p:cTn id="29" dur="500"/>
                                        <p:tgtEl>
                                          <p:spTgt spid="156"/>
                                        </p:tgtEl>
                                      </p:cBhvr>
                                    </p:animEffect>
                                    <p:anim calcmode="lin" valueType="num">
                                      <p:cBhvr>
                                        <p:cTn id="30" dur="500" fill="hold"/>
                                        <p:tgtEl>
                                          <p:spTgt spid="156"/>
                                        </p:tgtEl>
                                        <p:attrNameLst>
                                          <p:attrName>ppt_x</p:attrName>
                                        </p:attrNameLst>
                                      </p:cBhvr>
                                      <p:tavLst>
                                        <p:tav tm="0">
                                          <p:val>
                                            <p:strVal val="#ppt_x"/>
                                          </p:val>
                                        </p:tav>
                                        <p:tav tm="100000">
                                          <p:val>
                                            <p:strVal val="#ppt_x"/>
                                          </p:val>
                                        </p:tav>
                                      </p:tavLst>
                                    </p:anim>
                                    <p:anim calcmode="lin" valueType="num">
                                      <p:cBhvr>
                                        <p:cTn id="31" dur="500" fill="hold"/>
                                        <p:tgtEl>
                                          <p:spTgt spid="156"/>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23" presetClass="entr" presetSubtype="272" fill="hold" nodeType="afterEffect">
                                  <p:stCondLst>
                                    <p:cond delay="0"/>
                                  </p:stCondLst>
                                  <p:childTnLst>
                                    <p:set>
                                      <p:cBhvr>
                                        <p:cTn id="34" dur="1" fill="hold">
                                          <p:stCondLst>
                                            <p:cond delay="0"/>
                                          </p:stCondLst>
                                        </p:cTn>
                                        <p:tgtEl>
                                          <p:spTgt spid="108"/>
                                        </p:tgtEl>
                                        <p:attrNameLst>
                                          <p:attrName>style.visibility</p:attrName>
                                        </p:attrNameLst>
                                      </p:cBhvr>
                                      <p:to>
                                        <p:strVal val="visible"/>
                                      </p:to>
                                    </p:set>
                                    <p:anim calcmode="lin" valueType="num">
                                      <p:cBhvr>
                                        <p:cTn id="35" dur="500" fill="hold"/>
                                        <p:tgtEl>
                                          <p:spTgt spid="108"/>
                                        </p:tgtEl>
                                        <p:attrNameLst>
                                          <p:attrName>ppt_w</p:attrName>
                                        </p:attrNameLst>
                                      </p:cBhvr>
                                      <p:tavLst>
                                        <p:tav tm="0">
                                          <p:val>
                                            <p:strVal val="2/3*#ppt_w"/>
                                          </p:val>
                                        </p:tav>
                                        <p:tav tm="100000">
                                          <p:val>
                                            <p:strVal val="#ppt_w"/>
                                          </p:val>
                                        </p:tav>
                                      </p:tavLst>
                                    </p:anim>
                                    <p:anim calcmode="lin" valueType="num">
                                      <p:cBhvr>
                                        <p:cTn id="36" dur="500" fill="hold"/>
                                        <p:tgtEl>
                                          <p:spTgt spid="108"/>
                                        </p:tgtEl>
                                        <p:attrNameLst>
                                          <p:attrName>ppt_h</p:attrName>
                                        </p:attrNameLst>
                                      </p:cBhvr>
                                      <p:tavLst>
                                        <p:tav tm="0">
                                          <p:val>
                                            <p:strVal val="2/3*#ppt_h"/>
                                          </p:val>
                                        </p:tav>
                                        <p:tav tm="100000">
                                          <p:val>
                                            <p:strVal val="#ppt_h"/>
                                          </p:val>
                                        </p:tav>
                                      </p:tavLst>
                                    </p:anim>
                                  </p:childTnLst>
                                </p:cTn>
                              </p:par>
                              <p:par>
                                <p:cTn id="37" presetID="21" presetClass="entr" presetSubtype="1" fill="hold" grpId="0" nodeType="withEffect">
                                  <p:stCondLst>
                                    <p:cond delay="0"/>
                                  </p:stCondLst>
                                  <p:childTnLst>
                                    <p:set>
                                      <p:cBhvr>
                                        <p:cTn id="38" dur="1" fill="hold">
                                          <p:stCondLst>
                                            <p:cond delay="0"/>
                                          </p:stCondLst>
                                        </p:cTn>
                                        <p:tgtEl>
                                          <p:spTgt spid="142"/>
                                        </p:tgtEl>
                                        <p:attrNameLst>
                                          <p:attrName>style.visibility</p:attrName>
                                        </p:attrNameLst>
                                      </p:cBhvr>
                                      <p:to>
                                        <p:strVal val="visible"/>
                                      </p:to>
                                    </p:set>
                                    <p:animEffect transition="in" filter="wheel(1)">
                                      <p:cBhvr>
                                        <p:cTn id="39" dur="1000"/>
                                        <p:tgtEl>
                                          <p:spTgt spid="142"/>
                                        </p:tgtEl>
                                      </p:cBhvr>
                                    </p:animEffect>
                                  </p:childTnLst>
                                </p:cTn>
                              </p:par>
                            </p:childTnLst>
                          </p:cTn>
                        </p:par>
                        <p:par>
                          <p:cTn id="40" fill="hold">
                            <p:stCondLst>
                              <p:cond delay="3000"/>
                            </p:stCondLst>
                            <p:childTnLst>
                              <p:par>
                                <p:cTn id="41" presetID="23" presetClass="entr" presetSubtype="272" fill="hold" nodeType="afterEffect">
                                  <p:stCondLst>
                                    <p:cond delay="0"/>
                                  </p:stCondLst>
                                  <p:childTnLst>
                                    <p:set>
                                      <p:cBhvr>
                                        <p:cTn id="42" dur="1" fill="hold">
                                          <p:stCondLst>
                                            <p:cond delay="0"/>
                                          </p:stCondLst>
                                        </p:cTn>
                                        <p:tgtEl>
                                          <p:spTgt spid="124"/>
                                        </p:tgtEl>
                                        <p:attrNameLst>
                                          <p:attrName>style.visibility</p:attrName>
                                        </p:attrNameLst>
                                      </p:cBhvr>
                                      <p:to>
                                        <p:strVal val="visible"/>
                                      </p:to>
                                    </p:set>
                                    <p:anim calcmode="lin" valueType="num">
                                      <p:cBhvr>
                                        <p:cTn id="43" dur="500" fill="hold"/>
                                        <p:tgtEl>
                                          <p:spTgt spid="124"/>
                                        </p:tgtEl>
                                        <p:attrNameLst>
                                          <p:attrName>ppt_w</p:attrName>
                                        </p:attrNameLst>
                                      </p:cBhvr>
                                      <p:tavLst>
                                        <p:tav tm="0">
                                          <p:val>
                                            <p:strVal val="2/3*#ppt_w"/>
                                          </p:val>
                                        </p:tav>
                                        <p:tav tm="100000">
                                          <p:val>
                                            <p:strVal val="#ppt_w"/>
                                          </p:val>
                                        </p:tav>
                                      </p:tavLst>
                                    </p:anim>
                                    <p:anim calcmode="lin" valueType="num">
                                      <p:cBhvr>
                                        <p:cTn id="44" dur="500" fill="hold"/>
                                        <p:tgtEl>
                                          <p:spTgt spid="124"/>
                                        </p:tgtEl>
                                        <p:attrNameLst>
                                          <p:attrName>ppt_h</p:attrName>
                                        </p:attrNameLst>
                                      </p:cBhvr>
                                      <p:tavLst>
                                        <p:tav tm="0">
                                          <p:val>
                                            <p:strVal val="2/3*#ppt_h"/>
                                          </p:val>
                                        </p:tav>
                                        <p:tav tm="100000">
                                          <p:val>
                                            <p:strVal val="#ppt_h"/>
                                          </p:val>
                                        </p:tav>
                                      </p:tavLst>
                                    </p:anim>
                                  </p:childTnLst>
                                </p:cTn>
                              </p:par>
                              <p:par>
                                <p:cTn id="45" presetID="21" presetClass="entr" presetSubtype="1" fill="hold" grpId="0" nodeType="withEffect">
                                  <p:stCondLst>
                                    <p:cond delay="0"/>
                                  </p:stCondLst>
                                  <p:childTnLst>
                                    <p:set>
                                      <p:cBhvr>
                                        <p:cTn id="46" dur="1" fill="hold">
                                          <p:stCondLst>
                                            <p:cond delay="0"/>
                                          </p:stCondLst>
                                        </p:cTn>
                                        <p:tgtEl>
                                          <p:spTgt spid="143"/>
                                        </p:tgtEl>
                                        <p:attrNameLst>
                                          <p:attrName>style.visibility</p:attrName>
                                        </p:attrNameLst>
                                      </p:cBhvr>
                                      <p:to>
                                        <p:strVal val="visible"/>
                                      </p:to>
                                    </p:set>
                                    <p:animEffect transition="in" filter="wheel(1)">
                                      <p:cBhvr>
                                        <p:cTn id="47" dur="1000"/>
                                        <p:tgtEl>
                                          <p:spTgt spid="143"/>
                                        </p:tgtEl>
                                      </p:cBhvr>
                                    </p:animEffect>
                                  </p:childTnLst>
                                </p:cTn>
                              </p:par>
                            </p:childTnLst>
                          </p:cTn>
                        </p:par>
                        <p:par>
                          <p:cTn id="48" fill="hold">
                            <p:stCondLst>
                              <p:cond delay="3500"/>
                            </p:stCondLst>
                            <p:childTnLst>
                              <p:par>
                                <p:cTn id="49" presetID="23" presetClass="entr" presetSubtype="272" fill="hold" nodeType="afterEffect">
                                  <p:stCondLst>
                                    <p:cond delay="0"/>
                                  </p:stCondLst>
                                  <p:childTnLst>
                                    <p:set>
                                      <p:cBhvr>
                                        <p:cTn id="50" dur="1" fill="hold">
                                          <p:stCondLst>
                                            <p:cond delay="0"/>
                                          </p:stCondLst>
                                        </p:cTn>
                                        <p:tgtEl>
                                          <p:spTgt spid="132"/>
                                        </p:tgtEl>
                                        <p:attrNameLst>
                                          <p:attrName>style.visibility</p:attrName>
                                        </p:attrNameLst>
                                      </p:cBhvr>
                                      <p:to>
                                        <p:strVal val="visible"/>
                                      </p:to>
                                    </p:set>
                                    <p:anim calcmode="lin" valueType="num">
                                      <p:cBhvr>
                                        <p:cTn id="51" dur="500" fill="hold"/>
                                        <p:tgtEl>
                                          <p:spTgt spid="132"/>
                                        </p:tgtEl>
                                        <p:attrNameLst>
                                          <p:attrName>ppt_w</p:attrName>
                                        </p:attrNameLst>
                                      </p:cBhvr>
                                      <p:tavLst>
                                        <p:tav tm="0">
                                          <p:val>
                                            <p:strVal val="2/3*#ppt_w"/>
                                          </p:val>
                                        </p:tav>
                                        <p:tav tm="100000">
                                          <p:val>
                                            <p:strVal val="#ppt_w"/>
                                          </p:val>
                                        </p:tav>
                                      </p:tavLst>
                                    </p:anim>
                                    <p:anim calcmode="lin" valueType="num">
                                      <p:cBhvr>
                                        <p:cTn id="52" dur="500" fill="hold"/>
                                        <p:tgtEl>
                                          <p:spTgt spid="132"/>
                                        </p:tgtEl>
                                        <p:attrNameLst>
                                          <p:attrName>ppt_h</p:attrName>
                                        </p:attrNameLst>
                                      </p:cBhvr>
                                      <p:tavLst>
                                        <p:tav tm="0">
                                          <p:val>
                                            <p:strVal val="2/3*#ppt_h"/>
                                          </p:val>
                                        </p:tav>
                                        <p:tav tm="100000">
                                          <p:val>
                                            <p:strVal val="#ppt_h"/>
                                          </p:val>
                                        </p:tav>
                                      </p:tavLst>
                                    </p:anim>
                                  </p:childTnLst>
                                </p:cTn>
                              </p:par>
                              <p:par>
                                <p:cTn id="53" presetID="21" presetClass="entr" presetSubtype="1" fill="hold" grpId="0" nodeType="withEffect">
                                  <p:stCondLst>
                                    <p:cond delay="0"/>
                                  </p:stCondLst>
                                  <p:childTnLst>
                                    <p:set>
                                      <p:cBhvr>
                                        <p:cTn id="54" dur="1" fill="hold">
                                          <p:stCondLst>
                                            <p:cond delay="0"/>
                                          </p:stCondLst>
                                        </p:cTn>
                                        <p:tgtEl>
                                          <p:spTgt spid="145"/>
                                        </p:tgtEl>
                                        <p:attrNameLst>
                                          <p:attrName>style.visibility</p:attrName>
                                        </p:attrNameLst>
                                      </p:cBhvr>
                                      <p:to>
                                        <p:strVal val="visible"/>
                                      </p:to>
                                    </p:set>
                                    <p:animEffect transition="in" filter="wheel(1)">
                                      <p:cBhvr>
                                        <p:cTn id="55" dur="1000"/>
                                        <p:tgtEl>
                                          <p:spTgt spid="145"/>
                                        </p:tgtEl>
                                      </p:cBhvr>
                                    </p:animEffect>
                                  </p:childTnLst>
                                </p:cTn>
                              </p:par>
                            </p:childTnLst>
                          </p:cTn>
                        </p:par>
                        <p:par>
                          <p:cTn id="56" fill="hold">
                            <p:stCondLst>
                              <p:cond delay="4000"/>
                            </p:stCondLst>
                            <p:childTnLst>
                              <p:par>
                                <p:cTn id="57" presetID="23" presetClass="entr" presetSubtype="272" fill="hold" nodeType="afterEffect">
                                  <p:stCondLst>
                                    <p:cond delay="0"/>
                                  </p:stCondLst>
                                  <p:childTnLst>
                                    <p:set>
                                      <p:cBhvr>
                                        <p:cTn id="58" dur="1" fill="hold">
                                          <p:stCondLst>
                                            <p:cond delay="0"/>
                                          </p:stCondLst>
                                        </p:cTn>
                                        <p:tgtEl>
                                          <p:spTgt spid="137"/>
                                        </p:tgtEl>
                                        <p:attrNameLst>
                                          <p:attrName>style.visibility</p:attrName>
                                        </p:attrNameLst>
                                      </p:cBhvr>
                                      <p:to>
                                        <p:strVal val="visible"/>
                                      </p:to>
                                    </p:set>
                                    <p:anim calcmode="lin" valueType="num">
                                      <p:cBhvr>
                                        <p:cTn id="59" dur="500" fill="hold"/>
                                        <p:tgtEl>
                                          <p:spTgt spid="137"/>
                                        </p:tgtEl>
                                        <p:attrNameLst>
                                          <p:attrName>ppt_w</p:attrName>
                                        </p:attrNameLst>
                                      </p:cBhvr>
                                      <p:tavLst>
                                        <p:tav tm="0">
                                          <p:val>
                                            <p:strVal val="2/3*#ppt_w"/>
                                          </p:val>
                                        </p:tav>
                                        <p:tav tm="100000">
                                          <p:val>
                                            <p:strVal val="#ppt_w"/>
                                          </p:val>
                                        </p:tav>
                                      </p:tavLst>
                                    </p:anim>
                                    <p:anim calcmode="lin" valueType="num">
                                      <p:cBhvr>
                                        <p:cTn id="60" dur="500" fill="hold"/>
                                        <p:tgtEl>
                                          <p:spTgt spid="137"/>
                                        </p:tgtEl>
                                        <p:attrNameLst>
                                          <p:attrName>ppt_h</p:attrName>
                                        </p:attrNameLst>
                                      </p:cBhvr>
                                      <p:tavLst>
                                        <p:tav tm="0">
                                          <p:val>
                                            <p:strVal val="2/3*#ppt_h"/>
                                          </p:val>
                                        </p:tav>
                                        <p:tav tm="100000">
                                          <p:val>
                                            <p:strVal val="#ppt_h"/>
                                          </p:val>
                                        </p:tav>
                                      </p:tavLst>
                                    </p:anim>
                                  </p:childTnLst>
                                </p:cTn>
                              </p:par>
                              <p:par>
                                <p:cTn id="61" presetID="21" presetClass="entr" presetSubtype="1" fill="hold" grpId="0" nodeType="withEffect">
                                  <p:stCondLst>
                                    <p:cond delay="0"/>
                                  </p:stCondLst>
                                  <p:childTnLst>
                                    <p:set>
                                      <p:cBhvr>
                                        <p:cTn id="62" dur="1" fill="hold">
                                          <p:stCondLst>
                                            <p:cond delay="0"/>
                                          </p:stCondLst>
                                        </p:cTn>
                                        <p:tgtEl>
                                          <p:spTgt spid="146"/>
                                        </p:tgtEl>
                                        <p:attrNameLst>
                                          <p:attrName>style.visibility</p:attrName>
                                        </p:attrNameLst>
                                      </p:cBhvr>
                                      <p:to>
                                        <p:strVal val="visible"/>
                                      </p:to>
                                    </p:set>
                                    <p:animEffect transition="in" filter="wheel(1)">
                                      <p:cBhvr>
                                        <p:cTn id="63" dur="1000"/>
                                        <p:tgtEl>
                                          <p:spTgt spid="146"/>
                                        </p:tgtEl>
                                      </p:cBhvr>
                                    </p:animEffect>
                                  </p:childTnLst>
                                </p:cTn>
                              </p:par>
                            </p:childTnLst>
                          </p:cTn>
                        </p:par>
                        <p:par>
                          <p:cTn id="64" fill="hold">
                            <p:stCondLst>
                              <p:cond delay="4500"/>
                            </p:stCondLst>
                            <p:childTnLst>
                              <p:par>
                                <p:cTn id="65" presetID="14" presetClass="entr" presetSubtype="10" fill="hold" grpId="0" nodeType="afterEffect">
                                  <p:stCondLst>
                                    <p:cond delay="0"/>
                                  </p:stCondLst>
                                  <p:childTnLst>
                                    <p:set>
                                      <p:cBhvr>
                                        <p:cTn id="66" dur="1" fill="hold">
                                          <p:stCondLst>
                                            <p:cond delay="0"/>
                                          </p:stCondLst>
                                        </p:cTn>
                                        <p:tgtEl>
                                          <p:spTgt spid="159"/>
                                        </p:tgtEl>
                                        <p:attrNameLst>
                                          <p:attrName>style.visibility</p:attrName>
                                        </p:attrNameLst>
                                      </p:cBhvr>
                                      <p:to>
                                        <p:strVal val="visible"/>
                                      </p:to>
                                    </p:set>
                                    <p:animEffect transition="in" filter="randombar(horizontal)">
                                      <p:cBhvr>
                                        <p:cTn id="67" dur="500"/>
                                        <p:tgtEl>
                                          <p:spTgt spid="159"/>
                                        </p:tgtEl>
                                      </p:cBhvr>
                                    </p:animEffect>
                                  </p:childTnLst>
                                </p:cTn>
                              </p:par>
                            </p:childTnLst>
                          </p:cTn>
                        </p:par>
                        <p:par>
                          <p:cTn id="68" fill="hold">
                            <p:stCondLst>
                              <p:cond delay="5000"/>
                            </p:stCondLst>
                            <p:childTnLst>
                              <p:par>
                                <p:cTn id="69" presetID="14" presetClass="entr" presetSubtype="10" fill="hold" grpId="0" nodeType="afterEffect">
                                  <p:stCondLst>
                                    <p:cond delay="0"/>
                                  </p:stCondLst>
                                  <p:childTnLst>
                                    <p:set>
                                      <p:cBhvr>
                                        <p:cTn id="70" dur="1" fill="hold">
                                          <p:stCondLst>
                                            <p:cond delay="0"/>
                                          </p:stCondLst>
                                        </p:cTn>
                                        <p:tgtEl>
                                          <p:spTgt spid="160"/>
                                        </p:tgtEl>
                                        <p:attrNameLst>
                                          <p:attrName>style.visibility</p:attrName>
                                        </p:attrNameLst>
                                      </p:cBhvr>
                                      <p:to>
                                        <p:strVal val="visible"/>
                                      </p:to>
                                    </p:set>
                                    <p:animEffect transition="in" filter="randombar(horizontal)">
                                      <p:cBhvr>
                                        <p:cTn id="71" dur="500"/>
                                        <p:tgtEl>
                                          <p:spTgt spid="160"/>
                                        </p:tgtEl>
                                      </p:cBhvr>
                                    </p:animEffect>
                                  </p:childTnLst>
                                </p:cTn>
                              </p:par>
                            </p:childTnLst>
                          </p:cTn>
                        </p:par>
                        <p:par>
                          <p:cTn id="72" fill="hold">
                            <p:stCondLst>
                              <p:cond delay="5500"/>
                            </p:stCondLst>
                            <p:childTnLst>
                              <p:par>
                                <p:cTn id="73" presetID="14" presetClass="entr" presetSubtype="10" fill="hold" grpId="0" nodeType="afterEffect">
                                  <p:stCondLst>
                                    <p:cond delay="0"/>
                                  </p:stCondLst>
                                  <p:childTnLst>
                                    <p:set>
                                      <p:cBhvr>
                                        <p:cTn id="74" dur="1" fill="hold">
                                          <p:stCondLst>
                                            <p:cond delay="0"/>
                                          </p:stCondLst>
                                        </p:cTn>
                                        <p:tgtEl>
                                          <p:spTgt spid="161"/>
                                        </p:tgtEl>
                                        <p:attrNameLst>
                                          <p:attrName>style.visibility</p:attrName>
                                        </p:attrNameLst>
                                      </p:cBhvr>
                                      <p:to>
                                        <p:strVal val="visible"/>
                                      </p:to>
                                    </p:set>
                                    <p:animEffect transition="in" filter="randombar(horizontal)">
                                      <p:cBhvr>
                                        <p:cTn id="75" dur="500"/>
                                        <p:tgtEl>
                                          <p:spTgt spid="161"/>
                                        </p:tgtEl>
                                      </p:cBhvr>
                                    </p:animEffect>
                                  </p:childTnLst>
                                </p:cTn>
                              </p:par>
                            </p:childTnLst>
                          </p:cTn>
                        </p:par>
                        <p:par>
                          <p:cTn id="76" fill="hold">
                            <p:stCondLst>
                              <p:cond delay="6000"/>
                            </p:stCondLst>
                            <p:childTnLst>
                              <p:par>
                                <p:cTn id="77" presetID="14" presetClass="entr" presetSubtype="10" fill="hold" grpId="0" nodeType="afterEffect">
                                  <p:stCondLst>
                                    <p:cond delay="0"/>
                                  </p:stCondLst>
                                  <p:childTnLst>
                                    <p:set>
                                      <p:cBhvr>
                                        <p:cTn id="78" dur="1" fill="hold">
                                          <p:stCondLst>
                                            <p:cond delay="0"/>
                                          </p:stCondLst>
                                        </p:cTn>
                                        <p:tgtEl>
                                          <p:spTgt spid="162"/>
                                        </p:tgtEl>
                                        <p:attrNameLst>
                                          <p:attrName>style.visibility</p:attrName>
                                        </p:attrNameLst>
                                      </p:cBhvr>
                                      <p:to>
                                        <p:strVal val="visible"/>
                                      </p:to>
                                    </p:set>
                                    <p:animEffect transition="in" filter="randombar(horizontal)">
                                      <p:cBhvr>
                                        <p:cTn id="79" dur="500"/>
                                        <p:tgtEl>
                                          <p:spTgt spid="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 grpId="0" animBg="1"/>
      <p:bldP spid="143" grpId="0" animBg="1"/>
      <p:bldP spid="145" grpId="0" animBg="1"/>
      <p:bldP spid="146" grpId="0" animBg="1"/>
      <p:bldP spid="159" grpId="0"/>
      <p:bldP spid="160" grpId="0"/>
      <p:bldP spid="161" grpId="0"/>
      <p:bldP spid="16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a:xfrm>
            <a:off x="1011203" y="208731"/>
            <a:ext cx="553964" cy="558108"/>
            <a:chOff x="304800" y="673100"/>
            <a:chExt cx="4000500" cy="4000500"/>
          </a:xfrm>
          <a:effectLst>
            <a:outerShdw blurRad="444500" dist="254000" dir="8100000" algn="tr" rotWithShape="0">
              <a:prstClr val="black">
                <a:alpha val="24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2" name="椭圆 21"/>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 name="组合 22"/>
          <p:cNvGrpSpPr/>
          <p:nvPr/>
        </p:nvGrpSpPr>
        <p:grpSpPr>
          <a:xfrm>
            <a:off x="796889" y="851674"/>
            <a:ext cx="357190" cy="359864"/>
            <a:chOff x="304800" y="673100"/>
            <a:chExt cx="4000500" cy="4000500"/>
          </a:xfrm>
          <a:effectLst>
            <a:outerShdw blurRad="444500" dist="254000" dir="8100000" algn="tr" rotWithShape="0">
              <a:prstClr val="black">
                <a:alpha val="24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5" name="椭圆 24"/>
            <p:cNvSpPr/>
            <p:nvPr/>
          </p:nvSpPr>
          <p:spPr>
            <a:xfrm>
              <a:off x="392109" y="760409"/>
              <a:ext cx="3825870" cy="382587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 name="组合 25"/>
          <p:cNvGrpSpPr/>
          <p:nvPr/>
        </p:nvGrpSpPr>
        <p:grpSpPr>
          <a:xfrm>
            <a:off x="-203243" y="-230052"/>
            <a:ext cx="1357322" cy="1367477"/>
            <a:chOff x="304800" y="673100"/>
            <a:chExt cx="4000500" cy="4000500"/>
          </a:xfrm>
          <a:effectLst>
            <a:outerShdw blurRad="444500" dist="254000" dir="8100000" algn="tr" rotWithShape="0">
              <a:prstClr val="black">
                <a:alpha val="24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392100" y="760400"/>
              <a:ext cx="3825879" cy="382587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29" name="直接连接符 28"/>
          <p:cNvCxnSpPr/>
          <p:nvPr/>
        </p:nvCxnSpPr>
        <p:spPr>
          <a:xfrm>
            <a:off x="1797021" y="827749"/>
            <a:ext cx="8286808" cy="23924"/>
          </a:xfrm>
          <a:prstGeom prst="line">
            <a:avLst/>
          </a:prstGeom>
        </p:spPr>
        <p:style>
          <a:lnRef idx="3">
            <a:schemeClr val="accent5"/>
          </a:lnRef>
          <a:fillRef idx="0">
            <a:schemeClr val="accent5"/>
          </a:fillRef>
          <a:effectRef idx="2">
            <a:schemeClr val="accent5"/>
          </a:effectRef>
          <a:fontRef idx="minor">
            <a:schemeClr val="tx1"/>
          </a:fontRef>
        </p:style>
      </p:cxnSp>
      <p:sp>
        <p:nvSpPr>
          <p:cNvPr id="94" name="标题 1"/>
          <p:cNvSpPr txBox="1"/>
          <p:nvPr/>
        </p:nvSpPr>
        <p:spPr>
          <a:xfrm>
            <a:off x="1868459" y="351607"/>
            <a:ext cx="2857520" cy="642942"/>
          </a:xfrm>
          <a:prstGeom prst="rect">
            <a:avLst/>
          </a:prstGeom>
        </p:spPr>
        <p:txBody>
          <a:bodyPr/>
          <a:lstStyle/>
          <a:p>
            <a:pPr marL="0" marR="0" lvl="0" indent="0" algn="l" defTabSz="1110615" rtl="0" eaLnBrk="1" fontAlgn="auto" latinLnBrk="0" hangingPunct="1">
              <a:lnSpc>
                <a:spcPct val="100000"/>
              </a:lnSpc>
              <a:spcBef>
                <a:spcPct val="0"/>
              </a:spcBef>
              <a:spcAft>
                <a:spcPts val="0"/>
              </a:spcAft>
              <a:buClrTx/>
              <a:buSzTx/>
              <a:buFontTx/>
              <a:buNone/>
              <a:defRPr/>
            </a:pPr>
            <a:r>
              <a:rPr kumimoji="0" lang="zh-CN" altLang="en-US" sz="2800" b="0" i="0" u="none" strike="noStrike" kern="1200" cap="none" spc="0" normalizeH="0" baseline="0" noProof="0" dirty="0" smtClean="0">
                <a:ln>
                  <a:noFill/>
                </a:ln>
                <a:solidFill>
                  <a:srgbClr val="0070C0"/>
                </a:solidFill>
                <a:effectLst/>
                <a:uLnTx/>
                <a:uFillTx/>
                <a:latin typeface="方正粗倩简体" pitchFamily="65" charset="-122"/>
                <a:ea typeface="方正粗倩简体" pitchFamily="65" charset="-122"/>
                <a:cs typeface="+mj-cs"/>
              </a:rPr>
              <a:t>工作完成比例</a:t>
            </a:r>
            <a:endParaRPr kumimoji="0" lang="zh-CN" altLang="en-US" sz="2800" b="0" i="0" u="none" strike="noStrike" kern="1200" cap="none" spc="0" normalizeH="0" baseline="0" noProof="0" dirty="0">
              <a:ln>
                <a:noFill/>
              </a:ln>
              <a:solidFill>
                <a:srgbClr val="0070C0"/>
              </a:solidFill>
              <a:effectLst/>
              <a:uLnTx/>
              <a:uFillTx/>
              <a:latin typeface="方正粗倩简体" pitchFamily="65" charset="-122"/>
              <a:ea typeface="方正粗倩简体" pitchFamily="65" charset="-122"/>
              <a:cs typeface="+mj-cs"/>
            </a:endParaRPr>
          </a:p>
        </p:txBody>
      </p:sp>
      <p:sp>
        <p:nvSpPr>
          <p:cNvPr id="55" name="TextBox 54"/>
          <p:cNvSpPr txBox="1"/>
          <p:nvPr/>
        </p:nvSpPr>
        <p:spPr>
          <a:xfrm>
            <a:off x="9298011" y="3368546"/>
            <a:ext cx="679649" cy="408513"/>
          </a:xfrm>
          <a:prstGeom prst="rect">
            <a:avLst/>
          </a:prstGeom>
          <a:noFill/>
        </p:spPr>
        <p:txBody>
          <a:bodyPr wrap="square" lIns="69284" tIns="34641" rIns="69284" bIns="34641" rtlCol="0">
            <a:spAutoFit/>
          </a:bodyPr>
          <a:lstStyle/>
          <a:p>
            <a:r>
              <a:rPr lang="en-US" altLang="zh-CN" spc="-114" dirty="0">
                <a:solidFill>
                  <a:schemeClr val="bg1">
                    <a:lumMod val="50000"/>
                  </a:schemeClr>
                </a:solidFill>
              </a:rPr>
              <a:t>82%</a:t>
            </a:r>
            <a:endParaRPr lang="zh-CN" altLang="en-US" spc="-114" dirty="0">
              <a:solidFill>
                <a:schemeClr val="bg1">
                  <a:lumMod val="50000"/>
                </a:schemeClr>
              </a:solidFill>
            </a:endParaRPr>
          </a:p>
        </p:txBody>
      </p:sp>
      <p:sp>
        <p:nvSpPr>
          <p:cNvPr id="56" name="TextBox 55"/>
          <p:cNvSpPr txBox="1"/>
          <p:nvPr/>
        </p:nvSpPr>
        <p:spPr>
          <a:xfrm>
            <a:off x="8369317" y="3514994"/>
            <a:ext cx="679649" cy="408513"/>
          </a:xfrm>
          <a:prstGeom prst="rect">
            <a:avLst/>
          </a:prstGeom>
          <a:noFill/>
        </p:spPr>
        <p:txBody>
          <a:bodyPr wrap="square" lIns="69284" tIns="34641" rIns="69284" bIns="34641" rtlCol="0">
            <a:spAutoFit/>
          </a:bodyPr>
          <a:lstStyle/>
          <a:p>
            <a:r>
              <a:rPr lang="en-US" altLang="zh-CN" spc="-114" dirty="0">
                <a:solidFill>
                  <a:schemeClr val="bg1">
                    <a:lumMod val="50000"/>
                  </a:schemeClr>
                </a:solidFill>
              </a:rPr>
              <a:t>73%</a:t>
            </a:r>
            <a:endParaRPr lang="zh-CN" altLang="en-US" spc="-114" dirty="0">
              <a:solidFill>
                <a:schemeClr val="bg1">
                  <a:lumMod val="50000"/>
                </a:schemeClr>
              </a:solidFill>
            </a:endParaRPr>
          </a:p>
        </p:txBody>
      </p:sp>
      <p:sp>
        <p:nvSpPr>
          <p:cNvPr id="57" name="TextBox 56"/>
          <p:cNvSpPr txBox="1"/>
          <p:nvPr/>
        </p:nvSpPr>
        <p:spPr>
          <a:xfrm>
            <a:off x="7512061" y="4086498"/>
            <a:ext cx="679649" cy="408513"/>
          </a:xfrm>
          <a:prstGeom prst="rect">
            <a:avLst/>
          </a:prstGeom>
          <a:noFill/>
        </p:spPr>
        <p:txBody>
          <a:bodyPr wrap="square" lIns="69284" tIns="34641" rIns="69284" bIns="34641" rtlCol="0">
            <a:spAutoFit/>
          </a:bodyPr>
          <a:lstStyle/>
          <a:p>
            <a:r>
              <a:rPr lang="en-US" altLang="zh-CN" spc="-114" dirty="0">
                <a:solidFill>
                  <a:schemeClr val="bg1">
                    <a:lumMod val="50000"/>
                  </a:schemeClr>
                </a:solidFill>
              </a:rPr>
              <a:t>56%</a:t>
            </a:r>
            <a:endParaRPr lang="zh-CN" altLang="en-US" spc="-114" dirty="0">
              <a:solidFill>
                <a:schemeClr val="bg1">
                  <a:lumMod val="50000"/>
                </a:schemeClr>
              </a:solidFill>
            </a:endParaRPr>
          </a:p>
        </p:txBody>
      </p:sp>
      <p:sp>
        <p:nvSpPr>
          <p:cNvPr id="58" name="TextBox 57"/>
          <p:cNvSpPr txBox="1"/>
          <p:nvPr/>
        </p:nvSpPr>
        <p:spPr>
          <a:xfrm>
            <a:off x="6760974" y="4566449"/>
            <a:ext cx="679649" cy="408513"/>
          </a:xfrm>
          <a:prstGeom prst="rect">
            <a:avLst/>
          </a:prstGeom>
          <a:noFill/>
        </p:spPr>
        <p:txBody>
          <a:bodyPr wrap="square" lIns="69284" tIns="34641" rIns="69284" bIns="34641" rtlCol="0">
            <a:spAutoFit/>
          </a:bodyPr>
          <a:lstStyle/>
          <a:p>
            <a:r>
              <a:rPr lang="en-US" altLang="zh-CN" spc="-114" dirty="0">
                <a:solidFill>
                  <a:schemeClr val="bg1">
                    <a:lumMod val="50000"/>
                  </a:schemeClr>
                </a:solidFill>
              </a:rPr>
              <a:t>32%</a:t>
            </a:r>
            <a:endParaRPr lang="zh-CN" altLang="en-US" spc="-114" dirty="0">
              <a:solidFill>
                <a:schemeClr val="bg1">
                  <a:lumMod val="50000"/>
                </a:schemeClr>
              </a:solidFill>
            </a:endParaRPr>
          </a:p>
        </p:txBody>
      </p:sp>
      <p:grpSp>
        <p:nvGrpSpPr>
          <p:cNvPr id="59" name="组合 58"/>
          <p:cNvGrpSpPr/>
          <p:nvPr/>
        </p:nvGrpSpPr>
        <p:grpSpPr>
          <a:xfrm rot="5400000" flipH="1">
            <a:off x="7144707" y="3468156"/>
            <a:ext cx="2266163" cy="2922122"/>
            <a:chOff x="8155995" y="3063800"/>
            <a:chExt cx="4110065" cy="2647126"/>
          </a:xfrm>
          <a:effectLst>
            <a:outerShdw blurRad="114300" dist="88900" algn="l" rotWithShape="0">
              <a:prstClr val="black">
                <a:alpha val="22000"/>
              </a:prstClr>
            </a:outerShdw>
          </a:effectLst>
        </p:grpSpPr>
        <p:sp>
          <p:nvSpPr>
            <p:cNvPr id="60" name="矩形 59"/>
            <p:cNvSpPr/>
            <p:nvPr/>
          </p:nvSpPr>
          <p:spPr>
            <a:xfrm>
              <a:off x="8156003" y="3063800"/>
              <a:ext cx="1680799" cy="3326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algn="ctr"/>
              <a:endParaRPr lang="zh-CN" altLang="en-US"/>
            </a:p>
          </p:txBody>
        </p:sp>
        <p:sp>
          <p:nvSpPr>
            <p:cNvPr id="61" name="矩形 60"/>
            <p:cNvSpPr/>
            <p:nvPr/>
          </p:nvSpPr>
          <p:spPr>
            <a:xfrm>
              <a:off x="9889504" y="3063800"/>
              <a:ext cx="2376556" cy="332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algn="ctr"/>
              <a:endParaRPr lang="zh-CN" altLang="en-US"/>
            </a:p>
          </p:txBody>
        </p:sp>
        <p:sp>
          <p:nvSpPr>
            <p:cNvPr id="62" name="矩形 61"/>
            <p:cNvSpPr/>
            <p:nvPr/>
          </p:nvSpPr>
          <p:spPr>
            <a:xfrm>
              <a:off x="8156001" y="3899089"/>
              <a:ext cx="1555419" cy="3326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algn="ctr"/>
              <a:endParaRPr lang="zh-CN" altLang="en-US"/>
            </a:p>
          </p:txBody>
        </p:sp>
        <p:sp>
          <p:nvSpPr>
            <p:cNvPr id="63" name="矩形 62"/>
            <p:cNvSpPr/>
            <p:nvPr/>
          </p:nvSpPr>
          <p:spPr>
            <a:xfrm>
              <a:off x="9763824" y="3899089"/>
              <a:ext cx="2199274" cy="332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algn="ctr"/>
              <a:endParaRPr lang="zh-CN" altLang="en-US"/>
            </a:p>
          </p:txBody>
        </p:sp>
        <p:sp>
          <p:nvSpPr>
            <p:cNvPr id="64" name="矩形 63"/>
            <p:cNvSpPr/>
            <p:nvPr/>
          </p:nvSpPr>
          <p:spPr>
            <a:xfrm>
              <a:off x="8155998" y="4671503"/>
              <a:ext cx="1174131" cy="3326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algn="ctr"/>
              <a:endParaRPr lang="zh-CN" altLang="en-US"/>
            </a:p>
          </p:txBody>
        </p:sp>
        <p:sp>
          <p:nvSpPr>
            <p:cNvPr id="65" name="矩形 64"/>
            <p:cNvSpPr/>
            <p:nvPr/>
          </p:nvSpPr>
          <p:spPr>
            <a:xfrm>
              <a:off x="9381625" y="4671501"/>
              <a:ext cx="1660158" cy="332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algn="ctr"/>
              <a:endParaRPr lang="zh-CN" altLang="en-US"/>
            </a:p>
          </p:txBody>
        </p:sp>
        <p:sp>
          <p:nvSpPr>
            <p:cNvPr id="66" name="矩形 65"/>
            <p:cNvSpPr/>
            <p:nvPr/>
          </p:nvSpPr>
          <p:spPr>
            <a:xfrm>
              <a:off x="8155995" y="5378253"/>
              <a:ext cx="810249" cy="3326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algn="ctr"/>
              <a:endParaRPr lang="zh-CN" altLang="en-US"/>
            </a:p>
          </p:txBody>
        </p:sp>
        <p:sp>
          <p:nvSpPr>
            <p:cNvPr id="67" name="矩形 66"/>
            <p:cNvSpPr/>
            <p:nvPr/>
          </p:nvSpPr>
          <p:spPr>
            <a:xfrm>
              <a:off x="9018774" y="5378259"/>
              <a:ext cx="1145643" cy="332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algn="ctr"/>
              <a:endParaRPr lang="zh-CN" altLang="en-US"/>
            </a:p>
          </p:txBody>
        </p:sp>
      </p:grpSp>
      <p:grpSp>
        <p:nvGrpSpPr>
          <p:cNvPr id="68" name="组合 67"/>
          <p:cNvGrpSpPr/>
          <p:nvPr/>
        </p:nvGrpSpPr>
        <p:grpSpPr>
          <a:xfrm>
            <a:off x="466387" y="2494747"/>
            <a:ext cx="1902138" cy="1660387"/>
            <a:chOff x="1397291" y="3132277"/>
            <a:chExt cx="1948823" cy="1702026"/>
          </a:xfrm>
        </p:grpSpPr>
        <p:grpSp>
          <p:nvGrpSpPr>
            <p:cNvPr id="69" name="组合 53"/>
            <p:cNvGrpSpPr/>
            <p:nvPr/>
          </p:nvGrpSpPr>
          <p:grpSpPr>
            <a:xfrm>
              <a:off x="1397291" y="3132277"/>
              <a:ext cx="1948823" cy="1702026"/>
              <a:chOff x="1511944" y="2420246"/>
              <a:chExt cx="2627152" cy="2294453"/>
            </a:xfrm>
            <a:effectLst>
              <a:outerShdw blurRad="203200" dist="38100" dir="3780000" sx="103000" sy="103000" algn="t" rotWithShape="0">
                <a:prstClr val="black">
                  <a:alpha val="25000"/>
                </a:prstClr>
              </a:outerShdw>
            </a:effectLst>
          </p:grpSpPr>
          <p:sp>
            <p:nvSpPr>
              <p:cNvPr id="72"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73"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70" name="Freeform 7"/>
            <p:cNvSpPr/>
            <p:nvPr/>
          </p:nvSpPr>
          <p:spPr bwMode="auto">
            <a:xfrm>
              <a:off x="1650672" y="3357062"/>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71" name="TextBox 70"/>
            <p:cNvSpPr txBox="1"/>
            <p:nvPr/>
          </p:nvSpPr>
          <p:spPr>
            <a:xfrm>
              <a:off x="1907194" y="3791887"/>
              <a:ext cx="1185538" cy="410144"/>
            </a:xfrm>
            <a:prstGeom prst="rect">
              <a:avLst/>
            </a:prstGeom>
            <a:noFill/>
          </p:spPr>
          <p:txBody>
            <a:bodyPr wrap="square" rtlCol="0">
              <a:spAutoFit/>
            </a:bodyPr>
            <a:lstStyle/>
            <a:p>
              <a:r>
                <a:rPr lang="zh-CN" altLang="en-US" sz="2000" dirty="0">
                  <a:solidFill>
                    <a:schemeClr val="bg1"/>
                  </a:solidFill>
                  <a:latin typeface="方正粗倩简体" pitchFamily="65" charset="-122"/>
                  <a:ea typeface="方正粗倩简体" pitchFamily="65" charset="-122"/>
                </a:rPr>
                <a:t>第一月</a:t>
              </a:r>
            </a:p>
          </p:txBody>
        </p:sp>
      </p:grpSp>
      <p:grpSp>
        <p:nvGrpSpPr>
          <p:cNvPr id="74" name="组合 73"/>
          <p:cNvGrpSpPr/>
          <p:nvPr/>
        </p:nvGrpSpPr>
        <p:grpSpPr>
          <a:xfrm>
            <a:off x="2011196" y="3349091"/>
            <a:ext cx="1902138" cy="1660387"/>
            <a:chOff x="2893203" y="3983290"/>
            <a:chExt cx="1948823" cy="1702026"/>
          </a:xfrm>
        </p:grpSpPr>
        <p:grpSp>
          <p:nvGrpSpPr>
            <p:cNvPr id="75" name="组合 59"/>
            <p:cNvGrpSpPr/>
            <p:nvPr/>
          </p:nvGrpSpPr>
          <p:grpSpPr>
            <a:xfrm>
              <a:off x="2893203" y="3983290"/>
              <a:ext cx="1948823" cy="1702026"/>
              <a:chOff x="1511944" y="2420246"/>
              <a:chExt cx="2627152" cy="2294453"/>
            </a:xfrm>
            <a:effectLst>
              <a:outerShdw blurRad="203200" dist="38100" dir="3780000" sx="103000" sy="103000" algn="t" rotWithShape="0">
                <a:prstClr val="black">
                  <a:alpha val="25000"/>
                </a:prstClr>
              </a:outerShdw>
            </a:effectLst>
          </p:grpSpPr>
          <p:sp>
            <p:nvSpPr>
              <p:cNvPr id="78"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79"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76" name="Freeform 7"/>
            <p:cNvSpPr/>
            <p:nvPr/>
          </p:nvSpPr>
          <p:spPr bwMode="auto">
            <a:xfrm>
              <a:off x="3146586" y="418160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2"/>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77" name="TextBox 76"/>
            <p:cNvSpPr txBox="1"/>
            <p:nvPr/>
          </p:nvSpPr>
          <p:spPr>
            <a:xfrm>
              <a:off x="3391208" y="4568805"/>
              <a:ext cx="1185538" cy="410144"/>
            </a:xfrm>
            <a:prstGeom prst="rect">
              <a:avLst/>
            </a:prstGeom>
            <a:noFill/>
          </p:spPr>
          <p:txBody>
            <a:bodyPr wrap="square" rtlCol="0">
              <a:spAutoFit/>
            </a:bodyPr>
            <a:lstStyle/>
            <a:p>
              <a:r>
                <a:rPr lang="zh-CN" altLang="en-US" sz="2000" dirty="0">
                  <a:solidFill>
                    <a:schemeClr val="bg1"/>
                  </a:solidFill>
                  <a:latin typeface="方正粗倩简体" pitchFamily="65" charset="-122"/>
                  <a:ea typeface="方正粗倩简体" pitchFamily="65" charset="-122"/>
                </a:rPr>
                <a:t>第二月</a:t>
              </a:r>
            </a:p>
          </p:txBody>
        </p:sp>
      </p:grpSp>
      <p:grpSp>
        <p:nvGrpSpPr>
          <p:cNvPr id="80" name="组合 79"/>
          <p:cNvGrpSpPr/>
          <p:nvPr/>
        </p:nvGrpSpPr>
        <p:grpSpPr>
          <a:xfrm>
            <a:off x="3511533" y="2423309"/>
            <a:ext cx="1902138" cy="1660387"/>
            <a:chOff x="4381974" y="3118200"/>
            <a:chExt cx="1948823" cy="1702026"/>
          </a:xfrm>
        </p:grpSpPr>
        <p:grpSp>
          <p:nvGrpSpPr>
            <p:cNvPr id="81" name="组合 65"/>
            <p:cNvGrpSpPr/>
            <p:nvPr/>
          </p:nvGrpSpPr>
          <p:grpSpPr>
            <a:xfrm>
              <a:off x="4381974" y="3118200"/>
              <a:ext cx="1948823" cy="1702026"/>
              <a:chOff x="1511944" y="2420246"/>
              <a:chExt cx="2627152" cy="2294453"/>
            </a:xfrm>
            <a:effectLst>
              <a:outerShdw blurRad="203200" dist="38100" dir="3780000" sx="103000" sy="103000" algn="t" rotWithShape="0">
                <a:prstClr val="black">
                  <a:alpha val="25000"/>
                </a:prstClr>
              </a:outerShdw>
            </a:effectLst>
          </p:grpSpPr>
          <p:sp>
            <p:nvSpPr>
              <p:cNvPr id="84"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85"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82" name="Freeform 7"/>
            <p:cNvSpPr/>
            <p:nvPr/>
          </p:nvSpPr>
          <p:spPr bwMode="auto">
            <a:xfrm>
              <a:off x="4635357" y="331651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3"/>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83" name="TextBox 82"/>
            <p:cNvSpPr txBox="1"/>
            <p:nvPr/>
          </p:nvSpPr>
          <p:spPr>
            <a:xfrm>
              <a:off x="4891878" y="3730069"/>
              <a:ext cx="1185538" cy="410144"/>
            </a:xfrm>
            <a:prstGeom prst="rect">
              <a:avLst/>
            </a:prstGeom>
            <a:noFill/>
          </p:spPr>
          <p:txBody>
            <a:bodyPr wrap="square" rtlCol="0">
              <a:spAutoFit/>
            </a:bodyPr>
            <a:lstStyle/>
            <a:p>
              <a:r>
                <a:rPr lang="zh-CN" altLang="en-US" sz="2000" dirty="0">
                  <a:solidFill>
                    <a:schemeClr val="bg1"/>
                  </a:solidFill>
                  <a:latin typeface="方正粗倩简体" pitchFamily="65" charset="-122"/>
                  <a:ea typeface="方正粗倩简体" pitchFamily="65" charset="-122"/>
                </a:rPr>
                <a:t>第三月</a:t>
              </a:r>
            </a:p>
          </p:txBody>
        </p:sp>
      </p:grpSp>
      <p:grpSp>
        <p:nvGrpSpPr>
          <p:cNvPr id="86" name="组合 85"/>
          <p:cNvGrpSpPr/>
          <p:nvPr/>
        </p:nvGrpSpPr>
        <p:grpSpPr>
          <a:xfrm>
            <a:off x="3297219" y="4566449"/>
            <a:ext cx="1902138" cy="1660387"/>
            <a:chOff x="4376494" y="4851074"/>
            <a:chExt cx="1948823" cy="1702026"/>
          </a:xfrm>
        </p:grpSpPr>
        <p:grpSp>
          <p:nvGrpSpPr>
            <p:cNvPr id="87" name="组合 71"/>
            <p:cNvGrpSpPr/>
            <p:nvPr/>
          </p:nvGrpSpPr>
          <p:grpSpPr>
            <a:xfrm>
              <a:off x="4376494" y="4851074"/>
              <a:ext cx="1948823" cy="1702026"/>
              <a:chOff x="1511944" y="2420246"/>
              <a:chExt cx="2627152" cy="2294453"/>
            </a:xfrm>
            <a:effectLst>
              <a:outerShdw blurRad="203200" dist="38100" dir="3780000" sx="103000" sy="103000" algn="t" rotWithShape="0">
                <a:prstClr val="black">
                  <a:alpha val="25000"/>
                </a:prstClr>
              </a:outerShdw>
            </a:effectLst>
          </p:grpSpPr>
          <p:sp>
            <p:nvSpPr>
              <p:cNvPr id="90"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91"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88" name="Freeform 7"/>
            <p:cNvSpPr/>
            <p:nvPr/>
          </p:nvSpPr>
          <p:spPr bwMode="auto">
            <a:xfrm>
              <a:off x="4629876" y="5049394"/>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4"/>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89" name="TextBox 88"/>
            <p:cNvSpPr txBox="1"/>
            <p:nvPr/>
          </p:nvSpPr>
          <p:spPr>
            <a:xfrm>
              <a:off x="4886398" y="5462945"/>
              <a:ext cx="1185538" cy="410144"/>
            </a:xfrm>
            <a:prstGeom prst="rect">
              <a:avLst/>
            </a:prstGeom>
            <a:noFill/>
          </p:spPr>
          <p:txBody>
            <a:bodyPr wrap="square" rtlCol="0">
              <a:spAutoFit/>
            </a:bodyPr>
            <a:lstStyle/>
            <a:p>
              <a:r>
                <a:rPr lang="zh-CN" altLang="en-US" sz="2000" dirty="0">
                  <a:solidFill>
                    <a:schemeClr val="bg1"/>
                  </a:solidFill>
                  <a:latin typeface="方正粗倩简体" pitchFamily="65" charset="-122"/>
                  <a:ea typeface="方正粗倩简体" pitchFamily="65" charset="-122"/>
                </a:rPr>
                <a:t>第四月</a:t>
              </a:r>
            </a:p>
          </p:txBody>
        </p:sp>
      </p:grpSp>
      <p:grpSp>
        <p:nvGrpSpPr>
          <p:cNvPr id="92" name="组合 91"/>
          <p:cNvGrpSpPr/>
          <p:nvPr/>
        </p:nvGrpSpPr>
        <p:grpSpPr>
          <a:xfrm>
            <a:off x="5718413" y="3209128"/>
            <a:ext cx="4947518" cy="2848752"/>
            <a:chOff x="7041153" y="3140803"/>
            <a:chExt cx="5470223" cy="3151364"/>
          </a:xfrm>
        </p:grpSpPr>
        <p:cxnSp>
          <p:nvCxnSpPr>
            <p:cNvPr id="93" name="直接箭头连接符 92"/>
            <p:cNvCxnSpPr/>
            <p:nvPr/>
          </p:nvCxnSpPr>
          <p:spPr>
            <a:xfrm>
              <a:off x="8039682" y="6292167"/>
              <a:ext cx="4471694" cy="0"/>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5" name="直接箭头连接符 94"/>
            <p:cNvCxnSpPr/>
            <p:nvPr/>
          </p:nvCxnSpPr>
          <p:spPr>
            <a:xfrm flipV="1">
              <a:off x="8039039" y="3140803"/>
              <a:ext cx="0" cy="3130693"/>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96" name="TextBox 95"/>
            <p:cNvSpPr txBox="1"/>
            <p:nvPr/>
          </p:nvSpPr>
          <p:spPr>
            <a:xfrm>
              <a:off x="7041153" y="3398595"/>
              <a:ext cx="997887" cy="414570"/>
            </a:xfrm>
            <a:prstGeom prst="rect">
              <a:avLst/>
            </a:prstGeom>
            <a:noFill/>
          </p:spPr>
          <p:txBody>
            <a:bodyPr wrap="square" lIns="91431" tIns="45715" rIns="91431" bIns="45715"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第四月</a:t>
              </a:r>
            </a:p>
          </p:txBody>
        </p:sp>
        <p:sp>
          <p:nvSpPr>
            <p:cNvPr id="97" name="TextBox 96"/>
            <p:cNvSpPr txBox="1"/>
            <p:nvPr/>
          </p:nvSpPr>
          <p:spPr>
            <a:xfrm>
              <a:off x="7041153" y="4232255"/>
              <a:ext cx="997887" cy="414570"/>
            </a:xfrm>
            <a:prstGeom prst="rect">
              <a:avLst/>
            </a:prstGeom>
            <a:noFill/>
          </p:spPr>
          <p:txBody>
            <a:bodyPr wrap="square" lIns="91431" tIns="45715" rIns="91431" bIns="45715"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第三月</a:t>
              </a:r>
            </a:p>
          </p:txBody>
        </p:sp>
        <p:sp>
          <p:nvSpPr>
            <p:cNvPr id="98" name="TextBox 97"/>
            <p:cNvSpPr txBox="1"/>
            <p:nvPr/>
          </p:nvSpPr>
          <p:spPr>
            <a:xfrm>
              <a:off x="7041153" y="5004668"/>
              <a:ext cx="997887" cy="414570"/>
            </a:xfrm>
            <a:prstGeom prst="rect">
              <a:avLst/>
            </a:prstGeom>
            <a:noFill/>
          </p:spPr>
          <p:txBody>
            <a:bodyPr wrap="square" lIns="91431" tIns="45715" rIns="91431" bIns="45715"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第二月</a:t>
              </a:r>
            </a:p>
          </p:txBody>
        </p:sp>
        <p:sp>
          <p:nvSpPr>
            <p:cNvPr id="99" name="TextBox 98"/>
            <p:cNvSpPr txBox="1"/>
            <p:nvPr/>
          </p:nvSpPr>
          <p:spPr>
            <a:xfrm>
              <a:off x="7041153" y="5677402"/>
              <a:ext cx="997887" cy="414570"/>
            </a:xfrm>
            <a:prstGeom prst="rect">
              <a:avLst/>
            </a:prstGeom>
            <a:noFill/>
          </p:spPr>
          <p:txBody>
            <a:bodyPr wrap="square" lIns="91431" tIns="45715" rIns="91431" bIns="45715"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第一月</a:t>
              </a:r>
            </a:p>
          </p:txBody>
        </p:sp>
      </p:grpSp>
      <p:grpSp>
        <p:nvGrpSpPr>
          <p:cNvPr id="100" name="组合 99"/>
          <p:cNvGrpSpPr/>
          <p:nvPr/>
        </p:nvGrpSpPr>
        <p:grpSpPr>
          <a:xfrm>
            <a:off x="1082641" y="1208863"/>
            <a:ext cx="3189700" cy="1272501"/>
            <a:chOff x="6084168" y="1274557"/>
            <a:chExt cx="2317853" cy="898772"/>
          </a:xfrm>
        </p:grpSpPr>
        <p:sp>
          <p:nvSpPr>
            <p:cNvPr id="101" name="TextBox 100"/>
            <p:cNvSpPr txBox="1"/>
            <p:nvPr/>
          </p:nvSpPr>
          <p:spPr>
            <a:xfrm>
              <a:off x="6084168" y="1514664"/>
              <a:ext cx="2317853" cy="658665"/>
            </a:xfrm>
            <a:prstGeom prst="rect">
              <a:avLst/>
            </a:prstGeom>
            <a:noFill/>
          </p:spPr>
          <p:txBody>
            <a:bodyPr wrap="square" lIns="91431" tIns="45715" rIns="91431" bIns="45715" rtlCol="0">
              <a:spAutoFit/>
            </a:bodyPr>
            <a:lstStyle/>
            <a:p>
              <a:pPr>
                <a:lnSpc>
                  <a:spcPct val="13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您的内容打在这里，或者通过您的内容打在这里，或者您的内容打在这里，或者您的内容打在这里，</a:t>
              </a:r>
            </a:p>
          </p:txBody>
        </p:sp>
        <p:sp>
          <p:nvSpPr>
            <p:cNvPr id="102" name="TextBox 101"/>
            <p:cNvSpPr txBox="1"/>
            <p:nvPr/>
          </p:nvSpPr>
          <p:spPr>
            <a:xfrm>
              <a:off x="6109640" y="1274557"/>
              <a:ext cx="1008112" cy="228253"/>
            </a:xfrm>
            <a:prstGeom prst="rect">
              <a:avLst/>
            </a:prstGeom>
            <a:noFill/>
          </p:spPr>
          <p:txBody>
            <a:bodyPr wrap="square" lIns="91431" tIns="0" rIns="91431" bIns="0" rtlCol="0" anchor="t">
              <a:spAutoFit/>
            </a:bodyPr>
            <a:lstStyle/>
            <a:p>
              <a:pP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
                                        <p:tgtEl>
                                          <p:spTgt spid="29"/>
                                        </p:tgtEl>
                                      </p:cBhvr>
                                    </p:animEffect>
                                  </p:childTnLst>
                                </p:cTn>
                              </p:par>
                            </p:childTnLst>
                          </p:cTn>
                        </p:par>
                        <p:par>
                          <p:cTn id="8" fill="hold">
                            <p:stCondLst>
                              <p:cond delay="500"/>
                            </p:stCondLst>
                            <p:childTnLst>
                              <p:par>
                                <p:cTn id="9" presetID="2" presetClass="entr" presetSubtype="9" accel="55000" fill="hold"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1500" fill="hold"/>
                                        <p:tgtEl>
                                          <p:spTgt spid="68"/>
                                        </p:tgtEl>
                                        <p:attrNameLst>
                                          <p:attrName>ppt_x</p:attrName>
                                        </p:attrNameLst>
                                      </p:cBhvr>
                                      <p:tavLst>
                                        <p:tav tm="0">
                                          <p:val>
                                            <p:strVal val="0-#ppt_w/2"/>
                                          </p:val>
                                        </p:tav>
                                        <p:tav tm="100000">
                                          <p:val>
                                            <p:strVal val="#ppt_x"/>
                                          </p:val>
                                        </p:tav>
                                      </p:tavLst>
                                    </p:anim>
                                    <p:anim calcmode="lin" valueType="num">
                                      <p:cBhvr additive="base">
                                        <p:cTn id="12" dur="1500" fill="hold"/>
                                        <p:tgtEl>
                                          <p:spTgt spid="68"/>
                                        </p:tgtEl>
                                        <p:attrNameLst>
                                          <p:attrName>ppt_y</p:attrName>
                                        </p:attrNameLst>
                                      </p:cBhvr>
                                      <p:tavLst>
                                        <p:tav tm="0">
                                          <p:val>
                                            <p:strVal val="0-#ppt_h/2"/>
                                          </p:val>
                                        </p:tav>
                                        <p:tav tm="100000">
                                          <p:val>
                                            <p:strVal val="#ppt_y"/>
                                          </p:val>
                                        </p:tav>
                                      </p:tavLst>
                                    </p:anim>
                                  </p:childTnLst>
                                </p:cTn>
                              </p:par>
                              <p:par>
                                <p:cTn id="13" presetID="2" presetClass="entr" presetSubtype="12" accel="55000" fill="hold" nodeType="withEffect">
                                  <p:stCondLst>
                                    <p:cond delay="0"/>
                                  </p:stCondLst>
                                  <p:childTnLst>
                                    <p:set>
                                      <p:cBhvr>
                                        <p:cTn id="14" dur="1" fill="hold">
                                          <p:stCondLst>
                                            <p:cond delay="0"/>
                                          </p:stCondLst>
                                        </p:cTn>
                                        <p:tgtEl>
                                          <p:spTgt spid="74"/>
                                        </p:tgtEl>
                                        <p:attrNameLst>
                                          <p:attrName>style.visibility</p:attrName>
                                        </p:attrNameLst>
                                      </p:cBhvr>
                                      <p:to>
                                        <p:strVal val="visible"/>
                                      </p:to>
                                    </p:set>
                                    <p:anim calcmode="lin" valueType="num">
                                      <p:cBhvr additive="base">
                                        <p:cTn id="15" dur="1500" fill="hold"/>
                                        <p:tgtEl>
                                          <p:spTgt spid="74"/>
                                        </p:tgtEl>
                                        <p:attrNameLst>
                                          <p:attrName>ppt_x</p:attrName>
                                        </p:attrNameLst>
                                      </p:cBhvr>
                                      <p:tavLst>
                                        <p:tav tm="0">
                                          <p:val>
                                            <p:strVal val="0-#ppt_w/2"/>
                                          </p:val>
                                        </p:tav>
                                        <p:tav tm="100000">
                                          <p:val>
                                            <p:strVal val="#ppt_x"/>
                                          </p:val>
                                        </p:tav>
                                      </p:tavLst>
                                    </p:anim>
                                    <p:anim calcmode="lin" valueType="num">
                                      <p:cBhvr additive="base">
                                        <p:cTn id="16" dur="1500" fill="hold"/>
                                        <p:tgtEl>
                                          <p:spTgt spid="74"/>
                                        </p:tgtEl>
                                        <p:attrNameLst>
                                          <p:attrName>ppt_y</p:attrName>
                                        </p:attrNameLst>
                                      </p:cBhvr>
                                      <p:tavLst>
                                        <p:tav tm="0">
                                          <p:val>
                                            <p:strVal val="1+#ppt_h/2"/>
                                          </p:val>
                                        </p:tav>
                                        <p:tav tm="100000">
                                          <p:val>
                                            <p:strVal val="#ppt_y"/>
                                          </p:val>
                                        </p:tav>
                                      </p:tavLst>
                                    </p:anim>
                                  </p:childTnLst>
                                </p:cTn>
                              </p:par>
                              <p:par>
                                <p:cTn id="17" presetID="2" presetClass="entr" presetSubtype="3" accel="55000" fill="hold" nodeType="withEffect">
                                  <p:stCondLst>
                                    <p:cond delay="0"/>
                                  </p:stCondLst>
                                  <p:childTnLst>
                                    <p:set>
                                      <p:cBhvr>
                                        <p:cTn id="18" dur="1" fill="hold">
                                          <p:stCondLst>
                                            <p:cond delay="0"/>
                                          </p:stCondLst>
                                        </p:cTn>
                                        <p:tgtEl>
                                          <p:spTgt spid="80"/>
                                        </p:tgtEl>
                                        <p:attrNameLst>
                                          <p:attrName>style.visibility</p:attrName>
                                        </p:attrNameLst>
                                      </p:cBhvr>
                                      <p:to>
                                        <p:strVal val="visible"/>
                                      </p:to>
                                    </p:set>
                                    <p:anim calcmode="lin" valueType="num">
                                      <p:cBhvr additive="base">
                                        <p:cTn id="19" dur="1500" fill="hold"/>
                                        <p:tgtEl>
                                          <p:spTgt spid="80"/>
                                        </p:tgtEl>
                                        <p:attrNameLst>
                                          <p:attrName>ppt_x</p:attrName>
                                        </p:attrNameLst>
                                      </p:cBhvr>
                                      <p:tavLst>
                                        <p:tav tm="0">
                                          <p:val>
                                            <p:strVal val="1+#ppt_w/2"/>
                                          </p:val>
                                        </p:tav>
                                        <p:tav tm="100000">
                                          <p:val>
                                            <p:strVal val="#ppt_x"/>
                                          </p:val>
                                        </p:tav>
                                      </p:tavLst>
                                    </p:anim>
                                    <p:anim calcmode="lin" valueType="num">
                                      <p:cBhvr additive="base">
                                        <p:cTn id="20" dur="1500" fill="hold"/>
                                        <p:tgtEl>
                                          <p:spTgt spid="80"/>
                                        </p:tgtEl>
                                        <p:attrNameLst>
                                          <p:attrName>ppt_y</p:attrName>
                                        </p:attrNameLst>
                                      </p:cBhvr>
                                      <p:tavLst>
                                        <p:tav tm="0">
                                          <p:val>
                                            <p:strVal val="0-#ppt_h/2"/>
                                          </p:val>
                                        </p:tav>
                                        <p:tav tm="100000">
                                          <p:val>
                                            <p:strVal val="#ppt_y"/>
                                          </p:val>
                                        </p:tav>
                                      </p:tavLst>
                                    </p:anim>
                                  </p:childTnLst>
                                </p:cTn>
                              </p:par>
                              <p:par>
                                <p:cTn id="21" presetID="2" presetClass="entr" presetSubtype="6" accel="55000" fill="hold" nodeType="withEffect">
                                  <p:stCondLst>
                                    <p:cond delay="0"/>
                                  </p:stCondLst>
                                  <p:childTnLst>
                                    <p:set>
                                      <p:cBhvr>
                                        <p:cTn id="22" dur="1" fill="hold">
                                          <p:stCondLst>
                                            <p:cond delay="0"/>
                                          </p:stCondLst>
                                        </p:cTn>
                                        <p:tgtEl>
                                          <p:spTgt spid="86"/>
                                        </p:tgtEl>
                                        <p:attrNameLst>
                                          <p:attrName>style.visibility</p:attrName>
                                        </p:attrNameLst>
                                      </p:cBhvr>
                                      <p:to>
                                        <p:strVal val="visible"/>
                                      </p:to>
                                    </p:set>
                                    <p:anim calcmode="lin" valueType="num">
                                      <p:cBhvr additive="base">
                                        <p:cTn id="23" dur="1500" fill="hold"/>
                                        <p:tgtEl>
                                          <p:spTgt spid="86"/>
                                        </p:tgtEl>
                                        <p:attrNameLst>
                                          <p:attrName>ppt_x</p:attrName>
                                        </p:attrNameLst>
                                      </p:cBhvr>
                                      <p:tavLst>
                                        <p:tav tm="0">
                                          <p:val>
                                            <p:strVal val="1+#ppt_w/2"/>
                                          </p:val>
                                        </p:tav>
                                        <p:tav tm="100000">
                                          <p:val>
                                            <p:strVal val="#ppt_x"/>
                                          </p:val>
                                        </p:tav>
                                      </p:tavLst>
                                    </p:anim>
                                    <p:anim calcmode="lin" valueType="num">
                                      <p:cBhvr additive="base">
                                        <p:cTn id="24" dur="1500" fill="hold"/>
                                        <p:tgtEl>
                                          <p:spTgt spid="86"/>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42" presetClass="entr" presetSubtype="0" fill="hold" nodeType="afterEffect">
                                  <p:stCondLst>
                                    <p:cond delay="0"/>
                                  </p:stCondLst>
                                  <p:childTnLst>
                                    <p:set>
                                      <p:cBhvr>
                                        <p:cTn id="27" dur="1" fill="hold">
                                          <p:stCondLst>
                                            <p:cond delay="0"/>
                                          </p:stCondLst>
                                        </p:cTn>
                                        <p:tgtEl>
                                          <p:spTgt spid="100"/>
                                        </p:tgtEl>
                                        <p:attrNameLst>
                                          <p:attrName>style.visibility</p:attrName>
                                        </p:attrNameLst>
                                      </p:cBhvr>
                                      <p:to>
                                        <p:strVal val="visible"/>
                                      </p:to>
                                    </p:set>
                                    <p:animEffect transition="in" filter="fade">
                                      <p:cBhvr>
                                        <p:cTn id="28" dur="1000"/>
                                        <p:tgtEl>
                                          <p:spTgt spid="100"/>
                                        </p:tgtEl>
                                      </p:cBhvr>
                                    </p:animEffect>
                                    <p:anim calcmode="lin" valueType="num">
                                      <p:cBhvr>
                                        <p:cTn id="29" dur="1000" fill="hold"/>
                                        <p:tgtEl>
                                          <p:spTgt spid="100"/>
                                        </p:tgtEl>
                                        <p:attrNameLst>
                                          <p:attrName>ppt_x</p:attrName>
                                        </p:attrNameLst>
                                      </p:cBhvr>
                                      <p:tavLst>
                                        <p:tav tm="0">
                                          <p:val>
                                            <p:strVal val="#ppt_x"/>
                                          </p:val>
                                        </p:tav>
                                        <p:tav tm="100000">
                                          <p:val>
                                            <p:strVal val="#ppt_x"/>
                                          </p:val>
                                        </p:tav>
                                      </p:tavLst>
                                    </p:anim>
                                    <p:anim calcmode="lin" valueType="num">
                                      <p:cBhvr>
                                        <p:cTn id="30" dur="1000" fill="hold"/>
                                        <p:tgtEl>
                                          <p:spTgt spid="100"/>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22" presetClass="entr" presetSubtype="8" fill="hold" nodeType="afterEffect">
                                  <p:stCondLst>
                                    <p:cond delay="0"/>
                                  </p:stCondLst>
                                  <p:childTnLst>
                                    <p:set>
                                      <p:cBhvr>
                                        <p:cTn id="33" dur="1" fill="hold">
                                          <p:stCondLst>
                                            <p:cond delay="0"/>
                                          </p:stCondLst>
                                        </p:cTn>
                                        <p:tgtEl>
                                          <p:spTgt spid="92"/>
                                        </p:tgtEl>
                                        <p:attrNameLst>
                                          <p:attrName>style.visibility</p:attrName>
                                        </p:attrNameLst>
                                      </p:cBhvr>
                                      <p:to>
                                        <p:strVal val="visible"/>
                                      </p:to>
                                    </p:set>
                                    <p:animEffect transition="in" filter="wipe(left)">
                                      <p:cBhvr>
                                        <p:cTn id="34" dur="500"/>
                                        <p:tgtEl>
                                          <p:spTgt spid="92"/>
                                        </p:tgtEl>
                                      </p:cBhvr>
                                    </p:animEffect>
                                  </p:childTnLst>
                                </p:cTn>
                              </p:par>
                            </p:childTnLst>
                          </p:cTn>
                        </p:par>
                        <p:par>
                          <p:cTn id="35" fill="hold">
                            <p:stCondLst>
                              <p:cond delay="3500"/>
                            </p:stCondLst>
                            <p:childTnLst>
                              <p:par>
                                <p:cTn id="36" presetID="22" presetClass="entr" presetSubtype="4" fill="hold" nodeType="afterEffect">
                                  <p:stCondLst>
                                    <p:cond delay="0"/>
                                  </p:stCondLst>
                                  <p:childTnLst>
                                    <p:set>
                                      <p:cBhvr>
                                        <p:cTn id="37" dur="1" fill="hold">
                                          <p:stCondLst>
                                            <p:cond delay="0"/>
                                          </p:stCondLst>
                                        </p:cTn>
                                        <p:tgtEl>
                                          <p:spTgt spid="59"/>
                                        </p:tgtEl>
                                        <p:attrNameLst>
                                          <p:attrName>style.visibility</p:attrName>
                                        </p:attrNameLst>
                                      </p:cBhvr>
                                      <p:to>
                                        <p:strVal val="visible"/>
                                      </p:to>
                                    </p:set>
                                    <p:animEffect transition="in" filter="wipe(down)">
                                      <p:cBhvr>
                                        <p:cTn id="38" dur="500"/>
                                        <p:tgtEl>
                                          <p:spTgt spid="59"/>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fade">
                                      <p:cBhvr>
                                        <p:cTn id="42" dur="200"/>
                                        <p:tgtEl>
                                          <p:spTgt spid="58"/>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fade">
                                      <p:cBhvr>
                                        <p:cTn id="46" dur="200"/>
                                        <p:tgtEl>
                                          <p:spTgt spid="57"/>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56"/>
                                        </p:tgtEl>
                                        <p:attrNameLst>
                                          <p:attrName>style.visibility</p:attrName>
                                        </p:attrNameLst>
                                      </p:cBhvr>
                                      <p:to>
                                        <p:strVal val="visible"/>
                                      </p:to>
                                    </p:set>
                                    <p:animEffect transition="in" filter="fade">
                                      <p:cBhvr>
                                        <p:cTn id="50" dur="200"/>
                                        <p:tgtEl>
                                          <p:spTgt spid="56"/>
                                        </p:tgtEl>
                                      </p:cBhvr>
                                    </p:animEffect>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55"/>
                                        </p:tgtEl>
                                        <p:attrNameLst>
                                          <p:attrName>style.visibility</p:attrName>
                                        </p:attrNameLst>
                                      </p:cBhvr>
                                      <p:to>
                                        <p:strVal val="visible"/>
                                      </p:to>
                                    </p:set>
                                    <p:animEffect transition="in" filter="fade">
                                      <p:cBhvr>
                                        <p:cTn id="54" dur="2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P spid="5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a:xfrm>
            <a:off x="1011203" y="208731"/>
            <a:ext cx="553964" cy="558108"/>
            <a:chOff x="304800" y="673100"/>
            <a:chExt cx="4000500" cy="4000500"/>
          </a:xfrm>
          <a:effectLst>
            <a:outerShdw blurRad="444500" dist="254000" dir="8100000" algn="tr" rotWithShape="0">
              <a:prstClr val="black">
                <a:alpha val="24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2" name="椭圆 21"/>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 name="组合 22"/>
          <p:cNvGrpSpPr/>
          <p:nvPr/>
        </p:nvGrpSpPr>
        <p:grpSpPr>
          <a:xfrm>
            <a:off x="796889" y="851674"/>
            <a:ext cx="357190" cy="359864"/>
            <a:chOff x="304800" y="673100"/>
            <a:chExt cx="4000500" cy="4000500"/>
          </a:xfrm>
          <a:effectLst>
            <a:outerShdw blurRad="444500" dist="254000" dir="8100000" algn="tr" rotWithShape="0">
              <a:prstClr val="black">
                <a:alpha val="24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5" name="椭圆 24"/>
            <p:cNvSpPr/>
            <p:nvPr/>
          </p:nvSpPr>
          <p:spPr>
            <a:xfrm>
              <a:off x="392109" y="760409"/>
              <a:ext cx="3825870" cy="382587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 name="组合 25"/>
          <p:cNvGrpSpPr/>
          <p:nvPr/>
        </p:nvGrpSpPr>
        <p:grpSpPr>
          <a:xfrm>
            <a:off x="-203243" y="-230052"/>
            <a:ext cx="1357322" cy="1367477"/>
            <a:chOff x="304800" y="673100"/>
            <a:chExt cx="4000500" cy="4000500"/>
          </a:xfrm>
          <a:effectLst>
            <a:outerShdw blurRad="444500" dist="254000" dir="8100000" algn="tr" rotWithShape="0">
              <a:prstClr val="black">
                <a:alpha val="24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392100" y="760400"/>
              <a:ext cx="3825879" cy="382587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29" name="直接连接符 28"/>
          <p:cNvCxnSpPr/>
          <p:nvPr/>
        </p:nvCxnSpPr>
        <p:spPr>
          <a:xfrm>
            <a:off x="1797021" y="827749"/>
            <a:ext cx="8286808" cy="23924"/>
          </a:xfrm>
          <a:prstGeom prst="line">
            <a:avLst/>
          </a:prstGeom>
        </p:spPr>
        <p:style>
          <a:lnRef idx="3">
            <a:schemeClr val="accent5"/>
          </a:lnRef>
          <a:fillRef idx="0">
            <a:schemeClr val="accent5"/>
          </a:fillRef>
          <a:effectRef idx="2">
            <a:schemeClr val="accent5"/>
          </a:effectRef>
          <a:fontRef idx="minor">
            <a:schemeClr val="tx1"/>
          </a:fontRef>
        </p:style>
      </p:cxnSp>
      <p:cxnSp>
        <p:nvCxnSpPr>
          <p:cNvPr id="14" name="直接连接符 13"/>
          <p:cNvCxnSpPr/>
          <p:nvPr/>
        </p:nvCxnSpPr>
        <p:spPr>
          <a:xfrm>
            <a:off x="29913" y="4356695"/>
            <a:ext cx="1835696"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5" name="直接连接符 14"/>
          <p:cNvCxnSpPr/>
          <p:nvPr/>
        </p:nvCxnSpPr>
        <p:spPr>
          <a:xfrm flipV="1">
            <a:off x="1865609" y="3780631"/>
            <a:ext cx="360040" cy="576064"/>
          </a:xfrm>
          <a:prstGeom prst="line">
            <a:avLst/>
          </a:prstGeom>
        </p:spPr>
        <p:style>
          <a:lnRef idx="3">
            <a:schemeClr val="accent1"/>
          </a:lnRef>
          <a:fillRef idx="0">
            <a:schemeClr val="accent1"/>
          </a:fillRef>
          <a:effectRef idx="2">
            <a:schemeClr val="accent1"/>
          </a:effectRef>
          <a:fontRef idx="minor">
            <a:schemeClr val="tx1"/>
          </a:fontRef>
        </p:style>
      </p:cxnSp>
      <p:cxnSp>
        <p:nvCxnSpPr>
          <p:cNvPr id="16" name="直接连接符 15"/>
          <p:cNvCxnSpPr/>
          <p:nvPr/>
        </p:nvCxnSpPr>
        <p:spPr>
          <a:xfrm>
            <a:off x="2225649" y="3780631"/>
            <a:ext cx="576064" cy="1944216"/>
          </a:xfrm>
          <a:prstGeom prst="line">
            <a:avLst/>
          </a:prstGeom>
        </p:spPr>
        <p:style>
          <a:lnRef idx="3">
            <a:schemeClr val="accent1"/>
          </a:lnRef>
          <a:fillRef idx="0">
            <a:schemeClr val="accent1"/>
          </a:fillRef>
          <a:effectRef idx="2">
            <a:schemeClr val="accent1"/>
          </a:effectRef>
          <a:fontRef idx="minor">
            <a:schemeClr val="tx1"/>
          </a:fontRef>
        </p:style>
      </p:cxnSp>
      <p:cxnSp>
        <p:nvCxnSpPr>
          <p:cNvPr id="17" name="直接连接符 16"/>
          <p:cNvCxnSpPr/>
          <p:nvPr/>
        </p:nvCxnSpPr>
        <p:spPr>
          <a:xfrm flipV="1">
            <a:off x="2801713" y="2340471"/>
            <a:ext cx="1008112" cy="3384376"/>
          </a:xfrm>
          <a:prstGeom prst="line">
            <a:avLst/>
          </a:prstGeom>
        </p:spPr>
        <p:style>
          <a:lnRef idx="3">
            <a:schemeClr val="accent1"/>
          </a:lnRef>
          <a:fillRef idx="0">
            <a:schemeClr val="accent1"/>
          </a:fillRef>
          <a:effectRef idx="2">
            <a:schemeClr val="accent1"/>
          </a:effectRef>
          <a:fontRef idx="minor">
            <a:schemeClr val="tx1"/>
          </a:fontRef>
        </p:style>
      </p:cxnSp>
      <p:cxnSp>
        <p:nvCxnSpPr>
          <p:cNvPr id="18" name="直接连接符 17"/>
          <p:cNvCxnSpPr/>
          <p:nvPr/>
        </p:nvCxnSpPr>
        <p:spPr>
          <a:xfrm>
            <a:off x="3809825" y="2340471"/>
            <a:ext cx="360040" cy="2016224"/>
          </a:xfrm>
          <a:prstGeom prst="line">
            <a:avLst/>
          </a:prstGeom>
        </p:spPr>
        <p:style>
          <a:lnRef idx="3">
            <a:schemeClr val="accent1"/>
          </a:lnRef>
          <a:fillRef idx="0">
            <a:schemeClr val="accent1"/>
          </a:fillRef>
          <a:effectRef idx="2">
            <a:schemeClr val="accent1"/>
          </a:effectRef>
          <a:fontRef idx="minor">
            <a:schemeClr val="tx1"/>
          </a:fontRef>
        </p:style>
      </p:cxnSp>
      <p:cxnSp>
        <p:nvCxnSpPr>
          <p:cNvPr id="19" name="直接连接符 18"/>
          <p:cNvCxnSpPr/>
          <p:nvPr/>
        </p:nvCxnSpPr>
        <p:spPr>
          <a:xfrm flipV="1">
            <a:off x="4169865" y="4352135"/>
            <a:ext cx="3842262" cy="4560"/>
          </a:xfrm>
          <a:prstGeom prst="line">
            <a:avLst/>
          </a:prstGeom>
        </p:spPr>
        <p:style>
          <a:lnRef idx="3">
            <a:schemeClr val="accent1"/>
          </a:lnRef>
          <a:fillRef idx="0">
            <a:schemeClr val="accent1"/>
          </a:fillRef>
          <a:effectRef idx="2">
            <a:schemeClr val="accent1"/>
          </a:effectRef>
          <a:fontRef idx="minor">
            <a:schemeClr val="tx1"/>
          </a:fontRef>
        </p:style>
      </p:cxnSp>
      <p:sp>
        <p:nvSpPr>
          <p:cNvPr id="20" name="弧形 19"/>
          <p:cNvSpPr/>
          <p:nvPr/>
        </p:nvSpPr>
        <p:spPr>
          <a:xfrm rot="13500000">
            <a:off x="3572211" y="2102857"/>
            <a:ext cx="475228" cy="475228"/>
          </a:xfrm>
          <a:prstGeom prst="arc">
            <a:avLst>
              <a:gd name="adj1" fmla="val 15715657"/>
              <a:gd name="adj2" fmla="val 11285152"/>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zh-CN" altLang="en-US"/>
          </a:p>
        </p:txBody>
      </p:sp>
      <p:sp>
        <p:nvSpPr>
          <p:cNvPr id="23" name="弧形 22"/>
          <p:cNvSpPr/>
          <p:nvPr/>
        </p:nvSpPr>
        <p:spPr>
          <a:xfrm rot="13500000">
            <a:off x="3402486" y="1933132"/>
            <a:ext cx="814678" cy="814678"/>
          </a:xfrm>
          <a:prstGeom prst="arc">
            <a:avLst>
              <a:gd name="adj1" fmla="val 15285238"/>
              <a:gd name="adj2" fmla="val 11736655"/>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zh-CN" altLang="en-US"/>
          </a:p>
        </p:txBody>
      </p:sp>
      <p:sp>
        <p:nvSpPr>
          <p:cNvPr id="26" name="椭圆 25"/>
          <p:cNvSpPr/>
          <p:nvPr/>
        </p:nvSpPr>
        <p:spPr>
          <a:xfrm flipV="1">
            <a:off x="3761820" y="2292466"/>
            <a:ext cx="96010" cy="96010"/>
          </a:xfrm>
          <a:prstGeom prst="ellipse">
            <a:avLst/>
          </a:prstGeom>
          <a:solidFill>
            <a:srgbClr val="0070C0"/>
          </a:solidFill>
          <a:ln>
            <a:solidFill>
              <a:srgbClr val="0070C0"/>
            </a:solidFill>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050"/>
          </a:p>
        </p:txBody>
      </p:sp>
      <p:cxnSp>
        <p:nvCxnSpPr>
          <p:cNvPr id="31" name="直接连接符 30"/>
          <p:cNvCxnSpPr/>
          <p:nvPr/>
        </p:nvCxnSpPr>
        <p:spPr>
          <a:xfrm flipV="1">
            <a:off x="8940821" y="4352135"/>
            <a:ext cx="2940029" cy="4560"/>
          </a:xfrm>
          <a:prstGeom prst="line">
            <a:avLst/>
          </a:prstGeom>
        </p:spPr>
        <p:style>
          <a:lnRef idx="3">
            <a:schemeClr val="accent1"/>
          </a:lnRef>
          <a:fillRef idx="0">
            <a:schemeClr val="accent1"/>
          </a:fillRef>
          <a:effectRef idx="2">
            <a:schemeClr val="accent1"/>
          </a:effectRef>
          <a:fontRef idx="minor">
            <a:schemeClr val="tx1"/>
          </a:fontRef>
        </p:style>
      </p:cxnSp>
      <p:grpSp>
        <p:nvGrpSpPr>
          <p:cNvPr id="38" name="组合 37"/>
          <p:cNvGrpSpPr/>
          <p:nvPr/>
        </p:nvGrpSpPr>
        <p:grpSpPr>
          <a:xfrm>
            <a:off x="7875546" y="2242743"/>
            <a:ext cx="1221554" cy="186955"/>
            <a:chOff x="6084168" y="627534"/>
            <a:chExt cx="1221554" cy="186955"/>
          </a:xfrm>
        </p:grpSpPr>
        <p:cxnSp>
          <p:nvCxnSpPr>
            <p:cNvPr id="39" name="直接连接符 38"/>
            <p:cNvCxnSpPr/>
            <p:nvPr/>
          </p:nvCxnSpPr>
          <p:spPr>
            <a:xfrm flipH="1">
              <a:off x="6264188" y="627534"/>
              <a:ext cx="861514"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40" name="直接连接符 39"/>
            <p:cNvCxnSpPr>
              <a:cxnSpLocks noChangeAspect="1"/>
            </p:cNvCxnSpPr>
            <p:nvPr/>
          </p:nvCxnSpPr>
          <p:spPr>
            <a:xfrm flipH="1">
              <a:off x="6084168" y="627534"/>
              <a:ext cx="180020" cy="180020"/>
            </a:xfrm>
            <a:prstGeom prst="line">
              <a:avLst/>
            </a:prstGeom>
          </p:spPr>
          <p:style>
            <a:lnRef idx="3">
              <a:schemeClr val="accent1"/>
            </a:lnRef>
            <a:fillRef idx="0">
              <a:schemeClr val="accent1"/>
            </a:fillRef>
            <a:effectRef idx="2">
              <a:schemeClr val="accent1"/>
            </a:effectRef>
            <a:fontRef idx="minor">
              <a:schemeClr val="tx1"/>
            </a:fontRef>
          </p:style>
        </p:cxnSp>
        <p:cxnSp>
          <p:nvCxnSpPr>
            <p:cNvPr id="41" name="直接连接符 40"/>
            <p:cNvCxnSpPr>
              <a:cxnSpLocks noChangeAspect="1"/>
            </p:cNvCxnSpPr>
            <p:nvPr/>
          </p:nvCxnSpPr>
          <p:spPr>
            <a:xfrm>
              <a:off x="7125702" y="634469"/>
              <a:ext cx="180020" cy="180020"/>
            </a:xfrm>
            <a:prstGeom prst="line">
              <a:avLst/>
            </a:prstGeom>
          </p:spPr>
          <p:style>
            <a:lnRef idx="3">
              <a:schemeClr val="accent1"/>
            </a:lnRef>
            <a:fillRef idx="0">
              <a:schemeClr val="accent1"/>
            </a:fillRef>
            <a:effectRef idx="2">
              <a:schemeClr val="accent1"/>
            </a:effectRef>
            <a:fontRef idx="minor">
              <a:schemeClr val="tx1"/>
            </a:fontRef>
          </p:style>
        </p:cxnSp>
      </p:grpSp>
      <p:cxnSp>
        <p:nvCxnSpPr>
          <p:cNvPr id="42" name="直接连接符 41"/>
          <p:cNvCxnSpPr/>
          <p:nvPr/>
        </p:nvCxnSpPr>
        <p:spPr>
          <a:xfrm flipH="1">
            <a:off x="8216408" y="2537710"/>
            <a:ext cx="501475"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43" name="直接连接符 42"/>
          <p:cNvCxnSpPr/>
          <p:nvPr/>
        </p:nvCxnSpPr>
        <p:spPr>
          <a:xfrm>
            <a:off x="7875546" y="2429698"/>
            <a:ext cx="0" cy="360040"/>
          </a:xfrm>
          <a:prstGeom prst="line">
            <a:avLst/>
          </a:prstGeom>
        </p:spPr>
        <p:style>
          <a:lnRef idx="3">
            <a:schemeClr val="accent1"/>
          </a:lnRef>
          <a:fillRef idx="0">
            <a:schemeClr val="accent1"/>
          </a:fillRef>
          <a:effectRef idx="2">
            <a:schemeClr val="accent1"/>
          </a:effectRef>
          <a:fontRef idx="minor">
            <a:schemeClr val="tx1"/>
          </a:fontRef>
        </p:style>
      </p:cxnSp>
      <p:cxnSp>
        <p:nvCxnSpPr>
          <p:cNvPr id="44" name="直接连接符 43"/>
          <p:cNvCxnSpPr/>
          <p:nvPr/>
        </p:nvCxnSpPr>
        <p:spPr>
          <a:xfrm>
            <a:off x="7875546" y="2798584"/>
            <a:ext cx="340862"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45" name="直接连接符 44"/>
          <p:cNvCxnSpPr/>
          <p:nvPr/>
        </p:nvCxnSpPr>
        <p:spPr>
          <a:xfrm>
            <a:off x="8216408" y="2537710"/>
            <a:ext cx="0" cy="252028"/>
          </a:xfrm>
          <a:prstGeom prst="line">
            <a:avLst/>
          </a:prstGeom>
        </p:spPr>
        <p:style>
          <a:lnRef idx="3">
            <a:schemeClr val="accent1"/>
          </a:lnRef>
          <a:fillRef idx="0">
            <a:schemeClr val="accent1"/>
          </a:fillRef>
          <a:effectRef idx="2">
            <a:schemeClr val="accent1"/>
          </a:effectRef>
          <a:fontRef idx="minor">
            <a:schemeClr val="tx1"/>
          </a:fontRef>
        </p:style>
      </p:cxnSp>
      <p:grpSp>
        <p:nvGrpSpPr>
          <p:cNvPr id="46" name="组合 45"/>
          <p:cNvGrpSpPr/>
          <p:nvPr/>
        </p:nvGrpSpPr>
        <p:grpSpPr>
          <a:xfrm>
            <a:off x="8788507" y="2436633"/>
            <a:ext cx="308593" cy="1922260"/>
            <a:chOff x="7016307" y="651688"/>
            <a:chExt cx="308593" cy="1922260"/>
          </a:xfrm>
        </p:grpSpPr>
        <p:cxnSp>
          <p:nvCxnSpPr>
            <p:cNvPr id="47" name="直接连接符 46"/>
            <p:cNvCxnSpPr>
              <a:cxnSpLocks noChangeAspect="1"/>
            </p:cNvCxnSpPr>
            <p:nvPr/>
          </p:nvCxnSpPr>
          <p:spPr>
            <a:xfrm flipV="1">
              <a:off x="7140695" y="2393928"/>
              <a:ext cx="180020" cy="180020"/>
            </a:xfrm>
            <a:prstGeom prst="line">
              <a:avLst/>
            </a:prstGeom>
          </p:spPr>
          <p:style>
            <a:lnRef idx="3">
              <a:schemeClr val="accent1"/>
            </a:lnRef>
            <a:fillRef idx="0">
              <a:schemeClr val="accent1"/>
            </a:fillRef>
            <a:effectRef idx="2">
              <a:schemeClr val="accent1"/>
            </a:effectRef>
            <a:fontRef idx="minor">
              <a:schemeClr val="tx1"/>
            </a:fontRef>
          </p:style>
        </p:cxnSp>
        <p:grpSp>
          <p:nvGrpSpPr>
            <p:cNvPr id="48" name="组合 62"/>
            <p:cNvGrpSpPr/>
            <p:nvPr/>
          </p:nvGrpSpPr>
          <p:grpSpPr>
            <a:xfrm>
              <a:off x="7016307" y="651688"/>
              <a:ext cx="308593" cy="1733107"/>
              <a:chOff x="7016307" y="651688"/>
              <a:chExt cx="308593" cy="1733107"/>
            </a:xfrm>
          </p:grpSpPr>
          <p:grpSp>
            <p:nvGrpSpPr>
              <p:cNvPr id="49" name="组合 24"/>
              <p:cNvGrpSpPr/>
              <p:nvPr/>
            </p:nvGrpSpPr>
            <p:grpSpPr>
              <a:xfrm>
                <a:off x="7020272" y="651688"/>
                <a:ext cx="304628" cy="866162"/>
                <a:chOff x="7020272" y="814489"/>
                <a:chExt cx="304628" cy="866162"/>
              </a:xfrm>
            </p:grpSpPr>
            <p:cxnSp>
              <p:nvCxnSpPr>
                <p:cNvPr id="53" name="直接连接符 52"/>
                <p:cNvCxnSpPr/>
                <p:nvPr/>
              </p:nvCxnSpPr>
              <p:spPr>
                <a:xfrm flipV="1">
                  <a:off x="7020272" y="1491630"/>
                  <a:ext cx="304628" cy="189021"/>
                </a:xfrm>
                <a:prstGeom prst="line">
                  <a:avLst/>
                </a:prstGeom>
              </p:spPr>
              <p:style>
                <a:lnRef idx="3">
                  <a:schemeClr val="accent1"/>
                </a:lnRef>
                <a:fillRef idx="0">
                  <a:schemeClr val="accent1"/>
                </a:fillRef>
                <a:effectRef idx="2">
                  <a:schemeClr val="accent1"/>
                </a:effectRef>
                <a:fontRef idx="minor">
                  <a:schemeClr val="tx1"/>
                </a:fontRef>
              </p:style>
            </p:cxnSp>
            <p:cxnSp>
              <p:nvCxnSpPr>
                <p:cNvPr id="54" name="直接连接符 26"/>
                <p:cNvCxnSpPr/>
                <p:nvPr/>
              </p:nvCxnSpPr>
              <p:spPr>
                <a:xfrm>
                  <a:off x="7324900" y="814489"/>
                  <a:ext cx="0" cy="677141"/>
                </a:xfrm>
                <a:prstGeom prst="line">
                  <a:avLst/>
                </a:prstGeom>
              </p:spPr>
              <p:style>
                <a:lnRef idx="3">
                  <a:schemeClr val="accent1"/>
                </a:lnRef>
                <a:fillRef idx="0">
                  <a:schemeClr val="accent1"/>
                </a:fillRef>
                <a:effectRef idx="2">
                  <a:schemeClr val="accent1"/>
                </a:effectRef>
                <a:fontRef idx="minor">
                  <a:schemeClr val="tx1"/>
                </a:fontRef>
              </p:style>
            </p:cxnSp>
          </p:grpSp>
          <p:grpSp>
            <p:nvGrpSpPr>
              <p:cNvPr id="50" name="组合 46"/>
              <p:cNvGrpSpPr/>
              <p:nvPr/>
            </p:nvGrpSpPr>
            <p:grpSpPr>
              <a:xfrm flipV="1">
                <a:off x="7016307" y="1518633"/>
                <a:ext cx="304628" cy="866162"/>
                <a:chOff x="7020272" y="814489"/>
                <a:chExt cx="304628" cy="866162"/>
              </a:xfrm>
            </p:grpSpPr>
            <p:cxnSp>
              <p:nvCxnSpPr>
                <p:cNvPr id="51" name="直接连接符 50"/>
                <p:cNvCxnSpPr/>
                <p:nvPr/>
              </p:nvCxnSpPr>
              <p:spPr>
                <a:xfrm flipV="1">
                  <a:off x="7020272" y="1491630"/>
                  <a:ext cx="304628" cy="189021"/>
                </a:xfrm>
                <a:prstGeom prst="line">
                  <a:avLst/>
                </a:prstGeom>
              </p:spPr>
              <p:style>
                <a:lnRef idx="3">
                  <a:schemeClr val="accent1"/>
                </a:lnRef>
                <a:fillRef idx="0">
                  <a:schemeClr val="accent1"/>
                </a:fillRef>
                <a:effectRef idx="2">
                  <a:schemeClr val="accent1"/>
                </a:effectRef>
                <a:fontRef idx="minor">
                  <a:schemeClr val="tx1"/>
                </a:fontRef>
              </p:style>
            </p:cxnSp>
            <p:cxnSp>
              <p:nvCxnSpPr>
                <p:cNvPr id="52" name="直接连接符 51"/>
                <p:cNvCxnSpPr/>
                <p:nvPr/>
              </p:nvCxnSpPr>
              <p:spPr>
                <a:xfrm>
                  <a:off x="7324900" y="814489"/>
                  <a:ext cx="0" cy="677141"/>
                </a:xfrm>
                <a:prstGeom prst="line">
                  <a:avLst/>
                </a:prstGeom>
              </p:spPr>
              <p:style>
                <a:lnRef idx="3">
                  <a:schemeClr val="accent1"/>
                </a:lnRef>
                <a:fillRef idx="0">
                  <a:schemeClr val="accent1"/>
                </a:fillRef>
                <a:effectRef idx="2">
                  <a:schemeClr val="accent1"/>
                </a:effectRef>
                <a:fontRef idx="minor">
                  <a:schemeClr val="tx1"/>
                </a:fontRef>
              </p:style>
            </p:cxnSp>
          </p:grpSp>
        </p:grpSp>
      </p:grpSp>
      <p:cxnSp>
        <p:nvCxnSpPr>
          <p:cNvPr id="55" name="直接连接符 54"/>
          <p:cNvCxnSpPr/>
          <p:nvPr/>
        </p:nvCxnSpPr>
        <p:spPr>
          <a:xfrm flipH="1" flipV="1">
            <a:off x="8206819" y="4068663"/>
            <a:ext cx="501475" cy="0"/>
          </a:xfrm>
          <a:prstGeom prst="line">
            <a:avLst/>
          </a:prstGeom>
        </p:spPr>
        <p:style>
          <a:lnRef idx="3">
            <a:schemeClr val="accent1"/>
          </a:lnRef>
          <a:fillRef idx="0">
            <a:schemeClr val="accent1"/>
          </a:fillRef>
          <a:effectRef idx="2">
            <a:schemeClr val="accent1"/>
          </a:effectRef>
          <a:fontRef idx="minor">
            <a:schemeClr val="tx1"/>
          </a:fontRef>
        </p:style>
      </p:cxnSp>
      <p:grpSp>
        <p:nvGrpSpPr>
          <p:cNvPr id="56" name="组合 55"/>
          <p:cNvGrpSpPr/>
          <p:nvPr/>
        </p:nvGrpSpPr>
        <p:grpSpPr>
          <a:xfrm>
            <a:off x="8457556" y="2537710"/>
            <a:ext cx="334916" cy="1530953"/>
            <a:chOff x="6685356" y="752765"/>
            <a:chExt cx="334916" cy="1530953"/>
          </a:xfrm>
        </p:grpSpPr>
        <p:grpSp>
          <p:nvGrpSpPr>
            <p:cNvPr id="57" name="组合 28"/>
            <p:cNvGrpSpPr/>
            <p:nvPr/>
          </p:nvGrpSpPr>
          <p:grpSpPr>
            <a:xfrm>
              <a:off x="6694945" y="752765"/>
              <a:ext cx="325327" cy="576064"/>
              <a:chOff x="6694945" y="915566"/>
              <a:chExt cx="325327" cy="576064"/>
            </a:xfrm>
          </p:grpSpPr>
          <p:cxnSp>
            <p:nvCxnSpPr>
              <p:cNvPr id="63" name="直接连接符 29"/>
              <p:cNvCxnSpPr/>
              <p:nvPr/>
            </p:nvCxnSpPr>
            <p:spPr>
              <a:xfrm flipV="1">
                <a:off x="7020272" y="987574"/>
                <a:ext cx="0" cy="360040"/>
              </a:xfrm>
              <a:prstGeom prst="line">
                <a:avLst/>
              </a:prstGeom>
            </p:spPr>
            <p:style>
              <a:lnRef idx="3">
                <a:schemeClr val="accent1"/>
              </a:lnRef>
              <a:fillRef idx="0">
                <a:schemeClr val="accent1"/>
              </a:fillRef>
              <a:effectRef idx="2">
                <a:schemeClr val="accent1"/>
              </a:effectRef>
              <a:fontRef idx="minor">
                <a:schemeClr val="tx1"/>
              </a:fontRef>
            </p:style>
          </p:cxnSp>
          <p:cxnSp>
            <p:nvCxnSpPr>
              <p:cNvPr id="64" name="直接连接符 63"/>
              <p:cNvCxnSpPr/>
              <p:nvPr/>
            </p:nvCxnSpPr>
            <p:spPr>
              <a:xfrm>
                <a:off x="6945682" y="915566"/>
                <a:ext cx="74590" cy="72008"/>
              </a:xfrm>
              <a:prstGeom prst="line">
                <a:avLst/>
              </a:prstGeom>
            </p:spPr>
            <p:style>
              <a:lnRef idx="3">
                <a:schemeClr val="accent1"/>
              </a:lnRef>
              <a:fillRef idx="0">
                <a:schemeClr val="accent1"/>
              </a:fillRef>
              <a:effectRef idx="2">
                <a:schemeClr val="accent1"/>
              </a:effectRef>
              <a:fontRef idx="minor">
                <a:schemeClr val="tx1"/>
              </a:fontRef>
            </p:style>
          </p:cxnSp>
          <p:cxnSp>
            <p:nvCxnSpPr>
              <p:cNvPr id="65" name="直接连接符 64"/>
              <p:cNvCxnSpPr/>
              <p:nvPr/>
            </p:nvCxnSpPr>
            <p:spPr>
              <a:xfrm flipV="1">
                <a:off x="6694945" y="1347617"/>
                <a:ext cx="325327" cy="144013"/>
              </a:xfrm>
              <a:prstGeom prst="line">
                <a:avLst/>
              </a:prstGeom>
            </p:spPr>
            <p:style>
              <a:lnRef idx="3">
                <a:schemeClr val="accent1"/>
              </a:lnRef>
              <a:fillRef idx="0">
                <a:schemeClr val="accent1"/>
              </a:fillRef>
              <a:effectRef idx="2">
                <a:schemeClr val="accent1"/>
              </a:effectRef>
              <a:fontRef idx="minor">
                <a:schemeClr val="tx1"/>
              </a:fontRef>
            </p:style>
          </p:cxnSp>
        </p:grpSp>
        <p:cxnSp>
          <p:nvCxnSpPr>
            <p:cNvPr id="58" name="直接连接符 57"/>
            <p:cNvCxnSpPr/>
            <p:nvPr/>
          </p:nvCxnSpPr>
          <p:spPr>
            <a:xfrm>
              <a:off x="6694945" y="1328829"/>
              <a:ext cx="0" cy="378042"/>
            </a:xfrm>
            <a:prstGeom prst="line">
              <a:avLst/>
            </a:prstGeom>
          </p:spPr>
          <p:style>
            <a:lnRef idx="3">
              <a:schemeClr val="accent1"/>
            </a:lnRef>
            <a:fillRef idx="0">
              <a:schemeClr val="accent1"/>
            </a:fillRef>
            <a:effectRef idx="2">
              <a:schemeClr val="accent1"/>
            </a:effectRef>
            <a:fontRef idx="minor">
              <a:schemeClr val="tx1"/>
            </a:fontRef>
          </p:style>
        </p:cxnSp>
        <p:grpSp>
          <p:nvGrpSpPr>
            <p:cNvPr id="59" name="组合 50"/>
            <p:cNvGrpSpPr/>
            <p:nvPr/>
          </p:nvGrpSpPr>
          <p:grpSpPr>
            <a:xfrm flipV="1">
              <a:off x="6685356" y="1707654"/>
              <a:ext cx="325327" cy="576064"/>
              <a:chOff x="6694945" y="915566"/>
              <a:chExt cx="325327" cy="576064"/>
            </a:xfrm>
          </p:grpSpPr>
          <p:cxnSp>
            <p:nvCxnSpPr>
              <p:cNvPr id="60" name="直接连接符 59"/>
              <p:cNvCxnSpPr/>
              <p:nvPr/>
            </p:nvCxnSpPr>
            <p:spPr>
              <a:xfrm flipV="1">
                <a:off x="7020272" y="987574"/>
                <a:ext cx="0" cy="360040"/>
              </a:xfrm>
              <a:prstGeom prst="line">
                <a:avLst/>
              </a:prstGeom>
            </p:spPr>
            <p:style>
              <a:lnRef idx="3">
                <a:schemeClr val="accent1"/>
              </a:lnRef>
              <a:fillRef idx="0">
                <a:schemeClr val="accent1"/>
              </a:fillRef>
              <a:effectRef idx="2">
                <a:schemeClr val="accent1"/>
              </a:effectRef>
              <a:fontRef idx="minor">
                <a:schemeClr val="tx1"/>
              </a:fontRef>
            </p:style>
          </p:cxnSp>
          <p:cxnSp>
            <p:nvCxnSpPr>
              <p:cNvPr id="61" name="直接连接符 60"/>
              <p:cNvCxnSpPr/>
              <p:nvPr/>
            </p:nvCxnSpPr>
            <p:spPr>
              <a:xfrm>
                <a:off x="6945682" y="915566"/>
                <a:ext cx="74590" cy="72008"/>
              </a:xfrm>
              <a:prstGeom prst="line">
                <a:avLst/>
              </a:prstGeom>
            </p:spPr>
            <p:style>
              <a:lnRef idx="3">
                <a:schemeClr val="accent1"/>
              </a:lnRef>
              <a:fillRef idx="0">
                <a:schemeClr val="accent1"/>
              </a:fillRef>
              <a:effectRef idx="2">
                <a:schemeClr val="accent1"/>
              </a:effectRef>
              <a:fontRef idx="minor">
                <a:schemeClr val="tx1"/>
              </a:fontRef>
            </p:style>
          </p:cxnSp>
          <p:cxnSp>
            <p:nvCxnSpPr>
              <p:cNvPr id="62" name="直接连接符 61"/>
              <p:cNvCxnSpPr/>
              <p:nvPr/>
            </p:nvCxnSpPr>
            <p:spPr>
              <a:xfrm flipV="1">
                <a:off x="6694945" y="1347617"/>
                <a:ext cx="325327" cy="144013"/>
              </a:xfrm>
              <a:prstGeom prst="line">
                <a:avLst/>
              </a:prstGeom>
            </p:spPr>
            <p:style>
              <a:lnRef idx="3">
                <a:schemeClr val="accent1"/>
              </a:lnRef>
              <a:fillRef idx="0">
                <a:schemeClr val="accent1"/>
              </a:fillRef>
              <a:effectRef idx="2">
                <a:schemeClr val="accent1"/>
              </a:effectRef>
              <a:fontRef idx="minor">
                <a:schemeClr val="tx1"/>
              </a:fontRef>
            </p:style>
          </p:cxnSp>
        </p:grpSp>
      </p:grpSp>
      <p:grpSp>
        <p:nvGrpSpPr>
          <p:cNvPr id="66" name="组合 65"/>
          <p:cNvGrpSpPr/>
          <p:nvPr/>
        </p:nvGrpSpPr>
        <p:grpSpPr>
          <a:xfrm>
            <a:off x="7846779" y="3816635"/>
            <a:ext cx="180020" cy="540060"/>
            <a:chOff x="6074579" y="2031690"/>
            <a:chExt cx="180020" cy="540060"/>
          </a:xfrm>
        </p:grpSpPr>
        <p:cxnSp>
          <p:nvCxnSpPr>
            <p:cNvPr id="67" name="直接连接符 66"/>
            <p:cNvCxnSpPr>
              <a:cxnSpLocks noChangeAspect="1"/>
            </p:cNvCxnSpPr>
            <p:nvPr/>
          </p:nvCxnSpPr>
          <p:spPr>
            <a:xfrm flipH="1" flipV="1">
              <a:off x="6074579" y="2391730"/>
              <a:ext cx="180020" cy="180020"/>
            </a:xfrm>
            <a:prstGeom prst="line">
              <a:avLst/>
            </a:prstGeom>
          </p:spPr>
          <p:style>
            <a:lnRef idx="3">
              <a:schemeClr val="accent1"/>
            </a:lnRef>
            <a:fillRef idx="0">
              <a:schemeClr val="accent1"/>
            </a:fillRef>
            <a:effectRef idx="2">
              <a:schemeClr val="accent1"/>
            </a:effectRef>
            <a:fontRef idx="minor">
              <a:schemeClr val="tx1"/>
            </a:fontRef>
          </p:style>
        </p:cxnSp>
        <p:cxnSp>
          <p:nvCxnSpPr>
            <p:cNvPr id="68" name="直接连接符 67"/>
            <p:cNvCxnSpPr/>
            <p:nvPr/>
          </p:nvCxnSpPr>
          <p:spPr>
            <a:xfrm flipV="1">
              <a:off x="6074579" y="2031690"/>
              <a:ext cx="0" cy="360040"/>
            </a:xfrm>
            <a:prstGeom prst="line">
              <a:avLst/>
            </a:prstGeom>
          </p:spPr>
          <p:style>
            <a:lnRef idx="3">
              <a:schemeClr val="accent1"/>
            </a:lnRef>
            <a:fillRef idx="0">
              <a:schemeClr val="accent1"/>
            </a:fillRef>
            <a:effectRef idx="2">
              <a:schemeClr val="accent1"/>
            </a:effectRef>
            <a:fontRef idx="minor">
              <a:schemeClr val="tx1"/>
            </a:fontRef>
          </p:style>
        </p:cxnSp>
      </p:grpSp>
      <p:cxnSp>
        <p:nvCxnSpPr>
          <p:cNvPr id="69" name="直接连接符 68"/>
          <p:cNvCxnSpPr/>
          <p:nvPr/>
        </p:nvCxnSpPr>
        <p:spPr>
          <a:xfrm flipV="1">
            <a:off x="7846779" y="3807789"/>
            <a:ext cx="36004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70" name="直接连接符 69"/>
          <p:cNvCxnSpPr/>
          <p:nvPr/>
        </p:nvCxnSpPr>
        <p:spPr>
          <a:xfrm flipV="1">
            <a:off x="8206819" y="3816635"/>
            <a:ext cx="0" cy="252028"/>
          </a:xfrm>
          <a:prstGeom prst="line">
            <a:avLst/>
          </a:prstGeom>
        </p:spPr>
        <p:style>
          <a:lnRef idx="3">
            <a:schemeClr val="accent1"/>
          </a:lnRef>
          <a:fillRef idx="0">
            <a:schemeClr val="accent1"/>
          </a:fillRef>
          <a:effectRef idx="2">
            <a:schemeClr val="accent1"/>
          </a:effectRef>
          <a:fontRef idx="minor">
            <a:schemeClr val="tx1"/>
          </a:fontRef>
        </p:style>
      </p:cxnSp>
      <p:sp>
        <p:nvSpPr>
          <p:cNvPr id="73" name="TextBox 72"/>
          <p:cNvSpPr txBox="1"/>
          <p:nvPr/>
        </p:nvSpPr>
        <p:spPr>
          <a:xfrm>
            <a:off x="8369317" y="4780763"/>
            <a:ext cx="2707793" cy="707886"/>
          </a:xfrm>
          <a:prstGeom prst="rect">
            <a:avLst/>
          </a:prstGeom>
          <a:noFill/>
        </p:spPr>
        <p:txBody>
          <a:bodyPr wrap="none" rtlCol="0">
            <a:spAutoFit/>
          </a:bodyPr>
          <a:lstStyle/>
          <a:p>
            <a:r>
              <a:rPr lang="zh-CN" altLang="en-US" sz="4000" dirty="0" smtClean="0">
                <a:solidFill>
                  <a:srgbClr val="0070C0"/>
                </a:solidFill>
                <a:latin typeface="方正粗倩简体" pitchFamily="65" charset="-122"/>
                <a:ea typeface="方正粗倩简体" pitchFamily="65" charset="-122"/>
              </a:rPr>
              <a:t>成 果 展 示</a:t>
            </a:r>
            <a:endParaRPr lang="zh-CN" altLang="en-US" sz="4000" dirty="0">
              <a:solidFill>
                <a:srgbClr val="0070C0"/>
              </a:solidFill>
              <a:latin typeface="方正粗倩简体" pitchFamily="65" charset="-122"/>
              <a:ea typeface="方正粗倩简体" pitchFamily="65" charset="-122"/>
            </a:endParaRPr>
          </a:p>
        </p:txBody>
      </p:sp>
      <p:sp>
        <p:nvSpPr>
          <p:cNvPr id="74" name="矩形 73"/>
          <p:cNvSpPr/>
          <p:nvPr/>
        </p:nvSpPr>
        <p:spPr>
          <a:xfrm>
            <a:off x="0" y="5852333"/>
            <a:ext cx="11880850" cy="170893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TextBox 70"/>
          <p:cNvSpPr txBox="1"/>
          <p:nvPr/>
        </p:nvSpPr>
        <p:spPr>
          <a:xfrm>
            <a:off x="511137" y="6138085"/>
            <a:ext cx="10787138" cy="1674754"/>
          </a:xfrm>
          <a:prstGeom prst="rect">
            <a:avLst/>
          </a:prstGeom>
          <a:noFill/>
        </p:spPr>
        <p:txBody>
          <a:bodyPr wrap="square" rtlCol="0">
            <a:spAutoFit/>
          </a:bodyPr>
          <a:lstStyle/>
          <a:p>
            <a:pPr>
              <a:lnSpc>
                <a:spcPct val="150000"/>
              </a:lnSpc>
            </a:pPr>
            <a:r>
              <a:rPr lang="zh-CN" altLang="en-US" sz="1400" dirty="0" smtClean="0">
                <a:solidFill>
                  <a:schemeClr val="bg1"/>
                </a:solidFill>
              </a:rPr>
              <a:t>        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字添加文添加文字添加文字</a:t>
            </a:r>
          </a:p>
          <a:p>
            <a:pPr>
              <a:lnSpc>
                <a:spcPct val="150000"/>
              </a:lnSpc>
            </a:pPr>
            <a:r>
              <a:rPr lang="zh-CN" altLang="en-US" sz="1400" dirty="0" smtClean="0">
                <a:solidFill>
                  <a:schemeClr val="bg1"/>
                </a:solidFill>
              </a:rPr>
              <a:t>添加文字添加文字添加文字添加文字</a:t>
            </a:r>
          </a:p>
          <a:p>
            <a:pPr>
              <a:lnSpc>
                <a:spcPct val="150000"/>
              </a:lnSpc>
            </a:pPr>
            <a:endParaRPr lang="zh-CN" altLang="en-US" sz="1400" dirty="0" smtClean="0">
              <a:solidFill>
                <a:schemeClr val="bg1"/>
              </a:solidFill>
            </a:endParaRPr>
          </a:p>
          <a:p>
            <a:pPr>
              <a:lnSpc>
                <a:spcPct val="150000"/>
              </a:lnSpc>
            </a:pPr>
            <a:endParaRPr lang="zh-CN" altLang="en-US" sz="14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
                                        <p:tgtEl>
                                          <p:spTgt spid="29"/>
                                        </p:tgtEl>
                                      </p:cBhvr>
                                    </p:animEffect>
                                  </p:childTnLst>
                                </p:cTn>
                              </p:par>
                              <p:par>
                                <p:cTn id="8" presetID="22" presetClass="entr" presetSubtype="8"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left)">
                                      <p:cBhvr>
                                        <p:cTn id="10" dur="200"/>
                                        <p:tgtEl>
                                          <p:spTgt spid="14"/>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down)">
                                      <p:cBhvr>
                                        <p:cTn id="14" dur="10"/>
                                        <p:tgtEl>
                                          <p:spTgt spid="15"/>
                                        </p:tgtEl>
                                      </p:cBhvr>
                                    </p:animEffect>
                                  </p:childTnLst>
                                </p:cTn>
                              </p:par>
                              <p:par>
                                <p:cTn id="15" presetID="22" presetClass="entr" presetSubtype="1"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up)">
                                      <p:cBhvr>
                                        <p:cTn id="17" dur="250"/>
                                        <p:tgtEl>
                                          <p:spTgt spid="16"/>
                                        </p:tgtEl>
                                      </p:cBhvr>
                                    </p:animEffect>
                                  </p:childTnLst>
                                </p:cTn>
                              </p:par>
                            </p:childTnLst>
                          </p:cTn>
                        </p:par>
                        <p:par>
                          <p:cTn id="18" fill="hold">
                            <p:stCondLst>
                              <p:cond delay="1000"/>
                            </p:stCondLst>
                            <p:childTnLst>
                              <p:par>
                                <p:cTn id="19" presetID="22" presetClass="entr" presetSubtype="4"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down)">
                                      <p:cBhvr>
                                        <p:cTn id="21" dur="250"/>
                                        <p:tgtEl>
                                          <p:spTgt spid="1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p:cTn id="24" dur="500" fill="hold"/>
                                        <p:tgtEl>
                                          <p:spTgt spid="23"/>
                                        </p:tgtEl>
                                        <p:attrNameLst>
                                          <p:attrName>ppt_w</p:attrName>
                                        </p:attrNameLst>
                                      </p:cBhvr>
                                      <p:tavLst>
                                        <p:tav tm="0">
                                          <p:val>
                                            <p:fltVal val="0"/>
                                          </p:val>
                                        </p:tav>
                                        <p:tav tm="100000">
                                          <p:val>
                                            <p:strVal val="#ppt_w"/>
                                          </p:val>
                                        </p:tav>
                                      </p:tavLst>
                                    </p:anim>
                                    <p:anim calcmode="lin" valueType="num">
                                      <p:cBhvr>
                                        <p:cTn id="25" dur="500" fill="hold"/>
                                        <p:tgtEl>
                                          <p:spTgt spid="23"/>
                                        </p:tgtEl>
                                        <p:attrNameLst>
                                          <p:attrName>ppt_h</p:attrName>
                                        </p:attrNameLst>
                                      </p:cBhvr>
                                      <p:tavLst>
                                        <p:tav tm="0">
                                          <p:val>
                                            <p:fltVal val="0"/>
                                          </p:val>
                                        </p:tav>
                                        <p:tav tm="100000">
                                          <p:val>
                                            <p:strVal val="#ppt_h"/>
                                          </p:val>
                                        </p:tav>
                                      </p:tavLst>
                                    </p:anim>
                                    <p:animEffect transition="in" filter="fade">
                                      <p:cBhvr>
                                        <p:cTn id="26" dur="500"/>
                                        <p:tgtEl>
                                          <p:spTgt spid="23"/>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p:cTn id="34" dur="500" fill="hold"/>
                                        <p:tgtEl>
                                          <p:spTgt spid="26"/>
                                        </p:tgtEl>
                                        <p:attrNameLst>
                                          <p:attrName>ppt_w</p:attrName>
                                        </p:attrNameLst>
                                      </p:cBhvr>
                                      <p:tavLst>
                                        <p:tav tm="0">
                                          <p:val>
                                            <p:fltVal val="0"/>
                                          </p:val>
                                        </p:tav>
                                        <p:tav tm="100000">
                                          <p:val>
                                            <p:strVal val="#ppt_w"/>
                                          </p:val>
                                        </p:tav>
                                      </p:tavLst>
                                    </p:anim>
                                    <p:anim calcmode="lin" valueType="num">
                                      <p:cBhvr>
                                        <p:cTn id="35" dur="500" fill="hold"/>
                                        <p:tgtEl>
                                          <p:spTgt spid="26"/>
                                        </p:tgtEl>
                                        <p:attrNameLst>
                                          <p:attrName>ppt_h</p:attrName>
                                        </p:attrNameLst>
                                      </p:cBhvr>
                                      <p:tavLst>
                                        <p:tav tm="0">
                                          <p:val>
                                            <p:fltVal val="0"/>
                                          </p:val>
                                        </p:tav>
                                        <p:tav tm="100000">
                                          <p:val>
                                            <p:strVal val="#ppt_h"/>
                                          </p:val>
                                        </p:tav>
                                      </p:tavLst>
                                    </p:anim>
                                    <p:animEffect transition="in" filter="fade">
                                      <p:cBhvr>
                                        <p:cTn id="36" dur="500"/>
                                        <p:tgtEl>
                                          <p:spTgt spid="26"/>
                                        </p:tgtEl>
                                      </p:cBhvr>
                                    </p:animEffect>
                                  </p:childTnLst>
                                </p:cTn>
                              </p:par>
                            </p:childTnLst>
                          </p:cTn>
                        </p:par>
                        <p:par>
                          <p:cTn id="37" fill="hold">
                            <p:stCondLst>
                              <p:cond delay="1500"/>
                            </p:stCondLst>
                            <p:childTnLst>
                              <p:par>
                                <p:cTn id="38" presetID="22" presetClass="entr" presetSubtype="1"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up)">
                                      <p:cBhvr>
                                        <p:cTn id="40" dur="200"/>
                                        <p:tgtEl>
                                          <p:spTgt spid="18"/>
                                        </p:tgtEl>
                                      </p:cBhvr>
                                    </p:animEffect>
                                  </p:childTnLst>
                                </p:cTn>
                              </p:par>
                            </p:childTnLst>
                          </p:cTn>
                        </p:par>
                        <p:par>
                          <p:cTn id="41" fill="hold">
                            <p:stCondLst>
                              <p:cond delay="2000"/>
                            </p:stCondLst>
                            <p:childTnLst>
                              <p:par>
                                <p:cTn id="42" presetID="22" presetClass="entr" presetSubtype="8" fill="hold"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wipe(left)">
                                      <p:cBhvr>
                                        <p:cTn id="44" dur="250"/>
                                        <p:tgtEl>
                                          <p:spTgt spid="19"/>
                                        </p:tgtEl>
                                      </p:cBhvr>
                                    </p:animEffect>
                                  </p:childTnLst>
                                </p:cTn>
                              </p:par>
                            </p:childTnLst>
                          </p:cTn>
                        </p:par>
                        <p:par>
                          <p:cTn id="45" fill="hold">
                            <p:stCondLst>
                              <p:cond delay="2500"/>
                            </p:stCondLst>
                            <p:childTnLst>
                              <p:par>
                                <p:cTn id="46" presetID="22" presetClass="entr" presetSubtype="4" fill="hold" nodeType="afterEffect">
                                  <p:stCondLst>
                                    <p:cond delay="0"/>
                                  </p:stCondLst>
                                  <p:childTnLst>
                                    <p:set>
                                      <p:cBhvr>
                                        <p:cTn id="47" dur="1" fill="hold">
                                          <p:stCondLst>
                                            <p:cond delay="0"/>
                                          </p:stCondLst>
                                        </p:cTn>
                                        <p:tgtEl>
                                          <p:spTgt spid="66"/>
                                        </p:tgtEl>
                                        <p:attrNameLst>
                                          <p:attrName>style.visibility</p:attrName>
                                        </p:attrNameLst>
                                      </p:cBhvr>
                                      <p:to>
                                        <p:strVal val="visible"/>
                                      </p:to>
                                    </p:set>
                                    <p:animEffect transition="in" filter="wipe(down)">
                                      <p:cBhvr>
                                        <p:cTn id="48" dur="50"/>
                                        <p:tgtEl>
                                          <p:spTgt spid="66"/>
                                        </p:tgtEl>
                                      </p:cBhvr>
                                    </p:animEffect>
                                  </p:childTnLst>
                                </p:cTn>
                              </p:par>
                            </p:childTnLst>
                          </p:cTn>
                        </p:par>
                        <p:par>
                          <p:cTn id="49" fill="hold">
                            <p:stCondLst>
                              <p:cond delay="3000"/>
                            </p:stCondLst>
                            <p:childTnLst>
                              <p:par>
                                <p:cTn id="50" presetID="22" presetClass="entr" presetSubtype="8" fill="hold" nodeType="afterEffect">
                                  <p:stCondLst>
                                    <p:cond delay="0"/>
                                  </p:stCondLst>
                                  <p:childTnLst>
                                    <p:set>
                                      <p:cBhvr>
                                        <p:cTn id="51" dur="1" fill="hold">
                                          <p:stCondLst>
                                            <p:cond delay="0"/>
                                          </p:stCondLst>
                                        </p:cTn>
                                        <p:tgtEl>
                                          <p:spTgt spid="69"/>
                                        </p:tgtEl>
                                        <p:attrNameLst>
                                          <p:attrName>style.visibility</p:attrName>
                                        </p:attrNameLst>
                                      </p:cBhvr>
                                      <p:to>
                                        <p:strVal val="visible"/>
                                      </p:to>
                                    </p:set>
                                    <p:animEffect transition="in" filter="wipe(left)">
                                      <p:cBhvr>
                                        <p:cTn id="52" dur="10"/>
                                        <p:tgtEl>
                                          <p:spTgt spid="69"/>
                                        </p:tgtEl>
                                      </p:cBhvr>
                                    </p:animEffect>
                                  </p:childTnLst>
                                </p:cTn>
                              </p:par>
                            </p:childTnLst>
                          </p:cTn>
                        </p:par>
                        <p:par>
                          <p:cTn id="53" fill="hold">
                            <p:stCondLst>
                              <p:cond delay="3500"/>
                            </p:stCondLst>
                            <p:childTnLst>
                              <p:par>
                                <p:cTn id="54" presetID="22" presetClass="entr" presetSubtype="1" fill="hold" nodeType="afterEffect">
                                  <p:stCondLst>
                                    <p:cond delay="0"/>
                                  </p:stCondLst>
                                  <p:childTnLst>
                                    <p:set>
                                      <p:cBhvr>
                                        <p:cTn id="55" dur="1" fill="hold">
                                          <p:stCondLst>
                                            <p:cond delay="0"/>
                                          </p:stCondLst>
                                        </p:cTn>
                                        <p:tgtEl>
                                          <p:spTgt spid="70"/>
                                        </p:tgtEl>
                                        <p:attrNameLst>
                                          <p:attrName>style.visibility</p:attrName>
                                        </p:attrNameLst>
                                      </p:cBhvr>
                                      <p:to>
                                        <p:strVal val="visible"/>
                                      </p:to>
                                    </p:set>
                                    <p:animEffect transition="in" filter="wipe(up)">
                                      <p:cBhvr>
                                        <p:cTn id="56" dur="10"/>
                                        <p:tgtEl>
                                          <p:spTgt spid="70"/>
                                        </p:tgtEl>
                                      </p:cBhvr>
                                    </p:animEffect>
                                  </p:childTnLst>
                                </p:cTn>
                              </p:par>
                            </p:childTnLst>
                          </p:cTn>
                        </p:par>
                        <p:par>
                          <p:cTn id="57" fill="hold">
                            <p:stCondLst>
                              <p:cond delay="4000"/>
                            </p:stCondLst>
                            <p:childTnLst>
                              <p:par>
                                <p:cTn id="58" presetID="22" presetClass="entr" presetSubtype="8" fill="hold" nodeType="afterEffect">
                                  <p:stCondLst>
                                    <p:cond delay="0"/>
                                  </p:stCondLst>
                                  <p:childTnLst>
                                    <p:set>
                                      <p:cBhvr>
                                        <p:cTn id="59" dur="1" fill="hold">
                                          <p:stCondLst>
                                            <p:cond delay="0"/>
                                          </p:stCondLst>
                                        </p:cTn>
                                        <p:tgtEl>
                                          <p:spTgt spid="55"/>
                                        </p:tgtEl>
                                        <p:attrNameLst>
                                          <p:attrName>style.visibility</p:attrName>
                                        </p:attrNameLst>
                                      </p:cBhvr>
                                      <p:to>
                                        <p:strVal val="visible"/>
                                      </p:to>
                                    </p:set>
                                    <p:animEffect transition="in" filter="wipe(left)">
                                      <p:cBhvr>
                                        <p:cTn id="60" dur="20"/>
                                        <p:tgtEl>
                                          <p:spTgt spid="55"/>
                                        </p:tgtEl>
                                      </p:cBhvr>
                                    </p:animEffect>
                                  </p:childTnLst>
                                </p:cTn>
                              </p:par>
                            </p:childTnLst>
                          </p:cTn>
                        </p:par>
                        <p:par>
                          <p:cTn id="61" fill="hold">
                            <p:stCondLst>
                              <p:cond delay="4500"/>
                            </p:stCondLst>
                            <p:childTnLst>
                              <p:par>
                                <p:cTn id="62" presetID="22" presetClass="entr" presetSubtype="4" fill="hold" nodeType="afterEffect">
                                  <p:stCondLst>
                                    <p:cond delay="0"/>
                                  </p:stCondLst>
                                  <p:childTnLst>
                                    <p:set>
                                      <p:cBhvr>
                                        <p:cTn id="63" dur="1" fill="hold">
                                          <p:stCondLst>
                                            <p:cond delay="0"/>
                                          </p:stCondLst>
                                        </p:cTn>
                                        <p:tgtEl>
                                          <p:spTgt spid="56"/>
                                        </p:tgtEl>
                                        <p:attrNameLst>
                                          <p:attrName>style.visibility</p:attrName>
                                        </p:attrNameLst>
                                      </p:cBhvr>
                                      <p:to>
                                        <p:strVal val="visible"/>
                                      </p:to>
                                    </p:set>
                                    <p:animEffect transition="in" filter="wipe(down)">
                                      <p:cBhvr>
                                        <p:cTn id="64" dur="250"/>
                                        <p:tgtEl>
                                          <p:spTgt spid="56"/>
                                        </p:tgtEl>
                                      </p:cBhvr>
                                    </p:animEffect>
                                  </p:childTnLst>
                                </p:cTn>
                              </p:par>
                            </p:childTnLst>
                          </p:cTn>
                        </p:par>
                        <p:par>
                          <p:cTn id="65" fill="hold">
                            <p:stCondLst>
                              <p:cond delay="5000"/>
                            </p:stCondLst>
                            <p:childTnLst>
                              <p:par>
                                <p:cTn id="66" presetID="22" presetClass="entr" presetSubtype="2" fill="hold" nodeType="afterEffect">
                                  <p:stCondLst>
                                    <p:cond delay="0"/>
                                  </p:stCondLst>
                                  <p:childTnLst>
                                    <p:set>
                                      <p:cBhvr>
                                        <p:cTn id="67" dur="1" fill="hold">
                                          <p:stCondLst>
                                            <p:cond delay="0"/>
                                          </p:stCondLst>
                                        </p:cTn>
                                        <p:tgtEl>
                                          <p:spTgt spid="42"/>
                                        </p:tgtEl>
                                        <p:attrNameLst>
                                          <p:attrName>style.visibility</p:attrName>
                                        </p:attrNameLst>
                                      </p:cBhvr>
                                      <p:to>
                                        <p:strVal val="visible"/>
                                      </p:to>
                                    </p:set>
                                    <p:animEffect transition="in" filter="wipe(right)">
                                      <p:cBhvr>
                                        <p:cTn id="68" dur="20"/>
                                        <p:tgtEl>
                                          <p:spTgt spid="42"/>
                                        </p:tgtEl>
                                      </p:cBhvr>
                                    </p:animEffect>
                                  </p:childTnLst>
                                </p:cTn>
                              </p:par>
                            </p:childTnLst>
                          </p:cTn>
                        </p:par>
                        <p:par>
                          <p:cTn id="69" fill="hold">
                            <p:stCondLst>
                              <p:cond delay="5500"/>
                            </p:stCondLst>
                            <p:childTnLst>
                              <p:par>
                                <p:cTn id="70" presetID="22" presetClass="entr" presetSubtype="1" fill="hold" nodeType="afterEffect">
                                  <p:stCondLst>
                                    <p:cond delay="0"/>
                                  </p:stCondLst>
                                  <p:childTnLst>
                                    <p:set>
                                      <p:cBhvr>
                                        <p:cTn id="71" dur="1" fill="hold">
                                          <p:stCondLst>
                                            <p:cond delay="0"/>
                                          </p:stCondLst>
                                        </p:cTn>
                                        <p:tgtEl>
                                          <p:spTgt spid="45"/>
                                        </p:tgtEl>
                                        <p:attrNameLst>
                                          <p:attrName>style.visibility</p:attrName>
                                        </p:attrNameLst>
                                      </p:cBhvr>
                                      <p:to>
                                        <p:strVal val="visible"/>
                                      </p:to>
                                    </p:set>
                                    <p:animEffect transition="in" filter="wipe(up)">
                                      <p:cBhvr>
                                        <p:cTn id="72" dur="10"/>
                                        <p:tgtEl>
                                          <p:spTgt spid="45"/>
                                        </p:tgtEl>
                                      </p:cBhvr>
                                    </p:animEffect>
                                  </p:childTnLst>
                                </p:cTn>
                              </p:par>
                            </p:childTnLst>
                          </p:cTn>
                        </p:par>
                        <p:par>
                          <p:cTn id="73" fill="hold">
                            <p:stCondLst>
                              <p:cond delay="6000"/>
                            </p:stCondLst>
                            <p:childTnLst>
                              <p:par>
                                <p:cTn id="74" presetID="22" presetClass="entr" presetSubtype="2" fill="hold" nodeType="afterEffect">
                                  <p:stCondLst>
                                    <p:cond delay="0"/>
                                  </p:stCondLst>
                                  <p:childTnLst>
                                    <p:set>
                                      <p:cBhvr>
                                        <p:cTn id="75" dur="1" fill="hold">
                                          <p:stCondLst>
                                            <p:cond delay="0"/>
                                          </p:stCondLst>
                                        </p:cTn>
                                        <p:tgtEl>
                                          <p:spTgt spid="44"/>
                                        </p:tgtEl>
                                        <p:attrNameLst>
                                          <p:attrName>style.visibility</p:attrName>
                                        </p:attrNameLst>
                                      </p:cBhvr>
                                      <p:to>
                                        <p:strVal val="visible"/>
                                      </p:to>
                                    </p:set>
                                    <p:animEffect transition="in" filter="wipe(right)">
                                      <p:cBhvr>
                                        <p:cTn id="76" dur="10"/>
                                        <p:tgtEl>
                                          <p:spTgt spid="44"/>
                                        </p:tgtEl>
                                      </p:cBhvr>
                                    </p:animEffect>
                                  </p:childTnLst>
                                </p:cTn>
                              </p:par>
                            </p:childTnLst>
                          </p:cTn>
                        </p:par>
                        <p:par>
                          <p:cTn id="77" fill="hold">
                            <p:stCondLst>
                              <p:cond delay="6500"/>
                            </p:stCondLst>
                            <p:childTnLst>
                              <p:par>
                                <p:cTn id="78" presetID="22" presetClass="entr" presetSubtype="4" fill="hold" nodeType="afterEffect">
                                  <p:stCondLst>
                                    <p:cond delay="0"/>
                                  </p:stCondLst>
                                  <p:childTnLst>
                                    <p:set>
                                      <p:cBhvr>
                                        <p:cTn id="79" dur="1" fill="hold">
                                          <p:stCondLst>
                                            <p:cond delay="0"/>
                                          </p:stCondLst>
                                        </p:cTn>
                                        <p:tgtEl>
                                          <p:spTgt spid="43"/>
                                        </p:tgtEl>
                                        <p:attrNameLst>
                                          <p:attrName>style.visibility</p:attrName>
                                        </p:attrNameLst>
                                      </p:cBhvr>
                                      <p:to>
                                        <p:strVal val="visible"/>
                                      </p:to>
                                    </p:set>
                                    <p:animEffect transition="in" filter="wipe(down)">
                                      <p:cBhvr>
                                        <p:cTn id="80" dur="10"/>
                                        <p:tgtEl>
                                          <p:spTgt spid="43"/>
                                        </p:tgtEl>
                                      </p:cBhvr>
                                    </p:animEffect>
                                  </p:childTnLst>
                                </p:cTn>
                              </p:par>
                            </p:childTnLst>
                          </p:cTn>
                        </p:par>
                        <p:par>
                          <p:cTn id="81" fill="hold">
                            <p:stCondLst>
                              <p:cond delay="7000"/>
                            </p:stCondLst>
                            <p:childTnLst>
                              <p:par>
                                <p:cTn id="82" presetID="22" presetClass="entr" presetSubtype="8" fill="hold" nodeType="after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wipe(left)">
                                      <p:cBhvr>
                                        <p:cTn id="84" dur="250"/>
                                        <p:tgtEl>
                                          <p:spTgt spid="38"/>
                                        </p:tgtEl>
                                      </p:cBhvr>
                                    </p:animEffect>
                                  </p:childTnLst>
                                </p:cTn>
                              </p:par>
                            </p:childTnLst>
                          </p:cTn>
                        </p:par>
                        <p:par>
                          <p:cTn id="85" fill="hold">
                            <p:stCondLst>
                              <p:cond delay="7500"/>
                            </p:stCondLst>
                            <p:childTnLst>
                              <p:par>
                                <p:cTn id="86" presetID="22" presetClass="entr" presetSubtype="1" fill="hold" nodeType="afterEffect">
                                  <p:stCondLst>
                                    <p:cond delay="0"/>
                                  </p:stCondLst>
                                  <p:childTnLst>
                                    <p:set>
                                      <p:cBhvr>
                                        <p:cTn id="87" dur="1" fill="hold">
                                          <p:stCondLst>
                                            <p:cond delay="0"/>
                                          </p:stCondLst>
                                        </p:cTn>
                                        <p:tgtEl>
                                          <p:spTgt spid="46"/>
                                        </p:tgtEl>
                                        <p:attrNameLst>
                                          <p:attrName>style.visibility</p:attrName>
                                        </p:attrNameLst>
                                      </p:cBhvr>
                                      <p:to>
                                        <p:strVal val="visible"/>
                                      </p:to>
                                    </p:set>
                                    <p:animEffect transition="in" filter="wipe(up)">
                                      <p:cBhvr>
                                        <p:cTn id="88" dur="250"/>
                                        <p:tgtEl>
                                          <p:spTgt spid="46"/>
                                        </p:tgtEl>
                                      </p:cBhvr>
                                    </p:animEffect>
                                  </p:childTnLst>
                                </p:cTn>
                              </p:par>
                            </p:childTnLst>
                          </p:cTn>
                        </p:par>
                        <p:par>
                          <p:cTn id="89" fill="hold">
                            <p:stCondLst>
                              <p:cond delay="8000"/>
                            </p:stCondLst>
                            <p:childTnLst>
                              <p:par>
                                <p:cTn id="90" presetID="22" presetClass="entr" presetSubtype="8" fill="hold" nodeType="afterEffect">
                                  <p:stCondLst>
                                    <p:cond delay="0"/>
                                  </p:stCondLst>
                                  <p:childTnLst>
                                    <p:set>
                                      <p:cBhvr>
                                        <p:cTn id="91" dur="1" fill="hold">
                                          <p:stCondLst>
                                            <p:cond delay="0"/>
                                          </p:stCondLst>
                                        </p:cTn>
                                        <p:tgtEl>
                                          <p:spTgt spid="31"/>
                                        </p:tgtEl>
                                        <p:attrNameLst>
                                          <p:attrName>style.visibility</p:attrName>
                                        </p:attrNameLst>
                                      </p:cBhvr>
                                      <p:to>
                                        <p:strVal val="visible"/>
                                      </p:to>
                                    </p:set>
                                    <p:animEffect transition="in" filter="wipe(left)">
                                      <p:cBhvr>
                                        <p:cTn id="92" dur="250"/>
                                        <p:tgtEl>
                                          <p:spTgt spid="31"/>
                                        </p:tgtEl>
                                      </p:cBhvr>
                                    </p:animEffect>
                                  </p:childTnLst>
                                </p:cTn>
                              </p:par>
                            </p:childTnLst>
                          </p:cTn>
                        </p:par>
                        <p:par>
                          <p:cTn id="93" fill="hold">
                            <p:stCondLst>
                              <p:cond delay="8500"/>
                            </p:stCondLst>
                            <p:childTnLst>
                              <p:par>
                                <p:cTn id="94" presetID="52" presetClass="entr" presetSubtype="0" fill="hold" grpId="0" nodeType="afterEffect">
                                  <p:stCondLst>
                                    <p:cond delay="0"/>
                                  </p:stCondLst>
                                  <p:childTnLst>
                                    <p:set>
                                      <p:cBhvr>
                                        <p:cTn id="95" dur="1" fill="hold">
                                          <p:stCondLst>
                                            <p:cond delay="0"/>
                                          </p:stCondLst>
                                        </p:cTn>
                                        <p:tgtEl>
                                          <p:spTgt spid="71"/>
                                        </p:tgtEl>
                                        <p:attrNameLst>
                                          <p:attrName>style.visibility</p:attrName>
                                        </p:attrNameLst>
                                      </p:cBhvr>
                                      <p:to>
                                        <p:strVal val="visible"/>
                                      </p:to>
                                    </p:set>
                                    <p:animScale>
                                      <p:cBhvr>
                                        <p:cTn id="96" dur="1000" decel="50000" fill="hold">
                                          <p:stCondLst>
                                            <p:cond delay="0"/>
                                          </p:stCondLst>
                                        </p:cTn>
                                        <p:tgtEl>
                                          <p:spTgt spid="7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7" dur="1000" decel="50000" fill="hold">
                                          <p:stCondLst>
                                            <p:cond delay="0"/>
                                          </p:stCondLst>
                                        </p:cTn>
                                        <p:tgtEl>
                                          <p:spTgt spid="71"/>
                                        </p:tgtEl>
                                        <p:attrNameLst>
                                          <p:attrName>ppt_x</p:attrName>
                                          <p:attrName>ppt_y</p:attrName>
                                        </p:attrNameLst>
                                      </p:cBhvr>
                                    </p:animMotion>
                                    <p:animEffect transition="in" filter="fade">
                                      <p:cBhvr>
                                        <p:cTn id="98" dur="10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animBg="1"/>
      <p:bldP spid="26" grpId="0" animBg="1"/>
      <p:bldP spid="7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a:xfrm>
            <a:off x="1011203" y="208731"/>
            <a:ext cx="553964" cy="558108"/>
            <a:chOff x="304800" y="673100"/>
            <a:chExt cx="4000500" cy="4000500"/>
          </a:xfrm>
          <a:effectLst>
            <a:outerShdw blurRad="444500" dist="254000" dir="8100000" algn="tr" rotWithShape="0">
              <a:prstClr val="black">
                <a:alpha val="24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2" name="椭圆 21"/>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 name="组合 22"/>
          <p:cNvGrpSpPr/>
          <p:nvPr/>
        </p:nvGrpSpPr>
        <p:grpSpPr>
          <a:xfrm>
            <a:off x="796889" y="851674"/>
            <a:ext cx="357190" cy="359864"/>
            <a:chOff x="304800" y="673100"/>
            <a:chExt cx="4000500" cy="4000500"/>
          </a:xfrm>
          <a:effectLst>
            <a:outerShdw blurRad="444500" dist="254000" dir="8100000" algn="tr" rotWithShape="0">
              <a:prstClr val="black">
                <a:alpha val="24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5" name="椭圆 24"/>
            <p:cNvSpPr/>
            <p:nvPr/>
          </p:nvSpPr>
          <p:spPr>
            <a:xfrm>
              <a:off x="392109" y="760409"/>
              <a:ext cx="3825870" cy="382587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 name="组合 25"/>
          <p:cNvGrpSpPr/>
          <p:nvPr/>
        </p:nvGrpSpPr>
        <p:grpSpPr>
          <a:xfrm>
            <a:off x="-203243" y="-230052"/>
            <a:ext cx="1357322" cy="1367477"/>
            <a:chOff x="304800" y="673100"/>
            <a:chExt cx="4000500" cy="4000500"/>
          </a:xfrm>
          <a:effectLst>
            <a:outerShdw blurRad="444500" dist="254000" dir="8100000" algn="tr" rotWithShape="0">
              <a:prstClr val="black">
                <a:alpha val="24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392100" y="760400"/>
              <a:ext cx="3825879" cy="382587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29" name="直接连接符 28"/>
          <p:cNvCxnSpPr/>
          <p:nvPr/>
        </p:nvCxnSpPr>
        <p:spPr>
          <a:xfrm>
            <a:off x="1797021" y="827749"/>
            <a:ext cx="8286808" cy="23924"/>
          </a:xfrm>
          <a:prstGeom prst="line">
            <a:avLst/>
          </a:prstGeom>
        </p:spPr>
        <p:style>
          <a:lnRef idx="3">
            <a:schemeClr val="accent5"/>
          </a:lnRef>
          <a:fillRef idx="0">
            <a:schemeClr val="accent5"/>
          </a:fillRef>
          <a:effectRef idx="2">
            <a:schemeClr val="accent5"/>
          </a:effectRef>
          <a:fontRef idx="minor">
            <a:schemeClr val="tx1"/>
          </a:fontRef>
        </p:style>
      </p:cxnSp>
      <p:sp>
        <p:nvSpPr>
          <p:cNvPr id="59" name="标题 1"/>
          <p:cNvSpPr txBox="1"/>
          <p:nvPr/>
        </p:nvSpPr>
        <p:spPr>
          <a:xfrm>
            <a:off x="1725583" y="280169"/>
            <a:ext cx="2714644" cy="500066"/>
          </a:xfrm>
          <a:prstGeom prst="rect">
            <a:avLst/>
          </a:prstGeom>
        </p:spPr>
        <p:txBody>
          <a:bodyPr/>
          <a:lstStyle/>
          <a:p>
            <a:pPr marL="0" marR="0" lvl="0" indent="0" algn="l" defTabSz="1110615" rtl="0" eaLnBrk="1" fontAlgn="auto" latinLnBrk="0" hangingPunct="1">
              <a:lnSpc>
                <a:spcPct val="100000"/>
              </a:lnSpc>
              <a:spcBef>
                <a:spcPct val="0"/>
              </a:spcBef>
              <a:spcAft>
                <a:spcPts val="0"/>
              </a:spcAft>
              <a:buClrTx/>
              <a:buSzTx/>
              <a:buFontTx/>
              <a:buNone/>
              <a:defRPr/>
            </a:pPr>
            <a:r>
              <a:rPr kumimoji="0" lang="zh-CN" altLang="en-US" sz="2800" b="0" i="0" u="none" strike="noStrike" kern="1200" cap="none" spc="0" normalizeH="0" baseline="0" noProof="0" dirty="0" smtClean="0">
                <a:ln>
                  <a:noFill/>
                </a:ln>
                <a:solidFill>
                  <a:srgbClr val="0070C0"/>
                </a:solidFill>
                <a:effectLst/>
                <a:uLnTx/>
                <a:uFillTx/>
                <a:latin typeface="方正粗倩简体" pitchFamily="65" charset="-122"/>
                <a:ea typeface="方正粗倩简体" pitchFamily="65" charset="-122"/>
                <a:cs typeface="+mj-cs"/>
              </a:rPr>
              <a:t>工作执行过程</a:t>
            </a:r>
            <a:endParaRPr kumimoji="0" lang="zh-CN" altLang="en-US" sz="2800" b="0" i="0" u="none" strike="noStrike" kern="1200" cap="none" spc="0" normalizeH="0" baseline="0" noProof="0" dirty="0">
              <a:ln>
                <a:noFill/>
              </a:ln>
              <a:solidFill>
                <a:srgbClr val="0070C0"/>
              </a:solidFill>
              <a:effectLst/>
              <a:uLnTx/>
              <a:uFillTx/>
              <a:latin typeface="方正粗倩简体" pitchFamily="65" charset="-122"/>
              <a:ea typeface="方正粗倩简体" pitchFamily="65" charset="-122"/>
              <a:cs typeface="+mj-cs"/>
            </a:endParaRPr>
          </a:p>
        </p:txBody>
      </p:sp>
      <p:sp>
        <p:nvSpPr>
          <p:cNvPr id="66" name="TextBox 65"/>
          <p:cNvSpPr txBox="1"/>
          <p:nvPr/>
        </p:nvSpPr>
        <p:spPr>
          <a:xfrm>
            <a:off x="1368393" y="4780763"/>
            <a:ext cx="1785950" cy="1615827"/>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400" dirty="0">
                <a:solidFill>
                  <a:schemeClr val="tx1">
                    <a:lumMod val="75000"/>
                    <a:lumOff val="25000"/>
                  </a:schemeClr>
                </a:solidFill>
              </a:rPr>
              <a:t>点击输入简要文字内容，文字内容需概括精炼，不用多余的文字修饰，言简意赅的说明分项内容</a:t>
            </a:r>
            <a:r>
              <a:rPr lang="en-US" altLang="zh-CN" sz="1400" dirty="0">
                <a:solidFill>
                  <a:schemeClr val="tx1">
                    <a:lumMod val="75000"/>
                    <a:lumOff val="25000"/>
                  </a:schemeClr>
                </a:solidFill>
              </a:rPr>
              <a:t>……</a:t>
            </a:r>
          </a:p>
        </p:txBody>
      </p:sp>
      <p:sp>
        <p:nvSpPr>
          <p:cNvPr id="76" name="燕尾形箭头 75"/>
          <p:cNvSpPr/>
          <p:nvPr/>
        </p:nvSpPr>
        <p:spPr>
          <a:xfrm>
            <a:off x="-63092" y="3670705"/>
            <a:ext cx="11943942" cy="252802"/>
          </a:xfrm>
          <a:prstGeom prst="notched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fontAlgn="auto">
              <a:spcBef>
                <a:spcPts val="0"/>
              </a:spcBef>
              <a:spcAft>
                <a:spcPts val="0"/>
              </a:spcAft>
              <a:defRPr/>
            </a:pP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grpSp>
        <p:nvGrpSpPr>
          <p:cNvPr id="77" name="组合 76"/>
          <p:cNvGrpSpPr/>
          <p:nvPr/>
        </p:nvGrpSpPr>
        <p:grpSpPr>
          <a:xfrm>
            <a:off x="1439831" y="2878617"/>
            <a:ext cx="1697385" cy="1697385"/>
            <a:chOff x="1278794" y="3334906"/>
            <a:chExt cx="914014" cy="914014"/>
          </a:xfrm>
        </p:grpSpPr>
        <p:grpSp>
          <p:nvGrpSpPr>
            <p:cNvPr id="78" name="组合 32"/>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81" name="椭圆 8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79" name="TextBox 78"/>
            <p:cNvSpPr txBox="1"/>
            <p:nvPr/>
          </p:nvSpPr>
          <p:spPr>
            <a:xfrm>
              <a:off x="1477940" y="3742514"/>
              <a:ext cx="513771" cy="174019"/>
            </a:xfrm>
            <a:prstGeom prst="rect">
              <a:avLst/>
            </a:prstGeom>
            <a:noFill/>
          </p:spPr>
          <p:txBody>
            <a:bodyPr wrap="none" rtlCol="0">
              <a:spAutoFit/>
            </a:bodyPr>
            <a:lstStyle/>
            <a:p>
              <a:pPr algn="ctr"/>
              <a:r>
                <a:rPr lang="zh-CN" altLang="en-US" sz="1500" b="1" dirty="0" smtClean="0">
                  <a:solidFill>
                    <a:srgbClr val="002060"/>
                  </a:solidFill>
                  <a:latin typeface="微软雅黑" panose="020B0503020204020204" pitchFamily="34" charset="-122"/>
                  <a:ea typeface="微软雅黑" panose="020B0503020204020204" pitchFamily="34" charset="-122"/>
                </a:rPr>
                <a:t>第一阶段</a:t>
              </a:r>
              <a:endParaRPr lang="zh-CN" altLang="en-US" sz="1500" b="1" dirty="0">
                <a:solidFill>
                  <a:srgbClr val="002060"/>
                </a:solidFill>
                <a:latin typeface="微软雅黑" panose="020B0503020204020204" pitchFamily="34" charset="-122"/>
                <a:ea typeface="微软雅黑" panose="020B0503020204020204" pitchFamily="34" charset="-122"/>
              </a:endParaRPr>
            </a:p>
          </p:txBody>
        </p:sp>
      </p:grpSp>
      <p:grpSp>
        <p:nvGrpSpPr>
          <p:cNvPr id="82" name="组合 81"/>
          <p:cNvGrpSpPr/>
          <p:nvPr/>
        </p:nvGrpSpPr>
        <p:grpSpPr>
          <a:xfrm>
            <a:off x="4100164" y="2882327"/>
            <a:ext cx="1697385" cy="1697385"/>
            <a:chOff x="1278794" y="3334906"/>
            <a:chExt cx="914014" cy="914014"/>
          </a:xfrm>
        </p:grpSpPr>
        <p:grpSp>
          <p:nvGrpSpPr>
            <p:cNvPr id="83" name="组合 37"/>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86" name="椭圆 8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84" name="TextBox 83"/>
            <p:cNvSpPr txBox="1"/>
            <p:nvPr/>
          </p:nvSpPr>
          <p:spPr>
            <a:xfrm>
              <a:off x="1477940" y="3740516"/>
              <a:ext cx="513771" cy="174019"/>
            </a:xfrm>
            <a:prstGeom prst="rect">
              <a:avLst/>
            </a:prstGeom>
            <a:noFill/>
          </p:spPr>
          <p:txBody>
            <a:bodyPr wrap="none" rtlCol="0">
              <a:spAutoFit/>
            </a:bodyPr>
            <a:lstStyle/>
            <a:p>
              <a:pPr algn="ctr"/>
              <a:r>
                <a:rPr lang="zh-CN" altLang="en-US" sz="1500" b="1" dirty="0" smtClean="0">
                  <a:solidFill>
                    <a:schemeClr val="tx2">
                      <a:lumMod val="75000"/>
                    </a:schemeClr>
                  </a:solidFill>
                  <a:latin typeface="微软雅黑" panose="020B0503020204020204" pitchFamily="34" charset="-122"/>
                  <a:ea typeface="微软雅黑" panose="020B0503020204020204" pitchFamily="34" charset="-122"/>
                </a:rPr>
                <a:t>第二阶段</a:t>
              </a:r>
              <a:endParaRPr lang="zh-CN" altLang="en-US" sz="1500" b="1" dirty="0">
                <a:solidFill>
                  <a:schemeClr val="tx2">
                    <a:lumMod val="75000"/>
                  </a:schemeClr>
                </a:solidFill>
                <a:latin typeface="微软雅黑" panose="020B0503020204020204" pitchFamily="34" charset="-122"/>
                <a:ea typeface="微软雅黑" panose="020B0503020204020204" pitchFamily="34" charset="-122"/>
              </a:endParaRPr>
            </a:p>
          </p:txBody>
        </p:sp>
      </p:grpSp>
      <p:grpSp>
        <p:nvGrpSpPr>
          <p:cNvPr id="87" name="组合 86"/>
          <p:cNvGrpSpPr/>
          <p:nvPr/>
        </p:nvGrpSpPr>
        <p:grpSpPr>
          <a:xfrm>
            <a:off x="6457618" y="2878617"/>
            <a:ext cx="1697385" cy="1697385"/>
            <a:chOff x="1278794" y="3334906"/>
            <a:chExt cx="914014" cy="914014"/>
          </a:xfrm>
        </p:grpSpPr>
        <p:grpSp>
          <p:nvGrpSpPr>
            <p:cNvPr id="88" name="组合 42"/>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91" name="椭圆 9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89" name="TextBox 88"/>
            <p:cNvSpPr txBox="1"/>
            <p:nvPr/>
          </p:nvSpPr>
          <p:spPr>
            <a:xfrm>
              <a:off x="1477940" y="3742514"/>
              <a:ext cx="513771" cy="174019"/>
            </a:xfrm>
            <a:prstGeom prst="rect">
              <a:avLst/>
            </a:prstGeom>
            <a:noFill/>
          </p:spPr>
          <p:txBody>
            <a:bodyPr wrap="none" rtlCol="0">
              <a:spAutoFit/>
            </a:bodyPr>
            <a:lstStyle/>
            <a:p>
              <a:pPr algn="ctr"/>
              <a:r>
                <a:rPr lang="zh-CN" altLang="en-US" sz="1500" b="1" dirty="0" smtClean="0">
                  <a:solidFill>
                    <a:schemeClr val="tx2">
                      <a:lumMod val="75000"/>
                    </a:schemeClr>
                  </a:solidFill>
                  <a:latin typeface="微软雅黑" panose="020B0503020204020204" pitchFamily="34" charset="-122"/>
                  <a:ea typeface="微软雅黑" panose="020B0503020204020204" pitchFamily="34" charset="-122"/>
                </a:rPr>
                <a:t>第三阶段</a:t>
              </a:r>
              <a:endParaRPr lang="zh-CN" altLang="en-US" sz="1500" b="1" dirty="0">
                <a:solidFill>
                  <a:schemeClr val="tx2">
                    <a:lumMod val="75000"/>
                  </a:schemeClr>
                </a:solidFill>
                <a:latin typeface="微软雅黑" panose="020B0503020204020204" pitchFamily="34" charset="-122"/>
                <a:ea typeface="微软雅黑" panose="020B0503020204020204" pitchFamily="34" charset="-122"/>
              </a:endParaRPr>
            </a:p>
          </p:txBody>
        </p:sp>
      </p:grpSp>
      <p:grpSp>
        <p:nvGrpSpPr>
          <p:cNvPr id="92" name="组合 91"/>
          <p:cNvGrpSpPr/>
          <p:nvPr/>
        </p:nvGrpSpPr>
        <p:grpSpPr>
          <a:xfrm>
            <a:off x="8815072" y="2885492"/>
            <a:ext cx="1697385" cy="1697385"/>
            <a:chOff x="1278794" y="3334906"/>
            <a:chExt cx="914014" cy="914014"/>
          </a:xfrm>
        </p:grpSpPr>
        <p:grpSp>
          <p:nvGrpSpPr>
            <p:cNvPr id="93" name="组合 47"/>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95" name="同心圆 9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96" name="椭圆 9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94" name="TextBox 93"/>
            <p:cNvSpPr txBox="1"/>
            <p:nvPr/>
          </p:nvSpPr>
          <p:spPr>
            <a:xfrm>
              <a:off x="1477940" y="3738812"/>
              <a:ext cx="513771" cy="174019"/>
            </a:xfrm>
            <a:prstGeom prst="rect">
              <a:avLst/>
            </a:prstGeom>
            <a:noFill/>
          </p:spPr>
          <p:txBody>
            <a:bodyPr wrap="none" rtlCol="0">
              <a:spAutoFit/>
            </a:bodyPr>
            <a:lstStyle/>
            <a:p>
              <a:pPr algn="ctr"/>
              <a:r>
                <a:rPr lang="zh-CN" altLang="en-US" sz="1500" b="1" dirty="0" smtClean="0">
                  <a:solidFill>
                    <a:schemeClr val="tx2">
                      <a:lumMod val="75000"/>
                    </a:schemeClr>
                  </a:solidFill>
                  <a:latin typeface="微软雅黑" panose="020B0503020204020204" pitchFamily="34" charset="-122"/>
                  <a:ea typeface="微软雅黑" panose="020B0503020204020204" pitchFamily="34" charset="-122"/>
                </a:rPr>
                <a:t>第四阶段</a:t>
              </a:r>
              <a:endParaRPr lang="zh-CN" altLang="en-US" sz="1500" b="1" dirty="0">
                <a:solidFill>
                  <a:schemeClr val="tx2">
                    <a:lumMod val="75000"/>
                  </a:schemeClr>
                </a:solidFill>
                <a:latin typeface="微软雅黑" panose="020B0503020204020204" pitchFamily="34" charset="-122"/>
                <a:ea typeface="微软雅黑" panose="020B0503020204020204" pitchFamily="34" charset="-122"/>
              </a:endParaRPr>
            </a:p>
          </p:txBody>
        </p:sp>
      </p:grpSp>
      <p:sp>
        <p:nvSpPr>
          <p:cNvPr id="97" name="椭圆 96"/>
          <p:cNvSpPr/>
          <p:nvPr/>
        </p:nvSpPr>
        <p:spPr>
          <a:xfrm>
            <a:off x="1582707" y="2734601"/>
            <a:ext cx="645364" cy="645364"/>
          </a:xfrm>
          <a:prstGeom prst="ellipse">
            <a:avLst/>
          </a:prstGeom>
          <a:solidFill>
            <a:schemeClr val="tx2">
              <a:lumMod val="7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98" name="椭圆 97"/>
          <p:cNvSpPr/>
          <p:nvPr/>
        </p:nvSpPr>
        <p:spPr>
          <a:xfrm>
            <a:off x="4137210" y="2734601"/>
            <a:ext cx="645364" cy="645364"/>
          </a:xfrm>
          <a:prstGeom prst="ellipse">
            <a:avLst/>
          </a:prstGeom>
          <a:solidFill>
            <a:schemeClr val="tx2">
              <a:lumMod val="7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99" name="椭圆 98"/>
          <p:cNvSpPr/>
          <p:nvPr/>
        </p:nvSpPr>
        <p:spPr>
          <a:xfrm>
            <a:off x="6529626" y="2741146"/>
            <a:ext cx="645364" cy="645364"/>
          </a:xfrm>
          <a:prstGeom prst="ellipse">
            <a:avLst/>
          </a:prstGeom>
          <a:solidFill>
            <a:schemeClr val="tx2">
              <a:lumMod val="7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100" name="椭圆 99"/>
          <p:cNvSpPr/>
          <p:nvPr/>
        </p:nvSpPr>
        <p:spPr>
          <a:xfrm>
            <a:off x="8903119" y="2741146"/>
            <a:ext cx="645364" cy="645364"/>
          </a:xfrm>
          <a:prstGeom prst="ellipse">
            <a:avLst/>
          </a:prstGeom>
          <a:solidFill>
            <a:schemeClr val="tx2">
              <a:lumMod val="7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101" name="Freeform 34"/>
          <p:cNvSpPr>
            <a:spLocks noEditPoints="1"/>
          </p:cNvSpPr>
          <p:nvPr/>
        </p:nvSpPr>
        <p:spPr bwMode="auto">
          <a:xfrm>
            <a:off x="1759260" y="2885492"/>
            <a:ext cx="334257" cy="343054"/>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bg1"/>
          </a:solidFill>
          <a:ln>
            <a:noFill/>
          </a:ln>
        </p:spPr>
        <p:txBody>
          <a:bodyPr vert="horz" wrap="square" lIns="91440" tIns="45720" rIns="91440" bIns="45720" numCol="1" anchor="t" anchorCtr="0" compatLnSpc="1"/>
          <a:lstStyle/>
          <a:p>
            <a:endParaRPr lang="zh-CN" altLang="en-US" sz="1500"/>
          </a:p>
        </p:txBody>
      </p:sp>
      <p:sp>
        <p:nvSpPr>
          <p:cNvPr id="102" name="Freeform 26"/>
          <p:cNvSpPr>
            <a:spLocks noEditPoints="1"/>
          </p:cNvSpPr>
          <p:nvPr/>
        </p:nvSpPr>
        <p:spPr bwMode="auto">
          <a:xfrm>
            <a:off x="4306998" y="2906242"/>
            <a:ext cx="305788" cy="302082"/>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chemeClr val="bg1"/>
          </a:solidFill>
          <a:ln>
            <a:noFill/>
          </a:ln>
        </p:spPr>
        <p:txBody>
          <a:bodyPr vert="horz" wrap="square" lIns="91440" tIns="45720" rIns="91440" bIns="45720" numCol="1" anchor="t" anchorCtr="0" compatLnSpc="1"/>
          <a:lstStyle/>
          <a:p>
            <a:endParaRPr lang="zh-CN" altLang="en-US" sz="1500"/>
          </a:p>
        </p:txBody>
      </p:sp>
      <p:sp>
        <p:nvSpPr>
          <p:cNvPr id="103" name="Freeform 35"/>
          <p:cNvSpPr>
            <a:spLocks noEditPoints="1"/>
          </p:cNvSpPr>
          <p:nvPr/>
        </p:nvSpPr>
        <p:spPr bwMode="auto">
          <a:xfrm>
            <a:off x="9091825" y="2922538"/>
            <a:ext cx="294065" cy="318039"/>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bg1"/>
          </a:solidFill>
          <a:ln>
            <a:noFill/>
          </a:ln>
        </p:spPr>
        <p:txBody>
          <a:bodyPr vert="horz" wrap="square" lIns="91440" tIns="45720" rIns="91440" bIns="45720" numCol="1" anchor="t" anchorCtr="0" compatLnSpc="1"/>
          <a:lstStyle/>
          <a:p>
            <a:endParaRPr lang="zh-CN" altLang="en-US" sz="1500"/>
          </a:p>
        </p:txBody>
      </p:sp>
      <p:sp>
        <p:nvSpPr>
          <p:cNvPr id="104" name="Freeform 20"/>
          <p:cNvSpPr>
            <a:spLocks noEditPoints="1"/>
          </p:cNvSpPr>
          <p:nvPr/>
        </p:nvSpPr>
        <p:spPr bwMode="auto">
          <a:xfrm>
            <a:off x="6719100" y="2878617"/>
            <a:ext cx="287664" cy="361960"/>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bg1"/>
          </a:solidFill>
          <a:ln>
            <a:noFill/>
          </a:ln>
        </p:spPr>
        <p:txBody>
          <a:bodyPr vert="horz" wrap="square" lIns="91440" tIns="45720" rIns="91440" bIns="45720" numCol="1" anchor="t" anchorCtr="0" compatLnSpc="1"/>
          <a:lstStyle/>
          <a:p>
            <a:endParaRPr lang="zh-CN" altLang="en-US" sz="1500"/>
          </a:p>
        </p:txBody>
      </p:sp>
      <p:sp>
        <p:nvSpPr>
          <p:cNvPr id="47" name="TextBox 46"/>
          <p:cNvSpPr txBox="1"/>
          <p:nvPr/>
        </p:nvSpPr>
        <p:spPr>
          <a:xfrm>
            <a:off x="4083037" y="4780763"/>
            <a:ext cx="1785950" cy="1615827"/>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400" dirty="0">
                <a:solidFill>
                  <a:schemeClr val="tx1">
                    <a:lumMod val="75000"/>
                    <a:lumOff val="25000"/>
                  </a:schemeClr>
                </a:solidFill>
              </a:rPr>
              <a:t>点击输入简要文字内容，文字内容需概括精炼，不用多余的文字修饰，言简意赅的说明分项内容</a:t>
            </a:r>
            <a:r>
              <a:rPr lang="en-US" altLang="zh-CN" sz="1400" dirty="0">
                <a:solidFill>
                  <a:schemeClr val="tx1">
                    <a:lumMod val="75000"/>
                    <a:lumOff val="25000"/>
                  </a:schemeClr>
                </a:solidFill>
              </a:rPr>
              <a:t>……</a:t>
            </a:r>
          </a:p>
        </p:txBody>
      </p:sp>
      <p:sp>
        <p:nvSpPr>
          <p:cNvPr id="48" name="TextBox 47"/>
          <p:cNvSpPr txBox="1"/>
          <p:nvPr/>
        </p:nvSpPr>
        <p:spPr>
          <a:xfrm>
            <a:off x="6369053" y="4736572"/>
            <a:ext cx="1785950" cy="1615827"/>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400" dirty="0">
                <a:solidFill>
                  <a:schemeClr val="tx1">
                    <a:lumMod val="75000"/>
                    <a:lumOff val="25000"/>
                  </a:schemeClr>
                </a:solidFill>
              </a:rPr>
              <a:t>点击输入简要文字内容，文字内容需概括精炼，不用多余的文字修饰，言简意赅的说明分项内容</a:t>
            </a:r>
            <a:r>
              <a:rPr lang="en-US" altLang="zh-CN" sz="1400" dirty="0">
                <a:solidFill>
                  <a:schemeClr val="tx1">
                    <a:lumMod val="75000"/>
                    <a:lumOff val="25000"/>
                  </a:schemeClr>
                </a:solidFill>
              </a:rPr>
              <a:t>……</a:t>
            </a:r>
          </a:p>
        </p:txBody>
      </p:sp>
      <p:sp>
        <p:nvSpPr>
          <p:cNvPr id="49" name="TextBox 48"/>
          <p:cNvSpPr txBox="1"/>
          <p:nvPr/>
        </p:nvSpPr>
        <p:spPr>
          <a:xfrm>
            <a:off x="8797945" y="4665134"/>
            <a:ext cx="1785950" cy="1615827"/>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400" dirty="0">
                <a:solidFill>
                  <a:schemeClr val="tx1">
                    <a:lumMod val="75000"/>
                    <a:lumOff val="25000"/>
                  </a:schemeClr>
                </a:solidFill>
              </a:rPr>
              <a:t>点击输入简要文字内容，文字内容需概括精炼，不用多余的文字修饰，言简意赅的说明分项内容</a:t>
            </a:r>
            <a:r>
              <a:rPr lang="en-US" altLang="zh-CN" sz="1400" dirty="0">
                <a:solidFill>
                  <a:schemeClr val="tx1">
                    <a:lumMod val="75000"/>
                    <a:lumOff val="25000"/>
                  </a:schemeClr>
                </a:solidFill>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
                                        <p:tgtEl>
                                          <p:spTgt spid="29"/>
                                        </p:tgtEl>
                                      </p:cBhvr>
                                    </p:animEffect>
                                  </p:childTnLst>
                                </p:cTn>
                              </p:par>
                            </p:childTnLst>
                          </p:cTn>
                        </p:par>
                        <p:par>
                          <p:cTn id="8" fill="hold">
                            <p:stCondLst>
                              <p:cond delay="500"/>
                            </p:stCondLst>
                            <p:childTnLst>
                              <p:par>
                                <p:cTn id="9" presetID="2" presetClass="entr" presetSubtype="4" accel="61000" fill="hold" nodeType="afterEffect">
                                  <p:stCondLst>
                                    <p:cond delay="0"/>
                                  </p:stCondLst>
                                  <p:childTnLst>
                                    <p:set>
                                      <p:cBhvr>
                                        <p:cTn id="10" dur="1" fill="hold">
                                          <p:stCondLst>
                                            <p:cond delay="0"/>
                                          </p:stCondLst>
                                        </p:cTn>
                                        <p:tgtEl>
                                          <p:spTgt spid="77"/>
                                        </p:tgtEl>
                                        <p:attrNameLst>
                                          <p:attrName>style.visibility</p:attrName>
                                        </p:attrNameLst>
                                      </p:cBhvr>
                                      <p:to>
                                        <p:strVal val="visible"/>
                                      </p:to>
                                    </p:set>
                                    <p:anim calcmode="lin" valueType="num">
                                      <p:cBhvr additive="base">
                                        <p:cTn id="11" dur="1300" fill="hold"/>
                                        <p:tgtEl>
                                          <p:spTgt spid="77"/>
                                        </p:tgtEl>
                                        <p:attrNameLst>
                                          <p:attrName>ppt_x</p:attrName>
                                        </p:attrNameLst>
                                      </p:cBhvr>
                                      <p:tavLst>
                                        <p:tav tm="0">
                                          <p:val>
                                            <p:strVal val="#ppt_x"/>
                                          </p:val>
                                        </p:tav>
                                        <p:tav tm="100000">
                                          <p:val>
                                            <p:strVal val="#ppt_x"/>
                                          </p:val>
                                        </p:tav>
                                      </p:tavLst>
                                    </p:anim>
                                    <p:anim calcmode="lin" valueType="num">
                                      <p:cBhvr additive="base">
                                        <p:cTn id="12" dur="1300" fill="hold"/>
                                        <p:tgtEl>
                                          <p:spTgt spid="77"/>
                                        </p:tgtEl>
                                        <p:attrNameLst>
                                          <p:attrName>ppt_y</p:attrName>
                                        </p:attrNameLst>
                                      </p:cBhvr>
                                      <p:tavLst>
                                        <p:tav tm="0">
                                          <p:val>
                                            <p:strVal val="1+#ppt_h/2"/>
                                          </p:val>
                                        </p:tav>
                                        <p:tav tm="100000">
                                          <p:val>
                                            <p:strVal val="#ppt_y"/>
                                          </p:val>
                                        </p:tav>
                                      </p:tavLst>
                                    </p:anim>
                                  </p:childTnLst>
                                </p:cTn>
                              </p:par>
                              <p:par>
                                <p:cTn id="13" presetID="2" presetClass="entr" presetSubtype="1" accel="61000" fill="hold" nodeType="withEffect">
                                  <p:stCondLst>
                                    <p:cond delay="100"/>
                                  </p:stCondLst>
                                  <p:childTnLst>
                                    <p:set>
                                      <p:cBhvr>
                                        <p:cTn id="14" dur="1" fill="hold">
                                          <p:stCondLst>
                                            <p:cond delay="0"/>
                                          </p:stCondLst>
                                        </p:cTn>
                                        <p:tgtEl>
                                          <p:spTgt spid="82"/>
                                        </p:tgtEl>
                                        <p:attrNameLst>
                                          <p:attrName>style.visibility</p:attrName>
                                        </p:attrNameLst>
                                      </p:cBhvr>
                                      <p:to>
                                        <p:strVal val="visible"/>
                                      </p:to>
                                    </p:set>
                                    <p:anim calcmode="lin" valueType="num">
                                      <p:cBhvr additive="base">
                                        <p:cTn id="15" dur="1300" fill="hold"/>
                                        <p:tgtEl>
                                          <p:spTgt spid="82"/>
                                        </p:tgtEl>
                                        <p:attrNameLst>
                                          <p:attrName>ppt_x</p:attrName>
                                        </p:attrNameLst>
                                      </p:cBhvr>
                                      <p:tavLst>
                                        <p:tav tm="0">
                                          <p:val>
                                            <p:strVal val="#ppt_x"/>
                                          </p:val>
                                        </p:tav>
                                        <p:tav tm="100000">
                                          <p:val>
                                            <p:strVal val="#ppt_x"/>
                                          </p:val>
                                        </p:tav>
                                      </p:tavLst>
                                    </p:anim>
                                    <p:anim calcmode="lin" valueType="num">
                                      <p:cBhvr additive="base">
                                        <p:cTn id="16" dur="1300" fill="hold"/>
                                        <p:tgtEl>
                                          <p:spTgt spid="82"/>
                                        </p:tgtEl>
                                        <p:attrNameLst>
                                          <p:attrName>ppt_y</p:attrName>
                                        </p:attrNameLst>
                                      </p:cBhvr>
                                      <p:tavLst>
                                        <p:tav tm="0">
                                          <p:val>
                                            <p:strVal val="0-#ppt_h/2"/>
                                          </p:val>
                                        </p:tav>
                                        <p:tav tm="100000">
                                          <p:val>
                                            <p:strVal val="#ppt_y"/>
                                          </p:val>
                                        </p:tav>
                                      </p:tavLst>
                                    </p:anim>
                                  </p:childTnLst>
                                </p:cTn>
                              </p:par>
                              <p:par>
                                <p:cTn id="17" presetID="2" presetClass="entr" presetSubtype="1" accel="61000" fill="hold" nodeType="withEffect">
                                  <p:stCondLst>
                                    <p:cond delay="200"/>
                                  </p:stCondLst>
                                  <p:childTnLst>
                                    <p:set>
                                      <p:cBhvr>
                                        <p:cTn id="18" dur="1" fill="hold">
                                          <p:stCondLst>
                                            <p:cond delay="0"/>
                                          </p:stCondLst>
                                        </p:cTn>
                                        <p:tgtEl>
                                          <p:spTgt spid="87"/>
                                        </p:tgtEl>
                                        <p:attrNameLst>
                                          <p:attrName>style.visibility</p:attrName>
                                        </p:attrNameLst>
                                      </p:cBhvr>
                                      <p:to>
                                        <p:strVal val="visible"/>
                                      </p:to>
                                    </p:set>
                                    <p:anim calcmode="lin" valueType="num">
                                      <p:cBhvr additive="base">
                                        <p:cTn id="19" dur="1300" fill="hold"/>
                                        <p:tgtEl>
                                          <p:spTgt spid="87"/>
                                        </p:tgtEl>
                                        <p:attrNameLst>
                                          <p:attrName>ppt_x</p:attrName>
                                        </p:attrNameLst>
                                      </p:cBhvr>
                                      <p:tavLst>
                                        <p:tav tm="0">
                                          <p:val>
                                            <p:strVal val="#ppt_x"/>
                                          </p:val>
                                        </p:tav>
                                        <p:tav tm="100000">
                                          <p:val>
                                            <p:strVal val="#ppt_x"/>
                                          </p:val>
                                        </p:tav>
                                      </p:tavLst>
                                    </p:anim>
                                    <p:anim calcmode="lin" valueType="num">
                                      <p:cBhvr additive="base">
                                        <p:cTn id="20" dur="1300" fill="hold"/>
                                        <p:tgtEl>
                                          <p:spTgt spid="87"/>
                                        </p:tgtEl>
                                        <p:attrNameLst>
                                          <p:attrName>ppt_y</p:attrName>
                                        </p:attrNameLst>
                                      </p:cBhvr>
                                      <p:tavLst>
                                        <p:tav tm="0">
                                          <p:val>
                                            <p:strVal val="0-#ppt_h/2"/>
                                          </p:val>
                                        </p:tav>
                                        <p:tav tm="100000">
                                          <p:val>
                                            <p:strVal val="#ppt_y"/>
                                          </p:val>
                                        </p:tav>
                                      </p:tavLst>
                                    </p:anim>
                                  </p:childTnLst>
                                </p:cTn>
                              </p:par>
                              <p:par>
                                <p:cTn id="21" presetID="2" presetClass="entr" presetSubtype="4" accel="61000" fill="hold" nodeType="withEffect">
                                  <p:stCondLst>
                                    <p:cond delay="300"/>
                                  </p:stCondLst>
                                  <p:childTnLst>
                                    <p:set>
                                      <p:cBhvr>
                                        <p:cTn id="22" dur="1" fill="hold">
                                          <p:stCondLst>
                                            <p:cond delay="0"/>
                                          </p:stCondLst>
                                        </p:cTn>
                                        <p:tgtEl>
                                          <p:spTgt spid="92"/>
                                        </p:tgtEl>
                                        <p:attrNameLst>
                                          <p:attrName>style.visibility</p:attrName>
                                        </p:attrNameLst>
                                      </p:cBhvr>
                                      <p:to>
                                        <p:strVal val="visible"/>
                                      </p:to>
                                    </p:set>
                                    <p:anim calcmode="lin" valueType="num">
                                      <p:cBhvr additive="base">
                                        <p:cTn id="23" dur="1300" fill="hold"/>
                                        <p:tgtEl>
                                          <p:spTgt spid="92"/>
                                        </p:tgtEl>
                                        <p:attrNameLst>
                                          <p:attrName>ppt_x</p:attrName>
                                        </p:attrNameLst>
                                      </p:cBhvr>
                                      <p:tavLst>
                                        <p:tav tm="0">
                                          <p:val>
                                            <p:strVal val="#ppt_x"/>
                                          </p:val>
                                        </p:tav>
                                        <p:tav tm="100000">
                                          <p:val>
                                            <p:strVal val="#ppt_x"/>
                                          </p:val>
                                        </p:tav>
                                      </p:tavLst>
                                    </p:anim>
                                    <p:anim calcmode="lin" valueType="num">
                                      <p:cBhvr additive="base">
                                        <p:cTn id="24" dur="1300" fill="hold"/>
                                        <p:tgtEl>
                                          <p:spTgt spid="92"/>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4" accel="46100" fill="hold" grpId="0" nodeType="afterEffect">
                                  <p:stCondLst>
                                    <p:cond delay="0"/>
                                  </p:stCondLst>
                                  <p:childTnLst>
                                    <p:set>
                                      <p:cBhvr>
                                        <p:cTn id="27" dur="1" fill="hold">
                                          <p:stCondLst>
                                            <p:cond delay="0"/>
                                          </p:stCondLst>
                                        </p:cTn>
                                        <p:tgtEl>
                                          <p:spTgt spid="97"/>
                                        </p:tgtEl>
                                        <p:attrNameLst>
                                          <p:attrName>style.visibility</p:attrName>
                                        </p:attrNameLst>
                                      </p:cBhvr>
                                      <p:to>
                                        <p:strVal val="visible"/>
                                      </p:to>
                                    </p:set>
                                    <p:anim calcmode="lin" valueType="num">
                                      <p:cBhvr additive="base">
                                        <p:cTn id="28" dur="1300" fill="hold"/>
                                        <p:tgtEl>
                                          <p:spTgt spid="97"/>
                                        </p:tgtEl>
                                        <p:attrNameLst>
                                          <p:attrName>ppt_x</p:attrName>
                                        </p:attrNameLst>
                                      </p:cBhvr>
                                      <p:tavLst>
                                        <p:tav tm="0">
                                          <p:val>
                                            <p:strVal val="#ppt_x"/>
                                          </p:val>
                                        </p:tav>
                                        <p:tav tm="100000">
                                          <p:val>
                                            <p:strVal val="#ppt_x"/>
                                          </p:val>
                                        </p:tav>
                                      </p:tavLst>
                                    </p:anim>
                                    <p:anim calcmode="lin" valueType="num">
                                      <p:cBhvr additive="base">
                                        <p:cTn id="29" dur="1300" fill="hold"/>
                                        <p:tgtEl>
                                          <p:spTgt spid="97"/>
                                        </p:tgtEl>
                                        <p:attrNameLst>
                                          <p:attrName>ppt_y</p:attrName>
                                        </p:attrNameLst>
                                      </p:cBhvr>
                                      <p:tavLst>
                                        <p:tav tm="0">
                                          <p:val>
                                            <p:strVal val="1+#ppt_h/2"/>
                                          </p:val>
                                        </p:tav>
                                        <p:tav tm="100000">
                                          <p:val>
                                            <p:strVal val="#ppt_y"/>
                                          </p:val>
                                        </p:tav>
                                      </p:tavLst>
                                    </p:anim>
                                  </p:childTnLst>
                                </p:cTn>
                              </p:par>
                              <p:par>
                                <p:cTn id="30" presetID="2" presetClass="entr" presetSubtype="1" accel="46100" fill="hold" grpId="0" nodeType="withEffect">
                                  <p:stCondLst>
                                    <p:cond delay="100"/>
                                  </p:stCondLst>
                                  <p:childTnLst>
                                    <p:set>
                                      <p:cBhvr>
                                        <p:cTn id="31" dur="1" fill="hold">
                                          <p:stCondLst>
                                            <p:cond delay="0"/>
                                          </p:stCondLst>
                                        </p:cTn>
                                        <p:tgtEl>
                                          <p:spTgt spid="98"/>
                                        </p:tgtEl>
                                        <p:attrNameLst>
                                          <p:attrName>style.visibility</p:attrName>
                                        </p:attrNameLst>
                                      </p:cBhvr>
                                      <p:to>
                                        <p:strVal val="visible"/>
                                      </p:to>
                                    </p:set>
                                    <p:anim calcmode="lin" valueType="num">
                                      <p:cBhvr additive="base">
                                        <p:cTn id="32" dur="1300" fill="hold"/>
                                        <p:tgtEl>
                                          <p:spTgt spid="98"/>
                                        </p:tgtEl>
                                        <p:attrNameLst>
                                          <p:attrName>ppt_x</p:attrName>
                                        </p:attrNameLst>
                                      </p:cBhvr>
                                      <p:tavLst>
                                        <p:tav tm="0">
                                          <p:val>
                                            <p:strVal val="#ppt_x"/>
                                          </p:val>
                                        </p:tav>
                                        <p:tav tm="100000">
                                          <p:val>
                                            <p:strVal val="#ppt_x"/>
                                          </p:val>
                                        </p:tav>
                                      </p:tavLst>
                                    </p:anim>
                                    <p:anim calcmode="lin" valueType="num">
                                      <p:cBhvr additive="base">
                                        <p:cTn id="33" dur="1300" fill="hold"/>
                                        <p:tgtEl>
                                          <p:spTgt spid="98"/>
                                        </p:tgtEl>
                                        <p:attrNameLst>
                                          <p:attrName>ppt_y</p:attrName>
                                        </p:attrNameLst>
                                      </p:cBhvr>
                                      <p:tavLst>
                                        <p:tav tm="0">
                                          <p:val>
                                            <p:strVal val="0-#ppt_h/2"/>
                                          </p:val>
                                        </p:tav>
                                        <p:tav tm="100000">
                                          <p:val>
                                            <p:strVal val="#ppt_y"/>
                                          </p:val>
                                        </p:tav>
                                      </p:tavLst>
                                    </p:anim>
                                  </p:childTnLst>
                                </p:cTn>
                              </p:par>
                              <p:par>
                                <p:cTn id="34" presetID="2" presetClass="entr" presetSubtype="4" accel="46100" fill="hold" grpId="0" nodeType="withEffect">
                                  <p:stCondLst>
                                    <p:cond delay="200"/>
                                  </p:stCondLst>
                                  <p:childTnLst>
                                    <p:set>
                                      <p:cBhvr>
                                        <p:cTn id="35" dur="1" fill="hold">
                                          <p:stCondLst>
                                            <p:cond delay="0"/>
                                          </p:stCondLst>
                                        </p:cTn>
                                        <p:tgtEl>
                                          <p:spTgt spid="99"/>
                                        </p:tgtEl>
                                        <p:attrNameLst>
                                          <p:attrName>style.visibility</p:attrName>
                                        </p:attrNameLst>
                                      </p:cBhvr>
                                      <p:to>
                                        <p:strVal val="visible"/>
                                      </p:to>
                                    </p:set>
                                    <p:anim calcmode="lin" valueType="num">
                                      <p:cBhvr additive="base">
                                        <p:cTn id="36" dur="1300" fill="hold"/>
                                        <p:tgtEl>
                                          <p:spTgt spid="99"/>
                                        </p:tgtEl>
                                        <p:attrNameLst>
                                          <p:attrName>ppt_x</p:attrName>
                                        </p:attrNameLst>
                                      </p:cBhvr>
                                      <p:tavLst>
                                        <p:tav tm="0">
                                          <p:val>
                                            <p:strVal val="#ppt_x"/>
                                          </p:val>
                                        </p:tav>
                                        <p:tav tm="100000">
                                          <p:val>
                                            <p:strVal val="#ppt_x"/>
                                          </p:val>
                                        </p:tav>
                                      </p:tavLst>
                                    </p:anim>
                                    <p:anim calcmode="lin" valueType="num">
                                      <p:cBhvr additive="base">
                                        <p:cTn id="37" dur="1300" fill="hold"/>
                                        <p:tgtEl>
                                          <p:spTgt spid="99"/>
                                        </p:tgtEl>
                                        <p:attrNameLst>
                                          <p:attrName>ppt_y</p:attrName>
                                        </p:attrNameLst>
                                      </p:cBhvr>
                                      <p:tavLst>
                                        <p:tav tm="0">
                                          <p:val>
                                            <p:strVal val="1+#ppt_h/2"/>
                                          </p:val>
                                        </p:tav>
                                        <p:tav tm="100000">
                                          <p:val>
                                            <p:strVal val="#ppt_y"/>
                                          </p:val>
                                        </p:tav>
                                      </p:tavLst>
                                    </p:anim>
                                  </p:childTnLst>
                                </p:cTn>
                              </p:par>
                              <p:par>
                                <p:cTn id="38" presetID="2" presetClass="entr" presetSubtype="1" accel="46100" fill="hold" grpId="0" nodeType="withEffect">
                                  <p:stCondLst>
                                    <p:cond delay="300"/>
                                  </p:stCondLst>
                                  <p:childTnLst>
                                    <p:set>
                                      <p:cBhvr>
                                        <p:cTn id="39" dur="1" fill="hold">
                                          <p:stCondLst>
                                            <p:cond delay="0"/>
                                          </p:stCondLst>
                                        </p:cTn>
                                        <p:tgtEl>
                                          <p:spTgt spid="100"/>
                                        </p:tgtEl>
                                        <p:attrNameLst>
                                          <p:attrName>style.visibility</p:attrName>
                                        </p:attrNameLst>
                                      </p:cBhvr>
                                      <p:to>
                                        <p:strVal val="visible"/>
                                      </p:to>
                                    </p:set>
                                    <p:anim calcmode="lin" valueType="num">
                                      <p:cBhvr additive="base">
                                        <p:cTn id="40" dur="1300" fill="hold"/>
                                        <p:tgtEl>
                                          <p:spTgt spid="100"/>
                                        </p:tgtEl>
                                        <p:attrNameLst>
                                          <p:attrName>ppt_x</p:attrName>
                                        </p:attrNameLst>
                                      </p:cBhvr>
                                      <p:tavLst>
                                        <p:tav tm="0">
                                          <p:val>
                                            <p:strVal val="#ppt_x"/>
                                          </p:val>
                                        </p:tav>
                                        <p:tav tm="100000">
                                          <p:val>
                                            <p:strVal val="#ppt_x"/>
                                          </p:val>
                                        </p:tav>
                                      </p:tavLst>
                                    </p:anim>
                                    <p:anim calcmode="lin" valueType="num">
                                      <p:cBhvr additive="base">
                                        <p:cTn id="41" dur="1300" fill="hold"/>
                                        <p:tgtEl>
                                          <p:spTgt spid="100"/>
                                        </p:tgtEl>
                                        <p:attrNameLst>
                                          <p:attrName>ppt_y</p:attrName>
                                        </p:attrNameLst>
                                      </p:cBhvr>
                                      <p:tavLst>
                                        <p:tav tm="0">
                                          <p:val>
                                            <p:strVal val="0-#ppt_h/2"/>
                                          </p:val>
                                        </p:tav>
                                        <p:tav tm="100000">
                                          <p:val>
                                            <p:strVal val="#ppt_y"/>
                                          </p:val>
                                        </p:tav>
                                      </p:tavLst>
                                    </p:anim>
                                  </p:childTnLst>
                                </p:cTn>
                              </p:par>
                              <p:par>
                                <p:cTn id="42" presetID="31" presetClass="entr" presetSubtype="0" fill="hold" grpId="0" nodeType="withEffect">
                                  <p:stCondLst>
                                    <p:cond delay="400"/>
                                  </p:stCondLst>
                                  <p:childTnLst>
                                    <p:set>
                                      <p:cBhvr>
                                        <p:cTn id="43" dur="1" fill="hold">
                                          <p:stCondLst>
                                            <p:cond delay="0"/>
                                          </p:stCondLst>
                                        </p:cTn>
                                        <p:tgtEl>
                                          <p:spTgt spid="101"/>
                                        </p:tgtEl>
                                        <p:attrNameLst>
                                          <p:attrName>style.visibility</p:attrName>
                                        </p:attrNameLst>
                                      </p:cBhvr>
                                      <p:to>
                                        <p:strVal val="visible"/>
                                      </p:to>
                                    </p:set>
                                    <p:anim calcmode="lin" valueType="num">
                                      <p:cBhvr>
                                        <p:cTn id="44" dur="500" fill="hold"/>
                                        <p:tgtEl>
                                          <p:spTgt spid="101"/>
                                        </p:tgtEl>
                                        <p:attrNameLst>
                                          <p:attrName>ppt_w</p:attrName>
                                        </p:attrNameLst>
                                      </p:cBhvr>
                                      <p:tavLst>
                                        <p:tav tm="0">
                                          <p:val>
                                            <p:fltVal val="0"/>
                                          </p:val>
                                        </p:tav>
                                        <p:tav tm="100000">
                                          <p:val>
                                            <p:strVal val="#ppt_w"/>
                                          </p:val>
                                        </p:tav>
                                      </p:tavLst>
                                    </p:anim>
                                    <p:anim calcmode="lin" valueType="num">
                                      <p:cBhvr>
                                        <p:cTn id="45" dur="500" fill="hold"/>
                                        <p:tgtEl>
                                          <p:spTgt spid="101"/>
                                        </p:tgtEl>
                                        <p:attrNameLst>
                                          <p:attrName>ppt_h</p:attrName>
                                        </p:attrNameLst>
                                      </p:cBhvr>
                                      <p:tavLst>
                                        <p:tav tm="0">
                                          <p:val>
                                            <p:fltVal val="0"/>
                                          </p:val>
                                        </p:tav>
                                        <p:tav tm="100000">
                                          <p:val>
                                            <p:strVal val="#ppt_h"/>
                                          </p:val>
                                        </p:tav>
                                      </p:tavLst>
                                    </p:anim>
                                    <p:anim calcmode="lin" valueType="num">
                                      <p:cBhvr>
                                        <p:cTn id="46" dur="500" fill="hold"/>
                                        <p:tgtEl>
                                          <p:spTgt spid="101"/>
                                        </p:tgtEl>
                                        <p:attrNameLst>
                                          <p:attrName>style.rotation</p:attrName>
                                        </p:attrNameLst>
                                      </p:cBhvr>
                                      <p:tavLst>
                                        <p:tav tm="0">
                                          <p:val>
                                            <p:fltVal val="90"/>
                                          </p:val>
                                        </p:tav>
                                        <p:tav tm="100000">
                                          <p:val>
                                            <p:fltVal val="0"/>
                                          </p:val>
                                        </p:tav>
                                      </p:tavLst>
                                    </p:anim>
                                    <p:animEffect transition="in" filter="fade">
                                      <p:cBhvr>
                                        <p:cTn id="47" dur="500"/>
                                        <p:tgtEl>
                                          <p:spTgt spid="101"/>
                                        </p:tgtEl>
                                      </p:cBhvr>
                                    </p:animEffect>
                                  </p:childTnLst>
                                </p:cTn>
                              </p:par>
                              <p:par>
                                <p:cTn id="48" presetID="31" presetClass="entr" presetSubtype="0" fill="hold" grpId="0" nodeType="withEffect">
                                  <p:stCondLst>
                                    <p:cond delay="500"/>
                                  </p:stCondLst>
                                  <p:childTnLst>
                                    <p:set>
                                      <p:cBhvr>
                                        <p:cTn id="49" dur="1" fill="hold">
                                          <p:stCondLst>
                                            <p:cond delay="0"/>
                                          </p:stCondLst>
                                        </p:cTn>
                                        <p:tgtEl>
                                          <p:spTgt spid="102"/>
                                        </p:tgtEl>
                                        <p:attrNameLst>
                                          <p:attrName>style.visibility</p:attrName>
                                        </p:attrNameLst>
                                      </p:cBhvr>
                                      <p:to>
                                        <p:strVal val="visible"/>
                                      </p:to>
                                    </p:set>
                                    <p:anim calcmode="lin" valueType="num">
                                      <p:cBhvr>
                                        <p:cTn id="50" dur="500" fill="hold"/>
                                        <p:tgtEl>
                                          <p:spTgt spid="102"/>
                                        </p:tgtEl>
                                        <p:attrNameLst>
                                          <p:attrName>ppt_w</p:attrName>
                                        </p:attrNameLst>
                                      </p:cBhvr>
                                      <p:tavLst>
                                        <p:tav tm="0">
                                          <p:val>
                                            <p:fltVal val="0"/>
                                          </p:val>
                                        </p:tav>
                                        <p:tav tm="100000">
                                          <p:val>
                                            <p:strVal val="#ppt_w"/>
                                          </p:val>
                                        </p:tav>
                                      </p:tavLst>
                                    </p:anim>
                                    <p:anim calcmode="lin" valueType="num">
                                      <p:cBhvr>
                                        <p:cTn id="51" dur="500" fill="hold"/>
                                        <p:tgtEl>
                                          <p:spTgt spid="102"/>
                                        </p:tgtEl>
                                        <p:attrNameLst>
                                          <p:attrName>ppt_h</p:attrName>
                                        </p:attrNameLst>
                                      </p:cBhvr>
                                      <p:tavLst>
                                        <p:tav tm="0">
                                          <p:val>
                                            <p:fltVal val="0"/>
                                          </p:val>
                                        </p:tav>
                                        <p:tav tm="100000">
                                          <p:val>
                                            <p:strVal val="#ppt_h"/>
                                          </p:val>
                                        </p:tav>
                                      </p:tavLst>
                                    </p:anim>
                                    <p:anim calcmode="lin" valueType="num">
                                      <p:cBhvr>
                                        <p:cTn id="52" dur="500" fill="hold"/>
                                        <p:tgtEl>
                                          <p:spTgt spid="102"/>
                                        </p:tgtEl>
                                        <p:attrNameLst>
                                          <p:attrName>style.rotation</p:attrName>
                                        </p:attrNameLst>
                                      </p:cBhvr>
                                      <p:tavLst>
                                        <p:tav tm="0">
                                          <p:val>
                                            <p:fltVal val="90"/>
                                          </p:val>
                                        </p:tav>
                                        <p:tav tm="100000">
                                          <p:val>
                                            <p:fltVal val="0"/>
                                          </p:val>
                                        </p:tav>
                                      </p:tavLst>
                                    </p:anim>
                                    <p:animEffect transition="in" filter="fade">
                                      <p:cBhvr>
                                        <p:cTn id="53" dur="500"/>
                                        <p:tgtEl>
                                          <p:spTgt spid="102"/>
                                        </p:tgtEl>
                                      </p:cBhvr>
                                    </p:animEffect>
                                  </p:childTnLst>
                                </p:cTn>
                              </p:par>
                              <p:par>
                                <p:cTn id="54" presetID="31" presetClass="entr" presetSubtype="0" fill="hold" grpId="0" nodeType="withEffect">
                                  <p:stCondLst>
                                    <p:cond delay="600"/>
                                  </p:stCondLst>
                                  <p:childTnLst>
                                    <p:set>
                                      <p:cBhvr>
                                        <p:cTn id="55" dur="1" fill="hold">
                                          <p:stCondLst>
                                            <p:cond delay="0"/>
                                          </p:stCondLst>
                                        </p:cTn>
                                        <p:tgtEl>
                                          <p:spTgt spid="104"/>
                                        </p:tgtEl>
                                        <p:attrNameLst>
                                          <p:attrName>style.visibility</p:attrName>
                                        </p:attrNameLst>
                                      </p:cBhvr>
                                      <p:to>
                                        <p:strVal val="visible"/>
                                      </p:to>
                                    </p:set>
                                    <p:anim calcmode="lin" valueType="num">
                                      <p:cBhvr>
                                        <p:cTn id="56" dur="500" fill="hold"/>
                                        <p:tgtEl>
                                          <p:spTgt spid="104"/>
                                        </p:tgtEl>
                                        <p:attrNameLst>
                                          <p:attrName>ppt_w</p:attrName>
                                        </p:attrNameLst>
                                      </p:cBhvr>
                                      <p:tavLst>
                                        <p:tav tm="0">
                                          <p:val>
                                            <p:fltVal val="0"/>
                                          </p:val>
                                        </p:tav>
                                        <p:tav tm="100000">
                                          <p:val>
                                            <p:strVal val="#ppt_w"/>
                                          </p:val>
                                        </p:tav>
                                      </p:tavLst>
                                    </p:anim>
                                    <p:anim calcmode="lin" valueType="num">
                                      <p:cBhvr>
                                        <p:cTn id="57" dur="500" fill="hold"/>
                                        <p:tgtEl>
                                          <p:spTgt spid="104"/>
                                        </p:tgtEl>
                                        <p:attrNameLst>
                                          <p:attrName>ppt_h</p:attrName>
                                        </p:attrNameLst>
                                      </p:cBhvr>
                                      <p:tavLst>
                                        <p:tav tm="0">
                                          <p:val>
                                            <p:fltVal val="0"/>
                                          </p:val>
                                        </p:tav>
                                        <p:tav tm="100000">
                                          <p:val>
                                            <p:strVal val="#ppt_h"/>
                                          </p:val>
                                        </p:tav>
                                      </p:tavLst>
                                    </p:anim>
                                    <p:anim calcmode="lin" valueType="num">
                                      <p:cBhvr>
                                        <p:cTn id="58" dur="500" fill="hold"/>
                                        <p:tgtEl>
                                          <p:spTgt spid="104"/>
                                        </p:tgtEl>
                                        <p:attrNameLst>
                                          <p:attrName>style.rotation</p:attrName>
                                        </p:attrNameLst>
                                      </p:cBhvr>
                                      <p:tavLst>
                                        <p:tav tm="0">
                                          <p:val>
                                            <p:fltVal val="90"/>
                                          </p:val>
                                        </p:tav>
                                        <p:tav tm="100000">
                                          <p:val>
                                            <p:fltVal val="0"/>
                                          </p:val>
                                        </p:tav>
                                      </p:tavLst>
                                    </p:anim>
                                    <p:animEffect transition="in" filter="fade">
                                      <p:cBhvr>
                                        <p:cTn id="59" dur="500"/>
                                        <p:tgtEl>
                                          <p:spTgt spid="104"/>
                                        </p:tgtEl>
                                      </p:cBhvr>
                                    </p:animEffect>
                                  </p:childTnLst>
                                </p:cTn>
                              </p:par>
                              <p:par>
                                <p:cTn id="60" presetID="31" presetClass="entr" presetSubtype="0" fill="hold" grpId="0" nodeType="withEffect">
                                  <p:stCondLst>
                                    <p:cond delay="700"/>
                                  </p:stCondLst>
                                  <p:childTnLst>
                                    <p:set>
                                      <p:cBhvr>
                                        <p:cTn id="61" dur="1" fill="hold">
                                          <p:stCondLst>
                                            <p:cond delay="0"/>
                                          </p:stCondLst>
                                        </p:cTn>
                                        <p:tgtEl>
                                          <p:spTgt spid="103"/>
                                        </p:tgtEl>
                                        <p:attrNameLst>
                                          <p:attrName>style.visibility</p:attrName>
                                        </p:attrNameLst>
                                      </p:cBhvr>
                                      <p:to>
                                        <p:strVal val="visible"/>
                                      </p:to>
                                    </p:set>
                                    <p:anim calcmode="lin" valueType="num">
                                      <p:cBhvr>
                                        <p:cTn id="62" dur="500" fill="hold"/>
                                        <p:tgtEl>
                                          <p:spTgt spid="103"/>
                                        </p:tgtEl>
                                        <p:attrNameLst>
                                          <p:attrName>ppt_w</p:attrName>
                                        </p:attrNameLst>
                                      </p:cBhvr>
                                      <p:tavLst>
                                        <p:tav tm="0">
                                          <p:val>
                                            <p:fltVal val="0"/>
                                          </p:val>
                                        </p:tav>
                                        <p:tav tm="100000">
                                          <p:val>
                                            <p:strVal val="#ppt_w"/>
                                          </p:val>
                                        </p:tav>
                                      </p:tavLst>
                                    </p:anim>
                                    <p:anim calcmode="lin" valueType="num">
                                      <p:cBhvr>
                                        <p:cTn id="63" dur="500" fill="hold"/>
                                        <p:tgtEl>
                                          <p:spTgt spid="103"/>
                                        </p:tgtEl>
                                        <p:attrNameLst>
                                          <p:attrName>ppt_h</p:attrName>
                                        </p:attrNameLst>
                                      </p:cBhvr>
                                      <p:tavLst>
                                        <p:tav tm="0">
                                          <p:val>
                                            <p:fltVal val="0"/>
                                          </p:val>
                                        </p:tav>
                                        <p:tav tm="100000">
                                          <p:val>
                                            <p:strVal val="#ppt_h"/>
                                          </p:val>
                                        </p:tav>
                                      </p:tavLst>
                                    </p:anim>
                                    <p:anim calcmode="lin" valueType="num">
                                      <p:cBhvr>
                                        <p:cTn id="64" dur="500" fill="hold"/>
                                        <p:tgtEl>
                                          <p:spTgt spid="103"/>
                                        </p:tgtEl>
                                        <p:attrNameLst>
                                          <p:attrName>style.rotation</p:attrName>
                                        </p:attrNameLst>
                                      </p:cBhvr>
                                      <p:tavLst>
                                        <p:tav tm="0">
                                          <p:val>
                                            <p:fltVal val="90"/>
                                          </p:val>
                                        </p:tav>
                                        <p:tav tm="100000">
                                          <p:val>
                                            <p:fltVal val="0"/>
                                          </p:val>
                                        </p:tav>
                                      </p:tavLst>
                                    </p:anim>
                                    <p:animEffect transition="in" filter="fade">
                                      <p:cBhvr>
                                        <p:cTn id="65" dur="500"/>
                                        <p:tgtEl>
                                          <p:spTgt spid="103"/>
                                        </p:tgtEl>
                                      </p:cBhvr>
                                    </p:animEffect>
                                  </p:childTnLst>
                                </p:cTn>
                              </p:par>
                            </p:childTnLst>
                          </p:cTn>
                        </p:par>
                        <p:par>
                          <p:cTn id="66" fill="hold">
                            <p:stCondLst>
                              <p:cond delay="3500"/>
                            </p:stCondLst>
                            <p:childTnLst>
                              <p:par>
                                <p:cTn id="67" presetID="22" presetClass="entr" presetSubtype="8" fill="hold" grpId="0" nodeType="afterEffect">
                                  <p:stCondLst>
                                    <p:cond delay="0"/>
                                  </p:stCondLst>
                                  <p:childTnLst>
                                    <p:set>
                                      <p:cBhvr>
                                        <p:cTn id="68" dur="1" fill="hold">
                                          <p:stCondLst>
                                            <p:cond delay="0"/>
                                          </p:stCondLst>
                                        </p:cTn>
                                        <p:tgtEl>
                                          <p:spTgt spid="76"/>
                                        </p:tgtEl>
                                        <p:attrNameLst>
                                          <p:attrName>style.visibility</p:attrName>
                                        </p:attrNameLst>
                                      </p:cBhvr>
                                      <p:to>
                                        <p:strVal val="visible"/>
                                      </p:to>
                                    </p:set>
                                    <p:animEffect transition="in" filter="wipe(left)">
                                      <p:cBhvr>
                                        <p:cTn id="69" dur="1000"/>
                                        <p:tgtEl>
                                          <p:spTgt spid="76"/>
                                        </p:tgtEl>
                                      </p:cBhvr>
                                    </p:animEffect>
                                  </p:childTnLst>
                                </p:cTn>
                              </p:par>
                            </p:childTnLst>
                          </p:cTn>
                        </p:par>
                        <p:par>
                          <p:cTn id="70" fill="hold">
                            <p:stCondLst>
                              <p:cond delay="4500"/>
                            </p:stCondLst>
                            <p:childTnLst>
                              <p:par>
                                <p:cTn id="71" presetID="22" presetClass="entr" presetSubtype="2" fill="hold" grpId="0" nodeType="afterEffect">
                                  <p:stCondLst>
                                    <p:cond delay="0"/>
                                  </p:stCondLst>
                                  <p:childTnLst>
                                    <p:set>
                                      <p:cBhvr>
                                        <p:cTn id="72" dur="1" fill="hold">
                                          <p:stCondLst>
                                            <p:cond delay="0"/>
                                          </p:stCondLst>
                                        </p:cTn>
                                        <p:tgtEl>
                                          <p:spTgt spid="66"/>
                                        </p:tgtEl>
                                        <p:attrNameLst>
                                          <p:attrName>style.visibility</p:attrName>
                                        </p:attrNameLst>
                                      </p:cBhvr>
                                      <p:to>
                                        <p:strVal val="visible"/>
                                      </p:to>
                                    </p:set>
                                    <p:animEffect transition="in" filter="wipe(right)">
                                      <p:cBhvr>
                                        <p:cTn id="73" dur="500"/>
                                        <p:tgtEl>
                                          <p:spTgt spid="66"/>
                                        </p:tgtEl>
                                      </p:cBhvr>
                                    </p:animEffect>
                                  </p:childTnLst>
                                </p:cTn>
                              </p:par>
                            </p:childTnLst>
                          </p:cTn>
                        </p:par>
                        <p:par>
                          <p:cTn id="74" fill="hold">
                            <p:stCondLst>
                              <p:cond delay="5000"/>
                            </p:stCondLst>
                            <p:childTnLst>
                              <p:par>
                                <p:cTn id="75" presetID="22" presetClass="entr" presetSubtype="2" fill="hold" grpId="0" nodeType="afterEffect">
                                  <p:stCondLst>
                                    <p:cond delay="0"/>
                                  </p:stCondLst>
                                  <p:childTnLst>
                                    <p:set>
                                      <p:cBhvr>
                                        <p:cTn id="76" dur="1" fill="hold">
                                          <p:stCondLst>
                                            <p:cond delay="0"/>
                                          </p:stCondLst>
                                        </p:cTn>
                                        <p:tgtEl>
                                          <p:spTgt spid="47"/>
                                        </p:tgtEl>
                                        <p:attrNameLst>
                                          <p:attrName>style.visibility</p:attrName>
                                        </p:attrNameLst>
                                      </p:cBhvr>
                                      <p:to>
                                        <p:strVal val="visible"/>
                                      </p:to>
                                    </p:set>
                                    <p:animEffect transition="in" filter="wipe(right)">
                                      <p:cBhvr>
                                        <p:cTn id="77" dur="500"/>
                                        <p:tgtEl>
                                          <p:spTgt spid="47"/>
                                        </p:tgtEl>
                                      </p:cBhvr>
                                    </p:animEffect>
                                  </p:childTnLst>
                                </p:cTn>
                              </p:par>
                            </p:childTnLst>
                          </p:cTn>
                        </p:par>
                        <p:par>
                          <p:cTn id="78" fill="hold">
                            <p:stCondLst>
                              <p:cond delay="5500"/>
                            </p:stCondLst>
                            <p:childTnLst>
                              <p:par>
                                <p:cTn id="79" presetID="22" presetClass="entr" presetSubtype="2" fill="hold" grpId="0" nodeType="after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wipe(right)">
                                      <p:cBhvr>
                                        <p:cTn id="81" dur="500"/>
                                        <p:tgtEl>
                                          <p:spTgt spid="48"/>
                                        </p:tgtEl>
                                      </p:cBhvr>
                                    </p:animEffect>
                                  </p:childTnLst>
                                </p:cTn>
                              </p:par>
                            </p:childTnLst>
                          </p:cTn>
                        </p:par>
                        <p:par>
                          <p:cTn id="82" fill="hold">
                            <p:stCondLst>
                              <p:cond delay="6000"/>
                            </p:stCondLst>
                            <p:childTnLst>
                              <p:par>
                                <p:cTn id="83" presetID="22" presetClass="entr" presetSubtype="2" fill="hold" grpId="0" nodeType="after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wipe(right)">
                                      <p:cBhvr>
                                        <p:cTn id="8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76" grpId="0" animBg="1"/>
      <p:bldP spid="97" grpId="0" animBg="1"/>
      <p:bldP spid="98" grpId="0" animBg="1"/>
      <p:bldP spid="99" grpId="0" animBg="1"/>
      <p:bldP spid="100" grpId="0" animBg="1"/>
      <p:bldP spid="101" grpId="0" animBg="1"/>
      <p:bldP spid="102" grpId="0" animBg="1"/>
      <p:bldP spid="103" grpId="0" animBg="1"/>
      <p:bldP spid="104" grpId="0" animBg="1"/>
      <p:bldP spid="47" grpId="0"/>
      <p:bldP spid="48" grpId="0"/>
      <p:bldP spid="4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a:xfrm>
            <a:off x="1011203" y="208731"/>
            <a:ext cx="553964" cy="558108"/>
            <a:chOff x="304800" y="673100"/>
            <a:chExt cx="4000500" cy="4000500"/>
          </a:xfrm>
          <a:effectLst>
            <a:outerShdw blurRad="444500" dist="254000" dir="8100000" algn="tr" rotWithShape="0">
              <a:prstClr val="black">
                <a:alpha val="24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2" name="椭圆 21"/>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 name="组合 22"/>
          <p:cNvGrpSpPr/>
          <p:nvPr/>
        </p:nvGrpSpPr>
        <p:grpSpPr>
          <a:xfrm>
            <a:off x="796889" y="851674"/>
            <a:ext cx="357190" cy="359864"/>
            <a:chOff x="304800" y="673100"/>
            <a:chExt cx="4000500" cy="4000500"/>
          </a:xfrm>
          <a:effectLst>
            <a:outerShdw blurRad="444500" dist="254000" dir="8100000" algn="tr" rotWithShape="0">
              <a:prstClr val="black">
                <a:alpha val="24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5" name="椭圆 24"/>
            <p:cNvSpPr/>
            <p:nvPr/>
          </p:nvSpPr>
          <p:spPr>
            <a:xfrm>
              <a:off x="392109" y="760409"/>
              <a:ext cx="3825870" cy="382587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 name="组合 25"/>
          <p:cNvGrpSpPr/>
          <p:nvPr/>
        </p:nvGrpSpPr>
        <p:grpSpPr>
          <a:xfrm>
            <a:off x="-203243" y="-230052"/>
            <a:ext cx="1357322" cy="1367477"/>
            <a:chOff x="304800" y="673100"/>
            <a:chExt cx="4000500" cy="4000500"/>
          </a:xfrm>
          <a:effectLst>
            <a:outerShdw blurRad="444500" dist="254000" dir="8100000" algn="tr" rotWithShape="0">
              <a:prstClr val="black">
                <a:alpha val="24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392100" y="760400"/>
              <a:ext cx="3825879" cy="382587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29" name="直接连接符 28"/>
          <p:cNvCxnSpPr/>
          <p:nvPr/>
        </p:nvCxnSpPr>
        <p:spPr>
          <a:xfrm>
            <a:off x="1797021" y="827749"/>
            <a:ext cx="8286808" cy="23924"/>
          </a:xfrm>
          <a:prstGeom prst="line">
            <a:avLst/>
          </a:prstGeom>
        </p:spPr>
        <p:style>
          <a:lnRef idx="3">
            <a:schemeClr val="accent5"/>
          </a:lnRef>
          <a:fillRef idx="0">
            <a:schemeClr val="accent5"/>
          </a:fillRef>
          <a:effectRef idx="2">
            <a:schemeClr val="accent5"/>
          </a:effectRef>
          <a:fontRef idx="minor">
            <a:schemeClr val="tx1"/>
          </a:fontRef>
        </p:style>
      </p:cxnSp>
      <p:sp>
        <p:nvSpPr>
          <p:cNvPr id="69" name="标题 1"/>
          <p:cNvSpPr txBox="1"/>
          <p:nvPr/>
        </p:nvSpPr>
        <p:spPr>
          <a:xfrm>
            <a:off x="1725583" y="280169"/>
            <a:ext cx="2500330" cy="571504"/>
          </a:xfrm>
          <a:prstGeom prst="rect">
            <a:avLst/>
          </a:prstGeom>
        </p:spPr>
        <p:txBody>
          <a:bodyPr/>
          <a:lstStyle/>
          <a:p>
            <a:pPr marL="0" marR="0" lvl="0" indent="0" algn="l" defTabSz="1110615" rtl="0" eaLnBrk="1" fontAlgn="auto" latinLnBrk="0" hangingPunct="1">
              <a:lnSpc>
                <a:spcPct val="100000"/>
              </a:lnSpc>
              <a:spcBef>
                <a:spcPct val="0"/>
              </a:spcBef>
              <a:spcAft>
                <a:spcPts val="0"/>
              </a:spcAft>
              <a:buClrTx/>
              <a:buSzTx/>
              <a:buFontTx/>
              <a:buNone/>
              <a:defRPr/>
            </a:pPr>
            <a:r>
              <a:rPr kumimoji="0" lang="zh-CN" altLang="en-US" sz="2800" b="0" i="0" u="none" strike="noStrike" kern="1200" cap="none" spc="0" normalizeH="0" baseline="0" noProof="0" dirty="0" smtClean="0">
                <a:ln>
                  <a:noFill/>
                </a:ln>
                <a:solidFill>
                  <a:srgbClr val="0070C0"/>
                </a:solidFill>
                <a:effectLst/>
                <a:uLnTx/>
                <a:uFillTx/>
                <a:latin typeface="方正粗倩简体" pitchFamily="65" charset="-122"/>
                <a:ea typeface="方正粗倩简体" pitchFamily="65" charset="-122"/>
                <a:cs typeface="+mj-cs"/>
              </a:rPr>
              <a:t>工作存在问题</a:t>
            </a:r>
            <a:endParaRPr kumimoji="0" lang="zh-CN" altLang="en-US" sz="2800" b="0" i="0" u="none" strike="noStrike" kern="1200" cap="none" spc="0" normalizeH="0" baseline="0" noProof="0" dirty="0">
              <a:ln>
                <a:noFill/>
              </a:ln>
              <a:solidFill>
                <a:srgbClr val="0070C0"/>
              </a:solidFill>
              <a:effectLst/>
              <a:uLnTx/>
              <a:uFillTx/>
              <a:latin typeface="方正粗倩简体" pitchFamily="65" charset="-122"/>
              <a:ea typeface="方正粗倩简体" pitchFamily="65" charset="-122"/>
              <a:cs typeface="+mj-cs"/>
            </a:endParaRPr>
          </a:p>
        </p:txBody>
      </p:sp>
      <p:grpSp>
        <p:nvGrpSpPr>
          <p:cNvPr id="75" name="组合 74"/>
          <p:cNvGrpSpPr/>
          <p:nvPr/>
        </p:nvGrpSpPr>
        <p:grpSpPr>
          <a:xfrm>
            <a:off x="1296955" y="2208995"/>
            <a:ext cx="2241332" cy="969569"/>
            <a:chOff x="6084168" y="1274556"/>
            <a:chExt cx="1669538" cy="942234"/>
          </a:xfrm>
        </p:grpSpPr>
        <p:sp>
          <p:nvSpPr>
            <p:cNvPr id="76" name="TextBox 75"/>
            <p:cNvSpPr txBox="1"/>
            <p:nvPr/>
          </p:nvSpPr>
          <p:spPr>
            <a:xfrm>
              <a:off x="6084168" y="1514664"/>
              <a:ext cx="1669538" cy="702126"/>
            </a:xfrm>
            <a:prstGeom prst="rect">
              <a:avLst/>
            </a:prstGeom>
            <a:noFill/>
          </p:spPr>
          <p:txBody>
            <a:bodyPr wrap="square" lIns="91431" tIns="45715" rIns="91431" bIns="45715" rtlCol="0">
              <a:spAutoFit/>
            </a:bodyPr>
            <a:lstStyle/>
            <a:p>
              <a:pPr>
                <a:lnSpc>
                  <a:spcPct val="13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a:t>
              </a:r>
            </a:p>
          </p:txBody>
        </p:sp>
        <p:sp>
          <p:nvSpPr>
            <p:cNvPr id="77" name="TextBox 76"/>
            <p:cNvSpPr txBox="1"/>
            <p:nvPr/>
          </p:nvSpPr>
          <p:spPr>
            <a:xfrm>
              <a:off x="6532344" y="1274556"/>
              <a:ext cx="1008112" cy="269190"/>
            </a:xfrm>
            <a:prstGeom prst="rect">
              <a:avLst/>
            </a:prstGeom>
            <a:noFill/>
          </p:spPr>
          <p:txBody>
            <a:bodyPr wrap="square" lIns="91431" tIns="0" rIns="91431" bIns="0" rtlCol="0" anchor="t">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nvGrpSpPr>
          <p:cNvPr id="78" name="组合 77"/>
          <p:cNvGrpSpPr/>
          <p:nvPr/>
        </p:nvGrpSpPr>
        <p:grpSpPr>
          <a:xfrm>
            <a:off x="3511533" y="5209391"/>
            <a:ext cx="2286016" cy="969569"/>
            <a:chOff x="6084168" y="1274556"/>
            <a:chExt cx="1669538" cy="942234"/>
          </a:xfrm>
        </p:grpSpPr>
        <p:sp>
          <p:nvSpPr>
            <p:cNvPr id="79" name="TextBox 78"/>
            <p:cNvSpPr txBox="1"/>
            <p:nvPr/>
          </p:nvSpPr>
          <p:spPr>
            <a:xfrm>
              <a:off x="6084168" y="1514664"/>
              <a:ext cx="1669538" cy="702126"/>
            </a:xfrm>
            <a:prstGeom prst="rect">
              <a:avLst/>
            </a:prstGeom>
            <a:noFill/>
          </p:spPr>
          <p:txBody>
            <a:bodyPr wrap="square" lIns="91431" tIns="45715" rIns="91431" bIns="45715" rtlCol="0">
              <a:spAutoFit/>
            </a:bodyPr>
            <a:lstStyle/>
            <a:p>
              <a:pPr>
                <a:lnSpc>
                  <a:spcPct val="13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a:t>
              </a:r>
            </a:p>
          </p:txBody>
        </p:sp>
        <p:sp>
          <p:nvSpPr>
            <p:cNvPr id="80" name="TextBox 79"/>
            <p:cNvSpPr txBox="1"/>
            <p:nvPr/>
          </p:nvSpPr>
          <p:spPr>
            <a:xfrm>
              <a:off x="6532344" y="1274556"/>
              <a:ext cx="1008112" cy="269190"/>
            </a:xfrm>
            <a:prstGeom prst="rect">
              <a:avLst/>
            </a:prstGeom>
            <a:noFill/>
          </p:spPr>
          <p:txBody>
            <a:bodyPr wrap="square" lIns="91431" tIns="0" rIns="91431" bIns="0" rtlCol="0" anchor="t">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nvGrpSpPr>
          <p:cNvPr id="81" name="组合 80"/>
          <p:cNvGrpSpPr/>
          <p:nvPr/>
        </p:nvGrpSpPr>
        <p:grpSpPr>
          <a:xfrm>
            <a:off x="6226177" y="2066119"/>
            <a:ext cx="2241332" cy="969569"/>
            <a:chOff x="6084168" y="1274556"/>
            <a:chExt cx="1669538" cy="942234"/>
          </a:xfrm>
        </p:grpSpPr>
        <p:sp>
          <p:nvSpPr>
            <p:cNvPr id="82" name="TextBox 81"/>
            <p:cNvSpPr txBox="1"/>
            <p:nvPr/>
          </p:nvSpPr>
          <p:spPr>
            <a:xfrm>
              <a:off x="6084168" y="1514664"/>
              <a:ext cx="1669538" cy="702126"/>
            </a:xfrm>
            <a:prstGeom prst="rect">
              <a:avLst/>
            </a:prstGeom>
            <a:noFill/>
          </p:spPr>
          <p:txBody>
            <a:bodyPr wrap="square" lIns="91431" tIns="45715" rIns="91431" bIns="45715" rtlCol="0">
              <a:spAutoFit/>
            </a:bodyPr>
            <a:lstStyle/>
            <a:p>
              <a:pPr>
                <a:lnSpc>
                  <a:spcPct val="13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a:t>
              </a:r>
            </a:p>
          </p:txBody>
        </p:sp>
        <p:sp>
          <p:nvSpPr>
            <p:cNvPr id="83" name="TextBox 82"/>
            <p:cNvSpPr txBox="1"/>
            <p:nvPr/>
          </p:nvSpPr>
          <p:spPr>
            <a:xfrm>
              <a:off x="6532344" y="1274556"/>
              <a:ext cx="1008112" cy="269190"/>
            </a:xfrm>
            <a:prstGeom prst="rect">
              <a:avLst/>
            </a:prstGeom>
            <a:noFill/>
          </p:spPr>
          <p:txBody>
            <a:bodyPr wrap="square" lIns="91431" tIns="0" rIns="91431" bIns="0" rtlCol="0" anchor="t">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nvGrpSpPr>
          <p:cNvPr id="84" name="组合 83"/>
          <p:cNvGrpSpPr/>
          <p:nvPr/>
        </p:nvGrpSpPr>
        <p:grpSpPr>
          <a:xfrm>
            <a:off x="8655069" y="5495143"/>
            <a:ext cx="2143140" cy="969569"/>
            <a:chOff x="6084168" y="1274556"/>
            <a:chExt cx="1669538" cy="942233"/>
          </a:xfrm>
        </p:grpSpPr>
        <p:sp>
          <p:nvSpPr>
            <p:cNvPr id="85" name="TextBox 84"/>
            <p:cNvSpPr txBox="1"/>
            <p:nvPr/>
          </p:nvSpPr>
          <p:spPr>
            <a:xfrm>
              <a:off x="6084168" y="1514664"/>
              <a:ext cx="1669538" cy="702125"/>
            </a:xfrm>
            <a:prstGeom prst="rect">
              <a:avLst/>
            </a:prstGeom>
            <a:noFill/>
          </p:spPr>
          <p:txBody>
            <a:bodyPr wrap="square" lIns="91431" tIns="45715" rIns="91431" bIns="45715" rtlCol="0">
              <a:spAutoFit/>
            </a:bodyPr>
            <a:lstStyle/>
            <a:p>
              <a:pPr>
                <a:lnSpc>
                  <a:spcPct val="13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a:t>
              </a:r>
            </a:p>
          </p:txBody>
        </p:sp>
        <p:sp>
          <p:nvSpPr>
            <p:cNvPr id="86" name="TextBox 85"/>
            <p:cNvSpPr txBox="1"/>
            <p:nvPr/>
          </p:nvSpPr>
          <p:spPr>
            <a:xfrm>
              <a:off x="6532344" y="1274556"/>
              <a:ext cx="1008112" cy="269189"/>
            </a:xfrm>
            <a:prstGeom prst="rect">
              <a:avLst/>
            </a:prstGeom>
            <a:noFill/>
          </p:spPr>
          <p:txBody>
            <a:bodyPr wrap="square" lIns="91431" tIns="0" rIns="91431" bIns="0" rtlCol="0" anchor="t">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nvGrpSpPr>
          <p:cNvPr id="87" name="组合 86"/>
          <p:cNvGrpSpPr/>
          <p:nvPr/>
        </p:nvGrpSpPr>
        <p:grpSpPr>
          <a:xfrm>
            <a:off x="1183208" y="3238605"/>
            <a:ext cx="2185450" cy="2185100"/>
            <a:chOff x="2201071" y="3406041"/>
            <a:chExt cx="1805286" cy="1805938"/>
          </a:xfrm>
        </p:grpSpPr>
        <p:grpSp>
          <p:nvGrpSpPr>
            <p:cNvPr id="88" name="组合 87"/>
            <p:cNvGrpSpPr/>
            <p:nvPr/>
          </p:nvGrpSpPr>
          <p:grpSpPr>
            <a:xfrm>
              <a:off x="2201071" y="3406041"/>
              <a:ext cx="1805286" cy="1805938"/>
              <a:chOff x="4345444" y="2542859"/>
              <a:chExt cx="1810550" cy="1811205"/>
            </a:xfrm>
          </p:grpSpPr>
          <p:grpSp>
            <p:nvGrpSpPr>
              <p:cNvPr id="90" name="组合 8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2" name="同心圆 9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3" name="椭圆 9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1" name="椭圆 90"/>
              <p:cNvSpPr/>
              <p:nvPr/>
            </p:nvSpPr>
            <p:spPr>
              <a:xfrm>
                <a:off x="4565570" y="2763062"/>
                <a:ext cx="1370298" cy="1370793"/>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9" name="TextBox 88"/>
            <p:cNvSpPr txBox="1"/>
            <p:nvPr/>
          </p:nvSpPr>
          <p:spPr>
            <a:xfrm>
              <a:off x="2714076" y="3952392"/>
              <a:ext cx="1023614" cy="875233"/>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内容</a:t>
              </a:r>
            </a:p>
          </p:txBody>
        </p:sp>
      </p:grpSp>
      <p:grpSp>
        <p:nvGrpSpPr>
          <p:cNvPr id="94" name="组合 93"/>
          <p:cNvGrpSpPr/>
          <p:nvPr/>
        </p:nvGrpSpPr>
        <p:grpSpPr>
          <a:xfrm>
            <a:off x="5969553" y="3209127"/>
            <a:ext cx="2286381" cy="2286016"/>
            <a:chOff x="7382260" y="3406041"/>
            <a:chExt cx="1805286" cy="1805938"/>
          </a:xfrm>
        </p:grpSpPr>
        <p:grpSp>
          <p:nvGrpSpPr>
            <p:cNvPr id="95" name="组合 94"/>
            <p:cNvGrpSpPr/>
            <p:nvPr/>
          </p:nvGrpSpPr>
          <p:grpSpPr>
            <a:xfrm>
              <a:off x="7382260" y="3406041"/>
              <a:ext cx="1805286" cy="1805938"/>
              <a:chOff x="4345444" y="2542859"/>
              <a:chExt cx="1810550" cy="1811205"/>
            </a:xfrm>
          </p:grpSpPr>
          <p:grpSp>
            <p:nvGrpSpPr>
              <p:cNvPr id="97" name="组合 9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9" name="同心圆 9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0" name="椭圆 9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8" name="椭圆 97"/>
              <p:cNvSpPr/>
              <p:nvPr/>
            </p:nvSpPr>
            <p:spPr>
              <a:xfrm>
                <a:off x="4565570" y="2763062"/>
                <a:ext cx="1370298" cy="1370793"/>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6" name="TextBox 95"/>
            <p:cNvSpPr txBox="1"/>
            <p:nvPr/>
          </p:nvSpPr>
          <p:spPr>
            <a:xfrm>
              <a:off x="7875197" y="3876616"/>
              <a:ext cx="1023614" cy="875233"/>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内容</a:t>
              </a:r>
            </a:p>
          </p:txBody>
        </p:sp>
      </p:grpSp>
      <p:grpSp>
        <p:nvGrpSpPr>
          <p:cNvPr id="101" name="组合 100"/>
          <p:cNvGrpSpPr/>
          <p:nvPr/>
        </p:nvGrpSpPr>
        <p:grpSpPr>
          <a:xfrm>
            <a:off x="3612099" y="2637623"/>
            <a:ext cx="2214932" cy="2214577"/>
            <a:chOff x="4811090" y="3406041"/>
            <a:chExt cx="1805286" cy="1805938"/>
          </a:xfrm>
        </p:grpSpPr>
        <p:grpSp>
          <p:nvGrpSpPr>
            <p:cNvPr id="102" name="组合 101"/>
            <p:cNvGrpSpPr/>
            <p:nvPr/>
          </p:nvGrpSpPr>
          <p:grpSpPr>
            <a:xfrm>
              <a:off x="4811090" y="3406041"/>
              <a:ext cx="1805286" cy="1805938"/>
              <a:chOff x="4345444" y="2542859"/>
              <a:chExt cx="1810550" cy="1811205"/>
            </a:xfrm>
          </p:grpSpPr>
          <p:grpSp>
            <p:nvGrpSpPr>
              <p:cNvPr id="104" name="组合 10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6" name="同心圆 10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椭圆 106"/>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5" name="椭圆 104"/>
              <p:cNvSpPr/>
              <p:nvPr/>
            </p:nvSpPr>
            <p:spPr>
              <a:xfrm>
                <a:off x="4565570" y="2763062"/>
                <a:ext cx="1370298" cy="1370793"/>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3" name="TextBox 102"/>
            <p:cNvSpPr txBox="1"/>
            <p:nvPr/>
          </p:nvSpPr>
          <p:spPr>
            <a:xfrm>
              <a:off x="5304027" y="3876616"/>
              <a:ext cx="1023614" cy="875233"/>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内容</a:t>
              </a:r>
            </a:p>
          </p:txBody>
        </p:sp>
      </p:grpSp>
      <p:grpSp>
        <p:nvGrpSpPr>
          <p:cNvPr id="108" name="组合 107"/>
          <p:cNvGrpSpPr/>
          <p:nvPr/>
        </p:nvGrpSpPr>
        <p:grpSpPr>
          <a:xfrm>
            <a:off x="8456921" y="2982230"/>
            <a:ext cx="2298968" cy="2298599"/>
            <a:chOff x="9964778" y="3406041"/>
            <a:chExt cx="1805286" cy="1805938"/>
          </a:xfrm>
        </p:grpSpPr>
        <p:grpSp>
          <p:nvGrpSpPr>
            <p:cNvPr id="109" name="组合 108"/>
            <p:cNvGrpSpPr/>
            <p:nvPr/>
          </p:nvGrpSpPr>
          <p:grpSpPr>
            <a:xfrm>
              <a:off x="9964778" y="3406041"/>
              <a:ext cx="1805286" cy="1805938"/>
              <a:chOff x="4345444" y="2542859"/>
              <a:chExt cx="1810550" cy="1811205"/>
            </a:xfrm>
          </p:grpSpPr>
          <p:grpSp>
            <p:nvGrpSpPr>
              <p:cNvPr id="111" name="组合 11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13" name="同心圆 11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4" name="椭圆 113"/>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2" name="椭圆 111"/>
              <p:cNvSpPr/>
              <p:nvPr/>
            </p:nvSpPr>
            <p:spPr>
              <a:xfrm>
                <a:off x="4565570" y="2763062"/>
                <a:ext cx="1370298" cy="1370793"/>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0" name="TextBox 109"/>
            <p:cNvSpPr txBox="1"/>
            <p:nvPr/>
          </p:nvSpPr>
          <p:spPr>
            <a:xfrm>
              <a:off x="10457715" y="3876616"/>
              <a:ext cx="1023614" cy="875233"/>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内容</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
                                        <p:tgtEl>
                                          <p:spTgt spid="29"/>
                                        </p:tgtEl>
                                      </p:cBhvr>
                                    </p:animEffect>
                                  </p:childTnLst>
                                </p:cTn>
                              </p:par>
                            </p:childTnLst>
                          </p:cTn>
                        </p:par>
                        <p:par>
                          <p:cTn id="8" fill="hold">
                            <p:stCondLst>
                              <p:cond delay="500"/>
                            </p:stCondLst>
                            <p:childTnLst>
                              <p:par>
                                <p:cTn id="9" presetID="2" presetClass="entr" presetSubtype="12" accel="58000" fill="hold" nodeType="afterEffect">
                                  <p:stCondLst>
                                    <p:cond delay="0"/>
                                  </p:stCondLst>
                                  <p:childTnLst>
                                    <p:set>
                                      <p:cBhvr>
                                        <p:cTn id="10" dur="1" fill="hold">
                                          <p:stCondLst>
                                            <p:cond delay="0"/>
                                          </p:stCondLst>
                                        </p:cTn>
                                        <p:tgtEl>
                                          <p:spTgt spid="87"/>
                                        </p:tgtEl>
                                        <p:attrNameLst>
                                          <p:attrName>style.visibility</p:attrName>
                                        </p:attrNameLst>
                                      </p:cBhvr>
                                      <p:to>
                                        <p:strVal val="visible"/>
                                      </p:to>
                                    </p:set>
                                    <p:anim calcmode="lin" valueType="num">
                                      <p:cBhvr additive="base">
                                        <p:cTn id="11" dur="2000" fill="hold"/>
                                        <p:tgtEl>
                                          <p:spTgt spid="87"/>
                                        </p:tgtEl>
                                        <p:attrNameLst>
                                          <p:attrName>ppt_x</p:attrName>
                                        </p:attrNameLst>
                                      </p:cBhvr>
                                      <p:tavLst>
                                        <p:tav tm="0">
                                          <p:val>
                                            <p:strVal val="0-#ppt_w/2"/>
                                          </p:val>
                                        </p:tav>
                                        <p:tav tm="100000">
                                          <p:val>
                                            <p:strVal val="#ppt_x"/>
                                          </p:val>
                                        </p:tav>
                                      </p:tavLst>
                                    </p:anim>
                                    <p:anim calcmode="lin" valueType="num">
                                      <p:cBhvr additive="base">
                                        <p:cTn id="12" dur="2000" fill="hold"/>
                                        <p:tgtEl>
                                          <p:spTgt spid="87"/>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stCondLst>
                                    <p:cond delay="0"/>
                                  </p:stCondLst>
                                  <p:childTnLst>
                                    <p:set>
                                      <p:cBhvr>
                                        <p:cTn id="14" dur="1" fill="hold">
                                          <p:stCondLst>
                                            <p:cond delay="0"/>
                                          </p:stCondLst>
                                        </p:cTn>
                                        <p:tgtEl>
                                          <p:spTgt spid="101"/>
                                        </p:tgtEl>
                                        <p:attrNameLst>
                                          <p:attrName>style.visibility</p:attrName>
                                        </p:attrNameLst>
                                      </p:cBhvr>
                                      <p:to>
                                        <p:strVal val="visible"/>
                                      </p:to>
                                    </p:set>
                                    <p:anim calcmode="lin" valueType="num">
                                      <p:cBhvr additive="base">
                                        <p:cTn id="15" dur="2000" fill="hold"/>
                                        <p:tgtEl>
                                          <p:spTgt spid="101"/>
                                        </p:tgtEl>
                                        <p:attrNameLst>
                                          <p:attrName>ppt_x</p:attrName>
                                        </p:attrNameLst>
                                      </p:cBhvr>
                                      <p:tavLst>
                                        <p:tav tm="0">
                                          <p:val>
                                            <p:strVal val="1+#ppt_w/2"/>
                                          </p:val>
                                        </p:tav>
                                        <p:tav tm="100000">
                                          <p:val>
                                            <p:strVal val="#ppt_x"/>
                                          </p:val>
                                        </p:tav>
                                      </p:tavLst>
                                    </p:anim>
                                    <p:anim calcmode="lin" valueType="num">
                                      <p:cBhvr additive="base">
                                        <p:cTn id="16" dur="2000" fill="hold"/>
                                        <p:tgtEl>
                                          <p:spTgt spid="101"/>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stCondLst>
                                    <p:cond delay="0"/>
                                  </p:stCondLst>
                                  <p:childTnLst>
                                    <p:set>
                                      <p:cBhvr>
                                        <p:cTn id="18" dur="1" fill="hold">
                                          <p:stCondLst>
                                            <p:cond delay="0"/>
                                          </p:stCondLst>
                                        </p:cTn>
                                        <p:tgtEl>
                                          <p:spTgt spid="94"/>
                                        </p:tgtEl>
                                        <p:attrNameLst>
                                          <p:attrName>style.visibility</p:attrName>
                                        </p:attrNameLst>
                                      </p:cBhvr>
                                      <p:to>
                                        <p:strVal val="visible"/>
                                      </p:to>
                                    </p:set>
                                    <p:anim calcmode="lin" valueType="num">
                                      <p:cBhvr additive="base">
                                        <p:cTn id="19" dur="2000" fill="hold"/>
                                        <p:tgtEl>
                                          <p:spTgt spid="94"/>
                                        </p:tgtEl>
                                        <p:attrNameLst>
                                          <p:attrName>ppt_x</p:attrName>
                                        </p:attrNameLst>
                                      </p:cBhvr>
                                      <p:tavLst>
                                        <p:tav tm="0">
                                          <p:val>
                                            <p:strVal val="0-#ppt_w/2"/>
                                          </p:val>
                                        </p:tav>
                                        <p:tav tm="100000">
                                          <p:val>
                                            <p:strVal val="#ppt_x"/>
                                          </p:val>
                                        </p:tav>
                                      </p:tavLst>
                                    </p:anim>
                                    <p:anim calcmode="lin" valueType="num">
                                      <p:cBhvr additive="base">
                                        <p:cTn id="20" dur="2000" fill="hold"/>
                                        <p:tgtEl>
                                          <p:spTgt spid="94"/>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stCondLst>
                                    <p:cond delay="0"/>
                                  </p:stCondLst>
                                  <p:childTnLst>
                                    <p:set>
                                      <p:cBhvr>
                                        <p:cTn id="22" dur="1" fill="hold">
                                          <p:stCondLst>
                                            <p:cond delay="0"/>
                                          </p:stCondLst>
                                        </p:cTn>
                                        <p:tgtEl>
                                          <p:spTgt spid="108"/>
                                        </p:tgtEl>
                                        <p:attrNameLst>
                                          <p:attrName>style.visibility</p:attrName>
                                        </p:attrNameLst>
                                      </p:cBhvr>
                                      <p:to>
                                        <p:strVal val="visible"/>
                                      </p:to>
                                    </p:set>
                                    <p:anim calcmode="lin" valueType="num">
                                      <p:cBhvr additive="base">
                                        <p:cTn id="23" dur="2000" fill="hold"/>
                                        <p:tgtEl>
                                          <p:spTgt spid="108"/>
                                        </p:tgtEl>
                                        <p:attrNameLst>
                                          <p:attrName>ppt_x</p:attrName>
                                        </p:attrNameLst>
                                      </p:cBhvr>
                                      <p:tavLst>
                                        <p:tav tm="0">
                                          <p:val>
                                            <p:strVal val="1+#ppt_w/2"/>
                                          </p:val>
                                        </p:tav>
                                        <p:tav tm="100000">
                                          <p:val>
                                            <p:strVal val="#ppt_x"/>
                                          </p:val>
                                        </p:tav>
                                      </p:tavLst>
                                    </p:anim>
                                    <p:anim calcmode="lin" valueType="num">
                                      <p:cBhvr additive="base">
                                        <p:cTn id="24" dur="2000" fill="hold"/>
                                        <p:tgtEl>
                                          <p:spTgt spid="108"/>
                                        </p:tgtEl>
                                        <p:attrNameLst>
                                          <p:attrName>ppt_y</p:attrName>
                                        </p:attrNameLst>
                                      </p:cBhvr>
                                      <p:tavLst>
                                        <p:tav tm="0">
                                          <p:val>
                                            <p:strVal val="0-#ppt_h/2"/>
                                          </p:val>
                                        </p:tav>
                                        <p:tav tm="100000">
                                          <p:val>
                                            <p:strVal val="#ppt_y"/>
                                          </p:val>
                                        </p:tav>
                                      </p:tavLst>
                                    </p:anim>
                                  </p:childTnLst>
                                </p:cTn>
                              </p:par>
                            </p:childTnLst>
                          </p:cTn>
                        </p:par>
                        <p:par>
                          <p:cTn id="25" fill="hold">
                            <p:stCondLst>
                              <p:cond delay="2500"/>
                            </p:stCondLst>
                            <p:childTnLst>
                              <p:par>
                                <p:cTn id="26" presetID="42" presetClass="entr" presetSubtype="0" fill="hold" nodeType="afterEffect">
                                  <p:stCondLst>
                                    <p:cond delay="0"/>
                                  </p:stCondLst>
                                  <p:childTnLst>
                                    <p:set>
                                      <p:cBhvr>
                                        <p:cTn id="27" dur="1" fill="hold">
                                          <p:stCondLst>
                                            <p:cond delay="0"/>
                                          </p:stCondLst>
                                        </p:cTn>
                                        <p:tgtEl>
                                          <p:spTgt spid="75"/>
                                        </p:tgtEl>
                                        <p:attrNameLst>
                                          <p:attrName>style.visibility</p:attrName>
                                        </p:attrNameLst>
                                      </p:cBhvr>
                                      <p:to>
                                        <p:strVal val="visible"/>
                                      </p:to>
                                    </p:set>
                                    <p:animEffect transition="in" filter="fade">
                                      <p:cBhvr>
                                        <p:cTn id="28" dur="1000"/>
                                        <p:tgtEl>
                                          <p:spTgt spid="75"/>
                                        </p:tgtEl>
                                      </p:cBhvr>
                                    </p:animEffect>
                                    <p:anim calcmode="lin" valueType="num">
                                      <p:cBhvr>
                                        <p:cTn id="29" dur="1000" fill="hold"/>
                                        <p:tgtEl>
                                          <p:spTgt spid="75"/>
                                        </p:tgtEl>
                                        <p:attrNameLst>
                                          <p:attrName>ppt_x</p:attrName>
                                        </p:attrNameLst>
                                      </p:cBhvr>
                                      <p:tavLst>
                                        <p:tav tm="0">
                                          <p:val>
                                            <p:strVal val="#ppt_x"/>
                                          </p:val>
                                        </p:tav>
                                        <p:tav tm="100000">
                                          <p:val>
                                            <p:strVal val="#ppt_x"/>
                                          </p:val>
                                        </p:tav>
                                      </p:tavLst>
                                    </p:anim>
                                    <p:anim calcmode="lin" valueType="num">
                                      <p:cBhvr>
                                        <p:cTn id="30" dur="1000" fill="hold"/>
                                        <p:tgtEl>
                                          <p:spTgt spid="75"/>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81"/>
                                        </p:tgtEl>
                                        <p:attrNameLst>
                                          <p:attrName>style.visibility</p:attrName>
                                        </p:attrNameLst>
                                      </p:cBhvr>
                                      <p:to>
                                        <p:strVal val="visible"/>
                                      </p:to>
                                    </p:set>
                                    <p:animEffect transition="in" filter="fade">
                                      <p:cBhvr>
                                        <p:cTn id="33" dur="1000"/>
                                        <p:tgtEl>
                                          <p:spTgt spid="81"/>
                                        </p:tgtEl>
                                      </p:cBhvr>
                                    </p:animEffect>
                                    <p:anim calcmode="lin" valueType="num">
                                      <p:cBhvr>
                                        <p:cTn id="34" dur="1000" fill="hold"/>
                                        <p:tgtEl>
                                          <p:spTgt spid="81"/>
                                        </p:tgtEl>
                                        <p:attrNameLst>
                                          <p:attrName>ppt_x</p:attrName>
                                        </p:attrNameLst>
                                      </p:cBhvr>
                                      <p:tavLst>
                                        <p:tav tm="0">
                                          <p:val>
                                            <p:strVal val="#ppt_x"/>
                                          </p:val>
                                        </p:tav>
                                        <p:tav tm="100000">
                                          <p:val>
                                            <p:strVal val="#ppt_x"/>
                                          </p:val>
                                        </p:tav>
                                      </p:tavLst>
                                    </p:anim>
                                    <p:anim calcmode="lin" valueType="num">
                                      <p:cBhvr>
                                        <p:cTn id="35" dur="1000" fill="hold"/>
                                        <p:tgtEl>
                                          <p:spTgt spid="81"/>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78"/>
                                        </p:tgtEl>
                                        <p:attrNameLst>
                                          <p:attrName>style.visibility</p:attrName>
                                        </p:attrNameLst>
                                      </p:cBhvr>
                                      <p:to>
                                        <p:strVal val="visible"/>
                                      </p:to>
                                    </p:set>
                                    <p:animEffect transition="in" filter="fade">
                                      <p:cBhvr>
                                        <p:cTn id="38" dur="1000"/>
                                        <p:tgtEl>
                                          <p:spTgt spid="78"/>
                                        </p:tgtEl>
                                      </p:cBhvr>
                                    </p:animEffect>
                                    <p:anim calcmode="lin" valueType="num">
                                      <p:cBhvr>
                                        <p:cTn id="39" dur="1000" fill="hold"/>
                                        <p:tgtEl>
                                          <p:spTgt spid="78"/>
                                        </p:tgtEl>
                                        <p:attrNameLst>
                                          <p:attrName>ppt_x</p:attrName>
                                        </p:attrNameLst>
                                      </p:cBhvr>
                                      <p:tavLst>
                                        <p:tav tm="0">
                                          <p:val>
                                            <p:strVal val="#ppt_x"/>
                                          </p:val>
                                        </p:tav>
                                        <p:tav tm="100000">
                                          <p:val>
                                            <p:strVal val="#ppt_x"/>
                                          </p:val>
                                        </p:tav>
                                      </p:tavLst>
                                    </p:anim>
                                    <p:anim calcmode="lin" valueType="num">
                                      <p:cBhvr>
                                        <p:cTn id="40" dur="1000" fill="hold"/>
                                        <p:tgtEl>
                                          <p:spTgt spid="78"/>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84"/>
                                        </p:tgtEl>
                                        <p:attrNameLst>
                                          <p:attrName>style.visibility</p:attrName>
                                        </p:attrNameLst>
                                      </p:cBhvr>
                                      <p:to>
                                        <p:strVal val="visible"/>
                                      </p:to>
                                    </p:set>
                                    <p:animEffect transition="in" filter="fade">
                                      <p:cBhvr>
                                        <p:cTn id="43" dur="1000"/>
                                        <p:tgtEl>
                                          <p:spTgt spid="84"/>
                                        </p:tgtEl>
                                      </p:cBhvr>
                                    </p:animEffect>
                                    <p:anim calcmode="lin" valueType="num">
                                      <p:cBhvr>
                                        <p:cTn id="44" dur="1000" fill="hold"/>
                                        <p:tgtEl>
                                          <p:spTgt spid="84"/>
                                        </p:tgtEl>
                                        <p:attrNameLst>
                                          <p:attrName>ppt_x</p:attrName>
                                        </p:attrNameLst>
                                      </p:cBhvr>
                                      <p:tavLst>
                                        <p:tav tm="0">
                                          <p:val>
                                            <p:strVal val="#ppt_x"/>
                                          </p:val>
                                        </p:tav>
                                        <p:tav tm="100000">
                                          <p:val>
                                            <p:strVal val="#ppt_x"/>
                                          </p:val>
                                        </p:tav>
                                      </p:tavLst>
                                    </p:anim>
                                    <p:anim calcmode="lin" valueType="num">
                                      <p:cBhvr>
                                        <p:cTn id="45" dur="10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a:xfrm>
            <a:off x="1011203" y="208731"/>
            <a:ext cx="553964" cy="558108"/>
            <a:chOff x="304800" y="673100"/>
            <a:chExt cx="4000500" cy="4000500"/>
          </a:xfrm>
          <a:effectLst>
            <a:outerShdw blurRad="444500" dist="254000" dir="8100000" algn="tr" rotWithShape="0">
              <a:prstClr val="black">
                <a:alpha val="24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2" name="椭圆 21"/>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 name="组合 22"/>
          <p:cNvGrpSpPr/>
          <p:nvPr/>
        </p:nvGrpSpPr>
        <p:grpSpPr>
          <a:xfrm>
            <a:off x="796889" y="851674"/>
            <a:ext cx="357190" cy="359864"/>
            <a:chOff x="304800" y="673100"/>
            <a:chExt cx="4000500" cy="4000500"/>
          </a:xfrm>
          <a:effectLst>
            <a:outerShdw blurRad="444500" dist="254000" dir="8100000" algn="tr" rotWithShape="0">
              <a:prstClr val="black">
                <a:alpha val="24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5" name="椭圆 24"/>
            <p:cNvSpPr/>
            <p:nvPr/>
          </p:nvSpPr>
          <p:spPr>
            <a:xfrm>
              <a:off x="392109" y="760409"/>
              <a:ext cx="3825870" cy="382587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 name="组合 25"/>
          <p:cNvGrpSpPr/>
          <p:nvPr/>
        </p:nvGrpSpPr>
        <p:grpSpPr>
          <a:xfrm>
            <a:off x="-203243" y="-230052"/>
            <a:ext cx="1357322" cy="1367477"/>
            <a:chOff x="304800" y="673100"/>
            <a:chExt cx="4000500" cy="4000500"/>
          </a:xfrm>
          <a:effectLst>
            <a:outerShdw blurRad="444500" dist="254000" dir="8100000" algn="tr" rotWithShape="0">
              <a:prstClr val="black">
                <a:alpha val="24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392100" y="760400"/>
              <a:ext cx="3825879" cy="382587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29" name="直接连接符 28"/>
          <p:cNvCxnSpPr/>
          <p:nvPr/>
        </p:nvCxnSpPr>
        <p:spPr>
          <a:xfrm>
            <a:off x="1797021" y="827749"/>
            <a:ext cx="8286808" cy="23924"/>
          </a:xfrm>
          <a:prstGeom prst="line">
            <a:avLst/>
          </a:prstGeom>
        </p:spPr>
        <p:style>
          <a:lnRef idx="3">
            <a:schemeClr val="accent5"/>
          </a:lnRef>
          <a:fillRef idx="0">
            <a:schemeClr val="accent5"/>
          </a:fillRef>
          <a:effectRef idx="2">
            <a:schemeClr val="accent5"/>
          </a:effectRef>
          <a:fontRef idx="minor">
            <a:schemeClr val="tx1"/>
          </a:fontRef>
        </p:style>
      </p:cxnSp>
      <p:sp>
        <p:nvSpPr>
          <p:cNvPr id="14" name="标题 1"/>
          <p:cNvSpPr txBox="1"/>
          <p:nvPr/>
        </p:nvSpPr>
        <p:spPr>
          <a:xfrm>
            <a:off x="1725583" y="351607"/>
            <a:ext cx="2500330" cy="785818"/>
          </a:xfrm>
          <a:prstGeom prst="rect">
            <a:avLst/>
          </a:prstGeom>
        </p:spPr>
        <p:txBody>
          <a:bodyPr/>
          <a:lstStyle/>
          <a:p>
            <a:pPr marL="0" marR="0" lvl="0" indent="0" algn="l" defTabSz="1110615" rtl="0" eaLnBrk="1" fontAlgn="auto" latinLnBrk="0" hangingPunct="1">
              <a:lnSpc>
                <a:spcPct val="100000"/>
              </a:lnSpc>
              <a:spcBef>
                <a:spcPct val="0"/>
              </a:spcBef>
              <a:spcAft>
                <a:spcPts val="0"/>
              </a:spcAft>
              <a:buClrTx/>
              <a:buSzTx/>
              <a:buFontTx/>
              <a:buNone/>
              <a:defRPr/>
            </a:pPr>
            <a:r>
              <a:rPr kumimoji="0" lang="zh-CN" altLang="en-US" sz="2800" b="0" i="0" u="none" strike="noStrike" kern="1200" cap="none" spc="0" normalizeH="0" baseline="0" noProof="0" dirty="0" smtClean="0">
                <a:ln>
                  <a:noFill/>
                </a:ln>
                <a:solidFill>
                  <a:srgbClr val="0070C0"/>
                </a:solidFill>
                <a:effectLst/>
                <a:uLnTx/>
                <a:uFillTx/>
                <a:latin typeface="方正粗倩简体" pitchFamily="65" charset="-122"/>
                <a:ea typeface="方正粗倩简体" pitchFamily="65" charset="-122"/>
                <a:cs typeface="+mj-cs"/>
              </a:rPr>
              <a:t>工作解决方法</a:t>
            </a:r>
            <a:endParaRPr kumimoji="0" lang="zh-CN" altLang="en-US" sz="2800" b="0" i="0" u="none" strike="noStrike" kern="1200" cap="none" spc="0" normalizeH="0" baseline="0" noProof="0" dirty="0">
              <a:ln>
                <a:noFill/>
              </a:ln>
              <a:solidFill>
                <a:srgbClr val="0070C0"/>
              </a:solidFill>
              <a:effectLst/>
              <a:uLnTx/>
              <a:uFillTx/>
              <a:latin typeface="方正粗倩简体" pitchFamily="65" charset="-122"/>
              <a:ea typeface="方正粗倩简体" pitchFamily="65" charset="-122"/>
              <a:cs typeface="+mj-cs"/>
            </a:endParaRPr>
          </a:p>
        </p:txBody>
      </p:sp>
      <p:grpSp>
        <p:nvGrpSpPr>
          <p:cNvPr id="15" name="组合 14"/>
          <p:cNvGrpSpPr/>
          <p:nvPr/>
        </p:nvGrpSpPr>
        <p:grpSpPr>
          <a:xfrm>
            <a:off x="2170238" y="2173479"/>
            <a:ext cx="2851220" cy="2851213"/>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7" name="椭圆 1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8" name="组合 17"/>
          <p:cNvGrpSpPr/>
          <p:nvPr/>
        </p:nvGrpSpPr>
        <p:grpSpPr>
          <a:xfrm>
            <a:off x="4409529" y="4068453"/>
            <a:ext cx="656312" cy="656311"/>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0" name="椭圆 1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23" name="组合 22"/>
          <p:cNvGrpSpPr/>
          <p:nvPr/>
        </p:nvGrpSpPr>
        <p:grpSpPr>
          <a:xfrm>
            <a:off x="2615246" y="2636339"/>
            <a:ext cx="282390" cy="282389"/>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1" name="椭圆 3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32" name="组合 31"/>
          <p:cNvGrpSpPr/>
          <p:nvPr/>
        </p:nvGrpSpPr>
        <p:grpSpPr>
          <a:xfrm>
            <a:off x="4102377" y="5007630"/>
            <a:ext cx="328649" cy="328648"/>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5" name="椭圆 3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36" name="组合 35"/>
          <p:cNvGrpSpPr/>
          <p:nvPr/>
        </p:nvGrpSpPr>
        <p:grpSpPr>
          <a:xfrm>
            <a:off x="3758651" y="2066119"/>
            <a:ext cx="343725" cy="343724"/>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8" name="椭圆 3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39" name="组合 38"/>
          <p:cNvGrpSpPr/>
          <p:nvPr/>
        </p:nvGrpSpPr>
        <p:grpSpPr>
          <a:xfrm>
            <a:off x="2067310" y="4784539"/>
            <a:ext cx="218415" cy="218414"/>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1" name="椭圆 4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42" name="Group 30"/>
          <p:cNvGrpSpPr/>
          <p:nvPr/>
        </p:nvGrpSpPr>
        <p:grpSpPr>
          <a:xfrm>
            <a:off x="3389438" y="2824714"/>
            <a:ext cx="576066" cy="491765"/>
            <a:chOff x="3440113" y="1050925"/>
            <a:chExt cx="390525" cy="333376"/>
          </a:xfrm>
          <a:solidFill>
            <a:schemeClr val="accent1"/>
          </a:solidFill>
        </p:grpSpPr>
        <p:sp>
          <p:nvSpPr>
            <p:cNvPr id="43" name="Freeform 8"/>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4"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5" name="Freeform 10"/>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6" name="Freeform 11"/>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7" name="Freeform 12"/>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8" name="Freeform 13"/>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49" name="矩形 1"/>
          <p:cNvSpPr>
            <a:spLocks noChangeArrowheads="1"/>
          </p:cNvSpPr>
          <p:nvPr/>
        </p:nvSpPr>
        <p:spPr bwMode="auto">
          <a:xfrm>
            <a:off x="2887299" y="3390921"/>
            <a:ext cx="156893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7339835" y="2204609"/>
            <a:ext cx="2743994" cy="369332"/>
          </a:xfrm>
          <a:prstGeom prst="rect">
            <a:avLst/>
          </a:prstGeom>
          <a:noFill/>
        </p:spPr>
        <p:txBody>
          <a:bodyPr wrap="square" rtlCol="0">
            <a:spAutoFit/>
          </a:bodyPr>
          <a:lstStyle/>
          <a:p>
            <a:pPr algn="ctr"/>
            <a:r>
              <a:rPr lang="zh-CN" altLang="en-US" sz="1800" b="0" dirty="0" smtClean="0">
                <a:solidFill>
                  <a:schemeClr val="accent1"/>
                </a:solidFill>
                <a:latin typeface="微软雅黑" panose="020B0503020204020204" pitchFamily="34" charset="-122"/>
                <a:ea typeface="微软雅黑" panose="020B0503020204020204" pitchFamily="34" charset="-122"/>
              </a:rPr>
              <a:t>解决方法策略</a:t>
            </a:r>
            <a:endParaRPr lang="zh-CN" altLang="en-US" sz="1800" b="0" dirty="0">
              <a:solidFill>
                <a:schemeClr val="accent1"/>
              </a:solidFill>
              <a:latin typeface="微软雅黑" panose="020B0503020204020204" pitchFamily="34" charset="-122"/>
              <a:ea typeface="微软雅黑" panose="020B0503020204020204" pitchFamily="34" charset="-122"/>
            </a:endParaRPr>
          </a:p>
        </p:txBody>
      </p:sp>
      <p:sp>
        <p:nvSpPr>
          <p:cNvPr id="51" name="TextBox 22"/>
          <p:cNvSpPr txBox="1"/>
          <p:nvPr/>
        </p:nvSpPr>
        <p:spPr>
          <a:xfrm>
            <a:off x="7073911" y="2676189"/>
            <a:ext cx="3295670" cy="1035967"/>
          </a:xfrm>
          <a:prstGeom prst="rect">
            <a:avLst/>
          </a:prstGeom>
          <a:noFill/>
        </p:spPr>
        <p:txBody>
          <a:bodyPr wrap="square" lIns="65828" tIns="32914" rIns="65828" bIns="3291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algn="l" fontAlgn="auto">
              <a:spcBef>
                <a:spcPts val="0"/>
              </a:spcBef>
              <a:defRPr/>
            </a:pPr>
            <a:r>
              <a:rPr kumimoji="0" lang="zh-CN" altLang="en-US" sz="1050" b="0" i="0" u="none" strike="noStrike" kern="0" cap="none" spc="0" normalizeH="0" baseline="0" noProof="1">
                <a:ln>
                  <a:noFill/>
                </a:ln>
                <a:solidFill>
                  <a:schemeClr val="tx1">
                    <a:lumMod val="65000"/>
                    <a:lumOff val="35000"/>
                  </a:schemeClr>
                </a:solidFill>
                <a:effectLst/>
                <a:uLnTx/>
                <a:uFillTx/>
              </a:rPr>
              <a:t>您的内容打在这里，或者通过复制您的文本后，在此框中选择粘贴，并选择只保留</a:t>
            </a:r>
            <a:r>
              <a:rPr lang="zh-CN" altLang="en-US" sz="1050" b="0" kern="0" noProof="1">
                <a:solidFill>
                  <a:schemeClr val="tx1">
                    <a:lumMod val="65000"/>
                    <a:lumOff val="35000"/>
                  </a:schemeClr>
                </a:solidFill>
              </a:rPr>
              <a:t>文字您的内容打在这里，或者通过复制您的文本后，在此框中选择粘贴，并选择只保留文字</a:t>
            </a:r>
            <a:r>
              <a:rPr lang="zh-CN" altLang="en-US" sz="1050" b="0" kern="0" noProof="1" smtClean="0">
                <a:solidFill>
                  <a:schemeClr val="tx1">
                    <a:lumMod val="65000"/>
                    <a:lumOff val="35000"/>
                  </a:schemeClr>
                </a:solidFill>
              </a:rPr>
              <a:t>。</a:t>
            </a:r>
            <a:r>
              <a:rPr lang="zh-CN" altLang="en-US" sz="1050" b="0" kern="0" noProof="1">
                <a:solidFill>
                  <a:schemeClr val="tx1">
                    <a:lumMod val="65000"/>
                    <a:lumOff val="35000"/>
                  </a:schemeClr>
                </a:solidFill>
              </a:rPr>
              <a:t>您的内容打在这里，或者通过复制您的文本后，在此框中选择</a:t>
            </a:r>
            <a:r>
              <a:rPr lang="zh-CN" altLang="en-US" sz="1050" b="0" kern="0" noProof="1" smtClean="0">
                <a:solidFill>
                  <a:schemeClr val="tx1">
                    <a:lumMod val="65000"/>
                    <a:lumOff val="35000"/>
                  </a:schemeClr>
                </a:solidFill>
              </a:rPr>
              <a:t>粘贴</a:t>
            </a:r>
            <a:endParaRPr lang="en-US" altLang="zh-CN" sz="1050" b="0" kern="0" noProof="1">
              <a:solidFill>
                <a:schemeClr val="tx1">
                  <a:lumMod val="65000"/>
                  <a:lumOff val="35000"/>
                </a:schemeClr>
              </a:solidFill>
            </a:endParaRPr>
          </a:p>
        </p:txBody>
      </p:sp>
      <p:grpSp>
        <p:nvGrpSpPr>
          <p:cNvPr id="52" name="组合 51"/>
          <p:cNvGrpSpPr/>
          <p:nvPr/>
        </p:nvGrpSpPr>
        <p:grpSpPr>
          <a:xfrm>
            <a:off x="5480166" y="2216983"/>
            <a:ext cx="998801" cy="998801"/>
            <a:chOff x="5252030" y="2008764"/>
            <a:chExt cx="809336" cy="809336"/>
          </a:xfrm>
          <a:solidFill>
            <a:schemeClr val="accent1"/>
          </a:solidFill>
        </p:grpSpPr>
        <p:sp>
          <p:nvSpPr>
            <p:cNvPr id="53" name="椭圆 52"/>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4" name="椭圆 53"/>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368393" y="2619043"/>
            <a:ext cx="1146259" cy="1146259"/>
            <a:chOff x="5252030" y="2008764"/>
            <a:chExt cx="809336" cy="809336"/>
          </a:xfrm>
          <a:solidFill>
            <a:schemeClr val="accent1"/>
          </a:solidFill>
        </p:grpSpPr>
        <p:sp>
          <p:nvSpPr>
            <p:cNvPr id="56" name="椭圆 55"/>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7" name="椭圆 56"/>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a:off x="1415014" y="4265960"/>
            <a:ext cx="444479" cy="444479"/>
            <a:chOff x="5252030" y="2008764"/>
            <a:chExt cx="809336" cy="809336"/>
          </a:xfrm>
          <a:solidFill>
            <a:schemeClr val="accent2"/>
          </a:solidFill>
        </p:grpSpPr>
        <p:sp>
          <p:nvSpPr>
            <p:cNvPr id="59" name="椭圆 58"/>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60" name="椭圆 59"/>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1" name="组合 60"/>
          <p:cNvGrpSpPr/>
          <p:nvPr/>
        </p:nvGrpSpPr>
        <p:grpSpPr>
          <a:xfrm>
            <a:off x="2371847" y="3885543"/>
            <a:ext cx="221831" cy="221831"/>
            <a:chOff x="5252030" y="2008764"/>
            <a:chExt cx="809336" cy="809336"/>
          </a:xfrm>
          <a:solidFill>
            <a:schemeClr val="accent1"/>
          </a:solidFill>
        </p:grpSpPr>
        <p:sp>
          <p:nvSpPr>
            <p:cNvPr id="62" name="椭圆 61"/>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63" name="椭圆 62"/>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4" name="组合 63"/>
          <p:cNvGrpSpPr/>
          <p:nvPr/>
        </p:nvGrpSpPr>
        <p:grpSpPr>
          <a:xfrm>
            <a:off x="2191090" y="2298927"/>
            <a:ext cx="221831" cy="221831"/>
            <a:chOff x="5252030" y="2008764"/>
            <a:chExt cx="809336" cy="809336"/>
          </a:xfrm>
          <a:solidFill>
            <a:schemeClr val="accent1"/>
          </a:solidFill>
        </p:grpSpPr>
        <p:sp>
          <p:nvSpPr>
            <p:cNvPr id="65" name="椭圆 64"/>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66" name="椭圆 65"/>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7" name="组合 66"/>
          <p:cNvGrpSpPr/>
          <p:nvPr/>
        </p:nvGrpSpPr>
        <p:grpSpPr>
          <a:xfrm>
            <a:off x="3002836" y="4752802"/>
            <a:ext cx="221831" cy="221831"/>
            <a:chOff x="5252030" y="2008764"/>
            <a:chExt cx="809336" cy="809336"/>
          </a:xfrm>
          <a:solidFill>
            <a:schemeClr val="accent1"/>
          </a:solidFill>
        </p:grpSpPr>
        <p:sp>
          <p:nvSpPr>
            <p:cNvPr id="68" name="椭圆 67"/>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69" name="椭圆 68"/>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0" name="组合 69"/>
          <p:cNvGrpSpPr/>
          <p:nvPr/>
        </p:nvGrpSpPr>
        <p:grpSpPr>
          <a:xfrm>
            <a:off x="3430922" y="4478100"/>
            <a:ext cx="164925" cy="164925"/>
            <a:chOff x="5252030" y="2008764"/>
            <a:chExt cx="809336" cy="809336"/>
          </a:xfrm>
          <a:solidFill>
            <a:schemeClr val="accent1"/>
          </a:solidFill>
        </p:grpSpPr>
        <p:sp>
          <p:nvSpPr>
            <p:cNvPr id="71" name="椭圆 70"/>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72" name="椭圆 71"/>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3" name="组合 72"/>
          <p:cNvGrpSpPr/>
          <p:nvPr/>
        </p:nvGrpSpPr>
        <p:grpSpPr>
          <a:xfrm>
            <a:off x="4621362" y="2863353"/>
            <a:ext cx="444479" cy="444479"/>
            <a:chOff x="5252030" y="2008764"/>
            <a:chExt cx="809336" cy="809336"/>
          </a:xfrm>
          <a:solidFill>
            <a:schemeClr val="accent1"/>
          </a:solidFill>
        </p:grpSpPr>
        <p:sp>
          <p:nvSpPr>
            <p:cNvPr id="74" name="椭圆 73"/>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75" name="椭圆 74"/>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6" name="组合 75"/>
          <p:cNvGrpSpPr/>
          <p:nvPr/>
        </p:nvGrpSpPr>
        <p:grpSpPr>
          <a:xfrm>
            <a:off x="5158445" y="3720241"/>
            <a:ext cx="321721" cy="321721"/>
            <a:chOff x="5252030" y="2008764"/>
            <a:chExt cx="809336" cy="809336"/>
          </a:xfrm>
          <a:solidFill>
            <a:schemeClr val="accent2"/>
          </a:solidFill>
        </p:grpSpPr>
        <p:sp>
          <p:nvSpPr>
            <p:cNvPr id="77" name="椭圆 76"/>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78" name="椭圆 77"/>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9" name="组合 78"/>
          <p:cNvGrpSpPr/>
          <p:nvPr/>
        </p:nvGrpSpPr>
        <p:grpSpPr>
          <a:xfrm>
            <a:off x="5318257" y="3387118"/>
            <a:ext cx="160860" cy="160860"/>
            <a:chOff x="5252030" y="2008764"/>
            <a:chExt cx="809336" cy="809336"/>
          </a:xfrm>
          <a:solidFill>
            <a:schemeClr val="accent2"/>
          </a:solidFill>
        </p:grpSpPr>
        <p:sp>
          <p:nvSpPr>
            <p:cNvPr id="80" name="椭圆 79"/>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81" name="椭圆 80"/>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
                                        <p:tgtEl>
                                          <p:spTgt spid="29"/>
                                        </p:tgtEl>
                                      </p:cBhvr>
                                    </p:animEffect>
                                  </p:childTnLst>
                                </p:cTn>
                              </p:par>
                              <p:par>
                                <p:cTn id="8" presetID="2" presetClass="entr" presetSubtype="4" accel="58000" fill="hold" nodeType="withEffect">
                                  <p:stCondLst>
                                    <p:cond delay="900"/>
                                  </p:stCondLst>
                                  <p:childTnLst>
                                    <p:set>
                                      <p:cBhvr>
                                        <p:cTn id="9" dur="1" fill="hold">
                                          <p:stCondLst>
                                            <p:cond delay="0"/>
                                          </p:stCondLst>
                                        </p:cTn>
                                        <p:tgtEl>
                                          <p:spTgt spid="15"/>
                                        </p:tgtEl>
                                        <p:attrNameLst>
                                          <p:attrName>style.visibility</p:attrName>
                                        </p:attrNameLst>
                                      </p:cBhvr>
                                      <p:to>
                                        <p:strVal val="visible"/>
                                      </p:to>
                                    </p:set>
                                    <p:anim calcmode="lin" valueType="num">
                                      <p:cBhvr additive="base">
                                        <p:cTn id="10" dur="2000" fill="hold"/>
                                        <p:tgtEl>
                                          <p:spTgt spid="15"/>
                                        </p:tgtEl>
                                        <p:attrNameLst>
                                          <p:attrName>ppt_x</p:attrName>
                                        </p:attrNameLst>
                                      </p:cBhvr>
                                      <p:tavLst>
                                        <p:tav tm="0">
                                          <p:val>
                                            <p:strVal val="#ppt_x"/>
                                          </p:val>
                                        </p:tav>
                                        <p:tav tm="100000">
                                          <p:val>
                                            <p:strVal val="#ppt_x"/>
                                          </p:val>
                                        </p:tav>
                                      </p:tavLst>
                                    </p:anim>
                                    <p:anim calcmode="lin" valueType="num">
                                      <p:cBhvr additive="base">
                                        <p:cTn id="11" dur="2000" fill="hold"/>
                                        <p:tgtEl>
                                          <p:spTgt spid="15"/>
                                        </p:tgtEl>
                                        <p:attrNameLst>
                                          <p:attrName>ppt_y</p:attrName>
                                        </p:attrNameLst>
                                      </p:cBhvr>
                                      <p:tavLst>
                                        <p:tav tm="0">
                                          <p:val>
                                            <p:strVal val="1+#ppt_h/2"/>
                                          </p:val>
                                        </p:tav>
                                        <p:tav tm="100000">
                                          <p:val>
                                            <p:strVal val="#ppt_y"/>
                                          </p:val>
                                        </p:tav>
                                      </p:tavLst>
                                    </p:anim>
                                  </p:childTnLst>
                                </p:cTn>
                              </p:par>
                              <p:par>
                                <p:cTn id="12" presetID="2" presetClass="entr" presetSubtype="3" accel="65000" fill="hold" nodeType="withEffect">
                                  <p:stCondLst>
                                    <p:cond delay="0"/>
                                  </p:stCondLst>
                                  <p:childTnLst>
                                    <p:set>
                                      <p:cBhvr>
                                        <p:cTn id="13" dur="1" fill="hold">
                                          <p:stCondLst>
                                            <p:cond delay="0"/>
                                          </p:stCondLst>
                                        </p:cTn>
                                        <p:tgtEl>
                                          <p:spTgt spid="52"/>
                                        </p:tgtEl>
                                        <p:attrNameLst>
                                          <p:attrName>style.visibility</p:attrName>
                                        </p:attrNameLst>
                                      </p:cBhvr>
                                      <p:to>
                                        <p:strVal val="visible"/>
                                      </p:to>
                                    </p:set>
                                    <p:anim calcmode="lin" valueType="num">
                                      <p:cBhvr additive="base">
                                        <p:cTn id="14" dur="2000" fill="hold"/>
                                        <p:tgtEl>
                                          <p:spTgt spid="52"/>
                                        </p:tgtEl>
                                        <p:attrNameLst>
                                          <p:attrName>ppt_x</p:attrName>
                                        </p:attrNameLst>
                                      </p:cBhvr>
                                      <p:tavLst>
                                        <p:tav tm="0">
                                          <p:val>
                                            <p:strVal val="1+#ppt_w/2"/>
                                          </p:val>
                                        </p:tav>
                                        <p:tav tm="100000">
                                          <p:val>
                                            <p:strVal val="#ppt_x"/>
                                          </p:val>
                                        </p:tav>
                                      </p:tavLst>
                                    </p:anim>
                                    <p:anim calcmode="lin" valueType="num">
                                      <p:cBhvr additive="base">
                                        <p:cTn id="15" dur="2000" fill="hold"/>
                                        <p:tgtEl>
                                          <p:spTgt spid="52"/>
                                        </p:tgtEl>
                                        <p:attrNameLst>
                                          <p:attrName>ppt_y</p:attrName>
                                        </p:attrNameLst>
                                      </p:cBhvr>
                                      <p:tavLst>
                                        <p:tav tm="0">
                                          <p:val>
                                            <p:strVal val="0-#ppt_h/2"/>
                                          </p:val>
                                        </p:tav>
                                        <p:tav tm="100000">
                                          <p:val>
                                            <p:strVal val="#ppt_y"/>
                                          </p:val>
                                        </p:tav>
                                      </p:tavLst>
                                    </p:anim>
                                  </p:childTnLst>
                                </p:cTn>
                              </p:par>
                              <p:par>
                                <p:cTn id="16" presetID="2" presetClass="entr" presetSubtype="12" accel="65000" fill="hold" nodeType="withEffect">
                                  <p:stCondLst>
                                    <p:cond delay="0"/>
                                  </p:stCondLst>
                                  <p:childTnLst>
                                    <p:set>
                                      <p:cBhvr>
                                        <p:cTn id="17" dur="1" fill="hold">
                                          <p:stCondLst>
                                            <p:cond delay="0"/>
                                          </p:stCondLst>
                                        </p:cTn>
                                        <p:tgtEl>
                                          <p:spTgt spid="55"/>
                                        </p:tgtEl>
                                        <p:attrNameLst>
                                          <p:attrName>style.visibility</p:attrName>
                                        </p:attrNameLst>
                                      </p:cBhvr>
                                      <p:to>
                                        <p:strVal val="visible"/>
                                      </p:to>
                                    </p:set>
                                    <p:anim calcmode="lin" valueType="num">
                                      <p:cBhvr additive="base">
                                        <p:cTn id="18" dur="2000" fill="hold"/>
                                        <p:tgtEl>
                                          <p:spTgt spid="55"/>
                                        </p:tgtEl>
                                        <p:attrNameLst>
                                          <p:attrName>ppt_x</p:attrName>
                                        </p:attrNameLst>
                                      </p:cBhvr>
                                      <p:tavLst>
                                        <p:tav tm="0">
                                          <p:val>
                                            <p:strVal val="0-#ppt_w/2"/>
                                          </p:val>
                                        </p:tav>
                                        <p:tav tm="100000">
                                          <p:val>
                                            <p:strVal val="#ppt_x"/>
                                          </p:val>
                                        </p:tav>
                                      </p:tavLst>
                                    </p:anim>
                                    <p:anim calcmode="lin" valueType="num">
                                      <p:cBhvr additive="base">
                                        <p:cTn id="19" dur="2000" fill="hold"/>
                                        <p:tgtEl>
                                          <p:spTgt spid="55"/>
                                        </p:tgtEl>
                                        <p:attrNameLst>
                                          <p:attrName>ppt_y</p:attrName>
                                        </p:attrNameLst>
                                      </p:cBhvr>
                                      <p:tavLst>
                                        <p:tav tm="0">
                                          <p:val>
                                            <p:strVal val="1+#ppt_h/2"/>
                                          </p:val>
                                        </p:tav>
                                        <p:tav tm="100000">
                                          <p:val>
                                            <p:strVal val="#ppt_y"/>
                                          </p:val>
                                        </p:tav>
                                      </p:tavLst>
                                    </p:anim>
                                  </p:childTnLst>
                                </p:cTn>
                              </p:par>
                              <p:par>
                                <p:cTn id="20" presetID="2" presetClass="entr" presetSubtype="12" accel="65000" fill="hold" nodeType="withEffect">
                                  <p:stCondLst>
                                    <p:cond delay="0"/>
                                  </p:stCondLst>
                                  <p:childTnLst>
                                    <p:set>
                                      <p:cBhvr>
                                        <p:cTn id="21" dur="1" fill="hold">
                                          <p:stCondLst>
                                            <p:cond delay="0"/>
                                          </p:stCondLst>
                                        </p:cTn>
                                        <p:tgtEl>
                                          <p:spTgt spid="58"/>
                                        </p:tgtEl>
                                        <p:attrNameLst>
                                          <p:attrName>style.visibility</p:attrName>
                                        </p:attrNameLst>
                                      </p:cBhvr>
                                      <p:to>
                                        <p:strVal val="visible"/>
                                      </p:to>
                                    </p:set>
                                    <p:anim calcmode="lin" valueType="num">
                                      <p:cBhvr additive="base">
                                        <p:cTn id="22" dur="2000" fill="hold"/>
                                        <p:tgtEl>
                                          <p:spTgt spid="58"/>
                                        </p:tgtEl>
                                        <p:attrNameLst>
                                          <p:attrName>ppt_x</p:attrName>
                                        </p:attrNameLst>
                                      </p:cBhvr>
                                      <p:tavLst>
                                        <p:tav tm="0">
                                          <p:val>
                                            <p:strVal val="0-#ppt_w/2"/>
                                          </p:val>
                                        </p:tav>
                                        <p:tav tm="100000">
                                          <p:val>
                                            <p:strVal val="#ppt_x"/>
                                          </p:val>
                                        </p:tav>
                                      </p:tavLst>
                                    </p:anim>
                                    <p:anim calcmode="lin" valueType="num">
                                      <p:cBhvr additive="base">
                                        <p:cTn id="23" dur="2000" fill="hold"/>
                                        <p:tgtEl>
                                          <p:spTgt spid="58"/>
                                        </p:tgtEl>
                                        <p:attrNameLst>
                                          <p:attrName>ppt_y</p:attrName>
                                        </p:attrNameLst>
                                      </p:cBhvr>
                                      <p:tavLst>
                                        <p:tav tm="0">
                                          <p:val>
                                            <p:strVal val="1+#ppt_h/2"/>
                                          </p:val>
                                        </p:tav>
                                        <p:tav tm="100000">
                                          <p:val>
                                            <p:strVal val="#ppt_y"/>
                                          </p:val>
                                        </p:tav>
                                      </p:tavLst>
                                    </p:anim>
                                  </p:childTnLst>
                                </p:cTn>
                              </p:par>
                              <p:par>
                                <p:cTn id="24" presetID="2" presetClass="entr" presetSubtype="12" accel="65000" fill="hold" nodeType="withEffect">
                                  <p:stCondLst>
                                    <p:cond delay="0"/>
                                  </p:stCondLst>
                                  <p:childTnLst>
                                    <p:set>
                                      <p:cBhvr>
                                        <p:cTn id="25" dur="1" fill="hold">
                                          <p:stCondLst>
                                            <p:cond delay="0"/>
                                          </p:stCondLst>
                                        </p:cTn>
                                        <p:tgtEl>
                                          <p:spTgt spid="73"/>
                                        </p:tgtEl>
                                        <p:attrNameLst>
                                          <p:attrName>style.visibility</p:attrName>
                                        </p:attrNameLst>
                                      </p:cBhvr>
                                      <p:to>
                                        <p:strVal val="visible"/>
                                      </p:to>
                                    </p:set>
                                    <p:anim calcmode="lin" valueType="num">
                                      <p:cBhvr additive="base">
                                        <p:cTn id="26" dur="2000" fill="hold"/>
                                        <p:tgtEl>
                                          <p:spTgt spid="73"/>
                                        </p:tgtEl>
                                        <p:attrNameLst>
                                          <p:attrName>ppt_x</p:attrName>
                                        </p:attrNameLst>
                                      </p:cBhvr>
                                      <p:tavLst>
                                        <p:tav tm="0">
                                          <p:val>
                                            <p:strVal val="0-#ppt_w/2"/>
                                          </p:val>
                                        </p:tav>
                                        <p:tav tm="100000">
                                          <p:val>
                                            <p:strVal val="#ppt_x"/>
                                          </p:val>
                                        </p:tav>
                                      </p:tavLst>
                                    </p:anim>
                                    <p:anim calcmode="lin" valueType="num">
                                      <p:cBhvr additive="base">
                                        <p:cTn id="27" dur="2000" fill="hold"/>
                                        <p:tgtEl>
                                          <p:spTgt spid="73"/>
                                        </p:tgtEl>
                                        <p:attrNameLst>
                                          <p:attrName>ppt_y</p:attrName>
                                        </p:attrNameLst>
                                      </p:cBhvr>
                                      <p:tavLst>
                                        <p:tav tm="0">
                                          <p:val>
                                            <p:strVal val="1+#ppt_h/2"/>
                                          </p:val>
                                        </p:tav>
                                        <p:tav tm="100000">
                                          <p:val>
                                            <p:strVal val="#ppt_y"/>
                                          </p:val>
                                        </p:tav>
                                      </p:tavLst>
                                    </p:anim>
                                  </p:childTnLst>
                                </p:cTn>
                              </p:par>
                              <p:par>
                                <p:cTn id="28" presetID="23" presetClass="entr" presetSubtype="528" fill="hold" nodeType="with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p:cTn id="30" dur="1000" fill="hold"/>
                                        <p:tgtEl>
                                          <p:spTgt spid="18"/>
                                        </p:tgtEl>
                                        <p:attrNameLst>
                                          <p:attrName>ppt_w</p:attrName>
                                        </p:attrNameLst>
                                      </p:cBhvr>
                                      <p:tavLst>
                                        <p:tav tm="0">
                                          <p:val>
                                            <p:fltVal val="0"/>
                                          </p:val>
                                        </p:tav>
                                        <p:tav tm="100000">
                                          <p:val>
                                            <p:strVal val="#ppt_w"/>
                                          </p:val>
                                        </p:tav>
                                      </p:tavLst>
                                    </p:anim>
                                    <p:anim calcmode="lin" valueType="num">
                                      <p:cBhvr>
                                        <p:cTn id="31" dur="1000" fill="hold"/>
                                        <p:tgtEl>
                                          <p:spTgt spid="18"/>
                                        </p:tgtEl>
                                        <p:attrNameLst>
                                          <p:attrName>ppt_h</p:attrName>
                                        </p:attrNameLst>
                                      </p:cBhvr>
                                      <p:tavLst>
                                        <p:tav tm="0">
                                          <p:val>
                                            <p:fltVal val="0"/>
                                          </p:val>
                                        </p:tav>
                                        <p:tav tm="100000">
                                          <p:val>
                                            <p:strVal val="#ppt_h"/>
                                          </p:val>
                                        </p:tav>
                                      </p:tavLst>
                                    </p:anim>
                                    <p:anim calcmode="lin" valueType="num">
                                      <p:cBhvr>
                                        <p:cTn id="32" dur="1000" fill="hold"/>
                                        <p:tgtEl>
                                          <p:spTgt spid="18"/>
                                        </p:tgtEl>
                                        <p:attrNameLst>
                                          <p:attrName>ppt_x</p:attrName>
                                        </p:attrNameLst>
                                      </p:cBhvr>
                                      <p:tavLst>
                                        <p:tav tm="0">
                                          <p:val>
                                            <p:fltVal val="0.5"/>
                                          </p:val>
                                        </p:tav>
                                        <p:tav tm="100000">
                                          <p:val>
                                            <p:strVal val="#ppt_x"/>
                                          </p:val>
                                        </p:tav>
                                      </p:tavLst>
                                    </p:anim>
                                    <p:anim calcmode="lin" valueType="num">
                                      <p:cBhvr>
                                        <p:cTn id="33" dur="1000" fill="hold"/>
                                        <p:tgtEl>
                                          <p:spTgt spid="18"/>
                                        </p:tgtEl>
                                        <p:attrNameLst>
                                          <p:attrName>ppt_y</p:attrName>
                                        </p:attrNameLst>
                                      </p:cBhvr>
                                      <p:tavLst>
                                        <p:tav tm="0">
                                          <p:val>
                                            <p:fltVal val="0.5"/>
                                          </p:val>
                                        </p:tav>
                                        <p:tav tm="100000">
                                          <p:val>
                                            <p:strVal val="#ppt_y"/>
                                          </p:val>
                                        </p:tav>
                                      </p:tavLst>
                                    </p:anim>
                                  </p:childTnLst>
                                </p:cTn>
                              </p:par>
                              <p:par>
                                <p:cTn id="34" presetID="23" presetClass="entr" presetSubtype="528" fill="hold" nodeType="withEffect">
                                  <p:stCondLst>
                                    <p:cond delay="200"/>
                                  </p:stCondLst>
                                  <p:childTnLst>
                                    <p:set>
                                      <p:cBhvr>
                                        <p:cTn id="35" dur="1" fill="hold">
                                          <p:stCondLst>
                                            <p:cond delay="0"/>
                                          </p:stCondLst>
                                        </p:cTn>
                                        <p:tgtEl>
                                          <p:spTgt spid="23"/>
                                        </p:tgtEl>
                                        <p:attrNameLst>
                                          <p:attrName>style.visibility</p:attrName>
                                        </p:attrNameLst>
                                      </p:cBhvr>
                                      <p:to>
                                        <p:strVal val="visible"/>
                                      </p:to>
                                    </p:set>
                                    <p:anim calcmode="lin" valueType="num">
                                      <p:cBhvr>
                                        <p:cTn id="36" dur="1000" fill="hold"/>
                                        <p:tgtEl>
                                          <p:spTgt spid="23"/>
                                        </p:tgtEl>
                                        <p:attrNameLst>
                                          <p:attrName>ppt_w</p:attrName>
                                        </p:attrNameLst>
                                      </p:cBhvr>
                                      <p:tavLst>
                                        <p:tav tm="0">
                                          <p:val>
                                            <p:fltVal val="0"/>
                                          </p:val>
                                        </p:tav>
                                        <p:tav tm="100000">
                                          <p:val>
                                            <p:strVal val="#ppt_w"/>
                                          </p:val>
                                        </p:tav>
                                      </p:tavLst>
                                    </p:anim>
                                    <p:anim calcmode="lin" valueType="num">
                                      <p:cBhvr>
                                        <p:cTn id="37" dur="1000" fill="hold"/>
                                        <p:tgtEl>
                                          <p:spTgt spid="23"/>
                                        </p:tgtEl>
                                        <p:attrNameLst>
                                          <p:attrName>ppt_h</p:attrName>
                                        </p:attrNameLst>
                                      </p:cBhvr>
                                      <p:tavLst>
                                        <p:tav tm="0">
                                          <p:val>
                                            <p:fltVal val="0"/>
                                          </p:val>
                                        </p:tav>
                                        <p:tav tm="100000">
                                          <p:val>
                                            <p:strVal val="#ppt_h"/>
                                          </p:val>
                                        </p:tav>
                                      </p:tavLst>
                                    </p:anim>
                                    <p:anim calcmode="lin" valueType="num">
                                      <p:cBhvr>
                                        <p:cTn id="38" dur="1000" fill="hold"/>
                                        <p:tgtEl>
                                          <p:spTgt spid="23"/>
                                        </p:tgtEl>
                                        <p:attrNameLst>
                                          <p:attrName>ppt_x</p:attrName>
                                        </p:attrNameLst>
                                      </p:cBhvr>
                                      <p:tavLst>
                                        <p:tav tm="0">
                                          <p:val>
                                            <p:fltVal val="0.5"/>
                                          </p:val>
                                        </p:tav>
                                        <p:tav tm="100000">
                                          <p:val>
                                            <p:strVal val="#ppt_x"/>
                                          </p:val>
                                        </p:tav>
                                      </p:tavLst>
                                    </p:anim>
                                    <p:anim calcmode="lin" valueType="num">
                                      <p:cBhvr>
                                        <p:cTn id="39" dur="1000" fill="hold"/>
                                        <p:tgtEl>
                                          <p:spTgt spid="23"/>
                                        </p:tgtEl>
                                        <p:attrNameLst>
                                          <p:attrName>ppt_y</p:attrName>
                                        </p:attrNameLst>
                                      </p:cBhvr>
                                      <p:tavLst>
                                        <p:tav tm="0">
                                          <p:val>
                                            <p:fltVal val="0.5"/>
                                          </p:val>
                                        </p:tav>
                                        <p:tav tm="100000">
                                          <p:val>
                                            <p:strVal val="#ppt_y"/>
                                          </p:val>
                                        </p:tav>
                                      </p:tavLst>
                                    </p:anim>
                                  </p:childTnLst>
                                </p:cTn>
                              </p:par>
                              <p:par>
                                <p:cTn id="40" presetID="2" presetClass="entr" presetSubtype="3" accel="65000" fill="hold" nodeType="withEffect">
                                  <p:stCondLst>
                                    <p:cond delay="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2000" fill="hold"/>
                                        <p:tgtEl>
                                          <p:spTgt spid="70"/>
                                        </p:tgtEl>
                                        <p:attrNameLst>
                                          <p:attrName>ppt_x</p:attrName>
                                        </p:attrNameLst>
                                      </p:cBhvr>
                                      <p:tavLst>
                                        <p:tav tm="0">
                                          <p:val>
                                            <p:strVal val="1+#ppt_w/2"/>
                                          </p:val>
                                        </p:tav>
                                        <p:tav tm="100000">
                                          <p:val>
                                            <p:strVal val="#ppt_x"/>
                                          </p:val>
                                        </p:tav>
                                      </p:tavLst>
                                    </p:anim>
                                    <p:anim calcmode="lin" valueType="num">
                                      <p:cBhvr additive="base">
                                        <p:cTn id="43" dur="2000" fill="hold"/>
                                        <p:tgtEl>
                                          <p:spTgt spid="70"/>
                                        </p:tgtEl>
                                        <p:attrNameLst>
                                          <p:attrName>ppt_y</p:attrName>
                                        </p:attrNameLst>
                                      </p:cBhvr>
                                      <p:tavLst>
                                        <p:tav tm="0">
                                          <p:val>
                                            <p:strVal val="0-#ppt_h/2"/>
                                          </p:val>
                                        </p:tav>
                                        <p:tav tm="100000">
                                          <p:val>
                                            <p:strVal val="#ppt_y"/>
                                          </p:val>
                                        </p:tav>
                                      </p:tavLst>
                                    </p:anim>
                                  </p:childTnLst>
                                </p:cTn>
                              </p:par>
                              <p:par>
                                <p:cTn id="44" presetID="2" presetClass="entr" presetSubtype="3" accel="65000" fill="hold" nodeType="withEffect">
                                  <p:stCondLst>
                                    <p:cond delay="0"/>
                                  </p:stCondLst>
                                  <p:childTnLst>
                                    <p:set>
                                      <p:cBhvr>
                                        <p:cTn id="45" dur="1" fill="hold">
                                          <p:stCondLst>
                                            <p:cond delay="0"/>
                                          </p:stCondLst>
                                        </p:cTn>
                                        <p:tgtEl>
                                          <p:spTgt spid="67"/>
                                        </p:tgtEl>
                                        <p:attrNameLst>
                                          <p:attrName>style.visibility</p:attrName>
                                        </p:attrNameLst>
                                      </p:cBhvr>
                                      <p:to>
                                        <p:strVal val="visible"/>
                                      </p:to>
                                    </p:set>
                                    <p:anim calcmode="lin" valueType="num">
                                      <p:cBhvr additive="base">
                                        <p:cTn id="46" dur="2000" fill="hold"/>
                                        <p:tgtEl>
                                          <p:spTgt spid="67"/>
                                        </p:tgtEl>
                                        <p:attrNameLst>
                                          <p:attrName>ppt_x</p:attrName>
                                        </p:attrNameLst>
                                      </p:cBhvr>
                                      <p:tavLst>
                                        <p:tav tm="0">
                                          <p:val>
                                            <p:strVal val="1+#ppt_w/2"/>
                                          </p:val>
                                        </p:tav>
                                        <p:tav tm="100000">
                                          <p:val>
                                            <p:strVal val="#ppt_x"/>
                                          </p:val>
                                        </p:tav>
                                      </p:tavLst>
                                    </p:anim>
                                    <p:anim calcmode="lin" valueType="num">
                                      <p:cBhvr additive="base">
                                        <p:cTn id="47" dur="2000" fill="hold"/>
                                        <p:tgtEl>
                                          <p:spTgt spid="67"/>
                                        </p:tgtEl>
                                        <p:attrNameLst>
                                          <p:attrName>ppt_y</p:attrName>
                                        </p:attrNameLst>
                                      </p:cBhvr>
                                      <p:tavLst>
                                        <p:tav tm="0">
                                          <p:val>
                                            <p:strVal val="0-#ppt_h/2"/>
                                          </p:val>
                                        </p:tav>
                                        <p:tav tm="100000">
                                          <p:val>
                                            <p:strVal val="#ppt_y"/>
                                          </p:val>
                                        </p:tav>
                                      </p:tavLst>
                                    </p:anim>
                                  </p:childTnLst>
                                </p:cTn>
                              </p:par>
                              <p:par>
                                <p:cTn id="48" presetID="23" presetClass="entr" presetSubtype="528" fill="hold" nodeType="withEffect">
                                  <p:stCondLst>
                                    <p:cond delay="0"/>
                                  </p:stCondLst>
                                  <p:childTnLst>
                                    <p:set>
                                      <p:cBhvr>
                                        <p:cTn id="49" dur="1" fill="hold">
                                          <p:stCondLst>
                                            <p:cond delay="0"/>
                                          </p:stCondLst>
                                        </p:cTn>
                                        <p:tgtEl>
                                          <p:spTgt spid="32"/>
                                        </p:tgtEl>
                                        <p:attrNameLst>
                                          <p:attrName>style.visibility</p:attrName>
                                        </p:attrNameLst>
                                      </p:cBhvr>
                                      <p:to>
                                        <p:strVal val="visible"/>
                                      </p:to>
                                    </p:set>
                                    <p:anim calcmode="lin" valueType="num">
                                      <p:cBhvr>
                                        <p:cTn id="50" dur="1000" fill="hold"/>
                                        <p:tgtEl>
                                          <p:spTgt spid="32"/>
                                        </p:tgtEl>
                                        <p:attrNameLst>
                                          <p:attrName>ppt_w</p:attrName>
                                        </p:attrNameLst>
                                      </p:cBhvr>
                                      <p:tavLst>
                                        <p:tav tm="0">
                                          <p:val>
                                            <p:fltVal val="0"/>
                                          </p:val>
                                        </p:tav>
                                        <p:tav tm="100000">
                                          <p:val>
                                            <p:strVal val="#ppt_w"/>
                                          </p:val>
                                        </p:tav>
                                      </p:tavLst>
                                    </p:anim>
                                    <p:anim calcmode="lin" valueType="num">
                                      <p:cBhvr>
                                        <p:cTn id="51" dur="1000" fill="hold"/>
                                        <p:tgtEl>
                                          <p:spTgt spid="32"/>
                                        </p:tgtEl>
                                        <p:attrNameLst>
                                          <p:attrName>ppt_h</p:attrName>
                                        </p:attrNameLst>
                                      </p:cBhvr>
                                      <p:tavLst>
                                        <p:tav tm="0">
                                          <p:val>
                                            <p:fltVal val="0"/>
                                          </p:val>
                                        </p:tav>
                                        <p:tav tm="100000">
                                          <p:val>
                                            <p:strVal val="#ppt_h"/>
                                          </p:val>
                                        </p:tav>
                                      </p:tavLst>
                                    </p:anim>
                                    <p:anim calcmode="lin" valueType="num">
                                      <p:cBhvr>
                                        <p:cTn id="52" dur="1000" fill="hold"/>
                                        <p:tgtEl>
                                          <p:spTgt spid="32"/>
                                        </p:tgtEl>
                                        <p:attrNameLst>
                                          <p:attrName>ppt_x</p:attrName>
                                        </p:attrNameLst>
                                      </p:cBhvr>
                                      <p:tavLst>
                                        <p:tav tm="0">
                                          <p:val>
                                            <p:fltVal val="0.5"/>
                                          </p:val>
                                        </p:tav>
                                        <p:tav tm="100000">
                                          <p:val>
                                            <p:strVal val="#ppt_x"/>
                                          </p:val>
                                        </p:tav>
                                      </p:tavLst>
                                    </p:anim>
                                    <p:anim calcmode="lin" valueType="num">
                                      <p:cBhvr>
                                        <p:cTn id="53" dur="1000" fill="hold"/>
                                        <p:tgtEl>
                                          <p:spTgt spid="32"/>
                                        </p:tgtEl>
                                        <p:attrNameLst>
                                          <p:attrName>ppt_y</p:attrName>
                                        </p:attrNameLst>
                                      </p:cBhvr>
                                      <p:tavLst>
                                        <p:tav tm="0">
                                          <p:val>
                                            <p:fltVal val="0.5"/>
                                          </p:val>
                                        </p:tav>
                                        <p:tav tm="100000">
                                          <p:val>
                                            <p:strVal val="#ppt_y"/>
                                          </p:val>
                                        </p:tav>
                                      </p:tavLst>
                                    </p:anim>
                                  </p:childTnLst>
                                </p:cTn>
                              </p:par>
                              <p:par>
                                <p:cTn id="54" presetID="2" presetClass="entr" presetSubtype="12" accel="65000" fill="hold" nodeType="withEffect">
                                  <p:stCondLst>
                                    <p:cond delay="0"/>
                                  </p:stCondLst>
                                  <p:childTnLst>
                                    <p:set>
                                      <p:cBhvr>
                                        <p:cTn id="55" dur="1" fill="hold">
                                          <p:stCondLst>
                                            <p:cond delay="0"/>
                                          </p:stCondLst>
                                        </p:cTn>
                                        <p:tgtEl>
                                          <p:spTgt spid="79"/>
                                        </p:tgtEl>
                                        <p:attrNameLst>
                                          <p:attrName>style.visibility</p:attrName>
                                        </p:attrNameLst>
                                      </p:cBhvr>
                                      <p:to>
                                        <p:strVal val="visible"/>
                                      </p:to>
                                    </p:set>
                                    <p:anim calcmode="lin" valueType="num">
                                      <p:cBhvr additive="base">
                                        <p:cTn id="56" dur="2000" fill="hold"/>
                                        <p:tgtEl>
                                          <p:spTgt spid="79"/>
                                        </p:tgtEl>
                                        <p:attrNameLst>
                                          <p:attrName>ppt_x</p:attrName>
                                        </p:attrNameLst>
                                      </p:cBhvr>
                                      <p:tavLst>
                                        <p:tav tm="0">
                                          <p:val>
                                            <p:strVal val="0-#ppt_w/2"/>
                                          </p:val>
                                        </p:tav>
                                        <p:tav tm="100000">
                                          <p:val>
                                            <p:strVal val="#ppt_x"/>
                                          </p:val>
                                        </p:tav>
                                      </p:tavLst>
                                    </p:anim>
                                    <p:anim calcmode="lin" valueType="num">
                                      <p:cBhvr additive="base">
                                        <p:cTn id="57" dur="2000" fill="hold"/>
                                        <p:tgtEl>
                                          <p:spTgt spid="79"/>
                                        </p:tgtEl>
                                        <p:attrNameLst>
                                          <p:attrName>ppt_y</p:attrName>
                                        </p:attrNameLst>
                                      </p:cBhvr>
                                      <p:tavLst>
                                        <p:tav tm="0">
                                          <p:val>
                                            <p:strVal val="1+#ppt_h/2"/>
                                          </p:val>
                                        </p:tav>
                                        <p:tav tm="100000">
                                          <p:val>
                                            <p:strVal val="#ppt_y"/>
                                          </p:val>
                                        </p:tav>
                                      </p:tavLst>
                                    </p:anim>
                                  </p:childTnLst>
                                </p:cTn>
                              </p:par>
                              <p:par>
                                <p:cTn id="58" presetID="2" presetClass="entr" presetSubtype="12" accel="65000" fill="hold" nodeType="withEffect">
                                  <p:stCondLst>
                                    <p:cond delay="0"/>
                                  </p:stCondLst>
                                  <p:childTnLst>
                                    <p:set>
                                      <p:cBhvr>
                                        <p:cTn id="59" dur="1" fill="hold">
                                          <p:stCondLst>
                                            <p:cond delay="0"/>
                                          </p:stCondLst>
                                        </p:cTn>
                                        <p:tgtEl>
                                          <p:spTgt spid="76"/>
                                        </p:tgtEl>
                                        <p:attrNameLst>
                                          <p:attrName>style.visibility</p:attrName>
                                        </p:attrNameLst>
                                      </p:cBhvr>
                                      <p:to>
                                        <p:strVal val="visible"/>
                                      </p:to>
                                    </p:set>
                                    <p:anim calcmode="lin" valueType="num">
                                      <p:cBhvr additive="base">
                                        <p:cTn id="60" dur="2000" fill="hold"/>
                                        <p:tgtEl>
                                          <p:spTgt spid="76"/>
                                        </p:tgtEl>
                                        <p:attrNameLst>
                                          <p:attrName>ppt_x</p:attrName>
                                        </p:attrNameLst>
                                      </p:cBhvr>
                                      <p:tavLst>
                                        <p:tav tm="0">
                                          <p:val>
                                            <p:strVal val="0-#ppt_w/2"/>
                                          </p:val>
                                        </p:tav>
                                        <p:tav tm="100000">
                                          <p:val>
                                            <p:strVal val="#ppt_x"/>
                                          </p:val>
                                        </p:tav>
                                      </p:tavLst>
                                    </p:anim>
                                    <p:anim calcmode="lin" valueType="num">
                                      <p:cBhvr additive="base">
                                        <p:cTn id="61" dur="2000" fill="hold"/>
                                        <p:tgtEl>
                                          <p:spTgt spid="76"/>
                                        </p:tgtEl>
                                        <p:attrNameLst>
                                          <p:attrName>ppt_y</p:attrName>
                                        </p:attrNameLst>
                                      </p:cBhvr>
                                      <p:tavLst>
                                        <p:tav tm="0">
                                          <p:val>
                                            <p:strVal val="1+#ppt_h/2"/>
                                          </p:val>
                                        </p:tav>
                                        <p:tav tm="100000">
                                          <p:val>
                                            <p:strVal val="#ppt_y"/>
                                          </p:val>
                                        </p:tav>
                                      </p:tavLst>
                                    </p:anim>
                                  </p:childTnLst>
                                </p:cTn>
                              </p:par>
                              <p:par>
                                <p:cTn id="62" presetID="23" presetClass="entr" presetSubtype="528" fill="hold" nodeType="withEffect">
                                  <p:stCondLst>
                                    <p:cond delay="200"/>
                                  </p:stCondLst>
                                  <p:childTnLst>
                                    <p:set>
                                      <p:cBhvr>
                                        <p:cTn id="63" dur="1" fill="hold">
                                          <p:stCondLst>
                                            <p:cond delay="0"/>
                                          </p:stCondLst>
                                        </p:cTn>
                                        <p:tgtEl>
                                          <p:spTgt spid="36"/>
                                        </p:tgtEl>
                                        <p:attrNameLst>
                                          <p:attrName>style.visibility</p:attrName>
                                        </p:attrNameLst>
                                      </p:cBhvr>
                                      <p:to>
                                        <p:strVal val="visible"/>
                                      </p:to>
                                    </p:set>
                                    <p:anim calcmode="lin" valueType="num">
                                      <p:cBhvr>
                                        <p:cTn id="64" dur="600" fill="hold"/>
                                        <p:tgtEl>
                                          <p:spTgt spid="36"/>
                                        </p:tgtEl>
                                        <p:attrNameLst>
                                          <p:attrName>ppt_w</p:attrName>
                                        </p:attrNameLst>
                                      </p:cBhvr>
                                      <p:tavLst>
                                        <p:tav tm="0">
                                          <p:val>
                                            <p:fltVal val="0"/>
                                          </p:val>
                                        </p:tav>
                                        <p:tav tm="100000">
                                          <p:val>
                                            <p:strVal val="#ppt_w"/>
                                          </p:val>
                                        </p:tav>
                                      </p:tavLst>
                                    </p:anim>
                                    <p:anim calcmode="lin" valueType="num">
                                      <p:cBhvr>
                                        <p:cTn id="65" dur="600" fill="hold"/>
                                        <p:tgtEl>
                                          <p:spTgt spid="36"/>
                                        </p:tgtEl>
                                        <p:attrNameLst>
                                          <p:attrName>ppt_h</p:attrName>
                                        </p:attrNameLst>
                                      </p:cBhvr>
                                      <p:tavLst>
                                        <p:tav tm="0">
                                          <p:val>
                                            <p:fltVal val="0"/>
                                          </p:val>
                                        </p:tav>
                                        <p:tav tm="100000">
                                          <p:val>
                                            <p:strVal val="#ppt_h"/>
                                          </p:val>
                                        </p:tav>
                                      </p:tavLst>
                                    </p:anim>
                                    <p:anim calcmode="lin" valueType="num">
                                      <p:cBhvr>
                                        <p:cTn id="66" dur="600" fill="hold"/>
                                        <p:tgtEl>
                                          <p:spTgt spid="36"/>
                                        </p:tgtEl>
                                        <p:attrNameLst>
                                          <p:attrName>ppt_x</p:attrName>
                                        </p:attrNameLst>
                                      </p:cBhvr>
                                      <p:tavLst>
                                        <p:tav tm="0">
                                          <p:val>
                                            <p:fltVal val="0.5"/>
                                          </p:val>
                                        </p:tav>
                                        <p:tav tm="100000">
                                          <p:val>
                                            <p:strVal val="#ppt_x"/>
                                          </p:val>
                                        </p:tav>
                                      </p:tavLst>
                                    </p:anim>
                                    <p:anim calcmode="lin" valueType="num">
                                      <p:cBhvr>
                                        <p:cTn id="67" dur="600" fill="hold"/>
                                        <p:tgtEl>
                                          <p:spTgt spid="36"/>
                                        </p:tgtEl>
                                        <p:attrNameLst>
                                          <p:attrName>ppt_y</p:attrName>
                                        </p:attrNameLst>
                                      </p:cBhvr>
                                      <p:tavLst>
                                        <p:tav tm="0">
                                          <p:val>
                                            <p:fltVal val="0.5"/>
                                          </p:val>
                                        </p:tav>
                                        <p:tav tm="100000">
                                          <p:val>
                                            <p:strVal val="#ppt_y"/>
                                          </p:val>
                                        </p:tav>
                                      </p:tavLst>
                                    </p:anim>
                                  </p:childTnLst>
                                </p:cTn>
                              </p:par>
                              <p:par>
                                <p:cTn id="68" presetID="2" presetClass="entr" presetSubtype="12" accel="65000" fill="hold" nodeType="withEffect">
                                  <p:stCondLst>
                                    <p:cond delay="0"/>
                                  </p:stCondLst>
                                  <p:childTnLst>
                                    <p:set>
                                      <p:cBhvr>
                                        <p:cTn id="69" dur="1" fill="hold">
                                          <p:stCondLst>
                                            <p:cond delay="0"/>
                                          </p:stCondLst>
                                        </p:cTn>
                                        <p:tgtEl>
                                          <p:spTgt spid="64"/>
                                        </p:tgtEl>
                                        <p:attrNameLst>
                                          <p:attrName>style.visibility</p:attrName>
                                        </p:attrNameLst>
                                      </p:cBhvr>
                                      <p:to>
                                        <p:strVal val="visible"/>
                                      </p:to>
                                    </p:set>
                                    <p:anim calcmode="lin" valueType="num">
                                      <p:cBhvr additive="base">
                                        <p:cTn id="70" dur="2000" fill="hold"/>
                                        <p:tgtEl>
                                          <p:spTgt spid="64"/>
                                        </p:tgtEl>
                                        <p:attrNameLst>
                                          <p:attrName>ppt_x</p:attrName>
                                        </p:attrNameLst>
                                      </p:cBhvr>
                                      <p:tavLst>
                                        <p:tav tm="0">
                                          <p:val>
                                            <p:strVal val="0-#ppt_w/2"/>
                                          </p:val>
                                        </p:tav>
                                        <p:tav tm="100000">
                                          <p:val>
                                            <p:strVal val="#ppt_x"/>
                                          </p:val>
                                        </p:tav>
                                      </p:tavLst>
                                    </p:anim>
                                    <p:anim calcmode="lin" valueType="num">
                                      <p:cBhvr additive="base">
                                        <p:cTn id="71" dur="2000" fill="hold"/>
                                        <p:tgtEl>
                                          <p:spTgt spid="64"/>
                                        </p:tgtEl>
                                        <p:attrNameLst>
                                          <p:attrName>ppt_y</p:attrName>
                                        </p:attrNameLst>
                                      </p:cBhvr>
                                      <p:tavLst>
                                        <p:tav tm="0">
                                          <p:val>
                                            <p:strVal val="1+#ppt_h/2"/>
                                          </p:val>
                                        </p:tav>
                                        <p:tav tm="100000">
                                          <p:val>
                                            <p:strVal val="#ppt_y"/>
                                          </p:val>
                                        </p:tav>
                                      </p:tavLst>
                                    </p:anim>
                                  </p:childTnLst>
                                </p:cTn>
                              </p:par>
                              <p:par>
                                <p:cTn id="72" presetID="23" presetClass="entr" presetSubtype="528" fill="hold" nodeType="withEffect">
                                  <p:stCondLst>
                                    <p:cond delay="0"/>
                                  </p:stCondLst>
                                  <p:childTnLst>
                                    <p:set>
                                      <p:cBhvr>
                                        <p:cTn id="73" dur="1" fill="hold">
                                          <p:stCondLst>
                                            <p:cond delay="0"/>
                                          </p:stCondLst>
                                        </p:cTn>
                                        <p:tgtEl>
                                          <p:spTgt spid="39"/>
                                        </p:tgtEl>
                                        <p:attrNameLst>
                                          <p:attrName>style.visibility</p:attrName>
                                        </p:attrNameLst>
                                      </p:cBhvr>
                                      <p:to>
                                        <p:strVal val="visible"/>
                                      </p:to>
                                    </p:set>
                                    <p:anim calcmode="lin" valueType="num">
                                      <p:cBhvr>
                                        <p:cTn id="74" dur="700" fill="hold"/>
                                        <p:tgtEl>
                                          <p:spTgt spid="39"/>
                                        </p:tgtEl>
                                        <p:attrNameLst>
                                          <p:attrName>ppt_w</p:attrName>
                                        </p:attrNameLst>
                                      </p:cBhvr>
                                      <p:tavLst>
                                        <p:tav tm="0">
                                          <p:val>
                                            <p:fltVal val="0"/>
                                          </p:val>
                                        </p:tav>
                                        <p:tav tm="100000">
                                          <p:val>
                                            <p:strVal val="#ppt_w"/>
                                          </p:val>
                                        </p:tav>
                                      </p:tavLst>
                                    </p:anim>
                                    <p:anim calcmode="lin" valueType="num">
                                      <p:cBhvr>
                                        <p:cTn id="75" dur="700" fill="hold"/>
                                        <p:tgtEl>
                                          <p:spTgt spid="39"/>
                                        </p:tgtEl>
                                        <p:attrNameLst>
                                          <p:attrName>ppt_h</p:attrName>
                                        </p:attrNameLst>
                                      </p:cBhvr>
                                      <p:tavLst>
                                        <p:tav tm="0">
                                          <p:val>
                                            <p:fltVal val="0"/>
                                          </p:val>
                                        </p:tav>
                                        <p:tav tm="100000">
                                          <p:val>
                                            <p:strVal val="#ppt_h"/>
                                          </p:val>
                                        </p:tav>
                                      </p:tavLst>
                                    </p:anim>
                                    <p:anim calcmode="lin" valueType="num">
                                      <p:cBhvr>
                                        <p:cTn id="76" dur="700" fill="hold"/>
                                        <p:tgtEl>
                                          <p:spTgt spid="39"/>
                                        </p:tgtEl>
                                        <p:attrNameLst>
                                          <p:attrName>ppt_x</p:attrName>
                                        </p:attrNameLst>
                                      </p:cBhvr>
                                      <p:tavLst>
                                        <p:tav tm="0">
                                          <p:val>
                                            <p:fltVal val="0.5"/>
                                          </p:val>
                                        </p:tav>
                                        <p:tav tm="100000">
                                          <p:val>
                                            <p:strVal val="#ppt_x"/>
                                          </p:val>
                                        </p:tav>
                                      </p:tavLst>
                                    </p:anim>
                                    <p:anim calcmode="lin" valueType="num">
                                      <p:cBhvr>
                                        <p:cTn id="77" dur="700" fill="hold"/>
                                        <p:tgtEl>
                                          <p:spTgt spid="39"/>
                                        </p:tgtEl>
                                        <p:attrNameLst>
                                          <p:attrName>ppt_y</p:attrName>
                                        </p:attrNameLst>
                                      </p:cBhvr>
                                      <p:tavLst>
                                        <p:tav tm="0">
                                          <p:val>
                                            <p:fltVal val="0.5"/>
                                          </p:val>
                                        </p:tav>
                                        <p:tav tm="100000">
                                          <p:val>
                                            <p:strVal val="#ppt_y"/>
                                          </p:val>
                                        </p:tav>
                                      </p:tavLst>
                                    </p:anim>
                                  </p:childTnLst>
                                </p:cTn>
                              </p:par>
                              <p:par>
                                <p:cTn id="78" presetID="2" presetClass="entr" presetSubtype="3" accel="65000" fill="hold" nodeType="withEffect">
                                  <p:stCondLst>
                                    <p:cond delay="0"/>
                                  </p:stCondLst>
                                  <p:childTnLst>
                                    <p:set>
                                      <p:cBhvr>
                                        <p:cTn id="79" dur="1" fill="hold">
                                          <p:stCondLst>
                                            <p:cond delay="0"/>
                                          </p:stCondLst>
                                        </p:cTn>
                                        <p:tgtEl>
                                          <p:spTgt spid="61"/>
                                        </p:tgtEl>
                                        <p:attrNameLst>
                                          <p:attrName>style.visibility</p:attrName>
                                        </p:attrNameLst>
                                      </p:cBhvr>
                                      <p:to>
                                        <p:strVal val="visible"/>
                                      </p:to>
                                    </p:set>
                                    <p:anim calcmode="lin" valueType="num">
                                      <p:cBhvr additive="base">
                                        <p:cTn id="80" dur="2000" fill="hold"/>
                                        <p:tgtEl>
                                          <p:spTgt spid="61"/>
                                        </p:tgtEl>
                                        <p:attrNameLst>
                                          <p:attrName>ppt_x</p:attrName>
                                        </p:attrNameLst>
                                      </p:cBhvr>
                                      <p:tavLst>
                                        <p:tav tm="0">
                                          <p:val>
                                            <p:strVal val="1+#ppt_w/2"/>
                                          </p:val>
                                        </p:tav>
                                        <p:tav tm="100000">
                                          <p:val>
                                            <p:strVal val="#ppt_x"/>
                                          </p:val>
                                        </p:tav>
                                      </p:tavLst>
                                    </p:anim>
                                    <p:anim calcmode="lin" valueType="num">
                                      <p:cBhvr additive="base">
                                        <p:cTn id="81" dur="2000" fill="hold"/>
                                        <p:tgtEl>
                                          <p:spTgt spid="61"/>
                                        </p:tgtEl>
                                        <p:attrNameLst>
                                          <p:attrName>ppt_y</p:attrName>
                                        </p:attrNameLst>
                                      </p:cBhvr>
                                      <p:tavLst>
                                        <p:tav tm="0">
                                          <p:val>
                                            <p:strVal val="0-#ppt_h/2"/>
                                          </p:val>
                                        </p:tav>
                                        <p:tav tm="100000">
                                          <p:val>
                                            <p:strVal val="#ppt_y"/>
                                          </p:val>
                                        </p:tav>
                                      </p:tavLst>
                                    </p:anim>
                                  </p:childTnLst>
                                </p:cTn>
                              </p:par>
                            </p:childTnLst>
                          </p:cTn>
                        </p:par>
                        <p:par>
                          <p:cTn id="82" fill="hold">
                            <p:stCondLst>
                              <p:cond delay="500"/>
                            </p:stCondLst>
                            <p:childTnLst>
                              <p:par>
                                <p:cTn id="83" presetID="42" presetClass="entr" presetSubtype="0" fill="hold" nodeType="afterEffect">
                                  <p:stCondLst>
                                    <p:cond delay="0"/>
                                  </p:stCondLst>
                                  <p:childTnLst>
                                    <p:set>
                                      <p:cBhvr>
                                        <p:cTn id="84" dur="1" fill="hold">
                                          <p:stCondLst>
                                            <p:cond delay="0"/>
                                          </p:stCondLst>
                                        </p:cTn>
                                        <p:tgtEl>
                                          <p:spTgt spid="42"/>
                                        </p:tgtEl>
                                        <p:attrNameLst>
                                          <p:attrName>style.visibility</p:attrName>
                                        </p:attrNameLst>
                                      </p:cBhvr>
                                      <p:to>
                                        <p:strVal val="visible"/>
                                      </p:to>
                                    </p:set>
                                    <p:animEffect transition="in" filter="fade">
                                      <p:cBhvr>
                                        <p:cTn id="85" dur="1000"/>
                                        <p:tgtEl>
                                          <p:spTgt spid="42"/>
                                        </p:tgtEl>
                                      </p:cBhvr>
                                    </p:animEffect>
                                    <p:anim calcmode="lin" valueType="num">
                                      <p:cBhvr>
                                        <p:cTn id="86" dur="1000" fill="hold"/>
                                        <p:tgtEl>
                                          <p:spTgt spid="42"/>
                                        </p:tgtEl>
                                        <p:attrNameLst>
                                          <p:attrName>ppt_x</p:attrName>
                                        </p:attrNameLst>
                                      </p:cBhvr>
                                      <p:tavLst>
                                        <p:tav tm="0">
                                          <p:val>
                                            <p:strVal val="#ppt_x"/>
                                          </p:val>
                                        </p:tav>
                                        <p:tav tm="100000">
                                          <p:val>
                                            <p:strVal val="#ppt_x"/>
                                          </p:val>
                                        </p:tav>
                                      </p:tavLst>
                                    </p:anim>
                                    <p:anim calcmode="lin" valueType="num">
                                      <p:cBhvr>
                                        <p:cTn id="87" dur="1000" fill="hold"/>
                                        <p:tgtEl>
                                          <p:spTgt spid="42"/>
                                        </p:tgtEl>
                                        <p:attrNameLst>
                                          <p:attrName>ppt_y</p:attrName>
                                        </p:attrNameLst>
                                      </p:cBhvr>
                                      <p:tavLst>
                                        <p:tav tm="0">
                                          <p:val>
                                            <p:strVal val="#ppt_y+.1"/>
                                          </p:val>
                                        </p:tav>
                                        <p:tav tm="100000">
                                          <p:val>
                                            <p:strVal val="#ppt_y"/>
                                          </p:val>
                                        </p:tav>
                                      </p:tavLst>
                                    </p:anim>
                                  </p:childTnLst>
                                </p:cTn>
                              </p:par>
                              <p:par>
                                <p:cTn id="88" presetID="47" presetClass="entr" presetSubtype="0" fill="hold" grpId="0" nodeType="withEffect">
                                  <p:stCondLst>
                                    <p:cond delay="0"/>
                                  </p:stCondLst>
                                  <p:childTnLst>
                                    <p:set>
                                      <p:cBhvr>
                                        <p:cTn id="89" dur="1" fill="hold">
                                          <p:stCondLst>
                                            <p:cond delay="0"/>
                                          </p:stCondLst>
                                        </p:cTn>
                                        <p:tgtEl>
                                          <p:spTgt spid="49"/>
                                        </p:tgtEl>
                                        <p:attrNameLst>
                                          <p:attrName>style.visibility</p:attrName>
                                        </p:attrNameLst>
                                      </p:cBhvr>
                                      <p:to>
                                        <p:strVal val="visible"/>
                                      </p:to>
                                    </p:set>
                                    <p:animEffect transition="in" filter="fade">
                                      <p:cBhvr>
                                        <p:cTn id="90" dur="1000"/>
                                        <p:tgtEl>
                                          <p:spTgt spid="49"/>
                                        </p:tgtEl>
                                      </p:cBhvr>
                                    </p:animEffect>
                                    <p:anim calcmode="lin" valueType="num">
                                      <p:cBhvr>
                                        <p:cTn id="91" dur="1000" fill="hold"/>
                                        <p:tgtEl>
                                          <p:spTgt spid="49"/>
                                        </p:tgtEl>
                                        <p:attrNameLst>
                                          <p:attrName>ppt_x</p:attrName>
                                        </p:attrNameLst>
                                      </p:cBhvr>
                                      <p:tavLst>
                                        <p:tav tm="0">
                                          <p:val>
                                            <p:strVal val="#ppt_x"/>
                                          </p:val>
                                        </p:tav>
                                        <p:tav tm="100000">
                                          <p:val>
                                            <p:strVal val="#ppt_x"/>
                                          </p:val>
                                        </p:tav>
                                      </p:tavLst>
                                    </p:anim>
                                    <p:anim calcmode="lin" valueType="num">
                                      <p:cBhvr>
                                        <p:cTn id="92" dur="1000" fill="hold"/>
                                        <p:tgtEl>
                                          <p:spTgt spid="49"/>
                                        </p:tgtEl>
                                        <p:attrNameLst>
                                          <p:attrName>ppt_y</p:attrName>
                                        </p:attrNameLst>
                                      </p:cBhvr>
                                      <p:tavLst>
                                        <p:tav tm="0">
                                          <p:val>
                                            <p:strVal val="#ppt_y-.1"/>
                                          </p:val>
                                        </p:tav>
                                        <p:tav tm="100000">
                                          <p:val>
                                            <p:strVal val="#ppt_y"/>
                                          </p:val>
                                        </p:tav>
                                      </p:tavLst>
                                    </p:anim>
                                  </p:childTnLst>
                                </p:cTn>
                              </p:par>
                            </p:childTnLst>
                          </p:cTn>
                        </p:par>
                        <p:par>
                          <p:cTn id="93" fill="hold">
                            <p:stCondLst>
                              <p:cond delay="1500"/>
                            </p:stCondLst>
                            <p:childTnLst>
                              <p:par>
                                <p:cTn id="94" presetID="42" presetClass="entr" presetSubtype="0" fill="hold" grpId="0" nodeType="afterEffect">
                                  <p:stCondLst>
                                    <p:cond delay="0"/>
                                  </p:stCondLst>
                                  <p:childTnLst>
                                    <p:set>
                                      <p:cBhvr>
                                        <p:cTn id="95" dur="1" fill="hold">
                                          <p:stCondLst>
                                            <p:cond delay="0"/>
                                          </p:stCondLst>
                                        </p:cTn>
                                        <p:tgtEl>
                                          <p:spTgt spid="50"/>
                                        </p:tgtEl>
                                        <p:attrNameLst>
                                          <p:attrName>style.visibility</p:attrName>
                                        </p:attrNameLst>
                                      </p:cBhvr>
                                      <p:to>
                                        <p:strVal val="visible"/>
                                      </p:to>
                                    </p:set>
                                    <p:animEffect transition="in" filter="fade">
                                      <p:cBhvr>
                                        <p:cTn id="96" dur="1000"/>
                                        <p:tgtEl>
                                          <p:spTgt spid="50"/>
                                        </p:tgtEl>
                                      </p:cBhvr>
                                    </p:animEffect>
                                    <p:anim calcmode="lin" valueType="num">
                                      <p:cBhvr>
                                        <p:cTn id="97" dur="1000" fill="hold"/>
                                        <p:tgtEl>
                                          <p:spTgt spid="50"/>
                                        </p:tgtEl>
                                        <p:attrNameLst>
                                          <p:attrName>ppt_x</p:attrName>
                                        </p:attrNameLst>
                                      </p:cBhvr>
                                      <p:tavLst>
                                        <p:tav tm="0">
                                          <p:val>
                                            <p:strVal val="#ppt_x"/>
                                          </p:val>
                                        </p:tav>
                                        <p:tav tm="100000">
                                          <p:val>
                                            <p:strVal val="#ppt_x"/>
                                          </p:val>
                                        </p:tav>
                                      </p:tavLst>
                                    </p:anim>
                                    <p:anim calcmode="lin" valueType="num">
                                      <p:cBhvr>
                                        <p:cTn id="98" dur="1000" fill="hold"/>
                                        <p:tgtEl>
                                          <p:spTgt spid="50"/>
                                        </p:tgtEl>
                                        <p:attrNameLst>
                                          <p:attrName>ppt_y</p:attrName>
                                        </p:attrNameLst>
                                      </p:cBhvr>
                                      <p:tavLst>
                                        <p:tav tm="0">
                                          <p:val>
                                            <p:strVal val="#ppt_y+.1"/>
                                          </p:val>
                                        </p:tav>
                                        <p:tav tm="100000">
                                          <p:val>
                                            <p:strVal val="#ppt_y"/>
                                          </p:val>
                                        </p:tav>
                                      </p:tavLst>
                                    </p:anim>
                                  </p:childTnLst>
                                </p:cTn>
                              </p:par>
                            </p:childTnLst>
                          </p:cTn>
                        </p:par>
                        <p:par>
                          <p:cTn id="99" fill="hold">
                            <p:stCondLst>
                              <p:cond delay="2500"/>
                            </p:stCondLst>
                            <p:childTnLst>
                              <p:par>
                                <p:cTn id="100" presetID="16" presetClass="entr" presetSubtype="21" fill="hold" grpId="0" nodeType="afterEffect">
                                  <p:stCondLst>
                                    <p:cond delay="0"/>
                                  </p:stCondLst>
                                  <p:childTnLst>
                                    <p:set>
                                      <p:cBhvr>
                                        <p:cTn id="101" dur="1" fill="hold">
                                          <p:stCondLst>
                                            <p:cond delay="0"/>
                                          </p:stCondLst>
                                        </p:cTn>
                                        <p:tgtEl>
                                          <p:spTgt spid="51"/>
                                        </p:tgtEl>
                                        <p:attrNameLst>
                                          <p:attrName>style.visibility</p:attrName>
                                        </p:attrNameLst>
                                      </p:cBhvr>
                                      <p:to>
                                        <p:strVal val="visible"/>
                                      </p:to>
                                    </p:set>
                                    <p:animEffect transition="in" filter="barn(inVertical)">
                                      <p:cBhvr>
                                        <p:cTn id="10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a:xfrm>
            <a:off x="1011203" y="208731"/>
            <a:ext cx="553964" cy="558108"/>
            <a:chOff x="304800" y="673100"/>
            <a:chExt cx="4000500" cy="4000500"/>
          </a:xfrm>
          <a:effectLst>
            <a:outerShdw blurRad="444500" dist="254000" dir="8100000" algn="tr" rotWithShape="0">
              <a:prstClr val="black">
                <a:alpha val="24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2" name="椭圆 21"/>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 name="组合 22"/>
          <p:cNvGrpSpPr/>
          <p:nvPr/>
        </p:nvGrpSpPr>
        <p:grpSpPr>
          <a:xfrm>
            <a:off x="796889" y="851674"/>
            <a:ext cx="357190" cy="359864"/>
            <a:chOff x="304800" y="673100"/>
            <a:chExt cx="4000500" cy="4000500"/>
          </a:xfrm>
          <a:effectLst>
            <a:outerShdw blurRad="444500" dist="254000" dir="8100000" algn="tr" rotWithShape="0">
              <a:prstClr val="black">
                <a:alpha val="24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5" name="椭圆 24"/>
            <p:cNvSpPr/>
            <p:nvPr/>
          </p:nvSpPr>
          <p:spPr>
            <a:xfrm>
              <a:off x="392109" y="760409"/>
              <a:ext cx="3825870" cy="382587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 name="组合 25"/>
          <p:cNvGrpSpPr/>
          <p:nvPr/>
        </p:nvGrpSpPr>
        <p:grpSpPr>
          <a:xfrm>
            <a:off x="-203243" y="-230052"/>
            <a:ext cx="1357322" cy="1367477"/>
            <a:chOff x="304800" y="673100"/>
            <a:chExt cx="4000500" cy="4000500"/>
          </a:xfrm>
          <a:effectLst>
            <a:outerShdw blurRad="444500" dist="254000" dir="8100000" algn="tr" rotWithShape="0">
              <a:prstClr val="black">
                <a:alpha val="24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392100" y="760400"/>
              <a:ext cx="3825879" cy="382587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29" name="直接连接符 28"/>
          <p:cNvCxnSpPr/>
          <p:nvPr/>
        </p:nvCxnSpPr>
        <p:spPr>
          <a:xfrm>
            <a:off x="1797021" y="827749"/>
            <a:ext cx="8286808" cy="23924"/>
          </a:xfrm>
          <a:prstGeom prst="line">
            <a:avLst/>
          </a:prstGeom>
        </p:spPr>
        <p:style>
          <a:lnRef idx="3">
            <a:schemeClr val="accent5"/>
          </a:lnRef>
          <a:fillRef idx="0">
            <a:schemeClr val="accent5"/>
          </a:fillRef>
          <a:effectRef idx="2">
            <a:schemeClr val="accent5"/>
          </a:effectRef>
          <a:fontRef idx="minor">
            <a:schemeClr val="tx1"/>
          </a:fontRef>
        </p:style>
      </p:cxnSp>
      <p:sp>
        <p:nvSpPr>
          <p:cNvPr id="14" name="标题 1"/>
          <p:cNvSpPr txBox="1"/>
          <p:nvPr/>
        </p:nvSpPr>
        <p:spPr>
          <a:xfrm>
            <a:off x="1725583" y="351607"/>
            <a:ext cx="2357454" cy="642942"/>
          </a:xfrm>
          <a:prstGeom prst="rect">
            <a:avLst/>
          </a:prstGeom>
        </p:spPr>
        <p:txBody>
          <a:bodyPr/>
          <a:lstStyle/>
          <a:p>
            <a:pPr marL="0" marR="0" lvl="0" indent="0" algn="l" defTabSz="1110615" rtl="0" eaLnBrk="1" fontAlgn="auto" latinLnBrk="0" hangingPunct="1">
              <a:lnSpc>
                <a:spcPct val="100000"/>
              </a:lnSpc>
              <a:spcBef>
                <a:spcPct val="0"/>
              </a:spcBef>
              <a:spcAft>
                <a:spcPts val="0"/>
              </a:spcAft>
              <a:buClrTx/>
              <a:buSzTx/>
              <a:buFontTx/>
              <a:buNone/>
              <a:defRPr/>
            </a:pPr>
            <a:r>
              <a:rPr kumimoji="0" lang="zh-CN" altLang="en-US" sz="2800" b="0" i="0" u="none" strike="noStrike" kern="1200" cap="none" spc="0" normalizeH="0" baseline="0" noProof="0" dirty="0" smtClean="0">
                <a:ln>
                  <a:noFill/>
                </a:ln>
                <a:solidFill>
                  <a:srgbClr val="0070C0"/>
                </a:solidFill>
                <a:effectLst/>
                <a:uLnTx/>
                <a:uFillTx/>
                <a:latin typeface="方正粗倩简体" pitchFamily="65" charset="-122"/>
                <a:ea typeface="方正粗倩简体" pitchFamily="65" charset="-122"/>
                <a:cs typeface="+mj-cs"/>
              </a:rPr>
              <a:t>项目成果展示</a:t>
            </a:r>
            <a:endParaRPr kumimoji="0" lang="zh-CN" altLang="en-US" sz="2800" b="0" i="0" u="none" strike="noStrike" kern="1200" cap="none" spc="0" normalizeH="0" baseline="0" noProof="0" dirty="0">
              <a:ln>
                <a:noFill/>
              </a:ln>
              <a:solidFill>
                <a:srgbClr val="0070C0"/>
              </a:solidFill>
              <a:effectLst/>
              <a:uLnTx/>
              <a:uFillTx/>
              <a:latin typeface="方正粗倩简体" pitchFamily="65" charset="-122"/>
              <a:ea typeface="方正粗倩简体" pitchFamily="65" charset="-122"/>
              <a:cs typeface="+mj-cs"/>
            </a:endParaRPr>
          </a:p>
        </p:txBody>
      </p:sp>
      <p:grpSp>
        <p:nvGrpSpPr>
          <p:cNvPr id="15" name="组合 14"/>
          <p:cNvGrpSpPr/>
          <p:nvPr/>
        </p:nvGrpSpPr>
        <p:grpSpPr>
          <a:xfrm>
            <a:off x="1706302" y="2066119"/>
            <a:ext cx="3875681" cy="1897086"/>
            <a:chOff x="4304043" y="1286668"/>
            <a:chExt cx="3837944" cy="2757793"/>
          </a:xfrm>
          <a:effectLst>
            <a:outerShdw blurRad="381000" dist="254000" dir="8100000" algn="tr" rotWithShape="0">
              <a:prstClr val="black">
                <a:alpha val="40000"/>
              </a:prstClr>
            </a:outerShdw>
          </a:effectLst>
        </p:grpSpPr>
        <p:sp>
          <p:nvSpPr>
            <p:cNvPr id="16" name="圆角矩形 1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1857368" y="2494747"/>
            <a:ext cx="962357" cy="1040337"/>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6" name="椭圆 2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31" name="Group 41"/>
          <p:cNvGrpSpPr/>
          <p:nvPr/>
        </p:nvGrpSpPr>
        <p:grpSpPr bwMode="auto">
          <a:xfrm>
            <a:off x="3018659" y="2726687"/>
            <a:ext cx="2259543" cy="1339696"/>
            <a:chOff x="0" y="0"/>
            <a:chExt cx="2419" cy="1343"/>
          </a:xfrm>
        </p:grpSpPr>
        <p:sp>
          <p:nvSpPr>
            <p:cNvPr id="32"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200" b="0" dirty="0">
                <a:solidFill>
                  <a:srgbClr val="000000"/>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33"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00" b="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35" name="Freeform 9"/>
          <p:cNvSpPr>
            <a:spLocks noEditPoints="1"/>
          </p:cNvSpPr>
          <p:nvPr/>
        </p:nvSpPr>
        <p:spPr bwMode="auto">
          <a:xfrm>
            <a:off x="2055202" y="2851937"/>
            <a:ext cx="436918" cy="376012"/>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chemeClr val="accent1"/>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36" name="组合 35"/>
          <p:cNvGrpSpPr/>
          <p:nvPr/>
        </p:nvGrpSpPr>
        <p:grpSpPr>
          <a:xfrm>
            <a:off x="6492648" y="2066119"/>
            <a:ext cx="3875681" cy="1897086"/>
            <a:chOff x="4304043" y="1286668"/>
            <a:chExt cx="3837944" cy="2757793"/>
          </a:xfrm>
          <a:effectLst>
            <a:outerShdw blurRad="381000" dist="254000" dir="8100000" algn="tr" rotWithShape="0">
              <a:prstClr val="black">
                <a:alpha val="40000"/>
              </a:prstClr>
            </a:outerShdw>
          </a:effectLst>
        </p:grpSpPr>
        <p:sp>
          <p:nvSpPr>
            <p:cNvPr id="37" name="圆角矩形 3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p:nvPr/>
        </p:nvGrpSpPr>
        <p:grpSpPr>
          <a:xfrm>
            <a:off x="6849838" y="2494747"/>
            <a:ext cx="962357" cy="1040337"/>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1" name="椭圆 4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42" name="Group 41"/>
          <p:cNvGrpSpPr/>
          <p:nvPr/>
        </p:nvGrpSpPr>
        <p:grpSpPr bwMode="auto">
          <a:xfrm>
            <a:off x="7849970" y="2780499"/>
            <a:ext cx="2259543" cy="1339696"/>
            <a:chOff x="0" y="0"/>
            <a:chExt cx="2419" cy="1343"/>
          </a:xfrm>
        </p:grpSpPr>
        <p:sp>
          <p:nvSpPr>
            <p:cNvPr id="43"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200" b="0" dirty="0">
                <a:solidFill>
                  <a:srgbClr val="000000"/>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44"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00" b="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45" name="Freeform 8"/>
          <p:cNvSpPr>
            <a:spLocks noEditPoints="1"/>
          </p:cNvSpPr>
          <p:nvPr/>
        </p:nvSpPr>
        <p:spPr bwMode="auto">
          <a:xfrm>
            <a:off x="7135590" y="2851937"/>
            <a:ext cx="378817" cy="405792"/>
          </a:xfrm>
          <a:custGeom>
            <a:avLst/>
            <a:gdLst>
              <a:gd name="T0" fmla="*/ 18 w 138"/>
              <a:gd name="T1" fmla="*/ 69 h 138"/>
              <a:gd name="T2" fmla="*/ 0 w 138"/>
              <a:gd name="T3" fmla="*/ 69 h 138"/>
              <a:gd name="T4" fmla="*/ 0 w 138"/>
              <a:gd name="T5" fmla="*/ 121 h 138"/>
              <a:gd name="T6" fmla="*/ 18 w 138"/>
              <a:gd name="T7" fmla="*/ 138 h 138"/>
              <a:gd name="T8" fmla="*/ 69 w 138"/>
              <a:gd name="T9" fmla="*/ 138 h 138"/>
              <a:gd name="T10" fmla="*/ 69 w 138"/>
              <a:gd name="T11" fmla="*/ 121 h 138"/>
              <a:gd name="T12" fmla="*/ 18 w 138"/>
              <a:gd name="T13" fmla="*/ 121 h 138"/>
              <a:gd name="T14" fmla="*/ 18 w 138"/>
              <a:gd name="T15" fmla="*/ 69 h 138"/>
              <a:gd name="T16" fmla="*/ 121 w 138"/>
              <a:gd name="T17" fmla="*/ 86 h 138"/>
              <a:gd name="T18" fmla="*/ 52 w 138"/>
              <a:gd name="T19" fmla="*/ 86 h 138"/>
              <a:gd name="T20" fmla="*/ 52 w 138"/>
              <a:gd name="T21" fmla="*/ 18 h 138"/>
              <a:gd name="T22" fmla="*/ 121 w 138"/>
              <a:gd name="T23" fmla="*/ 18 h 138"/>
              <a:gd name="T24" fmla="*/ 121 w 138"/>
              <a:gd name="T25" fmla="*/ 86 h 138"/>
              <a:gd name="T26" fmla="*/ 121 w 138"/>
              <a:gd name="T27" fmla="*/ 0 h 138"/>
              <a:gd name="T28" fmla="*/ 52 w 138"/>
              <a:gd name="T29" fmla="*/ 0 h 138"/>
              <a:gd name="T30" fmla="*/ 35 w 138"/>
              <a:gd name="T31" fmla="*/ 17 h 138"/>
              <a:gd name="T32" fmla="*/ 35 w 138"/>
              <a:gd name="T33" fmla="*/ 86 h 138"/>
              <a:gd name="T34" fmla="*/ 52 w 138"/>
              <a:gd name="T35" fmla="*/ 103 h 138"/>
              <a:gd name="T36" fmla="*/ 121 w 138"/>
              <a:gd name="T37" fmla="*/ 103 h 138"/>
              <a:gd name="T38" fmla="*/ 138 w 138"/>
              <a:gd name="T39" fmla="*/ 86 h 138"/>
              <a:gd name="T40" fmla="*/ 138 w 138"/>
              <a:gd name="T41" fmla="*/ 18 h 138"/>
              <a:gd name="T42" fmla="*/ 121 w 138"/>
              <a:gd name="T43"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38">
                <a:moveTo>
                  <a:pt x="18" y="69"/>
                </a:moveTo>
                <a:cubicBezTo>
                  <a:pt x="0" y="69"/>
                  <a:pt x="0" y="69"/>
                  <a:pt x="0" y="69"/>
                </a:cubicBezTo>
                <a:cubicBezTo>
                  <a:pt x="0" y="121"/>
                  <a:pt x="0" y="121"/>
                  <a:pt x="0" y="121"/>
                </a:cubicBezTo>
                <a:cubicBezTo>
                  <a:pt x="0" y="130"/>
                  <a:pt x="8" y="138"/>
                  <a:pt x="18" y="138"/>
                </a:cubicBezTo>
                <a:cubicBezTo>
                  <a:pt x="69" y="138"/>
                  <a:pt x="69" y="138"/>
                  <a:pt x="69" y="138"/>
                </a:cubicBezTo>
                <a:cubicBezTo>
                  <a:pt x="69" y="121"/>
                  <a:pt x="69" y="121"/>
                  <a:pt x="69" y="121"/>
                </a:cubicBezTo>
                <a:cubicBezTo>
                  <a:pt x="18" y="121"/>
                  <a:pt x="18" y="121"/>
                  <a:pt x="18" y="121"/>
                </a:cubicBezTo>
                <a:cubicBezTo>
                  <a:pt x="18" y="69"/>
                  <a:pt x="18" y="69"/>
                  <a:pt x="18" y="69"/>
                </a:cubicBezTo>
                <a:close/>
                <a:moveTo>
                  <a:pt x="121" y="86"/>
                </a:moveTo>
                <a:cubicBezTo>
                  <a:pt x="52" y="86"/>
                  <a:pt x="52" y="86"/>
                  <a:pt x="52" y="86"/>
                </a:cubicBezTo>
                <a:cubicBezTo>
                  <a:pt x="52" y="18"/>
                  <a:pt x="52" y="18"/>
                  <a:pt x="52" y="18"/>
                </a:cubicBezTo>
                <a:cubicBezTo>
                  <a:pt x="121" y="18"/>
                  <a:pt x="121" y="18"/>
                  <a:pt x="121" y="18"/>
                </a:cubicBezTo>
                <a:cubicBezTo>
                  <a:pt x="121" y="86"/>
                  <a:pt x="121" y="86"/>
                  <a:pt x="121" y="86"/>
                </a:cubicBezTo>
                <a:close/>
                <a:moveTo>
                  <a:pt x="121" y="0"/>
                </a:moveTo>
                <a:cubicBezTo>
                  <a:pt x="52" y="0"/>
                  <a:pt x="52" y="0"/>
                  <a:pt x="52" y="0"/>
                </a:cubicBezTo>
                <a:cubicBezTo>
                  <a:pt x="42" y="0"/>
                  <a:pt x="35" y="8"/>
                  <a:pt x="35" y="17"/>
                </a:cubicBezTo>
                <a:cubicBezTo>
                  <a:pt x="35" y="86"/>
                  <a:pt x="35" y="86"/>
                  <a:pt x="35" y="86"/>
                </a:cubicBezTo>
                <a:cubicBezTo>
                  <a:pt x="35" y="96"/>
                  <a:pt x="42" y="103"/>
                  <a:pt x="52" y="103"/>
                </a:cubicBezTo>
                <a:cubicBezTo>
                  <a:pt x="121" y="103"/>
                  <a:pt x="121" y="103"/>
                  <a:pt x="121" y="103"/>
                </a:cubicBezTo>
                <a:cubicBezTo>
                  <a:pt x="130" y="103"/>
                  <a:pt x="138" y="96"/>
                  <a:pt x="138" y="86"/>
                </a:cubicBezTo>
                <a:cubicBezTo>
                  <a:pt x="138" y="18"/>
                  <a:pt x="138" y="18"/>
                  <a:pt x="138" y="18"/>
                </a:cubicBezTo>
                <a:cubicBezTo>
                  <a:pt x="138" y="8"/>
                  <a:pt x="130" y="0"/>
                  <a:pt x="121" y="0"/>
                </a:cubicBezTo>
                <a:close/>
              </a:path>
            </a:pathLst>
          </a:custGeom>
          <a:solidFill>
            <a:schemeClr val="accent1"/>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46" name="组合 45"/>
          <p:cNvGrpSpPr/>
          <p:nvPr/>
        </p:nvGrpSpPr>
        <p:grpSpPr>
          <a:xfrm>
            <a:off x="1706302" y="4352135"/>
            <a:ext cx="3875681" cy="1897086"/>
            <a:chOff x="4304043" y="1286668"/>
            <a:chExt cx="3837944" cy="2757793"/>
          </a:xfrm>
          <a:effectLst>
            <a:outerShdw blurRad="381000" dist="254000" dir="8100000" algn="tr" rotWithShape="0">
              <a:prstClr val="black">
                <a:alpha val="40000"/>
              </a:prstClr>
            </a:outerShdw>
          </a:effectLst>
        </p:grpSpPr>
        <p:sp>
          <p:nvSpPr>
            <p:cNvPr id="47" name="圆角矩形 4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p:cNvGrpSpPr/>
          <p:nvPr/>
        </p:nvGrpSpPr>
        <p:grpSpPr>
          <a:xfrm>
            <a:off x="1857368" y="4780763"/>
            <a:ext cx="962357" cy="1040337"/>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52" name="Group 41"/>
          <p:cNvGrpSpPr/>
          <p:nvPr/>
        </p:nvGrpSpPr>
        <p:grpSpPr bwMode="auto">
          <a:xfrm>
            <a:off x="3090097" y="5012703"/>
            <a:ext cx="2259543" cy="1339696"/>
            <a:chOff x="0" y="0"/>
            <a:chExt cx="2419" cy="1343"/>
          </a:xfrm>
        </p:grpSpPr>
        <p:sp>
          <p:nvSpPr>
            <p:cNvPr id="53"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200" b="0" dirty="0">
                <a:solidFill>
                  <a:srgbClr val="000000"/>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54"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00" b="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55" name="Freeform 7"/>
          <p:cNvSpPr/>
          <p:nvPr/>
        </p:nvSpPr>
        <p:spPr bwMode="auto">
          <a:xfrm>
            <a:off x="2104560" y="5067714"/>
            <a:ext cx="458998" cy="498867"/>
          </a:xfrm>
          <a:custGeom>
            <a:avLst/>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chemeClr val="accent1"/>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56" name="组合 55"/>
          <p:cNvGrpSpPr/>
          <p:nvPr/>
        </p:nvGrpSpPr>
        <p:grpSpPr>
          <a:xfrm>
            <a:off x="6493900" y="4352135"/>
            <a:ext cx="3875681" cy="1897086"/>
            <a:chOff x="4304043" y="1286668"/>
            <a:chExt cx="3837944" cy="2757793"/>
          </a:xfrm>
          <a:effectLst>
            <a:outerShdw blurRad="381000" dist="254000" dir="8100000" algn="tr" rotWithShape="0">
              <a:prstClr val="black">
                <a:alpha val="40000"/>
              </a:prstClr>
            </a:outerShdw>
          </a:effectLst>
        </p:grpSpPr>
        <p:sp>
          <p:nvSpPr>
            <p:cNvPr id="57" name="圆角矩形 5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9" name="组合 58"/>
          <p:cNvGrpSpPr/>
          <p:nvPr/>
        </p:nvGrpSpPr>
        <p:grpSpPr>
          <a:xfrm>
            <a:off x="6851090" y="4740558"/>
            <a:ext cx="962357" cy="1040337"/>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1" name="椭圆 6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2" name="Group 41"/>
          <p:cNvGrpSpPr/>
          <p:nvPr/>
        </p:nvGrpSpPr>
        <p:grpSpPr bwMode="auto">
          <a:xfrm>
            <a:off x="8019319" y="4923639"/>
            <a:ext cx="2259543" cy="1339696"/>
            <a:chOff x="0" y="0"/>
            <a:chExt cx="2419" cy="1343"/>
          </a:xfrm>
        </p:grpSpPr>
        <p:sp>
          <p:nvSpPr>
            <p:cNvPr id="63"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200" b="0" dirty="0">
                <a:solidFill>
                  <a:srgbClr val="000000"/>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64"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00" b="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65" name="Freeform 6"/>
          <p:cNvSpPr>
            <a:spLocks noEditPoints="1"/>
          </p:cNvSpPr>
          <p:nvPr/>
        </p:nvSpPr>
        <p:spPr bwMode="auto">
          <a:xfrm>
            <a:off x="7064152" y="5066515"/>
            <a:ext cx="421813" cy="462878"/>
          </a:xfrm>
          <a:custGeom>
            <a:avLst/>
            <a:gdLst>
              <a:gd name="T0" fmla="*/ 13 w 154"/>
              <a:gd name="T1" fmla="*/ 28 h 158"/>
              <a:gd name="T2" fmla="*/ 34 w 154"/>
              <a:gd name="T3" fmla="*/ 28 h 158"/>
              <a:gd name="T4" fmla="*/ 43 w 154"/>
              <a:gd name="T5" fmla="*/ 73 h 158"/>
              <a:gd name="T6" fmla="*/ 13 w 154"/>
              <a:gd name="T7" fmla="*/ 28 h 158"/>
              <a:gd name="T8" fmla="*/ 77 w 154"/>
              <a:gd name="T9" fmla="*/ 11 h 158"/>
              <a:gd name="T10" fmla="*/ 110 w 154"/>
              <a:gd name="T11" fmla="*/ 24 h 158"/>
              <a:gd name="T12" fmla="*/ 77 w 154"/>
              <a:gd name="T13" fmla="*/ 37 h 158"/>
              <a:gd name="T14" fmla="*/ 45 w 154"/>
              <a:gd name="T15" fmla="*/ 24 h 158"/>
              <a:gd name="T16" fmla="*/ 77 w 154"/>
              <a:gd name="T17" fmla="*/ 11 h 158"/>
              <a:gd name="T18" fmla="*/ 111 w 154"/>
              <a:gd name="T19" fmla="*/ 73 h 158"/>
              <a:gd name="T20" fmla="*/ 121 w 154"/>
              <a:gd name="T21" fmla="*/ 28 h 158"/>
              <a:gd name="T22" fmla="*/ 142 w 154"/>
              <a:gd name="T23" fmla="*/ 28 h 158"/>
              <a:gd name="T24" fmla="*/ 111 w 154"/>
              <a:gd name="T25" fmla="*/ 73 h 158"/>
              <a:gd name="T26" fmla="*/ 87 w 154"/>
              <a:gd name="T27" fmla="*/ 116 h 158"/>
              <a:gd name="T28" fmla="*/ 112 w 154"/>
              <a:gd name="T29" fmla="*/ 87 h 158"/>
              <a:gd name="T30" fmla="*/ 154 w 154"/>
              <a:gd name="T31" fmla="*/ 22 h 158"/>
              <a:gd name="T32" fmla="*/ 148 w 154"/>
              <a:gd name="T33" fmla="*/ 16 h 158"/>
              <a:gd name="T34" fmla="*/ 119 w 154"/>
              <a:gd name="T35" fmla="*/ 16 h 158"/>
              <a:gd name="T36" fmla="*/ 77 w 154"/>
              <a:gd name="T37" fmla="*/ 0 h 158"/>
              <a:gd name="T38" fmla="*/ 36 w 154"/>
              <a:gd name="T39" fmla="*/ 16 h 158"/>
              <a:gd name="T40" fmla="*/ 6 w 154"/>
              <a:gd name="T41" fmla="*/ 16 h 158"/>
              <a:gd name="T42" fmla="*/ 0 w 154"/>
              <a:gd name="T43" fmla="*/ 22 h 158"/>
              <a:gd name="T44" fmla="*/ 42 w 154"/>
              <a:gd name="T45" fmla="*/ 87 h 158"/>
              <a:gd name="T46" fmla="*/ 67 w 154"/>
              <a:gd name="T47" fmla="*/ 116 h 158"/>
              <a:gd name="T48" fmla="*/ 67 w 154"/>
              <a:gd name="T49" fmla="*/ 128 h 158"/>
              <a:gd name="T50" fmla="*/ 39 w 154"/>
              <a:gd name="T51" fmla="*/ 143 h 158"/>
              <a:gd name="T52" fmla="*/ 77 w 154"/>
              <a:gd name="T53" fmla="*/ 158 h 158"/>
              <a:gd name="T54" fmla="*/ 115 w 154"/>
              <a:gd name="T55" fmla="*/ 143 h 158"/>
              <a:gd name="T56" fmla="*/ 87 w 154"/>
              <a:gd name="T57" fmla="*/ 128 h 158"/>
              <a:gd name="T58" fmla="*/ 87 w 154"/>
              <a:gd name="T59" fmla="*/ 11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8">
                <a:moveTo>
                  <a:pt x="13" y="28"/>
                </a:moveTo>
                <a:cubicBezTo>
                  <a:pt x="34" y="28"/>
                  <a:pt x="34" y="28"/>
                  <a:pt x="34" y="28"/>
                </a:cubicBezTo>
                <a:cubicBezTo>
                  <a:pt x="35" y="49"/>
                  <a:pt x="39" y="63"/>
                  <a:pt x="43" y="73"/>
                </a:cubicBezTo>
                <a:cubicBezTo>
                  <a:pt x="28" y="63"/>
                  <a:pt x="15" y="51"/>
                  <a:pt x="13" y="28"/>
                </a:cubicBezTo>
                <a:close/>
                <a:moveTo>
                  <a:pt x="77" y="11"/>
                </a:moveTo>
                <a:cubicBezTo>
                  <a:pt x="101" y="11"/>
                  <a:pt x="110" y="20"/>
                  <a:pt x="110" y="24"/>
                </a:cubicBezTo>
                <a:cubicBezTo>
                  <a:pt x="110" y="27"/>
                  <a:pt x="101" y="37"/>
                  <a:pt x="77" y="37"/>
                </a:cubicBezTo>
                <a:cubicBezTo>
                  <a:pt x="54" y="37"/>
                  <a:pt x="45" y="27"/>
                  <a:pt x="45" y="24"/>
                </a:cubicBezTo>
                <a:cubicBezTo>
                  <a:pt x="45" y="20"/>
                  <a:pt x="54" y="11"/>
                  <a:pt x="77" y="11"/>
                </a:cubicBezTo>
                <a:close/>
                <a:moveTo>
                  <a:pt x="111" y="73"/>
                </a:moveTo>
                <a:cubicBezTo>
                  <a:pt x="116" y="63"/>
                  <a:pt x="120" y="49"/>
                  <a:pt x="121" y="28"/>
                </a:cubicBezTo>
                <a:cubicBezTo>
                  <a:pt x="142" y="28"/>
                  <a:pt x="142" y="28"/>
                  <a:pt x="142" y="28"/>
                </a:cubicBezTo>
                <a:cubicBezTo>
                  <a:pt x="140" y="51"/>
                  <a:pt x="126" y="63"/>
                  <a:pt x="111" y="73"/>
                </a:cubicBezTo>
                <a:close/>
                <a:moveTo>
                  <a:pt x="87" y="116"/>
                </a:moveTo>
                <a:cubicBezTo>
                  <a:pt x="87" y="104"/>
                  <a:pt x="97" y="97"/>
                  <a:pt x="112" y="87"/>
                </a:cubicBezTo>
                <a:cubicBezTo>
                  <a:pt x="131" y="74"/>
                  <a:pt x="154" y="59"/>
                  <a:pt x="154" y="22"/>
                </a:cubicBezTo>
                <a:cubicBezTo>
                  <a:pt x="154" y="19"/>
                  <a:pt x="152" y="16"/>
                  <a:pt x="148" y="16"/>
                </a:cubicBezTo>
                <a:cubicBezTo>
                  <a:pt x="119" y="16"/>
                  <a:pt x="119" y="16"/>
                  <a:pt x="119" y="16"/>
                </a:cubicBezTo>
                <a:cubicBezTo>
                  <a:pt x="115" y="8"/>
                  <a:pt x="102" y="0"/>
                  <a:pt x="77" y="0"/>
                </a:cubicBezTo>
                <a:cubicBezTo>
                  <a:pt x="52" y="0"/>
                  <a:pt x="40" y="8"/>
                  <a:pt x="36" y="16"/>
                </a:cubicBezTo>
                <a:cubicBezTo>
                  <a:pt x="6" y="16"/>
                  <a:pt x="6" y="16"/>
                  <a:pt x="6" y="16"/>
                </a:cubicBezTo>
                <a:cubicBezTo>
                  <a:pt x="3" y="16"/>
                  <a:pt x="0" y="19"/>
                  <a:pt x="0" y="22"/>
                </a:cubicBezTo>
                <a:cubicBezTo>
                  <a:pt x="0" y="59"/>
                  <a:pt x="24" y="74"/>
                  <a:pt x="42" y="87"/>
                </a:cubicBezTo>
                <a:cubicBezTo>
                  <a:pt x="58" y="97"/>
                  <a:pt x="67" y="104"/>
                  <a:pt x="67" y="116"/>
                </a:cubicBezTo>
                <a:cubicBezTo>
                  <a:pt x="67" y="128"/>
                  <a:pt x="67" y="128"/>
                  <a:pt x="67" y="128"/>
                </a:cubicBezTo>
                <a:cubicBezTo>
                  <a:pt x="51" y="129"/>
                  <a:pt x="39" y="135"/>
                  <a:pt x="39" y="143"/>
                </a:cubicBezTo>
                <a:cubicBezTo>
                  <a:pt x="39" y="151"/>
                  <a:pt x="56" y="158"/>
                  <a:pt x="77" y="158"/>
                </a:cubicBezTo>
                <a:cubicBezTo>
                  <a:pt x="98" y="158"/>
                  <a:pt x="115" y="151"/>
                  <a:pt x="115" y="143"/>
                </a:cubicBezTo>
                <a:cubicBezTo>
                  <a:pt x="115" y="135"/>
                  <a:pt x="104" y="129"/>
                  <a:pt x="87" y="128"/>
                </a:cubicBezTo>
                <a:cubicBezTo>
                  <a:pt x="87" y="116"/>
                  <a:pt x="87" y="116"/>
                  <a:pt x="87" y="116"/>
                </a:cubicBezTo>
                <a:close/>
              </a:path>
            </a:pathLst>
          </a:custGeom>
          <a:solidFill>
            <a:schemeClr val="accent1"/>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
                                        <p:tgtEl>
                                          <p:spTgt spid="2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fltVal val="0"/>
                                          </p:val>
                                        </p:tav>
                                        <p:tav tm="100000">
                                          <p:val>
                                            <p:strVal val="#ppt_w"/>
                                          </p:val>
                                        </p:tav>
                                      </p:tavLst>
                                    </p:anim>
                                    <p:anim calcmode="lin" valueType="num">
                                      <p:cBhvr>
                                        <p:cTn id="12" dur="500" fill="hold"/>
                                        <p:tgtEl>
                                          <p:spTgt spid="20"/>
                                        </p:tgtEl>
                                        <p:attrNameLst>
                                          <p:attrName>ppt_h</p:attrName>
                                        </p:attrNameLst>
                                      </p:cBhvr>
                                      <p:tavLst>
                                        <p:tav tm="0">
                                          <p:val>
                                            <p:fltVal val="0"/>
                                          </p:val>
                                        </p:tav>
                                        <p:tav tm="100000">
                                          <p:val>
                                            <p:strVal val="#ppt_h"/>
                                          </p:val>
                                        </p:tav>
                                      </p:tavLst>
                                    </p:anim>
                                    <p:animEffect transition="in" filter="fade">
                                      <p:cBhvr>
                                        <p:cTn id="13" dur="500"/>
                                        <p:tgtEl>
                                          <p:spTgt spid="20"/>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anim calcmode="lin" valueType="num">
                                      <p:cBhvr>
                                        <p:cTn id="18" dur="500" fill="hold"/>
                                        <p:tgtEl>
                                          <p:spTgt spid="35"/>
                                        </p:tgtEl>
                                        <p:attrNameLst>
                                          <p:attrName>ppt_x</p:attrName>
                                        </p:attrNameLst>
                                      </p:cBhvr>
                                      <p:tavLst>
                                        <p:tav tm="0">
                                          <p:val>
                                            <p:strVal val="#ppt_x"/>
                                          </p:val>
                                        </p:tav>
                                        <p:tav tm="100000">
                                          <p:val>
                                            <p:strVal val="#ppt_x"/>
                                          </p:val>
                                        </p:tav>
                                      </p:tavLst>
                                    </p:anim>
                                    <p:anim calcmode="lin" valueType="num">
                                      <p:cBhvr>
                                        <p:cTn id="19" dur="500" fill="hold"/>
                                        <p:tgtEl>
                                          <p:spTgt spid="35"/>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2"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right)">
                                      <p:cBhvr>
                                        <p:cTn id="23" dur="500"/>
                                        <p:tgtEl>
                                          <p:spTgt spid="15"/>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left)">
                                      <p:cBhvr>
                                        <p:cTn id="27" dur="500"/>
                                        <p:tgtEl>
                                          <p:spTgt spid="31"/>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p:cTn id="31" dur="500" fill="hold"/>
                                        <p:tgtEl>
                                          <p:spTgt spid="39"/>
                                        </p:tgtEl>
                                        <p:attrNameLst>
                                          <p:attrName>ppt_w</p:attrName>
                                        </p:attrNameLst>
                                      </p:cBhvr>
                                      <p:tavLst>
                                        <p:tav tm="0">
                                          <p:val>
                                            <p:fltVal val="0"/>
                                          </p:val>
                                        </p:tav>
                                        <p:tav tm="100000">
                                          <p:val>
                                            <p:strVal val="#ppt_w"/>
                                          </p:val>
                                        </p:tav>
                                      </p:tavLst>
                                    </p:anim>
                                    <p:anim calcmode="lin" valueType="num">
                                      <p:cBhvr>
                                        <p:cTn id="32" dur="500" fill="hold"/>
                                        <p:tgtEl>
                                          <p:spTgt spid="39"/>
                                        </p:tgtEl>
                                        <p:attrNameLst>
                                          <p:attrName>ppt_h</p:attrName>
                                        </p:attrNameLst>
                                      </p:cBhvr>
                                      <p:tavLst>
                                        <p:tav tm="0">
                                          <p:val>
                                            <p:fltVal val="0"/>
                                          </p:val>
                                        </p:tav>
                                        <p:tav tm="100000">
                                          <p:val>
                                            <p:strVal val="#ppt_h"/>
                                          </p:val>
                                        </p:tav>
                                      </p:tavLst>
                                    </p:anim>
                                    <p:animEffect transition="in" filter="fade">
                                      <p:cBhvr>
                                        <p:cTn id="33" dur="500"/>
                                        <p:tgtEl>
                                          <p:spTgt spid="39"/>
                                        </p:tgtEl>
                                      </p:cBhvr>
                                    </p:animEffect>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500"/>
                                        <p:tgtEl>
                                          <p:spTgt spid="45"/>
                                        </p:tgtEl>
                                      </p:cBhvr>
                                    </p:animEffect>
                                    <p:anim calcmode="lin" valueType="num">
                                      <p:cBhvr>
                                        <p:cTn id="38" dur="500" fill="hold"/>
                                        <p:tgtEl>
                                          <p:spTgt spid="45"/>
                                        </p:tgtEl>
                                        <p:attrNameLst>
                                          <p:attrName>ppt_x</p:attrName>
                                        </p:attrNameLst>
                                      </p:cBhvr>
                                      <p:tavLst>
                                        <p:tav tm="0">
                                          <p:val>
                                            <p:strVal val="#ppt_x"/>
                                          </p:val>
                                        </p:tav>
                                        <p:tav tm="100000">
                                          <p:val>
                                            <p:strVal val="#ppt_x"/>
                                          </p:val>
                                        </p:tav>
                                      </p:tavLst>
                                    </p:anim>
                                    <p:anim calcmode="lin" valueType="num">
                                      <p:cBhvr>
                                        <p:cTn id="39" dur="500" fill="hold"/>
                                        <p:tgtEl>
                                          <p:spTgt spid="45"/>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22" presetClass="entr" presetSubtype="2" fill="hold"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wipe(right)">
                                      <p:cBhvr>
                                        <p:cTn id="43" dur="500"/>
                                        <p:tgtEl>
                                          <p:spTgt spid="36"/>
                                        </p:tgtEl>
                                      </p:cBhvr>
                                    </p:animEffect>
                                  </p:childTnLst>
                                </p:cTn>
                              </p:par>
                            </p:childTnLst>
                          </p:cTn>
                        </p:par>
                        <p:par>
                          <p:cTn id="44" fill="hold">
                            <p:stCondLst>
                              <p:cond delay="4000"/>
                            </p:stCondLst>
                            <p:childTnLst>
                              <p:par>
                                <p:cTn id="45" presetID="22" presetClass="entr" presetSubtype="8" fill="hold"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left)">
                                      <p:cBhvr>
                                        <p:cTn id="47" dur="500"/>
                                        <p:tgtEl>
                                          <p:spTgt spid="42"/>
                                        </p:tgtEl>
                                      </p:cBhvr>
                                    </p:animEffect>
                                  </p:childTnLst>
                                </p:cTn>
                              </p:par>
                            </p:childTnLst>
                          </p:cTn>
                        </p:par>
                        <p:par>
                          <p:cTn id="48" fill="hold">
                            <p:stCondLst>
                              <p:cond delay="4500"/>
                            </p:stCondLst>
                            <p:childTnLst>
                              <p:par>
                                <p:cTn id="49" presetID="53" presetClass="entr" presetSubtype="16" fill="hold" nodeType="afterEffect">
                                  <p:stCondLst>
                                    <p:cond delay="0"/>
                                  </p:stCondLst>
                                  <p:childTnLst>
                                    <p:set>
                                      <p:cBhvr>
                                        <p:cTn id="50" dur="1" fill="hold">
                                          <p:stCondLst>
                                            <p:cond delay="0"/>
                                          </p:stCondLst>
                                        </p:cTn>
                                        <p:tgtEl>
                                          <p:spTgt spid="49"/>
                                        </p:tgtEl>
                                        <p:attrNameLst>
                                          <p:attrName>style.visibility</p:attrName>
                                        </p:attrNameLst>
                                      </p:cBhvr>
                                      <p:to>
                                        <p:strVal val="visible"/>
                                      </p:to>
                                    </p:set>
                                    <p:anim calcmode="lin" valueType="num">
                                      <p:cBhvr>
                                        <p:cTn id="51" dur="500" fill="hold"/>
                                        <p:tgtEl>
                                          <p:spTgt spid="49"/>
                                        </p:tgtEl>
                                        <p:attrNameLst>
                                          <p:attrName>ppt_w</p:attrName>
                                        </p:attrNameLst>
                                      </p:cBhvr>
                                      <p:tavLst>
                                        <p:tav tm="0">
                                          <p:val>
                                            <p:fltVal val="0"/>
                                          </p:val>
                                        </p:tav>
                                        <p:tav tm="100000">
                                          <p:val>
                                            <p:strVal val="#ppt_w"/>
                                          </p:val>
                                        </p:tav>
                                      </p:tavLst>
                                    </p:anim>
                                    <p:anim calcmode="lin" valueType="num">
                                      <p:cBhvr>
                                        <p:cTn id="52" dur="500" fill="hold"/>
                                        <p:tgtEl>
                                          <p:spTgt spid="49"/>
                                        </p:tgtEl>
                                        <p:attrNameLst>
                                          <p:attrName>ppt_h</p:attrName>
                                        </p:attrNameLst>
                                      </p:cBhvr>
                                      <p:tavLst>
                                        <p:tav tm="0">
                                          <p:val>
                                            <p:fltVal val="0"/>
                                          </p:val>
                                        </p:tav>
                                        <p:tav tm="100000">
                                          <p:val>
                                            <p:strVal val="#ppt_h"/>
                                          </p:val>
                                        </p:tav>
                                      </p:tavLst>
                                    </p:anim>
                                    <p:animEffect transition="in" filter="fade">
                                      <p:cBhvr>
                                        <p:cTn id="53" dur="500"/>
                                        <p:tgtEl>
                                          <p:spTgt spid="49"/>
                                        </p:tgtEl>
                                      </p:cBhvr>
                                    </p:animEffect>
                                  </p:childTnLst>
                                </p:cTn>
                              </p:par>
                            </p:childTnLst>
                          </p:cTn>
                        </p:par>
                        <p:par>
                          <p:cTn id="54" fill="hold">
                            <p:stCondLst>
                              <p:cond delay="5000"/>
                            </p:stCondLst>
                            <p:childTnLst>
                              <p:par>
                                <p:cTn id="55" presetID="42" presetClass="entr" presetSubtype="0" fill="hold" grpId="0" nodeType="afterEffect">
                                  <p:stCondLst>
                                    <p:cond delay="0"/>
                                  </p:stCondLst>
                                  <p:childTnLst>
                                    <p:set>
                                      <p:cBhvr>
                                        <p:cTn id="56" dur="1" fill="hold">
                                          <p:stCondLst>
                                            <p:cond delay="0"/>
                                          </p:stCondLst>
                                        </p:cTn>
                                        <p:tgtEl>
                                          <p:spTgt spid="55"/>
                                        </p:tgtEl>
                                        <p:attrNameLst>
                                          <p:attrName>style.visibility</p:attrName>
                                        </p:attrNameLst>
                                      </p:cBhvr>
                                      <p:to>
                                        <p:strVal val="visible"/>
                                      </p:to>
                                    </p:set>
                                    <p:animEffect transition="in" filter="fade">
                                      <p:cBhvr>
                                        <p:cTn id="57" dur="500"/>
                                        <p:tgtEl>
                                          <p:spTgt spid="55"/>
                                        </p:tgtEl>
                                      </p:cBhvr>
                                    </p:animEffect>
                                    <p:anim calcmode="lin" valueType="num">
                                      <p:cBhvr>
                                        <p:cTn id="58" dur="500" fill="hold"/>
                                        <p:tgtEl>
                                          <p:spTgt spid="55"/>
                                        </p:tgtEl>
                                        <p:attrNameLst>
                                          <p:attrName>ppt_x</p:attrName>
                                        </p:attrNameLst>
                                      </p:cBhvr>
                                      <p:tavLst>
                                        <p:tav tm="0">
                                          <p:val>
                                            <p:strVal val="#ppt_x"/>
                                          </p:val>
                                        </p:tav>
                                        <p:tav tm="100000">
                                          <p:val>
                                            <p:strVal val="#ppt_x"/>
                                          </p:val>
                                        </p:tav>
                                      </p:tavLst>
                                    </p:anim>
                                    <p:anim calcmode="lin" valueType="num">
                                      <p:cBhvr>
                                        <p:cTn id="59" dur="500" fill="hold"/>
                                        <p:tgtEl>
                                          <p:spTgt spid="55"/>
                                        </p:tgtEl>
                                        <p:attrNameLst>
                                          <p:attrName>ppt_y</p:attrName>
                                        </p:attrNameLst>
                                      </p:cBhvr>
                                      <p:tavLst>
                                        <p:tav tm="0">
                                          <p:val>
                                            <p:strVal val="#ppt_y+.1"/>
                                          </p:val>
                                        </p:tav>
                                        <p:tav tm="100000">
                                          <p:val>
                                            <p:strVal val="#ppt_y"/>
                                          </p:val>
                                        </p:tav>
                                      </p:tavLst>
                                    </p:anim>
                                  </p:childTnLst>
                                </p:cTn>
                              </p:par>
                            </p:childTnLst>
                          </p:cTn>
                        </p:par>
                        <p:par>
                          <p:cTn id="60" fill="hold">
                            <p:stCondLst>
                              <p:cond delay="5500"/>
                            </p:stCondLst>
                            <p:childTnLst>
                              <p:par>
                                <p:cTn id="61" presetID="22" presetClass="entr" presetSubtype="2" fill="hold" nodeType="afterEffect">
                                  <p:stCondLst>
                                    <p:cond delay="0"/>
                                  </p:stCondLst>
                                  <p:childTnLst>
                                    <p:set>
                                      <p:cBhvr>
                                        <p:cTn id="62" dur="1" fill="hold">
                                          <p:stCondLst>
                                            <p:cond delay="0"/>
                                          </p:stCondLst>
                                        </p:cTn>
                                        <p:tgtEl>
                                          <p:spTgt spid="46"/>
                                        </p:tgtEl>
                                        <p:attrNameLst>
                                          <p:attrName>style.visibility</p:attrName>
                                        </p:attrNameLst>
                                      </p:cBhvr>
                                      <p:to>
                                        <p:strVal val="visible"/>
                                      </p:to>
                                    </p:set>
                                    <p:animEffect transition="in" filter="wipe(right)">
                                      <p:cBhvr>
                                        <p:cTn id="63" dur="500"/>
                                        <p:tgtEl>
                                          <p:spTgt spid="46"/>
                                        </p:tgtEl>
                                      </p:cBhvr>
                                    </p:animEffect>
                                  </p:childTnLst>
                                </p:cTn>
                              </p:par>
                            </p:childTnLst>
                          </p:cTn>
                        </p:par>
                        <p:par>
                          <p:cTn id="64" fill="hold">
                            <p:stCondLst>
                              <p:cond delay="6000"/>
                            </p:stCondLst>
                            <p:childTnLst>
                              <p:par>
                                <p:cTn id="65" presetID="22" presetClass="entr" presetSubtype="8" fill="hold" nodeType="after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wipe(left)">
                                      <p:cBhvr>
                                        <p:cTn id="67" dur="500"/>
                                        <p:tgtEl>
                                          <p:spTgt spid="52"/>
                                        </p:tgtEl>
                                      </p:cBhvr>
                                    </p:animEffect>
                                  </p:childTnLst>
                                </p:cTn>
                              </p:par>
                            </p:childTnLst>
                          </p:cTn>
                        </p:par>
                        <p:par>
                          <p:cTn id="68" fill="hold">
                            <p:stCondLst>
                              <p:cond delay="6500"/>
                            </p:stCondLst>
                            <p:childTnLst>
                              <p:par>
                                <p:cTn id="69" presetID="53" presetClass="entr" presetSubtype="16" fill="hold" nodeType="afterEffect">
                                  <p:stCondLst>
                                    <p:cond delay="0"/>
                                  </p:stCondLst>
                                  <p:childTnLst>
                                    <p:set>
                                      <p:cBhvr>
                                        <p:cTn id="70" dur="1" fill="hold">
                                          <p:stCondLst>
                                            <p:cond delay="0"/>
                                          </p:stCondLst>
                                        </p:cTn>
                                        <p:tgtEl>
                                          <p:spTgt spid="59"/>
                                        </p:tgtEl>
                                        <p:attrNameLst>
                                          <p:attrName>style.visibility</p:attrName>
                                        </p:attrNameLst>
                                      </p:cBhvr>
                                      <p:to>
                                        <p:strVal val="visible"/>
                                      </p:to>
                                    </p:set>
                                    <p:anim calcmode="lin" valueType="num">
                                      <p:cBhvr>
                                        <p:cTn id="71" dur="500" fill="hold"/>
                                        <p:tgtEl>
                                          <p:spTgt spid="59"/>
                                        </p:tgtEl>
                                        <p:attrNameLst>
                                          <p:attrName>ppt_w</p:attrName>
                                        </p:attrNameLst>
                                      </p:cBhvr>
                                      <p:tavLst>
                                        <p:tav tm="0">
                                          <p:val>
                                            <p:fltVal val="0"/>
                                          </p:val>
                                        </p:tav>
                                        <p:tav tm="100000">
                                          <p:val>
                                            <p:strVal val="#ppt_w"/>
                                          </p:val>
                                        </p:tav>
                                      </p:tavLst>
                                    </p:anim>
                                    <p:anim calcmode="lin" valueType="num">
                                      <p:cBhvr>
                                        <p:cTn id="72" dur="500" fill="hold"/>
                                        <p:tgtEl>
                                          <p:spTgt spid="59"/>
                                        </p:tgtEl>
                                        <p:attrNameLst>
                                          <p:attrName>ppt_h</p:attrName>
                                        </p:attrNameLst>
                                      </p:cBhvr>
                                      <p:tavLst>
                                        <p:tav tm="0">
                                          <p:val>
                                            <p:fltVal val="0"/>
                                          </p:val>
                                        </p:tav>
                                        <p:tav tm="100000">
                                          <p:val>
                                            <p:strVal val="#ppt_h"/>
                                          </p:val>
                                        </p:tav>
                                      </p:tavLst>
                                    </p:anim>
                                    <p:animEffect transition="in" filter="fade">
                                      <p:cBhvr>
                                        <p:cTn id="73" dur="500"/>
                                        <p:tgtEl>
                                          <p:spTgt spid="59"/>
                                        </p:tgtEl>
                                      </p:cBhvr>
                                    </p:animEffect>
                                  </p:childTnLst>
                                </p:cTn>
                              </p:par>
                            </p:childTnLst>
                          </p:cTn>
                        </p:par>
                        <p:par>
                          <p:cTn id="74" fill="hold">
                            <p:stCondLst>
                              <p:cond delay="7000"/>
                            </p:stCondLst>
                            <p:childTnLst>
                              <p:par>
                                <p:cTn id="75" presetID="42" presetClass="entr" presetSubtype="0" fill="hold" grpId="0" nodeType="afterEffect">
                                  <p:stCondLst>
                                    <p:cond delay="0"/>
                                  </p:stCondLst>
                                  <p:childTnLst>
                                    <p:set>
                                      <p:cBhvr>
                                        <p:cTn id="76" dur="1" fill="hold">
                                          <p:stCondLst>
                                            <p:cond delay="0"/>
                                          </p:stCondLst>
                                        </p:cTn>
                                        <p:tgtEl>
                                          <p:spTgt spid="65"/>
                                        </p:tgtEl>
                                        <p:attrNameLst>
                                          <p:attrName>style.visibility</p:attrName>
                                        </p:attrNameLst>
                                      </p:cBhvr>
                                      <p:to>
                                        <p:strVal val="visible"/>
                                      </p:to>
                                    </p:set>
                                    <p:animEffect transition="in" filter="fade">
                                      <p:cBhvr>
                                        <p:cTn id="77" dur="500"/>
                                        <p:tgtEl>
                                          <p:spTgt spid="65"/>
                                        </p:tgtEl>
                                      </p:cBhvr>
                                    </p:animEffect>
                                    <p:anim calcmode="lin" valueType="num">
                                      <p:cBhvr>
                                        <p:cTn id="78" dur="500" fill="hold"/>
                                        <p:tgtEl>
                                          <p:spTgt spid="65"/>
                                        </p:tgtEl>
                                        <p:attrNameLst>
                                          <p:attrName>ppt_x</p:attrName>
                                        </p:attrNameLst>
                                      </p:cBhvr>
                                      <p:tavLst>
                                        <p:tav tm="0">
                                          <p:val>
                                            <p:strVal val="#ppt_x"/>
                                          </p:val>
                                        </p:tav>
                                        <p:tav tm="100000">
                                          <p:val>
                                            <p:strVal val="#ppt_x"/>
                                          </p:val>
                                        </p:tav>
                                      </p:tavLst>
                                    </p:anim>
                                    <p:anim calcmode="lin" valueType="num">
                                      <p:cBhvr>
                                        <p:cTn id="79" dur="500" fill="hold"/>
                                        <p:tgtEl>
                                          <p:spTgt spid="65"/>
                                        </p:tgtEl>
                                        <p:attrNameLst>
                                          <p:attrName>ppt_y</p:attrName>
                                        </p:attrNameLst>
                                      </p:cBhvr>
                                      <p:tavLst>
                                        <p:tav tm="0">
                                          <p:val>
                                            <p:strVal val="#ppt_y+.1"/>
                                          </p:val>
                                        </p:tav>
                                        <p:tav tm="100000">
                                          <p:val>
                                            <p:strVal val="#ppt_y"/>
                                          </p:val>
                                        </p:tav>
                                      </p:tavLst>
                                    </p:anim>
                                  </p:childTnLst>
                                </p:cTn>
                              </p:par>
                            </p:childTnLst>
                          </p:cTn>
                        </p:par>
                        <p:par>
                          <p:cTn id="80" fill="hold">
                            <p:stCondLst>
                              <p:cond delay="7500"/>
                            </p:stCondLst>
                            <p:childTnLst>
                              <p:par>
                                <p:cTn id="81" presetID="22" presetClass="entr" presetSubtype="2" fill="hold" nodeType="afterEffect">
                                  <p:stCondLst>
                                    <p:cond delay="0"/>
                                  </p:stCondLst>
                                  <p:childTnLst>
                                    <p:set>
                                      <p:cBhvr>
                                        <p:cTn id="82" dur="1" fill="hold">
                                          <p:stCondLst>
                                            <p:cond delay="0"/>
                                          </p:stCondLst>
                                        </p:cTn>
                                        <p:tgtEl>
                                          <p:spTgt spid="56"/>
                                        </p:tgtEl>
                                        <p:attrNameLst>
                                          <p:attrName>style.visibility</p:attrName>
                                        </p:attrNameLst>
                                      </p:cBhvr>
                                      <p:to>
                                        <p:strVal val="visible"/>
                                      </p:to>
                                    </p:set>
                                    <p:animEffect transition="in" filter="wipe(right)">
                                      <p:cBhvr>
                                        <p:cTn id="83" dur="500"/>
                                        <p:tgtEl>
                                          <p:spTgt spid="56"/>
                                        </p:tgtEl>
                                      </p:cBhvr>
                                    </p:animEffect>
                                  </p:childTnLst>
                                </p:cTn>
                              </p:par>
                            </p:childTnLst>
                          </p:cTn>
                        </p:par>
                        <p:par>
                          <p:cTn id="84" fill="hold">
                            <p:stCondLst>
                              <p:cond delay="8000"/>
                            </p:stCondLst>
                            <p:childTnLst>
                              <p:par>
                                <p:cTn id="85" presetID="22" presetClass="entr" presetSubtype="8" fill="hold" nodeType="afterEffect">
                                  <p:stCondLst>
                                    <p:cond delay="0"/>
                                  </p:stCondLst>
                                  <p:childTnLst>
                                    <p:set>
                                      <p:cBhvr>
                                        <p:cTn id="86" dur="1" fill="hold">
                                          <p:stCondLst>
                                            <p:cond delay="0"/>
                                          </p:stCondLst>
                                        </p:cTn>
                                        <p:tgtEl>
                                          <p:spTgt spid="62"/>
                                        </p:tgtEl>
                                        <p:attrNameLst>
                                          <p:attrName>style.visibility</p:attrName>
                                        </p:attrNameLst>
                                      </p:cBhvr>
                                      <p:to>
                                        <p:strVal val="visible"/>
                                      </p:to>
                                    </p:set>
                                    <p:animEffect transition="in" filter="wipe(left)">
                                      <p:cBhvr>
                                        <p:cTn id="87"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45" grpId="0" animBg="1"/>
      <p:bldP spid="55" grpId="0" animBg="1"/>
      <p:bldP spid="6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a:xfrm>
            <a:off x="1011203" y="208731"/>
            <a:ext cx="553964" cy="558108"/>
            <a:chOff x="304800" y="673100"/>
            <a:chExt cx="4000500" cy="4000500"/>
          </a:xfrm>
          <a:effectLst>
            <a:outerShdw blurRad="444500" dist="254000" dir="8100000" algn="tr" rotWithShape="0">
              <a:prstClr val="black">
                <a:alpha val="24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2" name="椭圆 21"/>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 name="组合 22"/>
          <p:cNvGrpSpPr/>
          <p:nvPr/>
        </p:nvGrpSpPr>
        <p:grpSpPr>
          <a:xfrm>
            <a:off x="796889" y="851674"/>
            <a:ext cx="357190" cy="359864"/>
            <a:chOff x="304800" y="673100"/>
            <a:chExt cx="4000500" cy="4000500"/>
          </a:xfrm>
          <a:effectLst>
            <a:outerShdw blurRad="444500" dist="254000" dir="8100000" algn="tr" rotWithShape="0">
              <a:prstClr val="black">
                <a:alpha val="24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5" name="椭圆 24"/>
            <p:cNvSpPr/>
            <p:nvPr/>
          </p:nvSpPr>
          <p:spPr>
            <a:xfrm>
              <a:off x="392109" y="760409"/>
              <a:ext cx="3825870" cy="382587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 name="组合 25"/>
          <p:cNvGrpSpPr/>
          <p:nvPr/>
        </p:nvGrpSpPr>
        <p:grpSpPr>
          <a:xfrm>
            <a:off x="-203243" y="-230052"/>
            <a:ext cx="1357322" cy="1367477"/>
            <a:chOff x="304800" y="673100"/>
            <a:chExt cx="4000500" cy="4000500"/>
          </a:xfrm>
          <a:effectLst>
            <a:outerShdw blurRad="444500" dist="254000" dir="8100000" algn="tr" rotWithShape="0">
              <a:prstClr val="black">
                <a:alpha val="24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392100" y="760400"/>
              <a:ext cx="3825879" cy="382587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29" name="直接连接符 28"/>
          <p:cNvCxnSpPr/>
          <p:nvPr/>
        </p:nvCxnSpPr>
        <p:spPr>
          <a:xfrm>
            <a:off x="1797021" y="827749"/>
            <a:ext cx="8286808" cy="23924"/>
          </a:xfrm>
          <a:prstGeom prst="line">
            <a:avLst/>
          </a:prstGeom>
        </p:spPr>
        <p:style>
          <a:lnRef idx="3">
            <a:schemeClr val="accent5"/>
          </a:lnRef>
          <a:fillRef idx="0">
            <a:schemeClr val="accent5"/>
          </a:fillRef>
          <a:effectRef idx="2">
            <a:schemeClr val="accent5"/>
          </a:effectRef>
          <a:fontRef idx="minor">
            <a:schemeClr val="tx1"/>
          </a:fontRef>
        </p:style>
      </p:cxnSp>
      <p:sp>
        <p:nvSpPr>
          <p:cNvPr id="14" name="标题 1"/>
          <p:cNvSpPr txBox="1"/>
          <p:nvPr/>
        </p:nvSpPr>
        <p:spPr>
          <a:xfrm>
            <a:off x="1797021" y="351607"/>
            <a:ext cx="2357454" cy="500066"/>
          </a:xfrm>
          <a:prstGeom prst="rect">
            <a:avLst/>
          </a:prstGeom>
        </p:spPr>
        <p:txBody>
          <a:bodyPr/>
          <a:lstStyle/>
          <a:p>
            <a:pPr marL="0" marR="0" lvl="0" indent="0" algn="l" defTabSz="1110615" rtl="0" eaLnBrk="1" fontAlgn="auto" latinLnBrk="0" hangingPunct="1">
              <a:lnSpc>
                <a:spcPct val="100000"/>
              </a:lnSpc>
              <a:spcBef>
                <a:spcPct val="0"/>
              </a:spcBef>
              <a:spcAft>
                <a:spcPts val="0"/>
              </a:spcAft>
              <a:buClrTx/>
              <a:buSzTx/>
              <a:buFontTx/>
              <a:buNone/>
              <a:defRPr/>
            </a:pPr>
            <a:r>
              <a:rPr kumimoji="0" lang="zh-CN" altLang="en-US" sz="2800" b="0" i="0" u="none" strike="noStrike" kern="1200" cap="none" spc="0" normalizeH="0" baseline="0" noProof="0" dirty="0" smtClean="0">
                <a:ln>
                  <a:noFill/>
                </a:ln>
                <a:solidFill>
                  <a:srgbClr val="0070C0"/>
                </a:solidFill>
                <a:effectLst/>
                <a:uLnTx/>
                <a:uFillTx/>
                <a:latin typeface="方正粗倩简体" pitchFamily="65" charset="-122"/>
                <a:ea typeface="方正粗倩简体" pitchFamily="65" charset="-122"/>
                <a:cs typeface="+mj-cs"/>
              </a:rPr>
              <a:t>年度收益增长</a:t>
            </a:r>
            <a:endParaRPr kumimoji="0" lang="zh-CN" altLang="en-US" sz="2800" b="0" i="0" u="none" strike="noStrike" kern="1200" cap="none" spc="0" normalizeH="0" baseline="0" noProof="0" dirty="0">
              <a:ln>
                <a:noFill/>
              </a:ln>
              <a:solidFill>
                <a:srgbClr val="0070C0"/>
              </a:solidFill>
              <a:effectLst/>
              <a:uLnTx/>
              <a:uFillTx/>
              <a:latin typeface="方正粗倩简体" pitchFamily="65" charset="-122"/>
              <a:ea typeface="方正粗倩简体" pitchFamily="65" charset="-122"/>
              <a:cs typeface="+mj-cs"/>
            </a:endParaRPr>
          </a:p>
        </p:txBody>
      </p:sp>
      <p:sp>
        <p:nvSpPr>
          <p:cNvPr id="15" name="TextBox 14"/>
          <p:cNvSpPr txBox="1"/>
          <p:nvPr/>
        </p:nvSpPr>
        <p:spPr>
          <a:xfrm>
            <a:off x="2796221" y="6386602"/>
            <a:ext cx="1142891" cy="251549"/>
          </a:xfrm>
          <a:prstGeom prst="rect">
            <a:avLst/>
          </a:prstGeom>
          <a:noFill/>
        </p:spPr>
        <p:txBody>
          <a:bodyPr wrap="square" lIns="81477" tIns="40738" rIns="81477" bIns="40738" rtlCol="0">
            <a:spAutoFit/>
          </a:bodyPr>
          <a:lstStyle/>
          <a:p>
            <a:pPr algn="ctr"/>
            <a:r>
              <a:rPr lang="zh-CN" altLang="en-US" sz="1100" dirty="0">
                <a:latin typeface="微软雅黑" panose="020B0503020204020204" pitchFamily="34" charset="-122"/>
                <a:ea typeface="微软雅黑" panose="020B0503020204020204" pitchFamily="34" charset="-122"/>
              </a:rPr>
              <a:t>收入来源一</a:t>
            </a:r>
          </a:p>
        </p:txBody>
      </p:sp>
      <p:sp>
        <p:nvSpPr>
          <p:cNvPr id="16" name="TextBox 15"/>
          <p:cNvSpPr txBox="1"/>
          <p:nvPr/>
        </p:nvSpPr>
        <p:spPr>
          <a:xfrm>
            <a:off x="2480207" y="5767390"/>
            <a:ext cx="250294" cy="123111"/>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100</a:t>
            </a:r>
            <a:endParaRPr lang="zh-CN" altLang="en-US" sz="800" dirty="0">
              <a:latin typeface="微软雅黑" panose="020B0503020204020204" pitchFamily="34" charset="-122"/>
              <a:ea typeface="微软雅黑" panose="020B0503020204020204" pitchFamily="34" charset="-122"/>
            </a:endParaRPr>
          </a:p>
        </p:txBody>
      </p:sp>
      <p:sp>
        <p:nvSpPr>
          <p:cNvPr id="17" name="TextBox 16"/>
          <p:cNvSpPr txBox="1"/>
          <p:nvPr/>
        </p:nvSpPr>
        <p:spPr>
          <a:xfrm>
            <a:off x="3799667" y="6386602"/>
            <a:ext cx="1142891" cy="251549"/>
          </a:xfrm>
          <a:prstGeom prst="rect">
            <a:avLst/>
          </a:prstGeom>
          <a:noFill/>
        </p:spPr>
        <p:txBody>
          <a:bodyPr wrap="square" lIns="81477" tIns="40738" rIns="81477" bIns="40738" rtlCol="0">
            <a:spAutoFit/>
          </a:bodyPr>
          <a:lstStyle/>
          <a:p>
            <a:pPr algn="ctr"/>
            <a:r>
              <a:rPr lang="zh-CN" altLang="en-US" sz="1100" dirty="0">
                <a:latin typeface="微软雅黑" panose="020B0503020204020204" pitchFamily="34" charset="-122"/>
                <a:ea typeface="微软雅黑" panose="020B0503020204020204" pitchFamily="34" charset="-122"/>
              </a:rPr>
              <a:t>收入来源二</a:t>
            </a:r>
          </a:p>
        </p:txBody>
      </p:sp>
      <p:sp>
        <p:nvSpPr>
          <p:cNvPr id="18" name="TextBox 17"/>
          <p:cNvSpPr txBox="1"/>
          <p:nvPr/>
        </p:nvSpPr>
        <p:spPr>
          <a:xfrm>
            <a:off x="4789531" y="6386602"/>
            <a:ext cx="1142891" cy="251549"/>
          </a:xfrm>
          <a:prstGeom prst="rect">
            <a:avLst/>
          </a:prstGeom>
          <a:noFill/>
        </p:spPr>
        <p:txBody>
          <a:bodyPr wrap="square" lIns="81477" tIns="40738" rIns="81477" bIns="40738" rtlCol="0">
            <a:spAutoFit/>
          </a:bodyPr>
          <a:lstStyle/>
          <a:p>
            <a:pPr algn="ctr"/>
            <a:r>
              <a:rPr lang="zh-CN" altLang="en-US" sz="1100" dirty="0">
                <a:latin typeface="微软雅黑" panose="020B0503020204020204" pitchFamily="34" charset="-122"/>
                <a:ea typeface="微软雅黑" panose="020B0503020204020204" pitchFamily="34" charset="-122"/>
              </a:rPr>
              <a:t>收入来源三</a:t>
            </a:r>
          </a:p>
        </p:txBody>
      </p:sp>
      <p:sp>
        <p:nvSpPr>
          <p:cNvPr id="19" name="TextBox 18"/>
          <p:cNvSpPr txBox="1"/>
          <p:nvPr/>
        </p:nvSpPr>
        <p:spPr>
          <a:xfrm>
            <a:off x="5779396" y="6386602"/>
            <a:ext cx="1142891" cy="251549"/>
          </a:xfrm>
          <a:prstGeom prst="rect">
            <a:avLst/>
          </a:prstGeom>
          <a:noFill/>
        </p:spPr>
        <p:txBody>
          <a:bodyPr wrap="square" lIns="81477" tIns="40738" rIns="81477" bIns="40738" rtlCol="0">
            <a:spAutoFit/>
          </a:bodyPr>
          <a:lstStyle/>
          <a:p>
            <a:pPr algn="ctr"/>
            <a:r>
              <a:rPr lang="zh-CN" altLang="en-US" sz="1100" dirty="0">
                <a:latin typeface="微软雅黑" panose="020B0503020204020204" pitchFamily="34" charset="-122"/>
                <a:ea typeface="微软雅黑" panose="020B0503020204020204" pitchFamily="34" charset="-122"/>
              </a:rPr>
              <a:t>收入来源四</a:t>
            </a:r>
          </a:p>
        </p:txBody>
      </p:sp>
      <p:sp>
        <p:nvSpPr>
          <p:cNvPr id="20" name="TextBox 19"/>
          <p:cNvSpPr txBox="1"/>
          <p:nvPr/>
        </p:nvSpPr>
        <p:spPr>
          <a:xfrm>
            <a:off x="2480207" y="5438555"/>
            <a:ext cx="250294" cy="123111"/>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200</a:t>
            </a:r>
            <a:endParaRPr lang="zh-CN" altLang="en-US" sz="800" dirty="0">
              <a:latin typeface="微软雅黑" panose="020B0503020204020204" pitchFamily="34" charset="-122"/>
              <a:ea typeface="微软雅黑" panose="020B0503020204020204" pitchFamily="34" charset="-122"/>
            </a:endParaRPr>
          </a:p>
        </p:txBody>
      </p:sp>
      <p:sp>
        <p:nvSpPr>
          <p:cNvPr id="23" name="TextBox 22"/>
          <p:cNvSpPr txBox="1"/>
          <p:nvPr/>
        </p:nvSpPr>
        <p:spPr>
          <a:xfrm>
            <a:off x="2480207" y="5109719"/>
            <a:ext cx="250294" cy="123111"/>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300</a:t>
            </a:r>
            <a:endParaRPr lang="zh-CN" altLang="en-US" sz="800" dirty="0">
              <a:latin typeface="微软雅黑" panose="020B0503020204020204" pitchFamily="34" charset="-122"/>
              <a:ea typeface="微软雅黑" panose="020B0503020204020204" pitchFamily="34" charset="-122"/>
            </a:endParaRPr>
          </a:p>
        </p:txBody>
      </p:sp>
      <p:sp>
        <p:nvSpPr>
          <p:cNvPr id="26" name="TextBox 25"/>
          <p:cNvSpPr txBox="1"/>
          <p:nvPr/>
        </p:nvSpPr>
        <p:spPr>
          <a:xfrm>
            <a:off x="2480207" y="4780883"/>
            <a:ext cx="250294" cy="123111"/>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400</a:t>
            </a:r>
            <a:endParaRPr lang="zh-CN" altLang="en-US" sz="800" dirty="0">
              <a:latin typeface="微软雅黑" panose="020B0503020204020204" pitchFamily="34" charset="-122"/>
              <a:ea typeface="微软雅黑" panose="020B0503020204020204" pitchFamily="34" charset="-122"/>
            </a:endParaRPr>
          </a:p>
        </p:txBody>
      </p:sp>
      <p:sp>
        <p:nvSpPr>
          <p:cNvPr id="31" name="TextBox 30"/>
          <p:cNvSpPr txBox="1"/>
          <p:nvPr/>
        </p:nvSpPr>
        <p:spPr>
          <a:xfrm>
            <a:off x="2480207" y="4452047"/>
            <a:ext cx="250294" cy="123111"/>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500</a:t>
            </a:r>
            <a:endParaRPr lang="zh-CN" altLang="en-US" sz="800" dirty="0">
              <a:latin typeface="微软雅黑" panose="020B0503020204020204" pitchFamily="34" charset="-122"/>
              <a:ea typeface="微软雅黑" panose="020B0503020204020204" pitchFamily="34" charset="-122"/>
            </a:endParaRPr>
          </a:p>
        </p:txBody>
      </p:sp>
      <p:sp>
        <p:nvSpPr>
          <p:cNvPr id="32" name="TextBox 31"/>
          <p:cNvSpPr txBox="1"/>
          <p:nvPr/>
        </p:nvSpPr>
        <p:spPr>
          <a:xfrm>
            <a:off x="2480207" y="4123212"/>
            <a:ext cx="250294" cy="123111"/>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600</a:t>
            </a:r>
            <a:endParaRPr lang="zh-CN" altLang="en-US" sz="800" dirty="0">
              <a:latin typeface="微软雅黑" panose="020B0503020204020204" pitchFamily="34" charset="-122"/>
              <a:ea typeface="微软雅黑" panose="020B0503020204020204" pitchFamily="34" charset="-122"/>
            </a:endParaRPr>
          </a:p>
        </p:txBody>
      </p:sp>
      <p:sp>
        <p:nvSpPr>
          <p:cNvPr id="33" name="TextBox 32"/>
          <p:cNvSpPr txBox="1"/>
          <p:nvPr/>
        </p:nvSpPr>
        <p:spPr>
          <a:xfrm>
            <a:off x="2480207" y="3788813"/>
            <a:ext cx="250294" cy="123111"/>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700</a:t>
            </a:r>
            <a:endParaRPr lang="zh-CN" altLang="en-US" sz="800" dirty="0">
              <a:latin typeface="微软雅黑" panose="020B0503020204020204" pitchFamily="34" charset="-122"/>
              <a:ea typeface="微软雅黑" panose="020B0503020204020204" pitchFamily="34" charset="-122"/>
            </a:endParaRPr>
          </a:p>
        </p:txBody>
      </p:sp>
      <p:grpSp>
        <p:nvGrpSpPr>
          <p:cNvPr id="35" name="组合 34"/>
          <p:cNvGrpSpPr/>
          <p:nvPr/>
        </p:nvGrpSpPr>
        <p:grpSpPr>
          <a:xfrm>
            <a:off x="2736900" y="1360960"/>
            <a:ext cx="5172734" cy="4903597"/>
            <a:chOff x="1126939" y="1350372"/>
            <a:chExt cx="4464496" cy="2952328"/>
          </a:xfrm>
        </p:grpSpPr>
        <p:cxnSp>
          <p:nvCxnSpPr>
            <p:cNvPr id="36" name="直接连接符 35"/>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45" name="TextBox 44"/>
          <p:cNvSpPr txBox="1"/>
          <p:nvPr/>
        </p:nvSpPr>
        <p:spPr>
          <a:xfrm>
            <a:off x="2480207" y="3465540"/>
            <a:ext cx="250294" cy="123111"/>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800</a:t>
            </a:r>
            <a:endParaRPr lang="zh-CN" altLang="en-US" sz="800" dirty="0">
              <a:latin typeface="微软雅黑" panose="020B0503020204020204" pitchFamily="34" charset="-122"/>
              <a:ea typeface="微软雅黑" panose="020B0503020204020204" pitchFamily="34" charset="-122"/>
            </a:endParaRPr>
          </a:p>
        </p:txBody>
      </p:sp>
      <p:sp>
        <p:nvSpPr>
          <p:cNvPr id="46" name="TextBox 45"/>
          <p:cNvSpPr txBox="1"/>
          <p:nvPr/>
        </p:nvSpPr>
        <p:spPr>
          <a:xfrm>
            <a:off x="2480207" y="6096226"/>
            <a:ext cx="250294" cy="123111"/>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0</a:t>
            </a:r>
            <a:endParaRPr lang="zh-CN" altLang="en-US" sz="800" dirty="0">
              <a:latin typeface="微软雅黑" panose="020B0503020204020204" pitchFamily="34" charset="-122"/>
              <a:ea typeface="微软雅黑" panose="020B0503020204020204" pitchFamily="34" charset="-122"/>
            </a:endParaRPr>
          </a:p>
        </p:txBody>
      </p:sp>
      <p:sp>
        <p:nvSpPr>
          <p:cNvPr id="47" name="矩形 46"/>
          <p:cNvSpPr/>
          <p:nvPr/>
        </p:nvSpPr>
        <p:spPr>
          <a:xfrm>
            <a:off x="2969353" y="1973908"/>
            <a:ext cx="750881" cy="429065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ea typeface="微软雅黑" panose="020B0503020204020204" pitchFamily="34" charset="-122"/>
            </a:endParaRPr>
          </a:p>
        </p:txBody>
      </p:sp>
      <p:sp>
        <p:nvSpPr>
          <p:cNvPr id="48" name="矩形 47"/>
          <p:cNvSpPr/>
          <p:nvPr/>
        </p:nvSpPr>
        <p:spPr>
          <a:xfrm>
            <a:off x="2974966" y="2280433"/>
            <a:ext cx="750881" cy="3990437"/>
          </a:xfrm>
          <a:prstGeom prst="rect">
            <a:avLst/>
          </a:prstGeom>
          <a:solidFill>
            <a:schemeClr val="accent1"/>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ea typeface="微软雅黑" panose="020B0503020204020204" pitchFamily="34" charset="-122"/>
            </a:endParaRPr>
          </a:p>
        </p:txBody>
      </p:sp>
      <p:sp>
        <p:nvSpPr>
          <p:cNvPr id="49" name="矩形 48"/>
          <p:cNvSpPr/>
          <p:nvPr/>
        </p:nvSpPr>
        <p:spPr>
          <a:xfrm>
            <a:off x="3950429" y="3199809"/>
            <a:ext cx="750881" cy="306474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ea typeface="微软雅黑" panose="020B0503020204020204" pitchFamily="34" charset="-122"/>
            </a:endParaRPr>
          </a:p>
        </p:txBody>
      </p:sp>
      <p:sp>
        <p:nvSpPr>
          <p:cNvPr id="50" name="矩形 49"/>
          <p:cNvSpPr/>
          <p:nvPr/>
        </p:nvSpPr>
        <p:spPr>
          <a:xfrm>
            <a:off x="3950429" y="3697740"/>
            <a:ext cx="750881" cy="2566820"/>
          </a:xfrm>
          <a:prstGeom prst="rect">
            <a:avLst/>
          </a:prstGeom>
          <a:solidFill>
            <a:schemeClr val="tx2">
              <a:lumMod val="60000"/>
              <a:lumOff val="40000"/>
            </a:schemeClr>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ea typeface="微软雅黑" panose="020B0503020204020204" pitchFamily="34" charset="-122"/>
            </a:endParaRPr>
          </a:p>
        </p:txBody>
      </p:sp>
      <p:sp>
        <p:nvSpPr>
          <p:cNvPr id="51" name="矩形 50"/>
          <p:cNvSpPr/>
          <p:nvPr/>
        </p:nvSpPr>
        <p:spPr>
          <a:xfrm>
            <a:off x="4940293" y="4119233"/>
            <a:ext cx="750881" cy="2145325"/>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ea typeface="微软雅黑" panose="020B0503020204020204" pitchFamily="34" charset="-122"/>
            </a:endParaRPr>
          </a:p>
        </p:txBody>
      </p:sp>
      <p:sp>
        <p:nvSpPr>
          <p:cNvPr id="52" name="矩形 51"/>
          <p:cNvSpPr/>
          <p:nvPr/>
        </p:nvSpPr>
        <p:spPr>
          <a:xfrm>
            <a:off x="4940293" y="4923639"/>
            <a:ext cx="750881" cy="1340920"/>
          </a:xfrm>
          <a:prstGeom prst="rect">
            <a:avLst/>
          </a:prstGeom>
          <a:solidFill>
            <a:schemeClr val="tx2">
              <a:lumMod val="60000"/>
              <a:lumOff val="40000"/>
            </a:schemeClr>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ea typeface="微软雅黑" panose="020B0503020204020204" pitchFamily="34" charset="-122"/>
            </a:endParaRPr>
          </a:p>
        </p:txBody>
      </p:sp>
      <p:sp>
        <p:nvSpPr>
          <p:cNvPr id="53" name="矩形 52"/>
          <p:cNvSpPr/>
          <p:nvPr/>
        </p:nvSpPr>
        <p:spPr>
          <a:xfrm>
            <a:off x="5935472" y="4425709"/>
            <a:ext cx="750881" cy="183885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ea typeface="微软雅黑" panose="020B0503020204020204" pitchFamily="34" charset="-122"/>
            </a:endParaRPr>
          </a:p>
        </p:txBody>
      </p:sp>
      <p:sp>
        <p:nvSpPr>
          <p:cNvPr id="54" name="矩形 53"/>
          <p:cNvSpPr/>
          <p:nvPr/>
        </p:nvSpPr>
        <p:spPr>
          <a:xfrm>
            <a:off x="5935472" y="4824777"/>
            <a:ext cx="750881" cy="1439781"/>
          </a:xfrm>
          <a:prstGeom prst="rect">
            <a:avLst/>
          </a:prstGeom>
          <a:solidFill>
            <a:schemeClr val="accent1"/>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ea typeface="微软雅黑" panose="020B0503020204020204" pitchFamily="34" charset="-122"/>
            </a:endParaRPr>
          </a:p>
        </p:txBody>
      </p:sp>
      <p:sp>
        <p:nvSpPr>
          <p:cNvPr id="55" name="TextBox 54"/>
          <p:cNvSpPr txBox="1"/>
          <p:nvPr/>
        </p:nvSpPr>
        <p:spPr>
          <a:xfrm>
            <a:off x="8512193" y="2355200"/>
            <a:ext cx="2181892" cy="925365"/>
          </a:xfrm>
          <a:prstGeom prst="rect">
            <a:avLst/>
          </a:prstGeom>
          <a:noFill/>
        </p:spPr>
        <p:txBody>
          <a:bodyPr wrap="square" lIns="0" tIns="0" rIns="0" bIns="0" rtlCol="0">
            <a:spAutoFit/>
          </a:bodyPr>
          <a:lstStyle/>
          <a:p>
            <a:pPr algn="just">
              <a:lnSpc>
                <a:spcPct val="120000"/>
              </a:lnSpc>
            </a:pPr>
            <a:r>
              <a:rPr lang="zh-CN" altLang="en-US" sz="1000" dirty="0">
                <a:solidFill>
                  <a:srgbClr val="0070C0"/>
                </a:solidFill>
                <a:latin typeface="微软雅黑" panose="020B0503020204020204" pitchFamily="34" charset="-122"/>
                <a:ea typeface="微软雅黑" panose="020B0503020204020204" pitchFamily="34" charset="-122"/>
              </a:rPr>
              <a:t>       点击输入简要文字解说，解说文字尽量概括精炼，不用多余的文字修饰，简洁精准的 解说所提炼的核心概念。 点击输入简要文字解说，解说文字尽量概括精炼，不用多余的文字修饰。</a:t>
            </a:r>
          </a:p>
        </p:txBody>
      </p:sp>
      <p:sp>
        <p:nvSpPr>
          <p:cNvPr id="56" name="TextBox 55"/>
          <p:cNvSpPr txBox="1"/>
          <p:nvPr/>
        </p:nvSpPr>
        <p:spPr>
          <a:xfrm>
            <a:off x="8655069" y="1998010"/>
            <a:ext cx="2386033" cy="276999"/>
          </a:xfrm>
          <a:prstGeom prst="rect">
            <a:avLst/>
          </a:prstGeom>
          <a:noFill/>
        </p:spPr>
        <p:txBody>
          <a:bodyPr wrap="square" lIns="0" tIns="0" rIns="0" bIns="0" rtlCol="0">
            <a:spAutoFit/>
          </a:bodyPr>
          <a:lstStyle/>
          <a:p>
            <a:r>
              <a:rPr lang="zh-CN" altLang="en-US" sz="1800" dirty="0">
                <a:solidFill>
                  <a:srgbClr val="0070C0"/>
                </a:solidFill>
                <a:latin typeface="微软雅黑" panose="020B0503020204020204" pitchFamily="34" charset="-122"/>
                <a:ea typeface="微软雅黑" panose="020B0503020204020204" pitchFamily="34" charset="-122"/>
              </a:rPr>
              <a:t>点击输入标题文本</a:t>
            </a:r>
          </a:p>
        </p:txBody>
      </p:sp>
      <p:sp>
        <p:nvSpPr>
          <p:cNvPr id="57" name="TextBox 56"/>
          <p:cNvSpPr txBox="1"/>
          <p:nvPr/>
        </p:nvSpPr>
        <p:spPr>
          <a:xfrm>
            <a:off x="8226441" y="6495275"/>
            <a:ext cx="2636327" cy="415498"/>
          </a:xfrm>
          <a:prstGeom prst="rect">
            <a:avLst/>
          </a:prstGeom>
          <a:noFill/>
        </p:spPr>
        <p:txBody>
          <a:bodyPr wrap="square" lIns="0" tIns="0" rIns="0" bIns="0" rtlCol="0">
            <a:spAutoFit/>
          </a:bodyPr>
          <a:lstStyle/>
          <a:p>
            <a:r>
              <a:rPr lang="en-US" altLang="zh-CN" sz="2700" dirty="0">
                <a:solidFill>
                  <a:srgbClr val="0070C0"/>
                </a:solidFill>
                <a:latin typeface="微软雅黑" panose="020B0503020204020204" pitchFamily="34" charset="-122"/>
                <a:ea typeface="微软雅黑" panose="020B0503020204020204" pitchFamily="34" charset="-122"/>
              </a:rPr>
              <a:t>18,500,000</a:t>
            </a:r>
            <a:endParaRPr lang="zh-CN" altLang="en-US" sz="2700" dirty="0">
              <a:solidFill>
                <a:srgbClr val="0070C0"/>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7369185" y="6709589"/>
            <a:ext cx="1668624" cy="200055"/>
          </a:xfrm>
          <a:prstGeom prst="rect">
            <a:avLst/>
          </a:prstGeom>
          <a:noFill/>
        </p:spPr>
        <p:txBody>
          <a:bodyPr wrap="square" lIns="0" tIns="0" rIns="0" bIns="0" rtlCol="0">
            <a:spAutoFit/>
          </a:bodyPr>
          <a:lstStyle/>
          <a:p>
            <a:r>
              <a:rPr lang="zh-CN" altLang="en-US" sz="1300" b="1" dirty="0">
                <a:solidFill>
                  <a:srgbClr val="0070C0"/>
                </a:solidFill>
                <a:latin typeface="微软雅黑" panose="020B0503020204020204" pitchFamily="34" charset="-122"/>
                <a:ea typeface="微软雅黑" panose="020B0503020204020204" pitchFamily="34" charset="-122"/>
              </a:rPr>
              <a:t>全年总额：</a:t>
            </a:r>
          </a:p>
        </p:txBody>
      </p:sp>
      <p:sp>
        <p:nvSpPr>
          <p:cNvPr id="59" name="TextBox 58"/>
          <p:cNvSpPr txBox="1"/>
          <p:nvPr/>
        </p:nvSpPr>
        <p:spPr>
          <a:xfrm>
            <a:off x="7120681" y="5847145"/>
            <a:ext cx="735651" cy="200055"/>
          </a:xfrm>
          <a:prstGeom prst="rect">
            <a:avLst/>
          </a:prstGeom>
          <a:noFill/>
        </p:spPr>
        <p:txBody>
          <a:bodyPr wrap="square" lIns="0" tIns="0" rIns="0" bIns="0" rtlCol="0">
            <a:spAutoFit/>
          </a:bodyPr>
          <a:lstStyle/>
          <a:p>
            <a:r>
              <a:rPr lang="zh-CN" altLang="en-US" sz="1300" dirty="0">
                <a:solidFill>
                  <a:schemeClr val="bg2"/>
                </a:solidFill>
                <a:latin typeface="微软雅黑" panose="020B0503020204020204" pitchFamily="34" charset="-122"/>
                <a:ea typeface="微软雅黑" panose="020B0503020204020204" pitchFamily="34" charset="-122"/>
              </a:rPr>
              <a:t>毛利润</a:t>
            </a:r>
          </a:p>
        </p:txBody>
      </p:sp>
      <p:sp>
        <p:nvSpPr>
          <p:cNvPr id="60" name="TextBox 59"/>
          <p:cNvSpPr txBox="1"/>
          <p:nvPr/>
        </p:nvSpPr>
        <p:spPr>
          <a:xfrm>
            <a:off x="7120681" y="6153933"/>
            <a:ext cx="735651" cy="200055"/>
          </a:xfrm>
          <a:prstGeom prst="rect">
            <a:avLst/>
          </a:prstGeom>
          <a:noFill/>
        </p:spPr>
        <p:txBody>
          <a:bodyPr wrap="square" lIns="0" tIns="0" rIns="0" bIns="0" rtlCol="0">
            <a:spAutoFit/>
          </a:bodyPr>
          <a:lstStyle/>
          <a:p>
            <a:r>
              <a:rPr lang="zh-CN" altLang="en-US" sz="1300" dirty="0">
                <a:solidFill>
                  <a:schemeClr val="bg2"/>
                </a:solidFill>
                <a:latin typeface="微软雅黑" panose="020B0503020204020204" pitchFamily="34" charset="-122"/>
                <a:ea typeface="微软雅黑" panose="020B0503020204020204" pitchFamily="34" charset="-122"/>
              </a:rPr>
              <a:t>纯利润</a:t>
            </a:r>
          </a:p>
        </p:txBody>
      </p:sp>
      <p:sp>
        <p:nvSpPr>
          <p:cNvPr id="61" name="TextBox 9"/>
          <p:cNvSpPr txBox="1">
            <a:spLocks noChangeArrowheads="1"/>
          </p:cNvSpPr>
          <p:nvPr/>
        </p:nvSpPr>
        <p:spPr bwMode="auto">
          <a:xfrm>
            <a:off x="4992059" y="4495011"/>
            <a:ext cx="63519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300" b="1" dirty="0">
                <a:solidFill>
                  <a:schemeClr val="bg1"/>
                </a:solidFill>
                <a:latin typeface="微软雅黑" panose="020B0503020204020204" pitchFamily="34" charset="-122"/>
                <a:ea typeface="微软雅黑" panose="020B0503020204020204" pitchFamily="34" charset="-122"/>
              </a:rPr>
              <a:t>350</a:t>
            </a:r>
            <a:r>
              <a:rPr lang="zh-CN" altLang="en-US" sz="1300" b="1" dirty="0">
                <a:solidFill>
                  <a:schemeClr val="bg1"/>
                </a:solidFill>
                <a:latin typeface="微软雅黑" panose="020B0503020204020204" pitchFamily="34" charset="-122"/>
                <a:ea typeface="微软雅黑" panose="020B0503020204020204" pitchFamily="34" charset="-122"/>
              </a:rPr>
              <a:t>万</a:t>
            </a:r>
          </a:p>
        </p:txBody>
      </p:sp>
      <p:sp>
        <p:nvSpPr>
          <p:cNvPr id="62" name="TextBox 9"/>
          <p:cNvSpPr txBox="1">
            <a:spLocks noChangeArrowheads="1"/>
          </p:cNvSpPr>
          <p:nvPr/>
        </p:nvSpPr>
        <p:spPr bwMode="auto">
          <a:xfrm>
            <a:off x="4011599" y="3352003"/>
            <a:ext cx="63519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300" b="1" dirty="0">
                <a:solidFill>
                  <a:schemeClr val="bg1"/>
                </a:solidFill>
                <a:latin typeface="微软雅黑" panose="020B0503020204020204" pitchFamily="34" charset="-122"/>
                <a:ea typeface="微软雅黑" panose="020B0503020204020204" pitchFamily="34" charset="-122"/>
              </a:rPr>
              <a:t>500</a:t>
            </a:r>
            <a:r>
              <a:rPr lang="zh-CN" altLang="en-US" sz="1300" b="1" dirty="0">
                <a:solidFill>
                  <a:schemeClr val="bg1"/>
                </a:solidFill>
                <a:latin typeface="微软雅黑" panose="020B0503020204020204" pitchFamily="34" charset="-122"/>
                <a:ea typeface="微软雅黑" panose="020B0503020204020204" pitchFamily="34" charset="-122"/>
              </a:rPr>
              <a:t>万</a:t>
            </a:r>
          </a:p>
        </p:txBody>
      </p:sp>
      <p:sp>
        <p:nvSpPr>
          <p:cNvPr id="63" name="TextBox 9"/>
          <p:cNvSpPr txBox="1">
            <a:spLocks noChangeArrowheads="1"/>
          </p:cNvSpPr>
          <p:nvPr/>
        </p:nvSpPr>
        <p:spPr bwMode="auto">
          <a:xfrm>
            <a:off x="6011863" y="4566449"/>
            <a:ext cx="63519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300" b="1" dirty="0">
                <a:solidFill>
                  <a:schemeClr val="bg1"/>
                </a:solidFill>
                <a:latin typeface="微软雅黑" panose="020B0503020204020204" pitchFamily="34" charset="-122"/>
                <a:ea typeface="微软雅黑" panose="020B0503020204020204" pitchFamily="34" charset="-122"/>
              </a:rPr>
              <a:t>300</a:t>
            </a:r>
            <a:r>
              <a:rPr lang="zh-CN" altLang="en-US" sz="1300" b="1" dirty="0">
                <a:solidFill>
                  <a:schemeClr val="bg1"/>
                </a:solidFill>
                <a:latin typeface="微软雅黑" panose="020B0503020204020204" pitchFamily="34" charset="-122"/>
                <a:ea typeface="微软雅黑" panose="020B0503020204020204" pitchFamily="34" charset="-122"/>
              </a:rPr>
              <a:t>万</a:t>
            </a:r>
          </a:p>
        </p:txBody>
      </p:sp>
      <p:sp>
        <p:nvSpPr>
          <p:cNvPr id="64" name="TextBox 63"/>
          <p:cNvSpPr txBox="1"/>
          <p:nvPr/>
        </p:nvSpPr>
        <p:spPr>
          <a:xfrm>
            <a:off x="2325203" y="6171577"/>
            <a:ext cx="612367" cy="205382"/>
          </a:xfrm>
          <a:prstGeom prst="rect">
            <a:avLst/>
          </a:prstGeom>
          <a:noFill/>
        </p:spPr>
        <p:txBody>
          <a:bodyPr wrap="square" lIns="81477" tIns="40738" rIns="81477" bIns="40738" rtlCol="0">
            <a:spAutoFit/>
          </a:bodyPr>
          <a:lstStyle/>
          <a:p>
            <a:pPr algn="ctr"/>
            <a:r>
              <a:rPr lang="zh-CN" altLang="en-US" sz="800" dirty="0">
                <a:latin typeface="微软雅黑" panose="020B0503020204020204" pitchFamily="34" charset="-122"/>
                <a:ea typeface="微软雅黑" panose="020B0503020204020204" pitchFamily="34" charset="-122"/>
              </a:rPr>
              <a:t>（万元）</a:t>
            </a:r>
          </a:p>
        </p:txBody>
      </p:sp>
      <p:sp>
        <p:nvSpPr>
          <p:cNvPr id="65" name="TextBox 9"/>
          <p:cNvSpPr txBox="1">
            <a:spLocks noChangeArrowheads="1"/>
          </p:cNvSpPr>
          <p:nvPr/>
        </p:nvSpPr>
        <p:spPr bwMode="auto">
          <a:xfrm>
            <a:off x="3062569" y="4062628"/>
            <a:ext cx="508509"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100" dirty="0">
                <a:solidFill>
                  <a:schemeClr val="bg1"/>
                </a:solidFill>
                <a:latin typeface="微软雅黑" panose="020B0503020204020204" pitchFamily="34" charset="-122"/>
                <a:ea typeface="微软雅黑" panose="020B0503020204020204" pitchFamily="34" charset="-122"/>
              </a:rPr>
              <a:t>650</a:t>
            </a:r>
            <a:r>
              <a:rPr lang="zh-CN" altLang="en-US" sz="1100" dirty="0">
                <a:solidFill>
                  <a:schemeClr val="bg1"/>
                </a:solidFill>
                <a:latin typeface="微软雅黑" panose="020B0503020204020204" pitchFamily="34" charset="-122"/>
                <a:ea typeface="微软雅黑" panose="020B0503020204020204" pitchFamily="34" charset="-122"/>
              </a:rPr>
              <a:t>万</a:t>
            </a:r>
          </a:p>
        </p:txBody>
      </p:sp>
      <p:sp>
        <p:nvSpPr>
          <p:cNvPr id="66" name="TextBox 9"/>
          <p:cNvSpPr txBox="1">
            <a:spLocks noChangeArrowheads="1"/>
          </p:cNvSpPr>
          <p:nvPr/>
        </p:nvSpPr>
        <p:spPr bwMode="auto">
          <a:xfrm>
            <a:off x="4043643" y="4811655"/>
            <a:ext cx="50851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100" dirty="0">
                <a:solidFill>
                  <a:schemeClr val="bg1"/>
                </a:solidFill>
                <a:latin typeface="微软雅黑" panose="020B0503020204020204" pitchFamily="34" charset="-122"/>
                <a:ea typeface="微软雅黑" panose="020B0503020204020204" pitchFamily="34" charset="-122"/>
              </a:rPr>
              <a:t>420</a:t>
            </a:r>
            <a:r>
              <a:rPr lang="zh-CN" altLang="en-US" sz="1100" dirty="0">
                <a:solidFill>
                  <a:schemeClr val="bg1"/>
                </a:solidFill>
                <a:latin typeface="微软雅黑" panose="020B0503020204020204" pitchFamily="34" charset="-122"/>
                <a:ea typeface="微软雅黑" panose="020B0503020204020204" pitchFamily="34" charset="-122"/>
              </a:rPr>
              <a:t>万</a:t>
            </a:r>
          </a:p>
        </p:txBody>
      </p:sp>
      <p:sp>
        <p:nvSpPr>
          <p:cNvPr id="67" name="TextBox 9"/>
          <p:cNvSpPr txBox="1">
            <a:spLocks noChangeArrowheads="1"/>
          </p:cNvSpPr>
          <p:nvPr/>
        </p:nvSpPr>
        <p:spPr bwMode="auto">
          <a:xfrm>
            <a:off x="5033507" y="5460632"/>
            <a:ext cx="50851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100" dirty="0">
                <a:solidFill>
                  <a:schemeClr val="bg1"/>
                </a:solidFill>
                <a:latin typeface="微软雅黑" panose="020B0503020204020204" pitchFamily="34" charset="-122"/>
                <a:ea typeface="微软雅黑" panose="020B0503020204020204" pitchFamily="34" charset="-122"/>
              </a:rPr>
              <a:t>220</a:t>
            </a:r>
            <a:r>
              <a:rPr lang="zh-CN" altLang="en-US" sz="1100" dirty="0">
                <a:solidFill>
                  <a:schemeClr val="bg1"/>
                </a:solidFill>
                <a:latin typeface="微软雅黑" panose="020B0503020204020204" pitchFamily="34" charset="-122"/>
                <a:ea typeface="微软雅黑" panose="020B0503020204020204" pitchFamily="34" charset="-122"/>
              </a:rPr>
              <a:t>万</a:t>
            </a:r>
          </a:p>
        </p:txBody>
      </p:sp>
      <p:sp>
        <p:nvSpPr>
          <p:cNvPr id="68" name="TextBox 9"/>
          <p:cNvSpPr txBox="1">
            <a:spLocks noChangeArrowheads="1"/>
          </p:cNvSpPr>
          <p:nvPr/>
        </p:nvSpPr>
        <p:spPr bwMode="auto">
          <a:xfrm>
            <a:off x="6007921" y="5440063"/>
            <a:ext cx="50851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100" dirty="0">
                <a:solidFill>
                  <a:schemeClr val="bg1"/>
                </a:solidFill>
                <a:latin typeface="微软雅黑" panose="020B0503020204020204" pitchFamily="34" charset="-122"/>
                <a:ea typeface="微软雅黑" panose="020B0503020204020204" pitchFamily="34" charset="-122"/>
              </a:rPr>
              <a:t>240</a:t>
            </a:r>
            <a:r>
              <a:rPr lang="zh-CN" altLang="en-US" sz="1100" dirty="0">
                <a:solidFill>
                  <a:schemeClr val="bg1"/>
                </a:solidFill>
                <a:latin typeface="微软雅黑" panose="020B0503020204020204" pitchFamily="34" charset="-122"/>
                <a:ea typeface="微软雅黑" panose="020B0503020204020204" pitchFamily="34" charset="-122"/>
              </a:rPr>
              <a:t>万</a:t>
            </a:r>
          </a:p>
        </p:txBody>
      </p:sp>
      <p:sp>
        <p:nvSpPr>
          <p:cNvPr id="69" name="矩形 68"/>
          <p:cNvSpPr/>
          <p:nvPr/>
        </p:nvSpPr>
        <p:spPr>
          <a:xfrm>
            <a:off x="8297879" y="5901210"/>
            <a:ext cx="444734" cy="3062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a:solidFill>
                <a:schemeClr val="bg2"/>
              </a:solidFill>
            </a:endParaRPr>
          </a:p>
        </p:txBody>
      </p:sp>
      <p:sp>
        <p:nvSpPr>
          <p:cNvPr id="70" name="矩形 69"/>
          <p:cNvSpPr/>
          <p:nvPr/>
        </p:nvSpPr>
        <p:spPr>
          <a:xfrm>
            <a:off x="8297879" y="6198678"/>
            <a:ext cx="444734" cy="3062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a:solidFill>
                <a:schemeClr val="bg2"/>
              </a:solidFill>
            </a:endParaRPr>
          </a:p>
        </p:txBody>
      </p:sp>
      <p:sp>
        <p:nvSpPr>
          <p:cNvPr id="71" name="TextBox 9"/>
          <p:cNvSpPr txBox="1">
            <a:spLocks noChangeArrowheads="1"/>
          </p:cNvSpPr>
          <p:nvPr/>
        </p:nvSpPr>
        <p:spPr bwMode="auto">
          <a:xfrm>
            <a:off x="3025112" y="2066119"/>
            <a:ext cx="63519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300" b="1" dirty="0">
                <a:solidFill>
                  <a:schemeClr val="bg1"/>
                </a:solidFill>
                <a:latin typeface="微软雅黑" panose="020B0503020204020204" pitchFamily="34" charset="-122"/>
                <a:ea typeface="微软雅黑" panose="020B0503020204020204" pitchFamily="34" charset="-122"/>
              </a:rPr>
              <a:t>700</a:t>
            </a:r>
            <a:r>
              <a:rPr lang="zh-CN" altLang="en-US" sz="1300" b="1" dirty="0">
                <a:solidFill>
                  <a:schemeClr val="bg1"/>
                </a:solidFill>
                <a:latin typeface="微软雅黑" panose="020B0503020204020204" pitchFamily="34" charset="-122"/>
                <a:ea typeface="微软雅黑" panose="020B0503020204020204" pitchFamily="34" charset="-122"/>
              </a:rPr>
              <a:t>万</a:t>
            </a:r>
          </a:p>
        </p:txBody>
      </p:sp>
      <p:sp>
        <p:nvSpPr>
          <p:cNvPr id="72" name="TextBox 71"/>
          <p:cNvSpPr txBox="1"/>
          <p:nvPr/>
        </p:nvSpPr>
        <p:spPr>
          <a:xfrm>
            <a:off x="8797945" y="5870969"/>
            <a:ext cx="1415772" cy="338554"/>
          </a:xfrm>
          <a:prstGeom prst="rect">
            <a:avLst/>
          </a:prstGeom>
          <a:noFill/>
        </p:spPr>
        <p:txBody>
          <a:bodyPr wrap="none" rtlCol="0">
            <a:spAutoFit/>
          </a:bodyPr>
          <a:lstStyle/>
          <a:p>
            <a:r>
              <a:rPr lang="zh-CN" altLang="en-US" sz="1600" dirty="0" smtClean="0">
                <a:solidFill>
                  <a:schemeClr val="accent2">
                    <a:lumMod val="75000"/>
                  </a:schemeClr>
                </a:solidFill>
              </a:rPr>
              <a:t>去年销售额度</a:t>
            </a:r>
            <a:endParaRPr lang="zh-CN" altLang="en-US" sz="1600" dirty="0">
              <a:solidFill>
                <a:schemeClr val="accent2">
                  <a:lumMod val="75000"/>
                </a:schemeClr>
              </a:solidFill>
            </a:endParaRPr>
          </a:p>
        </p:txBody>
      </p:sp>
      <p:sp>
        <p:nvSpPr>
          <p:cNvPr id="73" name="TextBox 72"/>
          <p:cNvSpPr txBox="1"/>
          <p:nvPr/>
        </p:nvSpPr>
        <p:spPr>
          <a:xfrm>
            <a:off x="8797945" y="6156721"/>
            <a:ext cx="1415772" cy="338554"/>
          </a:xfrm>
          <a:prstGeom prst="rect">
            <a:avLst/>
          </a:prstGeom>
          <a:noFill/>
        </p:spPr>
        <p:txBody>
          <a:bodyPr wrap="none" rtlCol="0">
            <a:spAutoFit/>
          </a:bodyPr>
          <a:lstStyle/>
          <a:p>
            <a:r>
              <a:rPr lang="zh-CN" altLang="en-US" sz="1600" dirty="0" smtClean="0">
                <a:solidFill>
                  <a:schemeClr val="tx2">
                    <a:lumMod val="60000"/>
                    <a:lumOff val="40000"/>
                  </a:schemeClr>
                </a:solidFill>
              </a:rPr>
              <a:t>去年销售额度</a:t>
            </a:r>
            <a:endParaRPr lang="zh-CN" altLang="en-US" sz="1600" dirty="0">
              <a:solidFill>
                <a:schemeClr val="tx2">
                  <a:lumMod val="60000"/>
                  <a:lumOff val="4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
                                        <p:tgtEl>
                                          <p:spTgt spid="2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500"/>
                                        <p:tgtEl>
                                          <p:spTgt spid="35"/>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100" fill="hold"/>
                                        <p:tgtEl>
                                          <p:spTgt spid="46"/>
                                        </p:tgtEl>
                                        <p:attrNameLst>
                                          <p:attrName>ppt_x</p:attrName>
                                        </p:attrNameLst>
                                      </p:cBhvr>
                                      <p:tavLst>
                                        <p:tav tm="0">
                                          <p:val>
                                            <p:strVal val="0-#ppt_w/2"/>
                                          </p:val>
                                        </p:tav>
                                        <p:tav tm="100000">
                                          <p:val>
                                            <p:strVal val="#ppt_x"/>
                                          </p:val>
                                        </p:tav>
                                      </p:tavLst>
                                    </p:anim>
                                    <p:anim calcmode="lin" valueType="num">
                                      <p:cBhvr additive="base">
                                        <p:cTn id="16" dur="100" fill="hold"/>
                                        <p:tgtEl>
                                          <p:spTgt spid="46"/>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100" fill="hold"/>
                                        <p:tgtEl>
                                          <p:spTgt spid="16"/>
                                        </p:tgtEl>
                                        <p:attrNameLst>
                                          <p:attrName>ppt_x</p:attrName>
                                        </p:attrNameLst>
                                      </p:cBhvr>
                                      <p:tavLst>
                                        <p:tav tm="0">
                                          <p:val>
                                            <p:strVal val="0-#ppt_w/2"/>
                                          </p:val>
                                        </p:tav>
                                        <p:tav tm="100000">
                                          <p:val>
                                            <p:strVal val="#ppt_x"/>
                                          </p:val>
                                        </p:tav>
                                      </p:tavLst>
                                    </p:anim>
                                    <p:anim calcmode="lin" valueType="num">
                                      <p:cBhvr additive="base">
                                        <p:cTn id="21" dur="100" fill="hold"/>
                                        <p:tgtEl>
                                          <p:spTgt spid="16"/>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100" fill="hold"/>
                                        <p:tgtEl>
                                          <p:spTgt spid="20"/>
                                        </p:tgtEl>
                                        <p:attrNameLst>
                                          <p:attrName>ppt_x</p:attrName>
                                        </p:attrNameLst>
                                      </p:cBhvr>
                                      <p:tavLst>
                                        <p:tav tm="0">
                                          <p:val>
                                            <p:strVal val="0-#ppt_w/2"/>
                                          </p:val>
                                        </p:tav>
                                        <p:tav tm="100000">
                                          <p:val>
                                            <p:strVal val="#ppt_x"/>
                                          </p:val>
                                        </p:tav>
                                      </p:tavLst>
                                    </p:anim>
                                    <p:anim calcmode="lin" valueType="num">
                                      <p:cBhvr additive="base">
                                        <p:cTn id="26" dur="100" fill="hold"/>
                                        <p:tgtEl>
                                          <p:spTgt spid="20"/>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8"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100" fill="hold"/>
                                        <p:tgtEl>
                                          <p:spTgt spid="23"/>
                                        </p:tgtEl>
                                        <p:attrNameLst>
                                          <p:attrName>ppt_x</p:attrName>
                                        </p:attrNameLst>
                                      </p:cBhvr>
                                      <p:tavLst>
                                        <p:tav tm="0">
                                          <p:val>
                                            <p:strVal val="0-#ppt_w/2"/>
                                          </p:val>
                                        </p:tav>
                                        <p:tav tm="100000">
                                          <p:val>
                                            <p:strVal val="#ppt_x"/>
                                          </p:val>
                                        </p:tav>
                                      </p:tavLst>
                                    </p:anim>
                                    <p:anim calcmode="lin" valueType="num">
                                      <p:cBhvr additive="base">
                                        <p:cTn id="31" dur="100" fill="hold"/>
                                        <p:tgtEl>
                                          <p:spTgt spid="23"/>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8"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additive="base">
                                        <p:cTn id="35" dur="100" fill="hold"/>
                                        <p:tgtEl>
                                          <p:spTgt spid="26"/>
                                        </p:tgtEl>
                                        <p:attrNameLst>
                                          <p:attrName>ppt_x</p:attrName>
                                        </p:attrNameLst>
                                      </p:cBhvr>
                                      <p:tavLst>
                                        <p:tav tm="0">
                                          <p:val>
                                            <p:strVal val="0-#ppt_w/2"/>
                                          </p:val>
                                        </p:tav>
                                        <p:tav tm="100000">
                                          <p:val>
                                            <p:strVal val="#ppt_x"/>
                                          </p:val>
                                        </p:tav>
                                      </p:tavLst>
                                    </p:anim>
                                    <p:anim calcmode="lin" valueType="num">
                                      <p:cBhvr additive="base">
                                        <p:cTn id="36" dur="100" fill="hold"/>
                                        <p:tgtEl>
                                          <p:spTgt spid="26"/>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 presetClass="entr" presetSubtype="8" fill="hold" grpId="0" nodeType="afterEffect">
                                  <p:stCondLst>
                                    <p:cond delay="0"/>
                                  </p:stCondLst>
                                  <p:childTnLst>
                                    <p:set>
                                      <p:cBhvr>
                                        <p:cTn id="39" dur="1" fill="hold">
                                          <p:stCondLst>
                                            <p:cond delay="0"/>
                                          </p:stCondLst>
                                        </p:cTn>
                                        <p:tgtEl>
                                          <p:spTgt spid="31"/>
                                        </p:tgtEl>
                                        <p:attrNameLst>
                                          <p:attrName>style.visibility</p:attrName>
                                        </p:attrNameLst>
                                      </p:cBhvr>
                                      <p:to>
                                        <p:strVal val="visible"/>
                                      </p:to>
                                    </p:set>
                                    <p:anim calcmode="lin" valueType="num">
                                      <p:cBhvr additive="base">
                                        <p:cTn id="40" dur="100" fill="hold"/>
                                        <p:tgtEl>
                                          <p:spTgt spid="31"/>
                                        </p:tgtEl>
                                        <p:attrNameLst>
                                          <p:attrName>ppt_x</p:attrName>
                                        </p:attrNameLst>
                                      </p:cBhvr>
                                      <p:tavLst>
                                        <p:tav tm="0">
                                          <p:val>
                                            <p:strVal val="0-#ppt_w/2"/>
                                          </p:val>
                                        </p:tav>
                                        <p:tav tm="100000">
                                          <p:val>
                                            <p:strVal val="#ppt_x"/>
                                          </p:val>
                                        </p:tav>
                                      </p:tavLst>
                                    </p:anim>
                                    <p:anim calcmode="lin" valueType="num">
                                      <p:cBhvr additive="base">
                                        <p:cTn id="41" dur="100" fill="hold"/>
                                        <p:tgtEl>
                                          <p:spTgt spid="31"/>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2" presetClass="entr" presetSubtype="8" fill="hold" grpId="0" nodeType="afterEffect">
                                  <p:stCondLst>
                                    <p:cond delay="0"/>
                                  </p:stCondLst>
                                  <p:childTnLst>
                                    <p:set>
                                      <p:cBhvr>
                                        <p:cTn id="44" dur="1" fill="hold">
                                          <p:stCondLst>
                                            <p:cond delay="0"/>
                                          </p:stCondLst>
                                        </p:cTn>
                                        <p:tgtEl>
                                          <p:spTgt spid="32"/>
                                        </p:tgtEl>
                                        <p:attrNameLst>
                                          <p:attrName>style.visibility</p:attrName>
                                        </p:attrNameLst>
                                      </p:cBhvr>
                                      <p:to>
                                        <p:strVal val="visible"/>
                                      </p:to>
                                    </p:set>
                                    <p:anim calcmode="lin" valueType="num">
                                      <p:cBhvr additive="base">
                                        <p:cTn id="45" dur="100" fill="hold"/>
                                        <p:tgtEl>
                                          <p:spTgt spid="32"/>
                                        </p:tgtEl>
                                        <p:attrNameLst>
                                          <p:attrName>ppt_x</p:attrName>
                                        </p:attrNameLst>
                                      </p:cBhvr>
                                      <p:tavLst>
                                        <p:tav tm="0">
                                          <p:val>
                                            <p:strVal val="0-#ppt_w/2"/>
                                          </p:val>
                                        </p:tav>
                                        <p:tav tm="100000">
                                          <p:val>
                                            <p:strVal val="#ppt_x"/>
                                          </p:val>
                                        </p:tav>
                                      </p:tavLst>
                                    </p:anim>
                                    <p:anim calcmode="lin" valueType="num">
                                      <p:cBhvr additive="base">
                                        <p:cTn id="46" dur="100" fill="hold"/>
                                        <p:tgtEl>
                                          <p:spTgt spid="32"/>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2" presetClass="entr" presetSubtype="8" fill="hold" grpId="0" nodeType="afterEffect">
                                  <p:stCondLst>
                                    <p:cond delay="0"/>
                                  </p:stCondLst>
                                  <p:childTnLst>
                                    <p:set>
                                      <p:cBhvr>
                                        <p:cTn id="49" dur="1" fill="hold">
                                          <p:stCondLst>
                                            <p:cond delay="0"/>
                                          </p:stCondLst>
                                        </p:cTn>
                                        <p:tgtEl>
                                          <p:spTgt spid="33"/>
                                        </p:tgtEl>
                                        <p:attrNameLst>
                                          <p:attrName>style.visibility</p:attrName>
                                        </p:attrNameLst>
                                      </p:cBhvr>
                                      <p:to>
                                        <p:strVal val="visible"/>
                                      </p:to>
                                    </p:set>
                                    <p:anim calcmode="lin" valueType="num">
                                      <p:cBhvr additive="base">
                                        <p:cTn id="50" dur="100" fill="hold"/>
                                        <p:tgtEl>
                                          <p:spTgt spid="33"/>
                                        </p:tgtEl>
                                        <p:attrNameLst>
                                          <p:attrName>ppt_x</p:attrName>
                                        </p:attrNameLst>
                                      </p:cBhvr>
                                      <p:tavLst>
                                        <p:tav tm="0">
                                          <p:val>
                                            <p:strVal val="0-#ppt_w/2"/>
                                          </p:val>
                                        </p:tav>
                                        <p:tav tm="100000">
                                          <p:val>
                                            <p:strVal val="#ppt_x"/>
                                          </p:val>
                                        </p:tav>
                                      </p:tavLst>
                                    </p:anim>
                                    <p:anim calcmode="lin" valueType="num">
                                      <p:cBhvr additive="base">
                                        <p:cTn id="51" dur="100" fill="hold"/>
                                        <p:tgtEl>
                                          <p:spTgt spid="33"/>
                                        </p:tgtEl>
                                        <p:attrNameLst>
                                          <p:attrName>ppt_y</p:attrName>
                                        </p:attrNameLst>
                                      </p:cBhvr>
                                      <p:tavLst>
                                        <p:tav tm="0">
                                          <p:val>
                                            <p:strVal val="#ppt_y"/>
                                          </p:val>
                                        </p:tav>
                                        <p:tav tm="100000">
                                          <p:val>
                                            <p:strVal val="#ppt_y"/>
                                          </p:val>
                                        </p:tav>
                                      </p:tavLst>
                                    </p:anim>
                                  </p:childTnLst>
                                </p:cTn>
                              </p:par>
                            </p:childTnLst>
                          </p:cTn>
                        </p:par>
                        <p:par>
                          <p:cTn id="52" fill="hold">
                            <p:stCondLst>
                              <p:cond delay="5000"/>
                            </p:stCondLst>
                            <p:childTnLst>
                              <p:par>
                                <p:cTn id="53" presetID="2" presetClass="entr" presetSubtype="8" fill="hold" grpId="0" nodeType="after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additive="base">
                                        <p:cTn id="55" dur="100" fill="hold"/>
                                        <p:tgtEl>
                                          <p:spTgt spid="45"/>
                                        </p:tgtEl>
                                        <p:attrNameLst>
                                          <p:attrName>ppt_x</p:attrName>
                                        </p:attrNameLst>
                                      </p:cBhvr>
                                      <p:tavLst>
                                        <p:tav tm="0">
                                          <p:val>
                                            <p:strVal val="0-#ppt_w/2"/>
                                          </p:val>
                                        </p:tav>
                                        <p:tav tm="100000">
                                          <p:val>
                                            <p:strVal val="#ppt_x"/>
                                          </p:val>
                                        </p:tav>
                                      </p:tavLst>
                                    </p:anim>
                                    <p:anim calcmode="lin" valueType="num">
                                      <p:cBhvr additive="base">
                                        <p:cTn id="56" dur="100" fill="hold"/>
                                        <p:tgtEl>
                                          <p:spTgt spid="45"/>
                                        </p:tgtEl>
                                        <p:attrNameLst>
                                          <p:attrName>ppt_y</p:attrName>
                                        </p:attrNameLst>
                                      </p:cBhvr>
                                      <p:tavLst>
                                        <p:tav tm="0">
                                          <p:val>
                                            <p:strVal val="#ppt_y"/>
                                          </p:val>
                                        </p:tav>
                                        <p:tav tm="100000">
                                          <p:val>
                                            <p:strVal val="#ppt_y"/>
                                          </p:val>
                                        </p:tav>
                                      </p:tavLst>
                                    </p:anim>
                                  </p:childTnLst>
                                </p:cTn>
                              </p:par>
                            </p:childTnLst>
                          </p:cTn>
                        </p:par>
                        <p:par>
                          <p:cTn id="57" fill="hold">
                            <p:stCondLst>
                              <p:cond delay="5500"/>
                            </p:stCondLst>
                            <p:childTnLst>
                              <p:par>
                                <p:cTn id="58" presetID="2" presetClass="entr" presetSubtype="8" fill="hold" grpId="0" nodeType="afterEffect">
                                  <p:stCondLst>
                                    <p:cond delay="0"/>
                                  </p:stCondLst>
                                  <p:childTnLst>
                                    <p:set>
                                      <p:cBhvr>
                                        <p:cTn id="59" dur="1" fill="hold">
                                          <p:stCondLst>
                                            <p:cond delay="0"/>
                                          </p:stCondLst>
                                        </p:cTn>
                                        <p:tgtEl>
                                          <p:spTgt spid="64"/>
                                        </p:tgtEl>
                                        <p:attrNameLst>
                                          <p:attrName>style.visibility</p:attrName>
                                        </p:attrNameLst>
                                      </p:cBhvr>
                                      <p:to>
                                        <p:strVal val="visible"/>
                                      </p:to>
                                    </p:set>
                                    <p:anim calcmode="lin" valueType="num">
                                      <p:cBhvr additive="base">
                                        <p:cTn id="60" dur="200" fill="hold"/>
                                        <p:tgtEl>
                                          <p:spTgt spid="64"/>
                                        </p:tgtEl>
                                        <p:attrNameLst>
                                          <p:attrName>ppt_x</p:attrName>
                                        </p:attrNameLst>
                                      </p:cBhvr>
                                      <p:tavLst>
                                        <p:tav tm="0">
                                          <p:val>
                                            <p:strVal val="0-#ppt_w/2"/>
                                          </p:val>
                                        </p:tav>
                                        <p:tav tm="100000">
                                          <p:val>
                                            <p:strVal val="#ppt_x"/>
                                          </p:val>
                                        </p:tav>
                                      </p:tavLst>
                                    </p:anim>
                                    <p:anim calcmode="lin" valueType="num">
                                      <p:cBhvr additive="base">
                                        <p:cTn id="61" dur="200" fill="hold"/>
                                        <p:tgtEl>
                                          <p:spTgt spid="64"/>
                                        </p:tgtEl>
                                        <p:attrNameLst>
                                          <p:attrName>ppt_y</p:attrName>
                                        </p:attrNameLst>
                                      </p:cBhvr>
                                      <p:tavLst>
                                        <p:tav tm="0">
                                          <p:val>
                                            <p:strVal val="#ppt_y"/>
                                          </p:val>
                                        </p:tav>
                                        <p:tav tm="100000">
                                          <p:val>
                                            <p:strVal val="#ppt_y"/>
                                          </p:val>
                                        </p:tav>
                                      </p:tavLst>
                                    </p:anim>
                                  </p:childTnLst>
                                </p:cTn>
                              </p:par>
                            </p:childTnLst>
                          </p:cTn>
                        </p:par>
                        <p:par>
                          <p:cTn id="62" fill="hold">
                            <p:stCondLst>
                              <p:cond delay="6000"/>
                            </p:stCondLst>
                            <p:childTnLst>
                              <p:par>
                                <p:cTn id="63" presetID="2" presetClass="entr" presetSubtype="8"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additive="base">
                                        <p:cTn id="65" dur="200" fill="hold"/>
                                        <p:tgtEl>
                                          <p:spTgt spid="15"/>
                                        </p:tgtEl>
                                        <p:attrNameLst>
                                          <p:attrName>ppt_x</p:attrName>
                                        </p:attrNameLst>
                                      </p:cBhvr>
                                      <p:tavLst>
                                        <p:tav tm="0">
                                          <p:val>
                                            <p:strVal val="0-#ppt_w/2"/>
                                          </p:val>
                                        </p:tav>
                                        <p:tav tm="100000">
                                          <p:val>
                                            <p:strVal val="#ppt_x"/>
                                          </p:val>
                                        </p:tav>
                                      </p:tavLst>
                                    </p:anim>
                                    <p:anim calcmode="lin" valueType="num">
                                      <p:cBhvr additive="base">
                                        <p:cTn id="66" dur="200" fill="hold"/>
                                        <p:tgtEl>
                                          <p:spTgt spid="15"/>
                                        </p:tgtEl>
                                        <p:attrNameLst>
                                          <p:attrName>ppt_y</p:attrName>
                                        </p:attrNameLst>
                                      </p:cBhvr>
                                      <p:tavLst>
                                        <p:tav tm="0">
                                          <p:val>
                                            <p:strVal val="#ppt_y"/>
                                          </p:val>
                                        </p:tav>
                                        <p:tav tm="100000">
                                          <p:val>
                                            <p:strVal val="#ppt_y"/>
                                          </p:val>
                                        </p:tav>
                                      </p:tavLst>
                                    </p:anim>
                                  </p:childTnLst>
                                </p:cTn>
                              </p:par>
                            </p:childTnLst>
                          </p:cTn>
                        </p:par>
                        <p:par>
                          <p:cTn id="67" fill="hold">
                            <p:stCondLst>
                              <p:cond delay="6500"/>
                            </p:stCondLst>
                            <p:childTnLst>
                              <p:par>
                                <p:cTn id="68" presetID="22" presetClass="entr" presetSubtype="4" fill="hold" grpId="0" nodeType="afterEffect">
                                  <p:stCondLst>
                                    <p:cond delay="0"/>
                                  </p:stCondLst>
                                  <p:childTnLst>
                                    <p:set>
                                      <p:cBhvr>
                                        <p:cTn id="69" dur="1" fill="hold">
                                          <p:stCondLst>
                                            <p:cond delay="0"/>
                                          </p:stCondLst>
                                        </p:cTn>
                                        <p:tgtEl>
                                          <p:spTgt spid="47"/>
                                        </p:tgtEl>
                                        <p:attrNameLst>
                                          <p:attrName>style.visibility</p:attrName>
                                        </p:attrNameLst>
                                      </p:cBhvr>
                                      <p:to>
                                        <p:strVal val="visible"/>
                                      </p:to>
                                    </p:set>
                                    <p:animEffect transition="in" filter="wipe(down)">
                                      <p:cBhvr>
                                        <p:cTn id="70" dur="300"/>
                                        <p:tgtEl>
                                          <p:spTgt spid="47"/>
                                        </p:tgtEl>
                                      </p:cBhvr>
                                    </p:animEffect>
                                  </p:childTnLst>
                                </p:cTn>
                              </p:par>
                            </p:childTnLst>
                          </p:cTn>
                        </p:par>
                        <p:par>
                          <p:cTn id="71" fill="hold">
                            <p:stCondLst>
                              <p:cond delay="7000"/>
                            </p:stCondLst>
                            <p:childTnLst>
                              <p:par>
                                <p:cTn id="72" presetID="53" presetClass="entr" presetSubtype="16" fill="hold" grpId="0" nodeType="afterEffect">
                                  <p:stCondLst>
                                    <p:cond delay="0"/>
                                  </p:stCondLst>
                                  <p:childTnLst>
                                    <p:set>
                                      <p:cBhvr>
                                        <p:cTn id="73" dur="1" fill="hold">
                                          <p:stCondLst>
                                            <p:cond delay="0"/>
                                          </p:stCondLst>
                                        </p:cTn>
                                        <p:tgtEl>
                                          <p:spTgt spid="71"/>
                                        </p:tgtEl>
                                        <p:attrNameLst>
                                          <p:attrName>style.visibility</p:attrName>
                                        </p:attrNameLst>
                                      </p:cBhvr>
                                      <p:to>
                                        <p:strVal val="visible"/>
                                      </p:to>
                                    </p:set>
                                    <p:anim calcmode="lin" valueType="num">
                                      <p:cBhvr>
                                        <p:cTn id="74" dur="300" fill="hold"/>
                                        <p:tgtEl>
                                          <p:spTgt spid="71"/>
                                        </p:tgtEl>
                                        <p:attrNameLst>
                                          <p:attrName>ppt_w</p:attrName>
                                        </p:attrNameLst>
                                      </p:cBhvr>
                                      <p:tavLst>
                                        <p:tav tm="0">
                                          <p:val>
                                            <p:fltVal val="0"/>
                                          </p:val>
                                        </p:tav>
                                        <p:tav tm="100000">
                                          <p:val>
                                            <p:strVal val="#ppt_w"/>
                                          </p:val>
                                        </p:tav>
                                      </p:tavLst>
                                    </p:anim>
                                    <p:anim calcmode="lin" valueType="num">
                                      <p:cBhvr>
                                        <p:cTn id="75" dur="300" fill="hold"/>
                                        <p:tgtEl>
                                          <p:spTgt spid="71"/>
                                        </p:tgtEl>
                                        <p:attrNameLst>
                                          <p:attrName>ppt_h</p:attrName>
                                        </p:attrNameLst>
                                      </p:cBhvr>
                                      <p:tavLst>
                                        <p:tav tm="0">
                                          <p:val>
                                            <p:fltVal val="0"/>
                                          </p:val>
                                        </p:tav>
                                        <p:tav tm="100000">
                                          <p:val>
                                            <p:strVal val="#ppt_h"/>
                                          </p:val>
                                        </p:tav>
                                      </p:tavLst>
                                    </p:anim>
                                    <p:animEffect transition="in" filter="fade">
                                      <p:cBhvr>
                                        <p:cTn id="76" dur="300"/>
                                        <p:tgtEl>
                                          <p:spTgt spid="71"/>
                                        </p:tgtEl>
                                      </p:cBhvr>
                                    </p:animEffect>
                                  </p:childTnLst>
                                </p:cTn>
                              </p:par>
                            </p:childTnLst>
                          </p:cTn>
                        </p:par>
                        <p:par>
                          <p:cTn id="77" fill="hold">
                            <p:stCondLst>
                              <p:cond delay="7500"/>
                            </p:stCondLst>
                            <p:childTnLst>
                              <p:par>
                                <p:cTn id="78" presetID="22" presetClass="entr" presetSubtype="4" fill="hold" grpId="0" nodeType="afterEffect">
                                  <p:stCondLst>
                                    <p:cond delay="0"/>
                                  </p:stCondLst>
                                  <p:childTnLst>
                                    <p:set>
                                      <p:cBhvr>
                                        <p:cTn id="79" dur="1" fill="hold">
                                          <p:stCondLst>
                                            <p:cond delay="0"/>
                                          </p:stCondLst>
                                        </p:cTn>
                                        <p:tgtEl>
                                          <p:spTgt spid="48"/>
                                        </p:tgtEl>
                                        <p:attrNameLst>
                                          <p:attrName>style.visibility</p:attrName>
                                        </p:attrNameLst>
                                      </p:cBhvr>
                                      <p:to>
                                        <p:strVal val="visible"/>
                                      </p:to>
                                    </p:set>
                                    <p:animEffect transition="in" filter="wipe(down)">
                                      <p:cBhvr>
                                        <p:cTn id="80" dur="500"/>
                                        <p:tgtEl>
                                          <p:spTgt spid="48"/>
                                        </p:tgtEl>
                                      </p:cBhvr>
                                    </p:animEffect>
                                  </p:childTnLst>
                                </p:cTn>
                              </p:par>
                            </p:childTnLst>
                          </p:cTn>
                        </p:par>
                        <p:par>
                          <p:cTn id="81" fill="hold">
                            <p:stCondLst>
                              <p:cond delay="8000"/>
                            </p:stCondLst>
                            <p:childTnLst>
                              <p:par>
                                <p:cTn id="82" presetID="53" presetClass="entr" presetSubtype="16" fill="hold" grpId="0" nodeType="afterEffect">
                                  <p:stCondLst>
                                    <p:cond delay="0"/>
                                  </p:stCondLst>
                                  <p:childTnLst>
                                    <p:set>
                                      <p:cBhvr>
                                        <p:cTn id="83" dur="1" fill="hold">
                                          <p:stCondLst>
                                            <p:cond delay="0"/>
                                          </p:stCondLst>
                                        </p:cTn>
                                        <p:tgtEl>
                                          <p:spTgt spid="65"/>
                                        </p:tgtEl>
                                        <p:attrNameLst>
                                          <p:attrName>style.visibility</p:attrName>
                                        </p:attrNameLst>
                                      </p:cBhvr>
                                      <p:to>
                                        <p:strVal val="visible"/>
                                      </p:to>
                                    </p:set>
                                    <p:anim calcmode="lin" valueType="num">
                                      <p:cBhvr>
                                        <p:cTn id="84" dur="300" fill="hold"/>
                                        <p:tgtEl>
                                          <p:spTgt spid="65"/>
                                        </p:tgtEl>
                                        <p:attrNameLst>
                                          <p:attrName>ppt_w</p:attrName>
                                        </p:attrNameLst>
                                      </p:cBhvr>
                                      <p:tavLst>
                                        <p:tav tm="0">
                                          <p:val>
                                            <p:fltVal val="0"/>
                                          </p:val>
                                        </p:tav>
                                        <p:tav tm="100000">
                                          <p:val>
                                            <p:strVal val="#ppt_w"/>
                                          </p:val>
                                        </p:tav>
                                      </p:tavLst>
                                    </p:anim>
                                    <p:anim calcmode="lin" valueType="num">
                                      <p:cBhvr>
                                        <p:cTn id="85" dur="300" fill="hold"/>
                                        <p:tgtEl>
                                          <p:spTgt spid="65"/>
                                        </p:tgtEl>
                                        <p:attrNameLst>
                                          <p:attrName>ppt_h</p:attrName>
                                        </p:attrNameLst>
                                      </p:cBhvr>
                                      <p:tavLst>
                                        <p:tav tm="0">
                                          <p:val>
                                            <p:fltVal val="0"/>
                                          </p:val>
                                        </p:tav>
                                        <p:tav tm="100000">
                                          <p:val>
                                            <p:strVal val="#ppt_h"/>
                                          </p:val>
                                        </p:tav>
                                      </p:tavLst>
                                    </p:anim>
                                    <p:animEffect transition="in" filter="fade">
                                      <p:cBhvr>
                                        <p:cTn id="86" dur="300"/>
                                        <p:tgtEl>
                                          <p:spTgt spid="65"/>
                                        </p:tgtEl>
                                      </p:cBhvr>
                                    </p:animEffect>
                                  </p:childTnLst>
                                </p:cTn>
                              </p:par>
                            </p:childTnLst>
                          </p:cTn>
                        </p:par>
                        <p:par>
                          <p:cTn id="87" fill="hold">
                            <p:stCondLst>
                              <p:cond delay="8500"/>
                            </p:stCondLst>
                            <p:childTnLst>
                              <p:par>
                                <p:cTn id="88" presetID="2" presetClass="entr" presetSubtype="8" fill="hold" grpId="0" nodeType="afterEffect">
                                  <p:stCondLst>
                                    <p:cond delay="0"/>
                                  </p:stCondLst>
                                  <p:childTnLst>
                                    <p:set>
                                      <p:cBhvr>
                                        <p:cTn id="89" dur="1" fill="hold">
                                          <p:stCondLst>
                                            <p:cond delay="0"/>
                                          </p:stCondLst>
                                        </p:cTn>
                                        <p:tgtEl>
                                          <p:spTgt spid="17"/>
                                        </p:tgtEl>
                                        <p:attrNameLst>
                                          <p:attrName>style.visibility</p:attrName>
                                        </p:attrNameLst>
                                      </p:cBhvr>
                                      <p:to>
                                        <p:strVal val="visible"/>
                                      </p:to>
                                    </p:set>
                                    <p:anim calcmode="lin" valueType="num">
                                      <p:cBhvr additive="base">
                                        <p:cTn id="90" dur="200" fill="hold"/>
                                        <p:tgtEl>
                                          <p:spTgt spid="17"/>
                                        </p:tgtEl>
                                        <p:attrNameLst>
                                          <p:attrName>ppt_x</p:attrName>
                                        </p:attrNameLst>
                                      </p:cBhvr>
                                      <p:tavLst>
                                        <p:tav tm="0">
                                          <p:val>
                                            <p:strVal val="0-#ppt_w/2"/>
                                          </p:val>
                                        </p:tav>
                                        <p:tav tm="100000">
                                          <p:val>
                                            <p:strVal val="#ppt_x"/>
                                          </p:val>
                                        </p:tav>
                                      </p:tavLst>
                                    </p:anim>
                                    <p:anim calcmode="lin" valueType="num">
                                      <p:cBhvr additive="base">
                                        <p:cTn id="91" dur="200" fill="hold"/>
                                        <p:tgtEl>
                                          <p:spTgt spid="17"/>
                                        </p:tgtEl>
                                        <p:attrNameLst>
                                          <p:attrName>ppt_y</p:attrName>
                                        </p:attrNameLst>
                                      </p:cBhvr>
                                      <p:tavLst>
                                        <p:tav tm="0">
                                          <p:val>
                                            <p:strVal val="#ppt_y"/>
                                          </p:val>
                                        </p:tav>
                                        <p:tav tm="100000">
                                          <p:val>
                                            <p:strVal val="#ppt_y"/>
                                          </p:val>
                                        </p:tav>
                                      </p:tavLst>
                                    </p:anim>
                                  </p:childTnLst>
                                </p:cTn>
                              </p:par>
                            </p:childTnLst>
                          </p:cTn>
                        </p:par>
                        <p:par>
                          <p:cTn id="92" fill="hold">
                            <p:stCondLst>
                              <p:cond delay="9000"/>
                            </p:stCondLst>
                            <p:childTnLst>
                              <p:par>
                                <p:cTn id="93" presetID="22" presetClass="entr" presetSubtype="4" fill="hold" grpId="0" nodeType="afterEffect">
                                  <p:stCondLst>
                                    <p:cond delay="0"/>
                                  </p:stCondLst>
                                  <p:childTnLst>
                                    <p:set>
                                      <p:cBhvr>
                                        <p:cTn id="94" dur="1" fill="hold">
                                          <p:stCondLst>
                                            <p:cond delay="0"/>
                                          </p:stCondLst>
                                        </p:cTn>
                                        <p:tgtEl>
                                          <p:spTgt spid="49"/>
                                        </p:tgtEl>
                                        <p:attrNameLst>
                                          <p:attrName>style.visibility</p:attrName>
                                        </p:attrNameLst>
                                      </p:cBhvr>
                                      <p:to>
                                        <p:strVal val="visible"/>
                                      </p:to>
                                    </p:set>
                                    <p:animEffect transition="in" filter="wipe(down)">
                                      <p:cBhvr>
                                        <p:cTn id="95" dur="300"/>
                                        <p:tgtEl>
                                          <p:spTgt spid="49"/>
                                        </p:tgtEl>
                                      </p:cBhvr>
                                    </p:animEffect>
                                  </p:childTnLst>
                                </p:cTn>
                              </p:par>
                            </p:childTnLst>
                          </p:cTn>
                        </p:par>
                        <p:par>
                          <p:cTn id="96" fill="hold">
                            <p:stCondLst>
                              <p:cond delay="9500"/>
                            </p:stCondLst>
                            <p:childTnLst>
                              <p:par>
                                <p:cTn id="97" presetID="53" presetClass="entr" presetSubtype="16" fill="hold" grpId="0" nodeType="afterEffect">
                                  <p:stCondLst>
                                    <p:cond delay="0"/>
                                  </p:stCondLst>
                                  <p:childTnLst>
                                    <p:set>
                                      <p:cBhvr>
                                        <p:cTn id="98" dur="1" fill="hold">
                                          <p:stCondLst>
                                            <p:cond delay="0"/>
                                          </p:stCondLst>
                                        </p:cTn>
                                        <p:tgtEl>
                                          <p:spTgt spid="62"/>
                                        </p:tgtEl>
                                        <p:attrNameLst>
                                          <p:attrName>style.visibility</p:attrName>
                                        </p:attrNameLst>
                                      </p:cBhvr>
                                      <p:to>
                                        <p:strVal val="visible"/>
                                      </p:to>
                                    </p:set>
                                    <p:anim calcmode="lin" valueType="num">
                                      <p:cBhvr>
                                        <p:cTn id="99" dur="300" fill="hold"/>
                                        <p:tgtEl>
                                          <p:spTgt spid="62"/>
                                        </p:tgtEl>
                                        <p:attrNameLst>
                                          <p:attrName>ppt_w</p:attrName>
                                        </p:attrNameLst>
                                      </p:cBhvr>
                                      <p:tavLst>
                                        <p:tav tm="0">
                                          <p:val>
                                            <p:fltVal val="0"/>
                                          </p:val>
                                        </p:tav>
                                        <p:tav tm="100000">
                                          <p:val>
                                            <p:strVal val="#ppt_w"/>
                                          </p:val>
                                        </p:tav>
                                      </p:tavLst>
                                    </p:anim>
                                    <p:anim calcmode="lin" valueType="num">
                                      <p:cBhvr>
                                        <p:cTn id="100" dur="300" fill="hold"/>
                                        <p:tgtEl>
                                          <p:spTgt spid="62"/>
                                        </p:tgtEl>
                                        <p:attrNameLst>
                                          <p:attrName>ppt_h</p:attrName>
                                        </p:attrNameLst>
                                      </p:cBhvr>
                                      <p:tavLst>
                                        <p:tav tm="0">
                                          <p:val>
                                            <p:fltVal val="0"/>
                                          </p:val>
                                        </p:tav>
                                        <p:tav tm="100000">
                                          <p:val>
                                            <p:strVal val="#ppt_h"/>
                                          </p:val>
                                        </p:tav>
                                      </p:tavLst>
                                    </p:anim>
                                    <p:animEffect transition="in" filter="fade">
                                      <p:cBhvr>
                                        <p:cTn id="101" dur="300"/>
                                        <p:tgtEl>
                                          <p:spTgt spid="62"/>
                                        </p:tgtEl>
                                      </p:cBhvr>
                                    </p:animEffect>
                                  </p:childTnLst>
                                </p:cTn>
                              </p:par>
                            </p:childTnLst>
                          </p:cTn>
                        </p:par>
                        <p:par>
                          <p:cTn id="102" fill="hold">
                            <p:stCondLst>
                              <p:cond delay="10000"/>
                            </p:stCondLst>
                            <p:childTnLst>
                              <p:par>
                                <p:cTn id="103" presetID="22" presetClass="entr" presetSubtype="4" fill="hold" grpId="0" nodeType="afterEffect">
                                  <p:stCondLst>
                                    <p:cond delay="0"/>
                                  </p:stCondLst>
                                  <p:childTnLst>
                                    <p:set>
                                      <p:cBhvr>
                                        <p:cTn id="104" dur="1" fill="hold">
                                          <p:stCondLst>
                                            <p:cond delay="0"/>
                                          </p:stCondLst>
                                        </p:cTn>
                                        <p:tgtEl>
                                          <p:spTgt spid="50"/>
                                        </p:tgtEl>
                                        <p:attrNameLst>
                                          <p:attrName>style.visibility</p:attrName>
                                        </p:attrNameLst>
                                      </p:cBhvr>
                                      <p:to>
                                        <p:strVal val="visible"/>
                                      </p:to>
                                    </p:set>
                                    <p:animEffect transition="in" filter="wipe(down)">
                                      <p:cBhvr>
                                        <p:cTn id="105" dur="500"/>
                                        <p:tgtEl>
                                          <p:spTgt spid="50"/>
                                        </p:tgtEl>
                                      </p:cBhvr>
                                    </p:animEffect>
                                  </p:childTnLst>
                                </p:cTn>
                              </p:par>
                            </p:childTnLst>
                          </p:cTn>
                        </p:par>
                        <p:par>
                          <p:cTn id="106" fill="hold">
                            <p:stCondLst>
                              <p:cond delay="10500"/>
                            </p:stCondLst>
                            <p:childTnLst>
                              <p:par>
                                <p:cTn id="107" presetID="53" presetClass="entr" presetSubtype="16" fill="hold" grpId="0" nodeType="afterEffect">
                                  <p:stCondLst>
                                    <p:cond delay="0"/>
                                  </p:stCondLst>
                                  <p:childTnLst>
                                    <p:set>
                                      <p:cBhvr>
                                        <p:cTn id="108" dur="1" fill="hold">
                                          <p:stCondLst>
                                            <p:cond delay="0"/>
                                          </p:stCondLst>
                                        </p:cTn>
                                        <p:tgtEl>
                                          <p:spTgt spid="66"/>
                                        </p:tgtEl>
                                        <p:attrNameLst>
                                          <p:attrName>style.visibility</p:attrName>
                                        </p:attrNameLst>
                                      </p:cBhvr>
                                      <p:to>
                                        <p:strVal val="visible"/>
                                      </p:to>
                                    </p:set>
                                    <p:anim calcmode="lin" valueType="num">
                                      <p:cBhvr>
                                        <p:cTn id="109" dur="300" fill="hold"/>
                                        <p:tgtEl>
                                          <p:spTgt spid="66"/>
                                        </p:tgtEl>
                                        <p:attrNameLst>
                                          <p:attrName>ppt_w</p:attrName>
                                        </p:attrNameLst>
                                      </p:cBhvr>
                                      <p:tavLst>
                                        <p:tav tm="0">
                                          <p:val>
                                            <p:fltVal val="0"/>
                                          </p:val>
                                        </p:tav>
                                        <p:tav tm="100000">
                                          <p:val>
                                            <p:strVal val="#ppt_w"/>
                                          </p:val>
                                        </p:tav>
                                      </p:tavLst>
                                    </p:anim>
                                    <p:anim calcmode="lin" valueType="num">
                                      <p:cBhvr>
                                        <p:cTn id="110" dur="300" fill="hold"/>
                                        <p:tgtEl>
                                          <p:spTgt spid="66"/>
                                        </p:tgtEl>
                                        <p:attrNameLst>
                                          <p:attrName>ppt_h</p:attrName>
                                        </p:attrNameLst>
                                      </p:cBhvr>
                                      <p:tavLst>
                                        <p:tav tm="0">
                                          <p:val>
                                            <p:fltVal val="0"/>
                                          </p:val>
                                        </p:tav>
                                        <p:tav tm="100000">
                                          <p:val>
                                            <p:strVal val="#ppt_h"/>
                                          </p:val>
                                        </p:tav>
                                      </p:tavLst>
                                    </p:anim>
                                    <p:animEffect transition="in" filter="fade">
                                      <p:cBhvr>
                                        <p:cTn id="111" dur="300"/>
                                        <p:tgtEl>
                                          <p:spTgt spid="66"/>
                                        </p:tgtEl>
                                      </p:cBhvr>
                                    </p:animEffect>
                                  </p:childTnLst>
                                </p:cTn>
                              </p:par>
                            </p:childTnLst>
                          </p:cTn>
                        </p:par>
                        <p:par>
                          <p:cTn id="112" fill="hold">
                            <p:stCondLst>
                              <p:cond delay="11000"/>
                            </p:stCondLst>
                            <p:childTnLst>
                              <p:par>
                                <p:cTn id="113" presetID="2" presetClass="entr" presetSubtype="8" fill="hold" grpId="0" nodeType="afterEffect">
                                  <p:stCondLst>
                                    <p:cond delay="0"/>
                                  </p:stCondLst>
                                  <p:childTnLst>
                                    <p:set>
                                      <p:cBhvr>
                                        <p:cTn id="114" dur="1" fill="hold">
                                          <p:stCondLst>
                                            <p:cond delay="0"/>
                                          </p:stCondLst>
                                        </p:cTn>
                                        <p:tgtEl>
                                          <p:spTgt spid="18"/>
                                        </p:tgtEl>
                                        <p:attrNameLst>
                                          <p:attrName>style.visibility</p:attrName>
                                        </p:attrNameLst>
                                      </p:cBhvr>
                                      <p:to>
                                        <p:strVal val="visible"/>
                                      </p:to>
                                    </p:set>
                                    <p:anim calcmode="lin" valueType="num">
                                      <p:cBhvr additive="base">
                                        <p:cTn id="115" dur="200" fill="hold"/>
                                        <p:tgtEl>
                                          <p:spTgt spid="18"/>
                                        </p:tgtEl>
                                        <p:attrNameLst>
                                          <p:attrName>ppt_x</p:attrName>
                                        </p:attrNameLst>
                                      </p:cBhvr>
                                      <p:tavLst>
                                        <p:tav tm="0">
                                          <p:val>
                                            <p:strVal val="0-#ppt_w/2"/>
                                          </p:val>
                                        </p:tav>
                                        <p:tav tm="100000">
                                          <p:val>
                                            <p:strVal val="#ppt_x"/>
                                          </p:val>
                                        </p:tav>
                                      </p:tavLst>
                                    </p:anim>
                                    <p:anim calcmode="lin" valueType="num">
                                      <p:cBhvr additive="base">
                                        <p:cTn id="116" dur="200" fill="hold"/>
                                        <p:tgtEl>
                                          <p:spTgt spid="18"/>
                                        </p:tgtEl>
                                        <p:attrNameLst>
                                          <p:attrName>ppt_y</p:attrName>
                                        </p:attrNameLst>
                                      </p:cBhvr>
                                      <p:tavLst>
                                        <p:tav tm="0">
                                          <p:val>
                                            <p:strVal val="#ppt_y"/>
                                          </p:val>
                                        </p:tav>
                                        <p:tav tm="100000">
                                          <p:val>
                                            <p:strVal val="#ppt_y"/>
                                          </p:val>
                                        </p:tav>
                                      </p:tavLst>
                                    </p:anim>
                                  </p:childTnLst>
                                </p:cTn>
                              </p:par>
                            </p:childTnLst>
                          </p:cTn>
                        </p:par>
                        <p:par>
                          <p:cTn id="117" fill="hold">
                            <p:stCondLst>
                              <p:cond delay="11500"/>
                            </p:stCondLst>
                            <p:childTnLst>
                              <p:par>
                                <p:cTn id="118" presetID="22" presetClass="entr" presetSubtype="4" fill="hold" grpId="0" nodeType="afterEffect">
                                  <p:stCondLst>
                                    <p:cond delay="0"/>
                                  </p:stCondLst>
                                  <p:childTnLst>
                                    <p:set>
                                      <p:cBhvr>
                                        <p:cTn id="119" dur="1" fill="hold">
                                          <p:stCondLst>
                                            <p:cond delay="0"/>
                                          </p:stCondLst>
                                        </p:cTn>
                                        <p:tgtEl>
                                          <p:spTgt spid="51"/>
                                        </p:tgtEl>
                                        <p:attrNameLst>
                                          <p:attrName>style.visibility</p:attrName>
                                        </p:attrNameLst>
                                      </p:cBhvr>
                                      <p:to>
                                        <p:strVal val="visible"/>
                                      </p:to>
                                    </p:set>
                                    <p:animEffect transition="in" filter="wipe(down)">
                                      <p:cBhvr>
                                        <p:cTn id="120" dur="300"/>
                                        <p:tgtEl>
                                          <p:spTgt spid="51"/>
                                        </p:tgtEl>
                                      </p:cBhvr>
                                    </p:animEffect>
                                  </p:childTnLst>
                                </p:cTn>
                              </p:par>
                            </p:childTnLst>
                          </p:cTn>
                        </p:par>
                        <p:par>
                          <p:cTn id="121" fill="hold">
                            <p:stCondLst>
                              <p:cond delay="12000"/>
                            </p:stCondLst>
                            <p:childTnLst>
                              <p:par>
                                <p:cTn id="122" presetID="53" presetClass="entr" presetSubtype="16" fill="hold" grpId="0" nodeType="afterEffect">
                                  <p:stCondLst>
                                    <p:cond delay="0"/>
                                  </p:stCondLst>
                                  <p:childTnLst>
                                    <p:set>
                                      <p:cBhvr>
                                        <p:cTn id="123" dur="1" fill="hold">
                                          <p:stCondLst>
                                            <p:cond delay="0"/>
                                          </p:stCondLst>
                                        </p:cTn>
                                        <p:tgtEl>
                                          <p:spTgt spid="61"/>
                                        </p:tgtEl>
                                        <p:attrNameLst>
                                          <p:attrName>style.visibility</p:attrName>
                                        </p:attrNameLst>
                                      </p:cBhvr>
                                      <p:to>
                                        <p:strVal val="visible"/>
                                      </p:to>
                                    </p:set>
                                    <p:anim calcmode="lin" valueType="num">
                                      <p:cBhvr>
                                        <p:cTn id="124" dur="300" fill="hold"/>
                                        <p:tgtEl>
                                          <p:spTgt spid="61"/>
                                        </p:tgtEl>
                                        <p:attrNameLst>
                                          <p:attrName>ppt_w</p:attrName>
                                        </p:attrNameLst>
                                      </p:cBhvr>
                                      <p:tavLst>
                                        <p:tav tm="0">
                                          <p:val>
                                            <p:fltVal val="0"/>
                                          </p:val>
                                        </p:tav>
                                        <p:tav tm="100000">
                                          <p:val>
                                            <p:strVal val="#ppt_w"/>
                                          </p:val>
                                        </p:tav>
                                      </p:tavLst>
                                    </p:anim>
                                    <p:anim calcmode="lin" valueType="num">
                                      <p:cBhvr>
                                        <p:cTn id="125" dur="300" fill="hold"/>
                                        <p:tgtEl>
                                          <p:spTgt spid="61"/>
                                        </p:tgtEl>
                                        <p:attrNameLst>
                                          <p:attrName>ppt_h</p:attrName>
                                        </p:attrNameLst>
                                      </p:cBhvr>
                                      <p:tavLst>
                                        <p:tav tm="0">
                                          <p:val>
                                            <p:fltVal val="0"/>
                                          </p:val>
                                        </p:tav>
                                        <p:tav tm="100000">
                                          <p:val>
                                            <p:strVal val="#ppt_h"/>
                                          </p:val>
                                        </p:tav>
                                      </p:tavLst>
                                    </p:anim>
                                    <p:animEffect transition="in" filter="fade">
                                      <p:cBhvr>
                                        <p:cTn id="126" dur="300"/>
                                        <p:tgtEl>
                                          <p:spTgt spid="61"/>
                                        </p:tgtEl>
                                      </p:cBhvr>
                                    </p:animEffect>
                                  </p:childTnLst>
                                </p:cTn>
                              </p:par>
                            </p:childTnLst>
                          </p:cTn>
                        </p:par>
                        <p:par>
                          <p:cTn id="127" fill="hold">
                            <p:stCondLst>
                              <p:cond delay="12500"/>
                            </p:stCondLst>
                            <p:childTnLst>
                              <p:par>
                                <p:cTn id="128" presetID="22" presetClass="entr" presetSubtype="4" fill="hold" grpId="0" nodeType="afterEffect">
                                  <p:stCondLst>
                                    <p:cond delay="0"/>
                                  </p:stCondLst>
                                  <p:childTnLst>
                                    <p:set>
                                      <p:cBhvr>
                                        <p:cTn id="129" dur="1" fill="hold">
                                          <p:stCondLst>
                                            <p:cond delay="0"/>
                                          </p:stCondLst>
                                        </p:cTn>
                                        <p:tgtEl>
                                          <p:spTgt spid="52"/>
                                        </p:tgtEl>
                                        <p:attrNameLst>
                                          <p:attrName>style.visibility</p:attrName>
                                        </p:attrNameLst>
                                      </p:cBhvr>
                                      <p:to>
                                        <p:strVal val="visible"/>
                                      </p:to>
                                    </p:set>
                                    <p:animEffect transition="in" filter="wipe(down)">
                                      <p:cBhvr>
                                        <p:cTn id="130" dur="500"/>
                                        <p:tgtEl>
                                          <p:spTgt spid="52"/>
                                        </p:tgtEl>
                                      </p:cBhvr>
                                    </p:animEffect>
                                  </p:childTnLst>
                                </p:cTn>
                              </p:par>
                            </p:childTnLst>
                          </p:cTn>
                        </p:par>
                        <p:par>
                          <p:cTn id="131" fill="hold">
                            <p:stCondLst>
                              <p:cond delay="13000"/>
                            </p:stCondLst>
                            <p:childTnLst>
                              <p:par>
                                <p:cTn id="132" presetID="53" presetClass="entr" presetSubtype="16" fill="hold" grpId="0" nodeType="afterEffect">
                                  <p:stCondLst>
                                    <p:cond delay="0"/>
                                  </p:stCondLst>
                                  <p:childTnLst>
                                    <p:set>
                                      <p:cBhvr>
                                        <p:cTn id="133" dur="1" fill="hold">
                                          <p:stCondLst>
                                            <p:cond delay="0"/>
                                          </p:stCondLst>
                                        </p:cTn>
                                        <p:tgtEl>
                                          <p:spTgt spid="67"/>
                                        </p:tgtEl>
                                        <p:attrNameLst>
                                          <p:attrName>style.visibility</p:attrName>
                                        </p:attrNameLst>
                                      </p:cBhvr>
                                      <p:to>
                                        <p:strVal val="visible"/>
                                      </p:to>
                                    </p:set>
                                    <p:anim calcmode="lin" valueType="num">
                                      <p:cBhvr>
                                        <p:cTn id="134" dur="300" fill="hold"/>
                                        <p:tgtEl>
                                          <p:spTgt spid="67"/>
                                        </p:tgtEl>
                                        <p:attrNameLst>
                                          <p:attrName>ppt_w</p:attrName>
                                        </p:attrNameLst>
                                      </p:cBhvr>
                                      <p:tavLst>
                                        <p:tav tm="0">
                                          <p:val>
                                            <p:fltVal val="0"/>
                                          </p:val>
                                        </p:tav>
                                        <p:tav tm="100000">
                                          <p:val>
                                            <p:strVal val="#ppt_w"/>
                                          </p:val>
                                        </p:tav>
                                      </p:tavLst>
                                    </p:anim>
                                    <p:anim calcmode="lin" valueType="num">
                                      <p:cBhvr>
                                        <p:cTn id="135" dur="300" fill="hold"/>
                                        <p:tgtEl>
                                          <p:spTgt spid="67"/>
                                        </p:tgtEl>
                                        <p:attrNameLst>
                                          <p:attrName>ppt_h</p:attrName>
                                        </p:attrNameLst>
                                      </p:cBhvr>
                                      <p:tavLst>
                                        <p:tav tm="0">
                                          <p:val>
                                            <p:fltVal val="0"/>
                                          </p:val>
                                        </p:tav>
                                        <p:tav tm="100000">
                                          <p:val>
                                            <p:strVal val="#ppt_h"/>
                                          </p:val>
                                        </p:tav>
                                      </p:tavLst>
                                    </p:anim>
                                    <p:animEffect transition="in" filter="fade">
                                      <p:cBhvr>
                                        <p:cTn id="136" dur="300"/>
                                        <p:tgtEl>
                                          <p:spTgt spid="67"/>
                                        </p:tgtEl>
                                      </p:cBhvr>
                                    </p:animEffect>
                                  </p:childTnLst>
                                </p:cTn>
                              </p:par>
                            </p:childTnLst>
                          </p:cTn>
                        </p:par>
                        <p:par>
                          <p:cTn id="137" fill="hold">
                            <p:stCondLst>
                              <p:cond delay="13500"/>
                            </p:stCondLst>
                            <p:childTnLst>
                              <p:par>
                                <p:cTn id="138" presetID="2" presetClass="entr" presetSubtype="8" fill="hold" grpId="0" nodeType="afterEffect">
                                  <p:stCondLst>
                                    <p:cond delay="0"/>
                                  </p:stCondLst>
                                  <p:childTnLst>
                                    <p:set>
                                      <p:cBhvr>
                                        <p:cTn id="139" dur="1" fill="hold">
                                          <p:stCondLst>
                                            <p:cond delay="0"/>
                                          </p:stCondLst>
                                        </p:cTn>
                                        <p:tgtEl>
                                          <p:spTgt spid="19"/>
                                        </p:tgtEl>
                                        <p:attrNameLst>
                                          <p:attrName>style.visibility</p:attrName>
                                        </p:attrNameLst>
                                      </p:cBhvr>
                                      <p:to>
                                        <p:strVal val="visible"/>
                                      </p:to>
                                    </p:set>
                                    <p:anim calcmode="lin" valueType="num">
                                      <p:cBhvr additive="base">
                                        <p:cTn id="140" dur="200" fill="hold"/>
                                        <p:tgtEl>
                                          <p:spTgt spid="19"/>
                                        </p:tgtEl>
                                        <p:attrNameLst>
                                          <p:attrName>ppt_x</p:attrName>
                                        </p:attrNameLst>
                                      </p:cBhvr>
                                      <p:tavLst>
                                        <p:tav tm="0">
                                          <p:val>
                                            <p:strVal val="0-#ppt_w/2"/>
                                          </p:val>
                                        </p:tav>
                                        <p:tav tm="100000">
                                          <p:val>
                                            <p:strVal val="#ppt_x"/>
                                          </p:val>
                                        </p:tav>
                                      </p:tavLst>
                                    </p:anim>
                                    <p:anim calcmode="lin" valueType="num">
                                      <p:cBhvr additive="base">
                                        <p:cTn id="141" dur="200" fill="hold"/>
                                        <p:tgtEl>
                                          <p:spTgt spid="19"/>
                                        </p:tgtEl>
                                        <p:attrNameLst>
                                          <p:attrName>ppt_y</p:attrName>
                                        </p:attrNameLst>
                                      </p:cBhvr>
                                      <p:tavLst>
                                        <p:tav tm="0">
                                          <p:val>
                                            <p:strVal val="#ppt_y"/>
                                          </p:val>
                                        </p:tav>
                                        <p:tav tm="100000">
                                          <p:val>
                                            <p:strVal val="#ppt_y"/>
                                          </p:val>
                                        </p:tav>
                                      </p:tavLst>
                                    </p:anim>
                                  </p:childTnLst>
                                </p:cTn>
                              </p:par>
                            </p:childTnLst>
                          </p:cTn>
                        </p:par>
                        <p:par>
                          <p:cTn id="142" fill="hold">
                            <p:stCondLst>
                              <p:cond delay="14000"/>
                            </p:stCondLst>
                            <p:childTnLst>
                              <p:par>
                                <p:cTn id="143" presetID="22" presetClass="entr" presetSubtype="4" fill="hold" grpId="0" nodeType="afterEffect">
                                  <p:stCondLst>
                                    <p:cond delay="0"/>
                                  </p:stCondLst>
                                  <p:childTnLst>
                                    <p:set>
                                      <p:cBhvr>
                                        <p:cTn id="144" dur="1" fill="hold">
                                          <p:stCondLst>
                                            <p:cond delay="0"/>
                                          </p:stCondLst>
                                        </p:cTn>
                                        <p:tgtEl>
                                          <p:spTgt spid="53"/>
                                        </p:tgtEl>
                                        <p:attrNameLst>
                                          <p:attrName>style.visibility</p:attrName>
                                        </p:attrNameLst>
                                      </p:cBhvr>
                                      <p:to>
                                        <p:strVal val="visible"/>
                                      </p:to>
                                    </p:set>
                                    <p:animEffect transition="in" filter="wipe(down)">
                                      <p:cBhvr>
                                        <p:cTn id="145" dur="300"/>
                                        <p:tgtEl>
                                          <p:spTgt spid="53"/>
                                        </p:tgtEl>
                                      </p:cBhvr>
                                    </p:animEffect>
                                  </p:childTnLst>
                                </p:cTn>
                              </p:par>
                            </p:childTnLst>
                          </p:cTn>
                        </p:par>
                        <p:par>
                          <p:cTn id="146" fill="hold">
                            <p:stCondLst>
                              <p:cond delay="14500"/>
                            </p:stCondLst>
                            <p:childTnLst>
                              <p:par>
                                <p:cTn id="147" presetID="53" presetClass="entr" presetSubtype="16" fill="hold" grpId="0" nodeType="afterEffect">
                                  <p:stCondLst>
                                    <p:cond delay="0"/>
                                  </p:stCondLst>
                                  <p:childTnLst>
                                    <p:set>
                                      <p:cBhvr>
                                        <p:cTn id="148" dur="1" fill="hold">
                                          <p:stCondLst>
                                            <p:cond delay="0"/>
                                          </p:stCondLst>
                                        </p:cTn>
                                        <p:tgtEl>
                                          <p:spTgt spid="63"/>
                                        </p:tgtEl>
                                        <p:attrNameLst>
                                          <p:attrName>style.visibility</p:attrName>
                                        </p:attrNameLst>
                                      </p:cBhvr>
                                      <p:to>
                                        <p:strVal val="visible"/>
                                      </p:to>
                                    </p:set>
                                    <p:anim calcmode="lin" valueType="num">
                                      <p:cBhvr>
                                        <p:cTn id="149" dur="300" fill="hold"/>
                                        <p:tgtEl>
                                          <p:spTgt spid="63"/>
                                        </p:tgtEl>
                                        <p:attrNameLst>
                                          <p:attrName>ppt_w</p:attrName>
                                        </p:attrNameLst>
                                      </p:cBhvr>
                                      <p:tavLst>
                                        <p:tav tm="0">
                                          <p:val>
                                            <p:fltVal val="0"/>
                                          </p:val>
                                        </p:tav>
                                        <p:tav tm="100000">
                                          <p:val>
                                            <p:strVal val="#ppt_w"/>
                                          </p:val>
                                        </p:tav>
                                      </p:tavLst>
                                    </p:anim>
                                    <p:anim calcmode="lin" valueType="num">
                                      <p:cBhvr>
                                        <p:cTn id="150" dur="300" fill="hold"/>
                                        <p:tgtEl>
                                          <p:spTgt spid="63"/>
                                        </p:tgtEl>
                                        <p:attrNameLst>
                                          <p:attrName>ppt_h</p:attrName>
                                        </p:attrNameLst>
                                      </p:cBhvr>
                                      <p:tavLst>
                                        <p:tav tm="0">
                                          <p:val>
                                            <p:fltVal val="0"/>
                                          </p:val>
                                        </p:tav>
                                        <p:tav tm="100000">
                                          <p:val>
                                            <p:strVal val="#ppt_h"/>
                                          </p:val>
                                        </p:tav>
                                      </p:tavLst>
                                    </p:anim>
                                    <p:animEffect transition="in" filter="fade">
                                      <p:cBhvr>
                                        <p:cTn id="151" dur="300"/>
                                        <p:tgtEl>
                                          <p:spTgt spid="63"/>
                                        </p:tgtEl>
                                      </p:cBhvr>
                                    </p:animEffect>
                                  </p:childTnLst>
                                </p:cTn>
                              </p:par>
                            </p:childTnLst>
                          </p:cTn>
                        </p:par>
                        <p:par>
                          <p:cTn id="152" fill="hold">
                            <p:stCondLst>
                              <p:cond delay="15000"/>
                            </p:stCondLst>
                            <p:childTnLst>
                              <p:par>
                                <p:cTn id="153" presetID="22" presetClass="entr" presetSubtype="4" fill="hold" grpId="0" nodeType="afterEffect">
                                  <p:stCondLst>
                                    <p:cond delay="0"/>
                                  </p:stCondLst>
                                  <p:childTnLst>
                                    <p:set>
                                      <p:cBhvr>
                                        <p:cTn id="154" dur="1" fill="hold">
                                          <p:stCondLst>
                                            <p:cond delay="0"/>
                                          </p:stCondLst>
                                        </p:cTn>
                                        <p:tgtEl>
                                          <p:spTgt spid="54"/>
                                        </p:tgtEl>
                                        <p:attrNameLst>
                                          <p:attrName>style.visibility</p:attrName>
                                        </p:attrNameLst>
                                      </p:cBhvr>
                                      <p:to>
                                        <p:strVal val="visible"/>
                                      </p:to>
                                    </p:set>
                                    <p:animEffect transition="in" filter="wipe(down)">
                                      <p:cBhvr>
                                        <p:cTn id="155" dur="500"/>
                                        <p:tgtEl>
                                          <p:spTgt spid="54"/>
                                        </p:tgtEl>
                                      </p:cBhvr>
                                    </p:animEffect>
                                  </p:childTnLst>
                                </p:cTn>
                              </p:par>
                            </p:childTnLst>
                          </p:cTn>
                        </p:par>
                        <p:par>
                          <p:cTn id="156" fill="hold">
                            <p:stCondLst>
                              <p:cond delay="15500"/>
                            </p:stCondLst>
                            <p:childTnLst>
                              <p:par>
                                <p:cTn id="157" presetID="53" presetClass="entr" presetSubtype="16" fill="hold" grpId="0" nodeType="afterEffect">
                                  <p:stCondLst>
                                    <p:cond delay="0"/>
                                  </p:stCondLst>
                                  <p:childTnLst>
                                    <p:set>
                                      <p:cBhvr>
                                        <p:cTn id="158" dur="1" fill="hold">
                                          <p:stCondLst>
                                            <p:cond delay="0"/>
                                          </p:stCondLst>
                                        </p:cTn>
                                        <p:tgtEl>
                                          <p:spTgt spid="68"/>
                                        </p:tgtEl>
                                        <p:attrNameLst>
                                          <p:attrName>style.visibility</p:attrName>
                                        </p:attrNameLst>
                                      </p:cBhvr>
                                      <p:to>
                                        <p:strVal val="visible"/>
                                      </p:to>
                                    </p:set>
                                    <p:anim calcmode="lin" valueType="num">
                                      <p:cBhvr>
                                        <p:cTn id="159" dur="300" fill="hold"/>
                                        <p:tgtEl>
                                          <p:spTgt spid="68"/>
                                        </p:tgtEl>
                                        <p:attrNameLst>
                                          <p:attrName>ppt_w</p:attrName>
                                        </p:attrNameLst>
                                      </p:cBhvr>
                                      <p:tavLst>
                                        <p:tav tm="0">
                                          <p:val>
                                            <p:fltVal val="0"/>
                                          </p:val>
                                        </p:tav>
                                        <p:tav tm="100000">
                                          <p:val>
                                            <p:strVal val="#ppt_w"/>
                                          </p:val>
                                        </p:tav>
                                      </p:tavLst>
                                    </p:anim>
                                    <p:anim calcmode="lin" valueType="num">
                                      <p:cBhvr>
                                        <p:cTn id="160" dur="300" fill="hold"/>
                                        <p:tgtEl>
                                          <p:spTgt spid="68"/>
                                        </p:tgtEl>
                                        <p:attrNameLst>
                                          <p:attrName>ppt_h</p:attrName>
                                        </p:attrNameLst>
                                      </p:cBhvr>
                                      <p:tavLst>
                                        <p:tav tm="0">
                                          <p:val>
                                            <p:fltVal val="0"/>
                                          </p:val>
                                        </p:tav>
                                        <p:tav tm="100000">
                                          <p:val>
                                            <p:strVal val="#ppt_h"/>
                                          </p:val>
                                        </p:tav>
                                      </p:tavLst>
                                    </p:anim>
                                    <p:animEffect transition="in" filter="fade">
                                      <p:cBhvr>
                                        <p:cTn id="161" dur="300"/>
                                        <p:tgtEl>
                                          <p:spTgt spid="68"/>
                                        </p:tgtEl>
                                      </p:cBhvr>
                                    </p:animEffect>
                                  </p:childTnLst>
                                </p:cTn>
                              </p:par>
                            </p:childTnLst>
                          </p:cTn>
                        </p:par>
                        <p:par>
                          <p:cTn id="162" fill="hold">
                            <p:stCondLst>
                              <p:cond delay="16000"/>
                            </p:stCondLst>
                            <p:childTnLst>
                              <p:par>
                                <p:cTn id="163" presetID="2" presetClass="entr" presetSubtype="2" fill="hold" grpId="0" nodeType="afterEffect">
                                  <p:stCondLst>
                                    <p:cond delay="0"/>
                                  </p:stCondLst>
                                  <p:childTnLst>
                                    <p:set>
                                      <p:cBhvr>
                                        <p:cTn id="164" dur="1" fill="hold">
                                          <p:stCondLst>
                                            <p:cond delay="0"/>
                                          </p:stCondLst>
                                        </p:cTn>
                                        <p:tgtEl>
                                          <p:spTgt spid="56"/>
                                        </p:tgtEl>
                                        <p:attrNameLst>
                                          <p:attrName>style.visibility</p:attrName>
                                        </p:attrNameLst>
                                      </p:cBhvr>
                                      <p:to>
                                        <p:strVal val="visible"/>
                                      </p:to>
                                    </p:set>
                                    <p:anim calcmode="lin" valueType="num">
                                      <p:cBhvr additive="base">
                                        <p:cTn id="165" dur="300" fill="hold"/>
                                        <p:tgtEl>
                                          <p:spTgt spid="56"/>
                                        </p:tgtEl>
                                        <p:attrNameLst>
                                          <p:attrName>ppt_x</p:attrName>
                                        </p:attrNameLst>
                                      </p:cBhvr>
                                      <p:tavLst>
                                        <p:tav tm="0">
                                          <p:val>
                                            <p:strVal val="1+#ppt_w/2"/>
                                          </p:val>
                                        </p:tav>
                                        <p:tav tm="100000">
                                          <p:val>
                                            <p:strVal val="#ppt_x"/>
                                          </p:val>
                                        </p:tav>
                                      </p:tavLst>
                                    </p:anim>
                                    <p:anim calcmode="lin" valueType="num">
                                      <p:cBhvr additive="base">
                                        <p:cTn id="166" dur="300" fill="hold"/>
                                        <p:tgtEl>
                                          <p:spTgt spid="56"/>
                                        </p:tgtEl>
                                        <p:attrNameLst>
                                          <p:attrName>ppt_y</p:attrName>
                                        </p:attrNameLst>
                                      </p:cBhvr>
                                      <p:tavLst>
                                        <p:tav tm="0">
                                          <p:val>
                                            <p:strVal val="#ppt_y"/>
                                          </p:val>
                                        </p:tav>
                                        <p:tav tm="100000">
                                          <p:val>
                                            <p:strVal val="#ppt_y"/>
                                          </p:val>
                                        </p:tav>
                                      </p:tavLst>
                                    </p:anim>
                                  </p:childTnLst>
                                </p:cTn>
                              </p:par>
                            </p:childTnLst>
                          </p:cTn>
                        </p:par>
                        <p:par>
                          <p:cTn id="167" fill="hold">
                            <p:stCondLst>
                              <p:cond delay="16500"/>
                            </p:stCondLst>
                            <p:childTnLst>
                              <p:par>
                                <p:cTn id="168" presetID="2" presetClass="entr" presetSubtype="2" fill="hold" grpId="0" nodeType="afterEffect">
                                  <p:stCondLst>
                                    <p:cond delay="0"/>
                                  </p:stCondLst>
                                  <p:childTnLst>
                                    <p:set>
                                      <p:cBhvr>
                                        <p:cTn id="169" dur="1" fill="hold">
                                          <p:stCondLst>
                                            <p:cond delay="0"/>
                                          </p:stCondLst>
                                        </p:cTn>
                                        <p:tgtEl>
                                          <p:spTgt spid="55"/>
                                        </p:tgtEl>
                                        <p:attrNameLst>
                                          <p:attrName>style.visibility</p:attrName>
                                        </p:attrNameLst>
                                      </p:cBhvr>
                                      <p:to>
                                        <p:strVal val="visible"/>
                                      </p:to>
                                    </p:set>
                                    <p:anim calcmode="lin" valueType="num">
                                      <p:cBhvr additive="base">
                                        <p:cTn id="170" dur="300" fill="hold"/>
                                        <p:tgtEl>
                                          <p:spTgt spid="55"/>
                                        </p:tgtEl>
                                        <p:attrNameLst>
                                          <p:attrName>ppt_x</p:attrName>
                                        </p:attrNameLst>
                                      </p:cBhvr>
                                      <p:tavLst>
                                        <p:tav tm="0">
                                          <p:val>
                                            <p:strVal val="1+#ppt_w/2"/>
                                          </p:val>
                                        </p:tav>
                                        <p:tav tm="100000">
                                          <p:val>
                                            <p:strVal val="#ppt_x"/>
                                          </p:val>
                                        </p:tav>
                                      </p:tavLst>
                                    </p:anim>
                                    <p:anim calcmode="lin" valueType="num">
                                      <p:cBhvr additive="base">
                                        <p:cTn id="171" dur="300" fill="hold"/>
                                        <p:tgtEl>
                                          <p:spTgt spid="55"/>
                                        </p:tgtEl>
                                        <p:attrNameLst>
                                          <p:attrName>ppt_y</p:attrName>
                                        </p:attrNameLst>
                                      </p:cBhvr>
                                      <p:tavLst>
                                        <p:tav tm="0">
                                          <p:val>
                                            <p:strVal val="#ppt_y"/>
                                          </p:val>
                                        </p:tav>
                                        <p:tav tm="100000">
                                          <p:val>
                                            <p:strVal val="#ppt_y"/>
                                          </p:val>
                                        </p:tav>
                                      </p:tavLst>
                                    </p:anim>
                                  </p:childTnLst>
                                </p:cTn>
                              </p:par>
                            </p:childTnLst>
                          </p:cTn>
                        </p:par>
                        <p:par>
                          <p:cTn id="172" fill="hold">
                            <p:stCondLst>
                              <p:cond delay="17000"/>
                            </p:stCondLst>
                            <p:childTnLst>
                              <p:par>
                                <p:cTn id="173" presetID="22" presetClass="entr" presetSubtype="8" fill="hold" grpId="0" nodeType="afterEffect">
                                  <p:stCondLst>
                                    <p:cond delay="0"/>
                                  </p:stCondLst>
                                  <p:childTnLst>
                                    <p:set>
                                      <p:cBhvr>
                                        <p:cTn id="174" dur="1" fill="hold">
                                          <p:stCondLst>
                                            <p:cond delay="0"/>
                                          </p:stCondLst>
                                        </p:cTn>
                                        <p:tgtEl>
                                          <p:spTgt spid="58"/>
                                        </p:tgtEl>
                                        <p:attrNameLst>
                                          <p:attrName>style.visibility</p:attrName>
                                        </p:attrNameLst>
                                      </p:cBhvr>
                                      <p:to>
                                        <p:strVal val="visible"/>
                                      </p:to>
                                    </p:set>
                                    <p:animEffect transition="in" filter="wipe(left)">
                                      <p:cBhvr>
                                        <p:cTn id="175" dur="500"/>
                                        <p:tgtEl>
                                          <p:spTgt spid="58"/>
                                        </p:tgtEl>
                                      </p:cBhvr>
                                    </p:animEffect>
                                  </p:childTnLst>
                                </p:cTn>
                              </p:par>
                            </p:childTnLst>
                          </p:cTn>
                        </p:par>
                        <p:par>
                          <p:cTn id="176" fill="hold">
                            <p:stCondLst>
                              <p:cond delay="17500"/>
                            </p:stCondLst>
                            <p:childTnLst>
                              <p:par>
                                <p:cTn id="177" presetID="22" presetClass="entr" presetSubtype="8" fill="hold" grpId="0" nodeType="afterEffect">
                                  <p:stCondLst>
                                    <p:cond delay="0"/>
                                  </p:stCondLst>
                                  <p:childTnLst>
                                    <p:set>
                                      <p:cBhvr>
                                        <p:cTn id="178" dur="1" fill="hold">
                                          <p:stCondLst>
                                            <p:cond delay="0"/>
                                          </p:stCondLst>
                                        </p:cTn>
                                        <p:tgtEl>
                                          <p:spTgt spid="57"/>
                                        </p:tgtEl>
                                        <p:attrNameLst>
                                          <p:attrName>style.visibility</p:attrName>
                                        </p:attrNameLst>
                                      </p:cBhvr>
                                      <p:to>
                                        <p:strVal val="visible"/>
                                      </p:to>
                                    </p:set>
                                    <p:animEffect transition="in" filter="wipe(left)">
                                      <p:cBhvr>
                                        <p:cTn id="179" dur="500"/>
                                        <p:tgtEl>
                                          <p:spTgt spid="57"/>
                                        </p:tgtEl>
                                      </p:cBhvr>
                                    </p:animEffect>
                                  </p:childTnLst>
                                </p:cTn>
                              </p:par>
                            </p:childTnLst>
                          </p:cTn>
                        </p:par>
                        <p:par>
                          <p:cTn id="180" fill="hold">
                            <p:stCondLst>
                              <p:cond delay="18000"/>
                            </p:stCondLst>
                            <p:childTnLst>
                              <p:par>
                                <p:cTn id="181" presetID="22" presetClass="entr" presetSubtype="8" fill="hold" grpId="0" nodeType="afterEffect">
                                  <p:stCondLst>
                                    <p:cond delay="0"/>
                                  </p:stCondLst>
                                  <p:childTnLst>
                                    <p:set>
                                      <p:cBhvr>
                                        <p:cTn id="182" dur="1" fill="hold">
                                          <p:stCondLst>
                                            <p:cond delay="0"/>
                                          </p:stCondLst>
                                        </p:cTn>
                                        <p:tgtEl>
                                          <p:spTgt spid="59"/>
                                        </p:tgtEl>
                                        <p:attrNameLst>
                                          <p:attrName>style.visibility</p:attrName>
                                        </p:attrNameLst>
                                      </p:cBhvr>
                                      <p:to>
                                        <p:strVal val="visible"/>
                                      </p:to>
                                    </p:set>
                                    <p:animEffect transition="in" filter="wipe(left)">
                                      <p:cBhvr>
                                        <p:cTn id="183" dur="500"/>
                                        <p:tgtEl>
                                          <p:spTgt spid="59"/>
                                        </p:tgtEl>
                                      </p:cBhvr>
                                    </p:animEffect>
                                  </p:childTnLst>
                                </p:cTn>
                              </p:par>
                            </p:childTnLst>
                          </p:cTn>
                        </p:par>
                        <p:par>
                          <p:cTn id="184" fill="hold">
                            <p:stCondLst>
                              <p:cond delay="18500"/>
                            </p:stCondLst>
                            <p:childTnLst>
                              <p:par>
                                <p:cTn id="185" presetID="22" presetClass="entr" presetSubtype="4" fill="hold" grpId="0" nodeType="afterEffect">
                                  <p:stCondLst>
                                    <p:cond delay="0"/>
                                  </p:stCondLst>
                                  <p:childTnLst>
                                    <p:set>
                                      <p:cBhvr>
                                        <p:cTn id="186" dur="1" fill="hold">
                                          <p:stCondLst>
                                            <p:cond delay="0"/>
                                          </p:stCondLst>
                                        </p:cTn>
                                        <p:tgtEl>
                                          <p:spTgt spid="69"/>
                                        </p:tgtEl>
                                        <p:attrNameLst>
                                          <p:attrName>style.visibility</p:attrName>
                                        </p:attrNameLst>
                                      </p:cBhvr>
                                      <p:to>
                                        <p:strVal val="visible"/>
                                      </p:to>
                                    </p:set>
                                    <p:animEffect transition="in" filter="wipe(down)">
                                      <p:cBhvr>
                                        <p:cTn id="187" dur="500"/>
                                        <p:tgtEl>
                                          <p:spTgt spid="69"/>
                                        </p:tgtEl>
                                      </p:cBhvr>
                                    </p:animEffect>
                                  </p:childTnLst>
                                </p:cTn>
                              </p:par>
                            </p:childTnLst>
                          </p:cTn>
                        </p:par>
                        <p:par>
                          <p:cTn id="188" fill="hold">
                            <p:stCondLst>
                              <p:cond delay="19000"/>
                            </p:stCondLst>
                            <p:childTnLst>
                              <p:par>
                                <p:cTn id="189" presetID="43" presetClass="entr" presetSubtype="0" fill="hold" grpId="0" nodeType="afterEffect">
                                  <p:stCondLst>
                                    <p:cond delay="0"/>
                                  </p:stCondLst>
                                  <p:childTnLst>
                                    <p:set>
                                      <p:cBhvr>
                                        <p:cTn id="190" dur="1" fill="hold">
                                          <p:stCondLst>
                                            <p:cond delay="0"/>
                                          </p:stCondLst>
                                        </p:cTn>
                                        <p:tgtEl>
                                          <p:spTgt spid="72"/>
                                        </p:tgtEl>
                                        <p:attrNameLst>
                                          <p:attrName>style.visibility</p:attrName>
                                        </p:attrNameLst>
                                      </p:cBhvr>
                                      <p:to>
                                        <p:strVal val="visible"/>
                                      </p:to>
                                    </p:set>
                                    <p:animEffect transition="in" filter="fade">
                                      <p:cBhvr>
                                        <p:cTn id="191" dur="100"/>
                                        <p:tgtEl>
                                          <p:spTgt spid="72"/>
                                        </p:tgtEl>
                                      </p:cBhvr>
                                    </p:animEffect>
                                    <p:anim calcmode="lin" valueType="num">
                                      <p:cBhvr>
                                        <p:cTn id="192" dur="400" fill="hold"/>
                                        <p:tgtEl>
                                          <p:spTgt spid="72"/>
                                        </p:tgtEl>
                                        <p:attrNameLst>
                                          <p:attrName>ppt_x</p:attrName>
                                        </p:attrNameLst>
                                      </p:cBhvr>
                                      <p:tavLst>
                                        <p:tav tm="0">
                                          <p:val>
                                            <p:strVal val="#ppt_x"/>
                                          </p:val>
                                        </p:tav>
                                        <p:tav tm="100000">
                                          <p:val>
                                            <p:strVal val="#ppt_x"/>
                                          </p:val>
                                        </p:tav>
                                      </p:tavLst>
                                    </p:anim>
                                    <p:anim calcmode="lin" valueType="num">
                                      <p:cBhvr>
                                        <p:cTn id="193" dur="400" fill="hold"/>
                                        <p:tgtEl>
                                          <p:spTgt spid="72"/>
                                        </p:tgtEl>
                                        <p:attrNameLst>
                                          <p:attrName>ppt_y</p:attrName>
                                        </p:attrNameLst>
                                      </p:cBhvr>
                                      <p:tavLst>
                                        <p:tav tm="0">
                                          <p:val>
                                            <p:strVal val="#ppt_y+0.31"/>
                                          </p:val>
                                        </p:tav>
                                        <p:tav tm="100000">
                                          <p:val>
                                            <p:strVal val="#ppt_y+0.31"/>
                                          </p:val>
                                        </p:tav>
                                      </p:tavLst>
                                    </p:anim>
                                    <p:anim calcmode="lin" valueType="num">
                                      <p:cBhvr>
                                        <p:cTn id="194" dur="600" decel="50000" fill="hold">
                                          <p:stCondLst>
                                            <p:cond delay="400"/>
                                          </p:stCondLst>
                                        </p:cTn>
                                        <p:tgtEl>
                                          <p:spTgt spid="7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95" dur="600" decel="50000" fill="hold">
                                          <p:stCondLst>
                                            <p:cond delay="400"/>
                                          </p:stCondLst>
                                        </p:cTn>
                                        <p:tgtEl>
                                          <p:spTgt spid="7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96" fill="hold">
                            <p:stCondLst>
                              <p:cond delay="20000"/>
                            </p:stCondLst>
                            <p:childTnLst>
                              <p:par>
                                <p:cTn id="197" presetID="22" presetClass="entr" presetSubtype="8" fill="hold" grpId="0" nodeType="afterEffect">
                                  <p:stCondLst>
                                    <p:cond delay="0"/>
                                  </p:stCondLst>
                                  <p:childTnLst>
                                    <p:set>
                                      <p:cBhvr>
                                        <p:cTn id="198" dur="1" fill="hold">
                                          <p:stCondLst>
                                            <p:cond delay="0"/>
                                          </p:stCondLst>
                                        </p:cTn>
                                        <p:tgtEl>
                                          <p:spTgt spid="60"/>
                                        </p:tgtEl>
                                        <p:attrNameLst>
                                          <p:attrName>style.visibility</p:attrName>
                                        </p:attrNameLst>
                                      </p:cBhvr>
                                      <p:to>
                                        <p:strVal val="visible"/>
                                      </p:to>
                                    </p:set>
                                    <p:animEffect transition="in" filter="wipe(left)">
                                      <p:cBhvr>
                                        <p:cTn id="199" dur="500"/>
                                        <p:tgtEl>
                                          <p:spTgt spid="60"/>
                                        </p:tgtEl>
                                      </p:cBhvr>
                                    </p:animEffect>
                                  </p:childTnLst>
                                </p:cTn>
                              </p:par>
                            </p:childTnLst>
                          </p:cTn>
                        </p:par>
                        <p:par>
                          <p:cTn id="200" fill="hold">
                            <p:stCondLst>
                              <p:cond delay="20500"/>
                            </p:stCondLst>
                            <p:childTnLst>
                              <p:par>
                                <p:cTn id="201" presetID="22" presetClass="entr" presetSubtype="4" fill="hold" grpId="0" nodeType="afterEffect">
                                  <p:stCondLst>
                                    <p:cond delay="0"/>
                                  </p:stCondLst>
                                  <p:childTnLst>
                                    <p:set>
                                      <p:cBhvr>
                                        <p:cTn id="202" dur="1" fill="hold">
                                          <p:stCondLst>
                                            <p:cond delay="0"/>
                                          </p:stCondLst>
                                        </p:cTn>
                                        <p:tgtEl>
                                          <p:spTgt spid="70"/>
                                        </p:tgtEl>
                                        <p:attrNameLst>
                                          <p:attrName>style.visibility</p:attrName>
                                        </p:attrNameLst>
                                      </p:cBhvr>
                                      <p:to>
                                        <p:strVal val="visible"/>
                                      </p:to>
                                    </p:set>
                                    <p:animEffect transition="in" filter="wipe(down)">
                                      <p:cBhvr>
                                        <p:cTn id="203" dur="500"/>
                                        <p:tgtEl>
                                          <p:spTgt spid="70"/>
                                        </p:tgtEl>
                                      </p:cBhvr>
                                    </p:animEffect>
                                  </p:childTnLst>
                                </p:cTn>
                              </p:par>
                            </p:childTnLst>
                          </p:cTn>
                        </p:par>
                        <p:par>
                          <p:cTn id="204" fill="hold">
                            <p:stCondLst>
                              <p:cond delay="21000"/>
                            </p:stCondLst>
                            <p:childTnLst>
                              <p:par>
                                <p:cTn id="205" presetID="43" presetClass="entr" presetSubtype="0" fill="hold" grpId="0" nodeType="afterEffect">
                                  <p:stCondLst>
                                    <p:cond delay="0"/>
                                  </p:stCondLst>
                                  <p:childTnLst>
                                    <p:set>
                                      <p:cBhvr>
                                        <p:cTn id="206" dur="1" fill="hold">
                                          <p:stCondLst>
                                            <p:cond delay="0"/>
                                          </p:stCondLst>
                                        </p:cTn>
                                        <p:tgtEl>
                                          <p:spTgt spid="73"/>
                                        </p:tgtEl>
                                        <p:attrNameLst>
                                          <p:attrName>style.visibility</p:attrName>
                                        </p:attrNameLst>
                                      </p:cBhvr>
                                      <p:to>
                                        <p:strVal val="visible"/>
                                      </p:to>
                                    </p:set>
                                    <p:animEffect transition="in" filter="fade">
                                      <p:cBhvr>
                                        <p:cTn id="207" dur="100"/>
                                        <p:tgtEl>
                                          <p:spTgt spid="73"/>
                                        </p:tgtEl>
                                      </p:cBhvr>
                                    </p:animEffect>
                                    <p:anim calcmode="lin" valueType="num">
                                      <p:cBhvr>
                                        <p:cTn id="208" dur="400" fill="hold"/>
                                        <p:tgtEl>
                                          <p:spTgt spid="73"/>
                                        </p:tgtEl>
                                        <p:attrNameLst>
                                          <p:attrName>ppt_x</p:attrName>
                                        </p:attrNameLst>
                                      </p:cBhvr>
                                      <p:tavLst>
                                        <p:tav tm="0">
                                          <p:val>
                                            <p:strVal val="#ppt_x"/>
                                          </p:val>
                                        </p:tav>
                                        <p:tav tm="100000">
                                          <p:val>
                                            <p:strVal val="#ppt_x"/>
                                          </p:val>
                                        </p:tav>
                                      </p:tavLst>
                                    </p:anim>
                                    <p:anim calcmode="lin" valueType="num">
                                      <p:cBhvr>
                                        <p:cTn id="209" dur="400" fill="hold"/>
                                        <p:tgtEl>
                                          <p:spTgt spid="73"/>
                                        </p:tgtEl>
                                        <p:attrNameLst>
                                          <p:attrName>ppt_y</p:attrName>
                                        </p:attrNameLst>
                                      </p:cBhvr>
                                      <p:tavLst>
                                        <p:tav tm="0">
                                          <p:val>
                                            <p:strVal val="#ppt_y+0.31"/>
                                          </p:val>
                                        </p:tav>
                                        <p:tav tm="100000">
                                          <p:val>
                                            <p:strVal val="#ppt_y+0.31"/>
                                          </p:val>
                                        </p:tav>
                                      </p:tavLst>
                                    </p:anim>
                                    <p:anim calcmode="lin" valueType="num">
                                      <p:cBhvr>
                                        <p:cTn id="210" dur="600" decel="50000" fill="hold">
                                          <p:stCondLst>
                                            <p:cond delay="400"/>
                                          </p:stCondLst>
                                        </p:cTn>
                                        <p:tgtEl>
                                          <p:spTgt spid="7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11" dur="600" decel="50000" fill="hold">
                                          <p:stCondLst>
                                            <p:cond delay="400"/>
                                          </p:stCondLst>
                                        </p:cTn>
                                        <p:tgtEl>
                                          <p:spTgt spid="7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3" grpId="0"/>
      <p:bldP spid="26" grpId="0"/>
      <p:bldP spid="31" grpId="0"/>
      <p:bldP spid="32" grpId="0"/>
      <p:bldP spid="33" grpId="0"/>
      <p:bldP spid="45" grpId="0"/>
      <p:bldP spid="46" grpId="0"/>
      <p:bldP spid="47" grpId="0" animBg="1"/>
      <p:bldP spid="48" grpId="0" animBg="1"/>
      <p:bldP spid="49" grpId="0" animBg="1"/>
      <p:bldP spid="50" grpId="0" animBg="1"/>
      <p:bldP spid="51" grpId="0" animBg="1"/>
      <p:bldP spid="52" grpId="0" animBg="1"/>
      <p:bldP spid="53" grpId="0" animBg="1"/>
      <p:bldP spid="54" grpId="0" animBg="1"/>
      <p:bldP spid="55" grpId="0"/>
      <p:bldP spid="56" grpId="0"/>
      <p:bldP spid="57" grpId="0"/>
      <p:bldP spid="58" grpId="0"/>
      <p:bldP spid="59" grpId="0"/>
      <p:bldP spid="60" grpId="0"/>
      <p:bldP spid="61" grpId="0"/>
      <p:bldP spid="62" grpId="0"/>
      <p:bldP spid="63" grpId="0"/>
      <p:bldP spid="64" grpId="0"/>
      <p:bldP spid="65" grpId="0"/>
      <p:bldP spid="66" grpId="0"/>
      <p:bldP spid="67" grpId="0"/>
      <p:bldP spid="68" grpId="0"/>
      <p:bldP spid="69" grpId="0" animBg="1"/>
      <p:bldP spid="70" grpId="0" animBg="1"/>
      <p:bldP spid="71" grpId="0"/>
      <p:bldP spid="72" grpId="0"/>
      <p:bldP spid="7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a:xfrm>
            <a:off x="1011203" y="208731"/>
            <a:ext cx="553964" cy="558108"/>
            <a:chOff x="304800" y="673100"/>
            <a:chExt cx="4000500" cy="4000500"/>
          </a:xfrm>
          <a:effectLst>
            <a:outerShdw blurRad="444500" dist="254000" dir="8100000" algn="tr" rotWithShape="0">
              <a:prstClr val="black">
                <a:alpha val="24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2" name="椭圆 21"/>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 name="组合 22"/>
          <p:cNvGrpSpPr/>
          <p:nvPr/>
        </p:nvGrpSpPr>
        <p:grpSpPr>
          <a:xfrm>
            <a:off x="796889" y="851674"/>
            <a:ext cx="357190" cy="359864"/>
            <a:chOff x="304800" y="673100"/>
            <a:chExt cx="4000500" cy="4000500"/>
          </a:xfrm>
          <a:effectLst>
            <a:outerShdw blurRad="444500" dist="254000" dir="8100000" algn="tr" rotWithShape="0">
              <a:prstClr val="black">
                <a:alpha val="24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5" name="椭圆 24"/>
            <p:cNvSpPr/>
            <p:nvPr/>
          </p:nvSpPr>
          <p:spPr>
            <a:xfrm>
              <a:off x="392109" y="760409"/>
              <a:ext cx="3825870" cy="382587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 name="组合 25"/>
          <p:cNvGrpSpPr/>
          <p:nvPr/>
        </p:nvGrpSpPr>
        <p:grpSpPr>
          <a:xfrm>
            <a:off x="-203243" y="-230052"/>
            <a:ext cx="1357322" cy="1367477"/>
            <a:chOff x="304800" y="673100"/>
            <a:chExt cx="4000500" cy="4000500"/>
          </a:xfrm>
          <a:effectLst>
            <a:outerShdw blurRad="444500" dist="254000" dir="8100000" algn="tr" rotWithShape="0">
              <a:prstClr val="black">
                <a:alpha val="24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392100" y="760400"/>
              <a:ext cx="3825879" cy="382587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29" name="直接连接符 28"/>
          <p:cNvCxnSpPr/>
          <p:nvPr/>
        </p:nvCxnSpPr>
        <p:spPr>
          <a:xfrm>
            <a:off x="1797021" y="827749"/>
            <a:ext cx="8286808" cy="23924"/>
          </a:xfrm>
          <a:prstGeom prst="line">
            <a:avLst/>
          </a:prstGeom>
        </p:spPr>
        <p:style>
          <a:lnRef idx="3">
            <a:schemeClr val="accent5"/>
          </a:lnRef>
          <a:fillRef idx="0">
            <a:schemeClr val="accent5"/>
          </a:fillRef>
          <a:effectRef idx="2">
            <a:schemeClr val="accent5"/>
          </a:effectRef>
          <a:fontRef idx="minor">
            <a:schemeClr val="tx1"/>
          </a:fontRef>
        </p:style>
      </p:cxnSp>
      <p:sp>
        <p:nvSpPr>
          <p:cNvPr id="72" name="矩形 71"/>
          <p:cNvSpPr/>
          <p:nvPr/>
        </p:nvSpPr>
        <p:spPr>
          <a:xfrm>
            <a:off x="0" y="2351871"/>
            <a:ext cx="9144000" cy="2592288"/>
          </a:xfrm>
          <a:prstGeom prst="rect">
            <a:avLst/>
          </a:prstGeom>
          <a:solidFill>
            <a:srgbClr val="0070C0">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070C0"/>
              </a:solidFill>
            </a:endParaRPr>
          </a:p>
        </p:txBody>
      </p:sp>
      <p:sp>
        <p:nvSpPr>
          <p:cNvPr id="73" name="TextBox 72"/>
          <p:cNvSpPr txBox="1"/>
          <p:nvPr/>
        </p:nvSpPr>
        <p:spPr>
          <a:xfrm>
            <a:off x="3851922" y="2711911"/>
            <a:ext cx="2444900" cy="1077218"/>
          </a:xfrm>
          <a:prstGeom prst="rect">
            <a:avLst/>
          </a:prstGeom>
          <a:noFill/>
        </p:spPr>
        <p:txBody>
          <a:bodyPr wrap="none" rtlCol="0">
            <a:spAutoFit/>
          </a:bodyPr>
          <a:lstStyle/>
          <a:p>
            <a:pPr marL="0" lvl="1"/>
            <a:r>
              <a:rPr lang="zh-CN" altLang="en-US" sz="1400" b="1" dirty="0" smtClean="0">
                <a:solidFill>
                  <a:schemeClr val="bg1"/>
                </a:solidFill>
                <a:latin typeface="微软雅黑" panose="020B0503020204020204" pitchFamily="34" charset="-122"/>
                <a:ea typeface="微软雅黑" panose="020B0503020204020204" pitchFamily="34" charset="-122"/>
              </a:rPr>
              <a:t> </a:t>
            </a:r>
            <a:r>
              <a:rPr lang="zh-CN" altLang="en-US" sz="2800" b="1" dirty="0" smtClean="0">
                <a:solidFill>
                  <a:schemeClr val="bg1"/>
                </a:solidFill>
                <a:latin typeface="微软雅黑" panose="020B0503020204020204" pitchFamily="34" charset="-122"/>
                <a:ea typeface="微软雅黑" panose="020B0503020204020204" pitchFamily="34" charset="-122"/>
              </a:rPr>
              <a:t>第</a:t>
            </a:r>
            <a:r>
              <a:rPr lang="en-US" altLang="zh-CN" sz="2800" b="1" dirty="0" smtClean="0">
                <a:solidFill>
                  <a:schemeClr val="bg1"/>
                </a:solidFill>
                <a:latin typeface="微软雅黑" panose="020B0503020204020204" pitchFamily="34" charset="-122"/>
                <a:ea typeface="微软雅黑" panose="020B0503020204020204" pitchFamily="34" charset="-122"/>
              </a:rPr>
              <a:t>4</a:t>
            </a:r>
            <a:r>
              <a:rPr lang="zh-CN" altLang="en-US" sz="2800" b="1" dirty="0" smtClean="0">
                <a:solidFill>
                  <a:schemeClr val="bg1"/>
                </a:solidFill>
                <a:latin typeface="微软雅黑" panose="020B0503020204020204" pitchFamily="34" charset="-122"/>
                <a:ea typeface="微软雅黑" panose="020B0503020204020204" pitchFamily="34" charset="-122"/>
              </a:rPr>
              <a:t>部分</a:t>
            </a:r>
            <a:endParaRPr lang="en-US" altLang="zh-CN" sz="2800" b="1" dirty="0">
              <a:solidFill>
                <a:schemeClr val="bg1"/>
              </a:solidFill>
              <a:latin typeface="微软雅黑" panose="020B0503020204020204" pitchFamily="34" charset="-122"/>
              <a:ea typeface="微软雅黑" panose="020B0503020204020204" pitchFamily="34" charset="-122"/>
            </a:endParaRPr>
          </a:p>
          <a:p>
            <a:pPr marL="0" lvl="1" algn="ctr"/>
            <a:r>
              <a:rPr lang="zh-CN" altLang="en-US" sz="3600" b="1" dirty="0" smtClean="0">
                <a:solidFill>
                  <a:schemeClr val="bg1"/>
                </a:solidFill>
                <a:latin typeface="微软雅黑" panose="020B0503020204020204" pitchFamily="34" charset="-122"/>
                <a:ea typeface="微软雅黑" panose="020B0503020204020204" pitchFamily="34" charset="-122"/>
              </a:rPr>
              <a:t>工 作 不 足</a:t>
            </a:r>
            <a:endParaRPr lang="en-US" altLang="zh-CN" sz="3600" b="1" dirty="0" smtClean="0">
              <a:solidFill>
                <a:schemeClr val="bg1"/>
              </a:solidFill>
              <a:latin typeface="微软雅黑" panose="020B0503020204020204" pitchFamily="34" charset="-122"/>
              <a:ea typeface="微软雅黑" panose="020B0503020204020204" pitchFamily="34" charset="-122"/>
            </a:endParaRPr>
          </a:p>
        </p:txBody>
      </p:sp>
      <p:cxnSp>
        <p:nvCxnSpPr>
          <p:cNvPr id="74" name="直接连接符 73"/>
          <p:cNvCxnSpPr/>
          <p:nvPr/>
        </p:nvCxnSpPr>
        <p:spPr>
          <a:xfrm flipV="1">
            <a:off x="3635896" y="2639903"/>
            <a:ext cx="0" cy="1924424"/>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2317896" y="4233987"/>
            <a:ext cx="902846" cy="246221"/>
          </a:xfrm>
          <a:prstGeom prst="rect">
            <a:avLst/>
          </a:prstGeom>
          <a:noFill/>
        </p:spPr>
        <p:txBody>
          <a:bodyPr wrap="square" lIns="0" tIns="0" rIns="0" bIns="0" rtlCol="0">
            <a:spAutoFit/>
          </a:bodyPr>
          <a:lstStyle/>
          <a:p>
            <a:r>
              <a:rPr lang="en-US" altLang="zh-CN" sz="1600" dirty="0" smtClean="0">
                <a:solidFill>
                  <a:schemeClr val="bg1"/>
                </a:solidFill>
                <a:latin typeface="微软雅黑" panose="020B0503020204020204" pitchFamily="34" charset="-122"/>
                <a:ea typeface="微软雅黑" panose="020B0503020204020204" pitchFamily="34" charset="-122"/>
              </a:rPr>
              <a:t>PART 05</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grpSp>
        <p:nvGrpSpPr>
          <p:cNvPr id="76" name="组合 75"/>
          <p:cNvGrpSpPr/>
          <p:nvPr/>
        </p:nvGrpSpPr>
        <p:grpSpPr>
          <a:xfrm>
            <a:off x="2123728" y="2711913"/>
            <a:ext cx="1197175" cy="1197175"/>
            <a:chOff x="1068965" y="491752"/>
            <a:chExt cx="1197175" cy="1197175"/>
          </a:xfrm>
        </p:grpSpPr>
        <p:grpSp>
          <p:nvGrpSpPr>
            <p:cNvPr id="77" name="组合 15"/>
            <p:cNvGrpSpPr/>
            <p:nvPr/>
          </p:nvGrpSpPr>
          <p:grpSpPr>
            <a:xfrm>
              <a:off x="1068965" y="491752"/>
              <a:ext cx="1197175" cy="1197175"/>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0" name="椭圆 7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8" name="KSO_Shape"/>
            <p:cNvSpPr/>
            <p:nvPr/>
          </p:nvSpPr>
          <p:spPr bwMode="auto">
            <a:xfrm>
              <a:off x="1288029" y="829734"/>
              <a:ext cx="759046" cy="52120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latin typeface="+mn-lt"/>
                <a:ea typeface="+mn-ea"/>
              </a:endParaRPr>
            </a:p>
          </p:txBody>
        </p:sp>
      </p:grpSp>
      <p:sp>
        <p:nvSpPr>
          <p:cNvPr id="81" name="TextBox 80"/>
          <p:cNvSpPr txBox="1"/>
          <p:nvPr/>
        </p:nvSpPr>
        <p:spPr>
          <a:xfrm>
            <a:off x="3923928" y="3864039"/>
            <a:ext cx="1078332"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营业额提升</a:t>
            </a:r>
          </a:p>
        </p:txBody>
      </p:sp>
      <p:sp>
        <p:nvSpPr>
          <p:cNvPr id="82" name="TextBox 81"/>
          <p:cNvSpPr txBox="1"/>
          <p:nvPr/>
        </p:nvSpPr>
        <p:spPr>
          <a:xfrm>
            <a:off x="5002260" y="3864039"/>
            <a:ext cx="985236"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团队扩大</a:t>
            </a:r>
          </a:p>
        </p:txBody>
      </p:sp>
      <p:sp>
        <p:nvSpPr>
          <p:cNvPr id="83" name="TextBox 82"/>
          <p:cNvSpPr txBox="1"/>
          <p:nvPr/>
        </p:nvSpPr>
        <p:spPr>
          <a:xfrm>
            <a:off x="6084168" y="3864039"/>
            <a:ext cx="1027882"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管理提高</a:t>
            </a:r>
          </a:p>
        </p:txBody>
      </p:sp>
      <p:sp>
        <p:nvSpPr>
          <p:cNvPr id="84" name="TextBox 83"/>
          <p:cNvSpPr txBox="1"/>
          <p:nvPr/>
        </p:nvSpPr>
        <p:spPr>
          <a:xfrm>
            <a:off x="3923928" y="4176845"/>
            <a:ext cx="1231570"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利益最大化</a:t>
            </a:r>
          </a:p>
        </p:txBody>
      </p:sp>
      <p:sp>
        <p:nvSpPr>
          <p:cNvPr id="85" name="TextBox 84"/>
          <p:cNvSpPr txBox="1"/>
          <p:nvPr/>
        </p:nvSpPr>
        <p:spPr>
          <a:xfrm>
            <a:off x="5004684" y="4176845"/>
            <a:ext cx="1231570"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结束语</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
                                        <p:tgtEl>
                                          <p:spTgt spid="29"/>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barn(outHorizontal)">
                                      <p:cBhvr>
                                        <p:cTn id="11" dur="500"/>
                                        <p:tgtEl>
                                          <p:spTgt spid="72"/>
                                        </p:tgtEl>
                                      </p:cBhvr>
                                    </p:animEffect>
                                  </p:childTnLst>
                                </p:cTn>
                              </p:par>
                              <p:par>
                                <p:cTn id="12" presetID="2" presetClass="entr" presetSubtype="8" accel="35000" fill="hold" nodeType="withEffect">
                                  <p:stCondLst>
                                    <p:cond delay="0"/>
                                  </p:stCondLst>
                                  <p:childTnLst>
                                    <p:set>
                                      <p:cBhvr>
                                        <p:cTn id="13" dur="1" fill="hold">
                                          <p:stCondLst>
                                            <p:cond delay="0"/>
                                          </p:stCondLst>
                                        </p:cTn>
                                        <p:tgtEl>
                                          <p:spTgt spid="76"/>
                                        </p:tgtEl>
                                        <p:attrNameLst>
                                          <p:attrName>style.visibility</p:attrName>
                                        </p:attrNameLst>
                                      </p:cBhvr>
                                      <p:to>
                                        <p:strVal val="visible"/>
                                      </p:to>
                                    </p:set>
                                    <p:anim calcmode="lin" valueType="num">
                                      <p:cBhvr additive="base">
                                        <p:cTn id="14" dur="1500" fill="hold"/>
                                        <p:tgtEl>
                                          <p:spTgt spid="76"/>
                                        </p:tgtEl>
                                        <p:attrNameLst>
                                          <p:attrName>ppt_x</p:attrName>
                                        </p:attrNameLst>
                                      </p:cBhvr>
                                      <p:tavLst>
                                        <p:tav tm="0">
                                          <p:val>
                                            <p:strVal val="0-#ppt_w/2"/>
                                          </p:val>
                                        </p:tav>
                                        <p:tav tm="100000">
                                          <p:val>
                                            <p:strVal val="#ppt_x"/>
                                          </p:val>
                                        </p:tav>
                                      </p:tavLst>
                                    </p:anim>
                                    <p:anim calcmode="lin" valueType="num">
                                      <p:cBhvr additive="base">
                                        <p:cTn id="15" dur="1500" fill="hold"/>
                                        <p:tgtEl>
                                          <p:spTgt spid="76"/>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74"/>
                                        </p:tgtEl>
                                        <p:attrNameLst>
                                          <p:attrName>style.visibility</p:attrName>
                                        </p:attrNameLst>
                                      </p:cBhvr>
                                      <p:to>
                                        <p:strVal val="visible"/>
                                      </p:to>
                                    </p:set>
                                    <p:animEffect transition="in" filter="wipe(down)">
                                      <p:cBhvr>
                                        <p:cTn id="19" dur="500"/>
                                        <p:tgtEl>
                                          <p:spTgt spid="74"/>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73"/>
                                        </p:tgtEl>
                                        <p:attrNameLst>
                                          <p:attrName>style.visibility</p:attrName>
                                        </p:attrNameLst>
                                      </p:cBhvr>
                                      <p:to>
                                        <p:strVal val="visible"/>
                                      </p:to>
                                    </p:set>
                                    <p:anim calcmode="lin" valueType="num">
                                      <p:cBhvr additive="base">
                                        <p:cTn id="23" dur="500"/>
                                        <p:tgtEl>
                                          <p:spTgt spid="73"/>
                                        </p:tgtEl>
                                        <p:attrNameLst>
                                          <p:attrName>ppt_x</p:attrName>
                                        </p:attrNameLst>
                                      </p:cBhvr>
                                      <p:tavLst>
                                        <p:tav tm="0">
                                          <p:val>
                                            <p:strVal val="#ppt_x-#ppt_w*1.125000"/>
                                          </p:val>
                                        </p:tav>
                                        <p:tav tm="100000">
                                          <p:val>
                                            <p:strVal val="#ppt_x"/>
                                          </p:val>
                                        </p:tav>
                                      </p:tavLst>
                                    </p:anim>
                                    <p:animEffect transition="in" filter="wipe(right)">
                                      <p:cBhvr>
                                        <p:cTn id="24" dur="500"/>
                                        <p:tgtEl>
                                          <p:spTgt spid="73"/>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75"/>
                                        </p:tgtEl>
                                        <p:attrNameLst>
                                          <p:attrName>style.visibility</p:attrName>
                                        </p:attrNameLst>
                                      </p:cBhvr>
                                      <p:to>
                                        <p:strVal val="visible"/>
                                      </p:to>
                                    </p:set>
                                    <p:animEffect transition="in" filter="fade">
                                      <p:cBhvr>
                                        <p:cTn id="28" dur="500"/>
                                        <p:tgtEl>
                                          <p:spTgt spid="75"/>
                                        </p:tgtEl>
                                      </p:cBhvr>
                                    </p:animEffect>
                                    <p:anim calcmode="lin" valueType="num">
                                      <p:cBhvr>
                                        <p:cTn id="29" dur="500" fill="hold"/>
                                        <p:tgtEl>
                                          <p:spTgt spid="75"/>
                                        </p:tgtEl>
                                        <p:attrNameLst>
                                          <p:attrName>ppt_x</p:attrName>
                                        </p:attrNameLst>
                                      </p:cBhvr>
                                      <p:tavLst>
                                        <p:tav tm="0">
                                          <p:val>
                                            <p:strVal val="#ppt_x"/>
                                          </p:val>
                                        </p:tav>
                                        <p:tav tm="100000">
                                          <p:val>
                                            <p:strVal val="#ppt_x"/>
                                          </p:val>
                                        </p:tav>
                                      </p:tavLst>
                                    </p:anim>
                                    <p:anim calcmode="lin" valueType="num">
                                      <p:cBhvr>
                                        <p:cTn id="30" dur="500" fill="hold"/>
                                        <p:tgtEl>
                                          <p:spTgt spid="75"/>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81"/>
                                        </p:tgtEl>
                                        <p:attrNameLst>
                                          <p:attrName>style.visibility</p:attrName>
                                        </p:attrNameLst>
                                      </p:cBhvr>
                                      <p:to>
                                        <p:strVal val="visible"/>
                                      </p:to>
                                    </p:set>
                                    <p:anim calcmode="lin" valueType="num">
                                      <p:cBhvr additive="base">
                                        <p:cTn id="34" dur="500" fill="hold"/>
                                        <p:tgtEl>
                                          <p:spTgt spid="81"/>
                                        </p:tgtEl>
                                        <p:attrNameLst>
                                          <p:attrName>ppt_x</p:attrName>
                                        </p:attrNameLst>
                                      </p:cBhvr>
                                      <p:tavLst>
                                        <p:tav tm="0">
                                          <p:val>
                                            <p:strVal val="#ppt_x"/>
                                          </p:val>
                                        </p:tav>
                                        <p:tav tm="100000">
                                          <p:val>
                                            <p:strVal val="#ppt_x"/>
                                          </p:val>
                                        </p:tav>
                                      </p:tavLst>
                                    </p:anim>
                                    <p:anim calcmode="lin" valueType="num">
                                      <p:cBhvr additive="base">
                                        <p:cTn id="35" dur="500" fill="hold"/>
                                        <p:tgtEl>
                                          <p:spTgt spid="81"/>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82"/>
                                        </p:tgtEl>
                                        <p:attrNameLst>
                                          <p:attrName>style.visibility</p:attrName>
                                        </p:attrNameLst>
                                      </p:cBhvr>
                                      <p:to>
                                        <p:strVal val="visible"/>
                                      </p:to>
                                    </p:set>
                                    <p:anim calcmode="lin" valueType="num">
                                      <p:cBhvr additive="base">
                                        <p:cTn id="38" dur="500" fill="hold"/>
                                        <p:tgtEl>
                                          <p:spTgt spid="82"/>
                                        </p:tgtEl>
                                        <p:attrNameLst>
                                          <p:attrName>ppt_x</p:attrName>
                                        </p:attrNameLst>
                                      </p:cBhvr>
                                      <p:tavLst>
                                        <p:tav tm="0">
                                          <p:val>
                                            <p:strVal val="#ppt_x"/>
                                          </p:val>
                                        </p:tav>
                                        <p:tav tm="100000">
                                          <p:val>
                                            <p:strVal val="#ppt_x"/>
                                          </p:val>
                                        </p:tav>
                                      </p:tavLst>
                                    </p:anim>
                                    <p:anim calcmode="lin" valueType="num">
                                      <p:cBhvr additive="base">
                                        <p:cTn id="39" dur="500" fill="hold"/>
                                        <p:tgtEl>
                                          <p:spTgt spid="82"/>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83"/>
                                        </p:tgtEl>
                                        <p:attrNameLst>
                                          <p:attrName>style.visibility</p:attrName>
                                        </p:attrNameLst>
                                      </p:cBhvr>
                                      <p:to>
                                        <p:strVal val="visible"/>
                                      </p:to>
                                    </p:set>
                                    <p:anim calcmode="lin" valueType="num">
                                      <p:cBhvr additive="base">
                                        <p:cTn id="42" dur="500" fill="hold"/>
                                        <p:tgtEl>
                                          <p:spTgt spid="83"/>
                                        </p:tgtEl>
                                        <p:attrNameLst>
                                          <p:attrName>ppt_x</p:attrName>
                                        </p:attrNameLst>
                                      </p:cBhvr>
                                      <p:tavLst>
                                        <p:tav tm="0">
                                          <p:val>
                                            <p:strVal val="#ppt_x"/>
                                          </p:val>
                                        </p:tav>
                                        <p:tav tm="100000">
                                          <p:val>
                                            <p:strVal val="#ppt_x"/>
                                          </p:val>
                                        </p:tav>
                                      </p:tavLst>
                                    </p:anim>
                                    <p:anim calcmode="lin" valueType="num">
                                      <p:cBhvr additive="base">
                                        <p:cTn id="43" dur="500" fill="hold"/>
                                        <p:tgtEl>
                                          <p:spTgt spid="8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84"/>
                                        </p:tgtEl>
                                        <p:attrNameLst>
                                          <p:attrName>style.visibility</p:attrName>
                                        </p:attrNameLst>
                                      </p:cBhvr>
                                      <p:to>
                                        <p:strVal val="visible"/>
                                      </p:to>
                                    </p:set>
                                    <p:anim calcmode="lin" valueType="num">
                                      <p:cBhvr additive="base">
                                        <p:cTn id="46" dur="500" fill="hold"/>
                                        <p:tgtEl>
                                          <p:spTgt spid="84"/>
                                        </p:tgtEl>
                                        <p:attrNameLst>
                                          <p:attrName>ppt_x</p:attrName>
                                        </p:attrNameLst>
                                      </p:cBhvr>
                                      <p:tavLst>
                                        <p:tav tm="0">
                                          <p:val>
                                            <p:strVal val="#ppt_x"/>
                                          </p:val>
                                        </p:tav>
                                        <p:tav tm="100000">
                                          <p:val>
                                            <p:strVal val="#ppt_x"/>
                                          </p:val>
                                        </p:tav>
                                      </p:tavLst>
                                    </p:anim>
                                    <p:anim calcmode="lin" valueType="num">
                                      <p:cBhvr additive="base">
                                        <p:cTn id="47" dur="500" fill="hold"/>
                                        <p:tgtEl>
                                          <p:spTgt spid="8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85"/>
                                        </p:tgtEl>
                                        <p:attrNameLst>
                                          <p:attrName>style.visibility</p:attrName>
                                        </p:attrNameLst>
                                      </p:cBhvr>
                                      <p:to>
                                        <p:strVal val="visible"/>
                                      </p:to>
                                    </p:set>
                                    <p:anim calcmode="lin" valueType="num">
                                      <p:cBhvr additive="base">
                                        <p:cTn id="50" dur="500" fill="hold"/>
                                        <p:tgtEl>
                                          <p:spTgt spid="85"/>
                                        </p:tgtEl>
                                        <p:attrNameLst>
                                          <p:attrName>ppt_x</p:attrName>
                                        </p:attrNameLst>
                                      </p:cBhvr>
                                      <p:tavLst>
                                        <p:tav tm="0">
                                          <p:val>
                                            <p:strVal val="#ppt_x"/>
                                          </p:val>
                                        </p:tav>
                                        <p:tav tm="100000">
                                          <p:val>
                                            <p:strVal val="#ppt_x"/>
                                          </p:val>
                                        </p:tav>
                                      </p:tavLst>
                                    </p:anim>
                                    <p:anim calcmode="lin" valueType="num">
                                      <p:cBhvr additive="base">
                                        <p:cTn id="51"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p:bldP spid="75" grpId="0"/>
      <p:bldP spid="81" grpId="0"/>
      <p:bldP spid="82" grpId="0"/>
      <p:bldP spid="83" grpId="0"/>
      <p:bldP spid="84" grpId="0"/>
      <p:bldP spid="8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a:xfrm>
            <a:off x="1011203" y="208731"/>
            <a:ext cx="553964" cy="558108"/>
            <a:chOff x="304800" y="673100"/>
            <a:chExt cx="4000500" cy="4000500"/>
          </a:xfrm>
          <a:effectLst>
            <a:outerShdw blurRad="444500" dist="254000" dir="8100000" algn="tr" rotWithShape="0">
              <a:prstClr val="black">
                <a:alpha val="24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2" name="椭圆 21"/>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 name="组合 22"/>
          <p:cNvGrpSpPr/>
          <p:nvPr/>
        </p:nvGrpSpPr>
        <p:grpSpPr>
          <a:xfrm>
            <a:off x="796889" y="851674"/>
            <a:ext cx="357190" cy="359864"/>
            <a:chOff x="304800" y="673100"/>
            <a:chExt cx="4000500" cy="4000500"/>
          </a:xfrm>
          <a:effectLst>
            <a:outerShdw blurRad="444500" dist="254000" dir="8100000" algn="tr" rotWithShape="0">
              <a:prstClr val="black">
                <a:alpha val="24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5" name="椭圆 24"/>
            <p:cNvSpPr/>
            <p:nvPr/>
          </p:nvSpPr>
          <p:spPr>
            <a:xfrm>
              <a:off x="392109" y="760409"/>
              <a:ext cx="3825870" cy="382587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 name="组合 25"/>
          <p:cNvGrpSpPr/>
          <p:nvPr/>
        </p:nvGrpSpPr>
        <p:grpSpPr>
          <a:xfrm>
            <a:off x="-203243" y="-230052"/>
            <a:ext cx="1357322" cy="1367477"/>
            <a:chOff x="304800" y="673100"/>
            <a:chExt cx="4000500" cy="4000500"/>
          </a:xfrm>
          <a:effectLst>
            <a:outerShdw blurRad="444500" dist="254000" dir="8100000" algn="tr" rotWithShape="0">
              <a:prstClr val="black">
                <a:alpha val="24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392100" y="760400"/>
              <a:ext cx="3825879" cy="382587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29" name="直接连接符 28"/>
          <p:cNvCxnSpPr/>
          <p:nvPr/>
        </p:nvCxnSpPr>
        <p:spPr>
          <a:xfrm>
            <a:off x="1797021" y="827749"/>
            <a:ext cx="8286808" cy="23924"/>
          </a:xfrm>
          <a:prstGeom prst="line">
            <a:avLst/>
          </a:prstGeom>
        </p:spPr>
        <p:style>
          <a:lnRef idx="3">
            <a:schemeClr val="accent5"/>
          </a:lnRef>
          <a:fillRef idx="0">
            <a:schemeClr val="accent5"/>
          </a:fillRef>
          <a:effectRef idx="2">
            <a:schemeClr val="accent5"/>
          </a:effectRef>
          <a:fontRef idx="minor">
            <a:schemeClr val="tx1"/>
          </a:fontRef>
        </p:style>
      </p:cxnSp>
      <p:sp>
        <p:nvSpPr>
          <p:cNvPr id="72" name="Flowchart: Decision 64"/>
          <p:cNvSpPr/>
          <p:nvPr/>
        </p:nvSpPr>
        <p:spPr>
          <a:xfrm flipV="1">
            <a:off x="6797681" y="3066251"/>
            <a:ext cx="2131740" cy="2131740"/>
          </a:xfrm>
          <a:prstGeom prst="flowChartDecision">
            <a:avLst/>
          </a:prstGeom>
          <a:solidFill>
            <a:srgbClr val="0070C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3" name="组合 72"/>
          <p:cNvGrpSpPr/>
          <p:nvPr/>
        </p:nvGrpSpPr>
        <p:grpSpPr>
          <a:xfrm>
            <a:off x="6797681" y="2927409"/>
            <a:ext cx="2131740" cy="2131740"/>
            <a:chOff x="5428969" y="2181871"/>
            <a:chExt cx="1375279" cy="1375279"/>
          </a:xfrm>
        </p:grpSpPr>
        <p:sp>
          <p:nvSpPr>
            <p:cNvPr id="74" name="Flowchart: Decision 65"/>
            <p:cNvSpPr/>
            <p:nvPr/>
          </p:nvSpPr>
          <p:spPr>
            <a:xfrm flipV="1">
              <a:off x="5428969" y="2181871"/>
              <a:ext cx="1375279" cy="1375279"/>
            </a:xfrm>
            <a:prstGeom prst="flowChartDecision">
              <a:avLst/>
            </a:prstGeom>
            <a:solidFill>
              <a:schemeClr val="bg1">
                <a:lumMod val="95000"/>
              </a:schemeClr>
            </a:solidFill>
            <a:ln>
              <a:solidFill>
                <a:schemeClr val="bg1">
                  <a:lumMod val="6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5" name="Group 52"/>
            <p:cNvGrpSpPr/>
            <p:nvPr/>
          </p:nvGrpSpPr>
          <p:grpSpPr>
            <a:xfrm>
              <a:off x="5933033" y="2685621"/>
              <a:ext cx="367150" cy="367778"/>
              <a:chOff x="9145588" y="4435475"/>
              <a:chExt cx="464344" cy="465138"/>
            </a:xfrm>
            <a:solidFill>
              <a:schemeClr val="accent5"/>
            </a:solidFill>
          </p:grpSpPr>
          <p:sp>
            <p:nvSpPr>
              <p:cNvPr id="76"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rgbClr val="0070C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77"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78"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rgbClr val="0070C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79"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80"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81"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82"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83"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84"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85" name="Flowchart: Decision 71"/>
          <p:cNvSpPr/>
          <p:nvPr/>
        </p:nvSpPr>
        <p:spPr>
          <a:xfrm flipV="1">
            <a:off x="3417295" y="3066251"/>
            <a:ext cx="2131740" cy="2131740"/>
          </a:xfrm>
          <a:prstGeom prst="flowChartDecision">
            <a:avLst/>
          </a:prstGeom>
          <a:solidFill>
            <a:srgbClr val="0070C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6" name="组合 4"/>
          <p:cNvGrpSpPr/>
          <p:nvPr/>
        </p:nvGrpSpPr>
        <p:grpSpPr>
          <a:xfrm>
            <a:off x="3417295" y="2923538"/>
            <a:ext cx="2131740" cy="2131740"/>
            <a:chOff x="2548649" y="2178000"/>
            <a:chExt cx="1375279" cy="1375279"/>
          </a:xfrm>
        </p:grpSpPr>
        <p:sp>
          <p:nvSpPr>
            <p:cNvPr id="87" name="Flowchart: Decision 72"/>
            <p:cNvSpPr/>
            <p:nvPr/>
          </p:nvSpPr>
          <p:spPr>
            <a:xfrm flipV="1">
              <a:off x="2548649" y="2178000"/>
              <a:ext cx="1375279" cy="1375279"/>
            </a:xfrm>
            <a:prstGeom prst="flowChartDecision">
              <a:avLst/>
            </a:prstGeom>
            <a:solidFill>
              <a:schemeClr val="bg1">
                <a:lumMod val="95000"/>
              </a:schemeClr>
            </a:solidFill>
            <a:ln>
              <a:solidFill>
                <a:schemeClr val="bg1">
                  <a:lumMod val="6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8" name="Group 68"/>
            <p:cNvGrpSpPr/>
            <p:nvPr/>
          </p:nvGrpSpPr>
          <p:grpSpPr>
            <a:xfrm>
              <a:off x="3097524" y="2681122"/>
              <a:ext cx="277529" cy="367778"/>
              <a:chOff x="3582988" y="3510757"/>
              <a:chExt cx="319088" cy="465138"/>
            </a:xfrm>
            <a:solidFill>
              <a:schemeClr val="accent2"/>
            </a:solidFill>
          </p:grpSpPr>
          <p:sp>
            <p:nvSpPr>
              <p:cNvPr id="89"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0070C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90"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91" name="Flowchart: Decision 78"/>
          <p:cNvSpPr/>
          <p:nvPr/>
        </p:nvSpPr>
        <p:spPr>
          <a:xfrm>
            <a:off x="1797021" y="2720461"/>
            <a:ext cx="2131740" cy="2131740"/>
          </a:xfrm>
          <a:prstGeom prst="flowChartDecision">
            <a:avLst/>
          </a:prstGeom>
          <a:solidFill>
            <a:srgbClr val="0070C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2" name="组合 91"/>
          <p:cNvGrpSpPr/>
          <p:nvPr/>
        </p:nvGrpSpPr>
        <p:grpSpPr>
          <a:xfrm>
            <a:off x="1797021" y="2870722"/>
            <a:ext cx="2131740" cy="2131740"/>
            <a:chOff x="1120674" y="2125184"/>
            <a:chExt cx="1375279" cy="1375279"/>
          </a:xfrm>
        </p:grpSpPr>
        <p:sp>
          <p:nvSpPr>
            <p:cNvPr id="93" name="Flowchart: Decision 79"/>
            <p:cNvSpPr/>
            <p:nvPr/>
          </p:nvSpPr>
          <p:spPr>
            <a:xfrm>
              <a:off x="1120674" y="2125184"/>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4" name="Group 75"/>
            <p:cNvGrpSpPr/>
            <p:nvPr/>
          </p:nvGrpSpPr>
          <p:grpSpPr>
            <a:xfrm>
              <a:off x="1669549" y="2628305"/>
              <a:ext cx="275519" cy="367778"/>
              <a:chOff x="2639219" y="3510757"/>
              <a:chExt cx="348456" cy="465138"/>
            </a:xfrm>
            <a:solidFill>
              <a:schemeClr val="accent1"/>
            </a:solidFill>
          </p:grpSpPr>
          <p:sp>
            <p:nvSpPr>
              <p:cNvPr id="95" name="AutoShape 115"/>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rgbClr val="0070C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96" name="AutoShape 116"/>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97" name="Flowchart: Decision 86"/>
          <p:cNvSpPr/>
          <p:nvPr/>
        </p:nvSpPr>
        <p:spPr>
          <a:xfrm>
            <a:off x="5076074" y="2709061"/>
            <a:ext cx="2131740" cy="2131740"/>
          </a:xfrm>
          <a:prstGeom prst="flowChartDecision">
            <a:avLst/>
          </a:prstGeom>
          <a:solidFill>
            <a:srgbClr val="0070C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8" name="组合 97"/>
          <p:cNvGrpSpPr/>
          <p:nvPr/>
        </p:nvGrpSpPr>
        <p:grpSpPr>
          <a:xfrm>
            <a:off x="5076074" y="2868337"/>
            <a:ext cx="2131740" cy="2131740"/>
            <a:chOff x="3993114" y="2122799"/>
            <a:chExt cx="1375279" cy="1375279"/>
          </a:xfrm>
        </p:grpSpPr>
        <p:sp>
          <p:nvSpPr>
            <p:cNvPr id="99" name="Flowchart: Decision 87"/>
            <p:cNvSpPr/>
            <p:nvPr/>
          </p:nvSpPr>
          <p:spPr>
            <a:xfrm>
              <a:off x="3993114" y="2122799"/>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0" name="Group 82"/>
            <p:cNvGrpSpPr/>
            <p:nvPr/>
          </p:nvGrpSpPr>
          <p:grpSpPr>
            <a:xfrm>
              <a:off x="4497178" y="2626549"/>
              <a:ext cx="367150" cy="367150"/>
              <a:chOff x="4439444" y="2582069"/>
              <a:chExt cx="464344" cy="464344"/>
            </a:xfrm>
            <a:solidFill>
              <a:schemeClr val="accent4"/>
            </a:solidFill>
          </p:grpSpPr>
          <p:sp>
            <p:nvSpPr>
              <p:cNvPr id="101"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rgbClr val="0070C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02"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03"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104" name="Flowchart: Decision 106"/>
          <p:cNvSpPr/>
          <p:nvPr/>
        </p:nvSpPr>
        <p:spPr>
          <a:xfrm>
            <a:off x="8440755" y="2709061"/>
            <a:ext cx="2131740" cy="2131740"/>
          </a:xfrm>
          <a:prstGeom prst="flowChartDecision">
            <a:avLst/>
          </a:prstGeom>
          <a:solidFill>
            <a:srgbClr val="0070C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5" name="组合 104"/>
          <p:cNvGrpSpPr/>
          <p:nvPr/>
        </p:nvGrpSpPr>
        <p:grpSpPr>
          <a:xfrm>
            <a:off x="8440755" y="2863624"/>
            <a:ext cx="2131740" cy="2131740"/>
            <a:chOff x="6869129" y="2118086"/>
            <a:chExt cx="1375279" cy="1375279"/>
          </a:xfrm>
        </p:grpSpPr>
        <p:sp>
          <p:nvSpPr>
            <p:cNvPr id="106" name="Flowchart: Decision 107"/>
            <p:cNvSpPr/>
            <p:nvPr/>
          </p:nvSpPr>
          <p:spPr>
            <a:xfrm>
              <a:off x="6869129" y="2118086"/>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7" name="Group 102"/>
            <p:cNvGrpSpPr/>
            <p:nvPr/>
          </p:nvGrpSpPr>
          <p:grpSpPr>
            <a:xfrm>
              <a:off x="7402716" y="2605605"/>
              <a:ext cx="303429" cy="333773"/>
              <a:chOff x="4439444" y="1652588"/>
              <a:chExt cx="464344" cy="464344"/>
            </a:xfrm>
            <a:solidFill>
              <a:schemeClr val="accent3"/>
            </a:solidFill>
          </p:grpSpPr>
          <p:sp>
            <p:nvSpPr>
              <p:cNvPr id="108"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09"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rgbClr val="0070C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10"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113" name="TextBox 112"/>
          <p:cNvSpPr txBox="1"/>
          <p:nvPr/>
        </p:nvSpPr>
        <p:spPr>
          <a:xfrm>
            <a:off x="3725847" y="5423705"/>
            <a:ext cx="1955973" cy="261610"/>
          </a:xfrm>
          <a:prstGeom prst="rect">
            <a:avLst/>
          </a:prstGeom>
          <a:noFill/>
        </p:spPr>
        <p:txBody>
          <a:bodyPr wrap="square" rtlCol="0">
            <a:spAutoFit/>
          </a:bodyPr>
          <a:lstStyle/>
          <a:p>
            <a:r>
              <a:rPr lang="zh-CN" altLang="en-US" sz="11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1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4" name="TextBox 113"/>
          <p:cNvSpPr txBox="1"/>
          <p:nvPr/>
        </p:nvSpPr>
        <p:spPr>
          <a:xfrm>
            <a:off x="3691587" y="5731482"/>
            <a:ext cx="2248838" cy="600164"/>
          </a:xfrm>
          <a:prstGeom prst="rect">
            <a:avLst/>
          </a:prstGeom>
          <a:noFill/>
        </p:spPr>
        <p:txBody>
          <a:bodyPr wrap="square" rtlCol="0">
            <a:spAutoFit/>
          </a:bodyPr>
          <a:lstStyle/>
          <a:p>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1902719" y="1729682"/>
            <a:ext cx="1955973" cy="261610"/>
          </a:xfrm>
          <a:prstGeom prst="rect">
            <a:avLst/>
          </a:prstGeom>
          <a:noFill/>
        </p:spPr>
        <p:txBody>
          <a:bodyPr wrap="square" rtlCol="0">
            <a:spAutoFit/>
          </a:bodyPr>
          <a:lstStyle/>
          <a:p>
            <a:r>
              <a:rPr lang="zh-CN" altLang="en-US" sz="11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1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1868459" y="2037459"/>
            <a:ext cx="2357454" cy="430887"/>
          </a:xfrm>
          <a:prstGeom prst="rect">
            <a:avLst/>
          </a:prstGeom>
          <a:noFill/>
        </p:spPr>
        <p:txBody>
          <a:bodyPr wrap="square" rtlCol="0">
            <a:spAutoFit/>
          </a:bodyPr>
          <a:lstStyle/>
          <a:p>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5" name="TextBox 64"/>
          <p:cNvSpPr txBox="1"/>
          <p:nvPr/>
        </p:nvSpPr>
        <p:spPr>
          <a:xfrm>
            <a:off x="5226045" y="1685917"/>
            <a:ext cx="1955973" cy="261610"/>
          </a:xfrm>
          <a:prstGeom prst="rect">
            <a:avLst/>
          </a:prstGeom>
          <a:noFill/>
        </p:spPr>
        <p:txBody>
          <a:bodyPr wrap="square" rtlCol="0">
            <a:spAutoFit/>
          </a:bodyPr>
          <a:lstStyle/>
          <a:p>
            <a:r>
              <a:rPr lang="zh-CN" altLang="en-US" sz="11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1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5191785" y="1966021"/>
            <a:ext cx="2320276" cy="430887"/>
          </a:xfrm>
          <a:prstGeom prst="rect">
            <a:avLst/>
          </a:prstGeom>
          <a:noFill/>
        </p:spPr>
        <p:txBody>
          <a:bodyPr wrap="square" rtlCol="0">
            <a:spAutoFit/>
          </a:bodyPr>
          <a:lstStyle/>
          <a:p>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8775926" y="1658244"/>
            <a:ext cx="1955973" cy="261610"/>
          </a:xfrm>
          <a:prstGeom prst="rect">
            <a:avLst/>
          </a:prstGeom>
          <a:noFill/>
        </p:spPr>
        <p:txBody>
          <a:bodyPr wrap="square" rtlCol="0">
            <a:spAutoFit/>
          </a:bodyPr>
          <a:lstStyle/>
          <a:p>
            <a:r>
              <a:rPr lang="zh-CN" altLang="en-US" sz="11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1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8" name="TextBox 67"/>
          <p:cNvSpPr txBox="1"/>
          <p:nvPr/>
        </p:nvSpPr>
        <p:spPr>
          <a:xfrm>
            <a:off x="8741666" y="1966021"/>
            <a:ext cx="2342295" cy="430887"/>
          </a:xfrm>
          <a:prstGeom prst="rect">
            <a:avLst/>
          </a:prstGeom>
          <a:noFill/>
        </p:spPr>
        <p:txBody>
          <a:bodyPr wrap="square" rtlCol="0">
            <a:spAutoFit/>
          </a:bodyPr>
          <a:lstStyle/>
          <a:p>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6984848" y="5364125"/>
            <a:ext cx="1955973" cy="261610"/>
          </a:xfrm>
          <a:prstGeom prst="rect">
            <a:avLst/>
          </a:prstGeom>
          <a:noFill/>
        </p:spPr>
        <p:txBody>
          <a:bodyPr wrap="square" rtlCol="0">
            <a:spAutoFit/>
          </a:bodyPr>
          <a:lstStyle/>
          <a:p>
            <a:r>
              <a:rPr lang="zh-CN" altLang="en-US" sz="11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1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6884278" y="5671902"/>
            <a:ext cx="2413733" cy="430887"/>
          </a:xfrm>
          <a:prstGeom prst="rect">
            <a:avLst/>
          </a:prstGeom>
          <a:noFill/>
        </p:spPr>
        <p:txBody>
          <a:bodyPr wrap="square" rtlCol="0">
            <a:spAutoFit/>
          </a:bodyPr>
          <a:lstStyle/>
          <a:p>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
                                        <p:tgtEl>
                                          <p:spTgt spid="29"/>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92"/>
                                        </p:tgtEl>
                                        <p:attrNameLst>
                                          <p:attrName>style.visibility</p:attrName>
                                        </p:attrNameLst>
                                      </p:cBhvr>
                                      <p:to>
                                        <p:strVal val="visible"/>
                                      </p:to>
                                    </p:set>
                                    <p:anim calcmode="lin" valueType="num">
                                      <p:cBhvr additive="base">
                                        <p:cTn id="11" dur="500" fill="hold"/>
                                        <p:tgtEl>
                                          <p:spTgt spid="92"/>
                                        </p:tgtEl>
                                        <p:attrNameLst>
                                          <p:attrName>ppt_x</p:attrName>
                                        </p:attrNameLst>
                                      </p:cBhvr>
                                      <p:tavLst>
                                        <p:tav tm="0">
                                          <p:val>
                                            <p:strVal val="#ppt_x"/>
                                          </p:val>
                                        </p:tav>
                                        <p:tav tm="100000">
                                          <p:val>
                                            <p:strVal val="#ppt_x"/>
                                          </p:val>
                                        </p:tav>
                                      </p:tavLst>
                                    </p:anim>
                                    <p:anim calcmode="lin" valueType="num">
                                      <p:cBhvr additive="base">
                                        <p:cTn id="12" dur="500" fill="hold"/>
                                        <p:tgtEl>
                                          <p:spTgt spid="92"/>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250"/>
                                  </p:stCondLst>
                                  <p:childTnLst>
                                    <p:set>
                                      <p:cBhvr>
                                        <p:cTn id="14" dur="1" fill="hold">
                                          <p:stCondLst>
                                            <p:cond delay="0"/>
                                          </p:stCondLst>
                                        </p:cTn>
                                        <p:tgtEl>
                                          <p:spTgt spid="86"/>
                                        </p:tgtEl>
                                        <p:attrNameLst>
                                          <p:attrName>style.visibility</p:attrName>
                                        </p:attrNameLst>
                                      </p:cBhvr>
                                      <p:to>
                                        <p:strVal val="visible"/>
                                      </p:to>
                                    </p:set>
                                    <p:anim calcmode="lin" valueType="num">
                                      <p:cBhvr additive="base">
                                        <p:cTn id="15" dur="500" fill="hold"/>
                                        <p:tgtEl>
                                          <p:spTgt spid="86"/>
                                        </p:tgtEl>
                                        <p:attrNameLst>
                                          <p:attrName>ppt_x</p:attrName>
                                        </p:attrNameLst>
                                      </p:cBhvr>
                                      <p:tavLst>
                                        <p:tav tm="0">
                                          <p:val>
                                            <p:strVal val="#ppt_x"/>
                                          </p:val>
                                        </p:tav>
                                        <p:tav tm="100000">
                                          <p:val>
                                            <p:strVal val="#ppt_x"/>
                                          </p:val>
                                        </p:tav>
                                      </p:tavLst>
                                    </p:anim>
                                    <p:anim calcmode="lin" valueType="num">
                                      <p:cBhvr additive="base">
                                        <p:cTn id="16" dur="500" fill="hold"/>
                                        <p:tgtEl>
                                          <p:spTgt spid="86"/>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500"/>
                                  </p:stCondLst>
                                  <p:childTnLst>
                                    <p:set>
                                      <p:cBhvr>
                                        <p:cTn id="18" dur="1" fill="hold">
                                          <p:stCondLst>
                                            <p:cond delay="0"/>
                                          </p:stCondLst>
                                        </p:cTn>
                                        <p:tgtEl>
                                          <p:spTgt spid="98"/>
                                        </p:tgtEl>
                                        <p:attrNameLst>
                                          <p:attrName>style.visibility</p:attrName>
                                        </p:attrNameLst>
                                      </p:cBhvr>
                                      <p:to>
                                        <p:strVal val="visible"/>
                                      </p:to>
                                    </p:set>
                                    <p:anim calcmode="lin" valueType="num">
                                      <p:cBhvr additive="base">
                                        <p:cTn id="19" dur="500" fill="hold"/>
                                        <p:tgtEl>
                                          <p:spTgt spid="98"/>
                                        </p:tgtEl>
                                        <p:attrNameLst>
                                          <p:attrName>ppt_x</p:attrName>
                                        </p:attrNameLst>
                                      </p:cBhvr>
                                      <p:tavLst>
                                        <p:tav tm="0">
                                          <p:val>
                                            <p:strVal val="#ppt_x"/>
                                          </p:val>
                                        </p:tav>
                                        <p:tav tm="100000">
                                          <p:val>
                                            <p:strVal val="#ppt_x"/>
                                          </p:val>
                                        </p:tav>
                                      </p:tavLst>
                                    </p:anim>
                                    <p:anim calcmode="lin" valueType="num">
                                      <p:cBhvr additive="base">
                                        <p:cTn id="20" dur="500" fill="hold"/>
                                        <p:tgtEl>
                                          <p:spTgt spid="98"/>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750"/>
                                  </p:stCondLst>
                                  <p:childTnLst>
                                    <p:set>
                                      <p:cBhvr>
                                        <p:cTn id="22" dur="1" fill="hold">
                                          <p:stCondLst>
                                            <p:cond delay="0"/>
                                          </p:stCondLst>
                                        </p:cTn>
                                        <p:tgtEl>
                                          <p:spTgt spid="73"/>
                                        </p:tgtEl>
                                        <p:attrNameLst>
                                          <p:attrName>style.visibility</p:attrName>
                                        </p:attrNameLst>
                                      </p:cBhvr>
                                      <p:to>
                                        <p:strVal val="visible"/>
                                      </p:to>
                                    </p:set>
                                    <p:anim calcmode="lin" valueType="num">
                                      <p:cBhvr additive="base">
                                        <p:cTn id="23" dur="500" fill="hold"/>
                                        <p:tgtEl>
                                          <p:spTgt spid="73"/>
                                        </p:tgtEl>
                                        <p:attrNameLst>
                                          <p:attrName>ppt_x</p:attrName>
                                        </p:attrNameLst>
                                      </p:cBhvr>
                                      <p:tavLst>
                                        <p:tav tm="0">
                                          <p:val>
                                            <p:strVal val="#ppt_x"/>
                                          </p:val>
                                        </p:tav>
                                        <p:tav tm="100000">
                                          <p:val>
                                            <p:strVal val="#ppt_x"/>
                                          </p:val>
                                        </p:tav>
                                      </p:tavLst>
                                    </p:anim>
                                    <p:anim calcmode="lin" valueType="num">
                                      <p:cBhvr additive="base">
                                        <p:cTn id="24" dur="500" fill="hold"/>
                                        <p:tgtEl>
                                          <p:spTgt spid="73"/>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1000"/>
                                  </p:stCondLst>
                                  <p:childTnLst>
                                    <p:set>
                                      <p:cBhvr>
                                        <p:cTn id="26" dur="1" fill="hold">
                                          <p:stCondLst>
                                            <p:cond delay="0"/>
                                          </p:stCondLst>
                                        </p:cTn>
                                        <p:tgtEl>
                                          <p:spTgt spid="105"/>
                                        </p:tgtEl>
                                        <p:attrNameLst>
                                          <p:attrName>style.visibility</p:attrName>
                                        </p:attrNameLst>
                                      </p:cBhvr>
                                      <p:to>
                                        <p:strVal val="visible"/>
                                      </p:to>
                                    </p:set>
                                    <p:anim calcmode="lin" valueType="num">
                                      <p:cBhvr additive="base">
                                        <p:cTn id="27" dur="500" fill="hold"/>
                                        <p:tgtEl>
                                          <p:spTgt spid="105"/>
                                        </p:tgtEl>
                                        <p:attrNameLst>
                                          <p:attrName>ppt_x</p:attrName>
                                        </p:attrNameLst>
                                      </p:cBhvr>
                                      <p:tavLst>
                                        <p:tav tm="0">
                                          <p:val>
                                            <p:strVal val="#ppt_x"/>
                                          </p:val>
                                        </p:tav>
                                        <p:tav tm="100000">
                                          <p:val>
                                            <p:strVal val="#ppt_x"/>
                                          </p:val>
                                        </p:tav>
                                      </p:tavLst>
                                    </p:anim>
                                    <p:anim calcmode="lin" valueType="num">
                                      <p:cBhvr additive="base">
                                        <p:cTn id="28" dur="500" fill="hold"/>
                                        <p:tgtEl>
                                          <p:spTgt spid="105"/>
                                        </p:tgtEl>
                                        <p:attrNameLst>
                                          <p:attrName>ppt_y</p:attrName>
                                        </p:attrNameLst>
                                      </p:cBhvr>
                                      <p:tavLst>
                                        <p:tav tm="0">
                                          <p:val>
                                            <p:strVal val="0-#ppt_h/2"/>
                                          </p:val>
                                        </p:tav>
                                        <p:tav tm="100000">
                                          <p:val>
                                            <p:strVal val="#ppt_y"/>
                                          </p:val>
                                        </p:tav>
                                      </p:tavLst>
                                    </p:anim>
                                  </p:childTnLst>
                                </p:cTn>
                              </p:par>
                            </p:childTnLst>
                          </p:cTn>
                        </p:par>
                        <p:par>
                          <p:cTn id="29" fill="hold">
                            <p:stCondLst>
                              <p:cond delay="1000"/>
                            </p:stCondLst>
                            <p:childTnLst>
                              <p:par>
                                <p:cTn id="30" presetID="10" presetClass="entr" presetSubtype="0" fill="hold" grpId="1" nodeType="afterEffect">
                                  <p:stCondLst>
                                    <p:cond delay="0"/>
                                  </p:stCondLst>
                                  <p:childTnLst>
                                    <p:set>
                                      <p:cBhvr>
                                        <p:cTn id="31" dur="1" fill="hold">
                                          <p:stCondLst>
                                            <p:cond delay="0"/>
                                          </p:stCondLst>
                                        </p:cTn>
                                        <p:tgtEl>
                                          <p:spTgt spid="91"/>
                                        </p:tgtEl>
                                        <p:attrNameLst>
                                          <p:attrName>style.visibility</p:attrName>
                                        </p:attrNameLst>
                                      </p:cBhvr>
                                      <p:to>
                                        <p:strVal val="visible"/>
                                      </p:to>
                                    </p:set>
                                    <p:animEffect transition="in" filter="fade">
                                      <p:cBhvr>
                                        <p:cTn id="32" dur="500"/>
                                        <p:tgtEl>
                                          <p:spTgt spid="91"/>
                                        </p:tgtEl>
                                      </p:cBhvr>
                                    </p:animEffect>
                                  </p:childTnLst>
                                </p:cTn>
                              </p:par>
                              <p:par>
                                <p:cTn id="33" presetID="64" presetClass="path" presetSubtype="0" accel="50000" decel="50000" fill="hold" grpId="0" nodeType="withEffect">
                                  <p:stCondLst>
                                    <p:cond delay="0"/>
                                  </p:stCondLst>
                                  <p:childTnLst>
                                    <p:animMotion origin="layout" path="M -3.05556E-6 0.03612 L -3.05556E-6 -4.19753E-6 " pathEditMode="relative" rAng="0" ptsTypes="AA">
                                      <p:cBhvr>
                                        <p:cTn id="34" dur="750" fill="hold"/>
                                        <p:tgtEl>
                                          <p:spTgt spid="91"/>
                                        </p:tgtEl>
                                        <p:attrNameLst>
                                          <p:attrName>ppt_x</p:attrName>
                                          <p:attrName>ppt_y</p:attrName>
                                        </p:attrNameLst>
                                      </p:cBhvr>
                                      <p:rCtr x="0" y="-1821"/>
                                    </p:animMotion>
                                  </p:childTnLst>
                                </p:cTn>
                              </p:par>
                            </p:childTnLst>
                          </p:cTn>
                        </p:par>
                        <p:par>
                          <p:cTn id="35" fill="hold">
                            <p:stCondLst>
                              <p:cond delay="1500"/>
                            </p:stCondLst>
                            <p:childTnLst>
                              <p:par>
                                <p:cTn id="36" presetID="10" presetClass="entr" presetSubtype="0" fill="hold" grpId="0" nodeType="after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fade">
                                      <p:cBhvr>
                                        <p:cTn id="38" dur="500"/>
                                        <p:tgtEl>
                                          <p:spTgt spid="6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4"/>
                                        </p:tgtEl>
                                        <p:attrNameLst>
                                          <p:attrName>style.visibility</p:attrName>
                                        </p:attrNameLst>
                                      </p:cBhvr>
                                      <p:to>
                                        <p:strVal val="visible"/>
                                      </p:to>
                                    </p:set>
                                    <p:animEffect transition="in" filter="fade">
                                      <p:cBhvr>
                                        <p:cTn id="41" dur="500"/>
                                        <p:tgtEl>
                                          <p:spTgt spid="64"/>
                                        </p:tgtEl>
                                      </p:cBhvr>
                                    </p:animEffect>
                                  </p:childTnLst>
                                </p:cTn>
                              </p:par>
                            </p:childTnLst>
                          </p:cTn>
                        </p:par>
                        <p:par>
                          <p:cTn id="42" fill="hold">
                            <p:stCondLst>
                              <p:cond delay="2000"/>
                            </p:stCondLst>
                            <p:childTnLst>
                              <p:par>
                                <p:cTn id="43" presetID="10" presetClass="entr" presetSubtype="0" fill="hold" grpId="0" nodeType="afterEffect">
                                  <p:stCondLst>
                                    <p:cond delay="0"/>
                                  </p:stCondLst>
                                  <p:childTnLst>
                                    <p:set>
                                      <p:cBhvr>
                                        <p:cTn id="44" dur="1" fill="hold">
                                          <p:stCondLst>
                                            <p:cond delay="0"/>
                                          </p:stCondLst>
                                        </p:cTn>
                                        <p:tgtEl>
                                          <p:spTgt spid="85"/>
                                        </p:tgtEl>
                                        <p:attrNameLst>
                                          <p:attrName>style.visibility</p:attrName>
                                        </p:attrNameLst>
                                      </p:cBhvr>
                                      <p:to>
                                        <p:strVal val="visible"/>
                                      </p:to>
                                    </p:set>
                                    <p:animEffect transition="in" filter="fade">
                                      <p:cBhvr>
                                        <p:cTn id="45" dur="500"/>
                                        <p:tgtEl>
                                          <p:spTgt spid="85"/>
                                        </p:tgtEl>
                                      </p:cBhvr>
                                    </p:animEffect>
                                  </p:childTnLst>
                                </p:cTn>
                              </p:par>
                              <p:par>
                                <p:cTn id="46" presetID="64" presetClass="path" presetSubtype="0" accel="50000" decel="50000" fill="hold" grpId="1" nodeType="withEffect">
                                  <p:stCondLst>
                                    <p:cond delay="0"/>
                                  </p:stCondLst>
                                  <p:childTnLst>
                                    <p:animMotion origin="layout" path="M 5.55556E-7 -0.02778 L 5.55556E-7 0.00031 " pathEditMode="relative" rAng="0" ptsTypes="AA">
                                      <p:cBhvr>
                                        <p:cTn id="47" dur="750" fill="hold"/>
                                        <p:tgtEl>
                                          <p:spTgt spid="85"/>
                                        </p:tgtEl>
                                        <p:attrNameLst>
                                          <p:attrName>ppt_x</p:attrName>
                                          <p:attrName>ppt_y</p:attrName>
                                        </p:attrNameLst>
                                      </p:cBhvr>
                                      <p:rCtr x="0" y="1389"/>
                                    </p:animMotion>
                                  </p:childTnLst>
                                </p:cTn>
                              </p:par>
                            </p:childTnLst>
                          </p:cTn>
                        </p:par>
                        <p:par>
                          <p:cTn id="48" fill="hold">
                            <p:stCondLst>
                              <p:cond delay="2500"/>
                            </p:stCondLst>
                            <p:childTnLst>
                              <p:par>
                                <p:cTn id="49" presetID="10" presetClass="entr" presetSubtype="0" fill="hold" grpId="0" nodeType="afterEffect">
                                  <p:stCondLst>
                                    <p:cond delay="0"/>
                                  </p:stCondLst>
                                  <p:childTnLst>
                                    <p:set>
                                      <p:cBhvr>
                                        <p:cTn id="50" dur="1" fill="hold">
                                          <p:stCondLst>
                                            <p:cond delay="0"/>
                                          </p:stCondLst>
                                        </p:cTn>
                                        <p:tgtEl>
                                          <p:spTgt spid="113"/>
                                        </p:tgtEl>
                                        <p:attrNameLst>
                                          <p:attrName>style.visibility</p:attrName>
                                        </p:attrNameLst>
                                      </p:cBhvr>
                                      <p:to>
                                        <p:strVal val="visible"/>
                                      </p:to>
                                    </p:set>
                                    <p:animEffect transition="in" filter="fade">
                                      <p:cBhvr>
                                        <p:cTn id="51" dur="500"/>
                                        <p:tgtEl>
                                          <p:spTgt spid="11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14"/>
                                        </p:tgtEl>
                                        <p:attrNameLst>
                                          <p:attrName>style.visibility</p:attrName>
                                        </p:attrNameLst>
                                      </p:cBhvr>
                                      <p:to>
                                        <p:strVal val="visible"/>
                                      </p:to>
                                    </p:set>
                                    <p:animEffect transition="in" filter="fade">
                                      <p:cBhvr>
                                        <p:cTn id="54" dur="500"/>
                                        <p:tgtEl>
                                          <p:spTgt spid="114"/>
                                        </p:tgtEl>
                                      </p:cBhvr>
                                    </p:animEffect>
                                  </p:childTnLst>
                                </p:cTn>
                              </p:par>
                            </p:childTnLst>
                          </p:cTn>
                        </p:par>
                        <p:par>
                          <p:cTn id="55" fill="hold">
                            <p:stCondLst>
                              <p:cond delay="3000"/>
                            </p:stCondLst>
                            <p:childTnLst>
                              <p:par>
                                <p:cTn id="56" presetID="10" presetClass="entr" presetSubtype="0" fill="hold" grpId="0" nodeType="afterEffect">
                                  <p:stCondLst>
                                    <p:cond delay="0"/>
                                  </p:stCondLst>
                                  <p:childTnLst>
                                    <p:set>
                                      <p:cBhvr>
                                        <p:cTn id="57" dur="1" fill="hold">
                                          <p:stCondLst>
                                            <p:cond delay="0"/>
                                          </p:stCondLst>
                                        </p:cTn>
                                        <p:tgtEl>
                                          <p:spTgt spid="97"/>
                                        </p:tgtEl>
                                        <p:attrNameLst>
                                          <p:attrName>style.visibility</p:attrName>
                                        </p:attrNameLst>
                                      </p:cBhvr>
                                      <p:to>
                                        <p:strVal val="visible"/>
                                      </p:to>
                                    </p:set>
                                    <p:animEffect transition="in" filter="fade">
                                      <p:cBhvr>
                                        <p:cTn id="58" dur="500"/>
                                        <p:tgtEl>
                                          <p:spTgt spid="97"/>
                                        </p:tgtEl>
                                      </p:cBhvr>
                                    </p:animEffect>
                                  </p:childTnLst>
                                </p:cTn>
                              </p:par>
                              <p:par>
                                <p:cTn id="59" presetID="64" presetClass="path" presetSubtype="0" accel="50000" decel="50000" fill="hold" grpId="1" nodeType="withEffect">
                                  <p:stCondLst>
                                    <p:cond delay="0"/>
                                  </p:stCondLst>
                                  <p:childTnLst>
                                    <p:animMotion origin="layout" path="M -3.05556E-6 0.03612 L -3.05556E-6 -4.19753E-6 " pathEditMode="relative" rAng="0" ptsTypes="AA">
                                      <p:cBhvr>
                                        <p:cTn id="60" dur="750" fill="hold"/>
                                        <p:tgtEl>
                                          <p:spTgt spid="97"/>
                                        </p:tgtEl>
                                        <p:attrNameLst>
                                          <p:attrName>ppt_x</p:attrName>
                                          <p:attrName>ppt_y</p:attrName>
                                        </p:attrNameLst>
                                      </p:cBhvr>
                                      <p:rCtr x="0" y="-1821"/>
                                    </p:animMotion>
                                  </p:childTnLst>
                                </p:cTn>
                              </p:par>
                            </p:childTnLst>
                          </p:cTn>
                        </p:par>
                        <p:par>
                          <p:cTn id="61" fill="hold">
                            <p:stCondLst>
                              <p:cond delay="3500"/>
                            </p:stCondLst>
                            <p:childTnLst>
                              <p:par>
                                <p:cTn id="62" presetID="10" presetClass="entr" presetSubtype="0" fill="hold" grpId="0" nodeType="afterEffect">
                                  <p:stCondLst>
                                    <p:cond delay="0"/>
                                  </p:stCondLst>
                                  <p:childTnLst>
                                    <p:set>
                                      <p:cBhvr>
                                        <p:cTn id="63" dur="1" fill="hold">
                                          <p:stCondLst>
                                            <p:cond delay="0"/>
                                          </p:stCondLst>
                                        </p:cTn>
                                        <p:tgtEl>
                                          <p:spTgt spid="65"/>
                                        </p:tgtEl>
                                        <p:attrNameLst>
                                          <p:attrName>style.visibility</p:attrName>
                                        </p:attrNameLst>
                                      </p:cBhvr>
                                      <p:to>
                                        <p:strVal val="visible"/>
                                      </p:to>
                                    </p:set>
                                    <p:animEffect transition="in" filter="fade">
                                      <p:cBhvr>
                                        <p:cTn id="64" dur="500"/>
                                        <p:tgtEl>
                                          <p:spTgt spid="65"/>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66"/>
                                        </p:tgtEl>
                                        <p:attrNameLst>
                                          <p:attrName>style.visibility</p:attrName>
                                        </p:attrNameLst>
                                      </p:cBhvr>
                                      <p:to>
                                        <p:strVal val="visible"/>
                                      </p:to>
                                    </p:set>
                                    <p:animEffect transition="in" filter="fade">
                                      <p:cBhvr>
                                        <p:cTn id="67" dur="500"/>
                                        <p:tgtEl>
                                          <p:spTgt spid="66"/>
                                        </p:tgtEl>
                                      </p:cBhvr>
                                    </p:animEffect>
                                  </p:childTnLst>
                                </p:cTn>
                              </p:par>
                            </p:childTnLst>
                          </p:cTn>
                        </p:par>
                        <p:par>
                          <p:cTn id="68" fill="hold">
                            <p:stCondLst>
                              <p:cond delay="4000"/>
                            </p:stCondLst>
                            <p:childTnLst>
                              <p:par>
                                <p:cTn id="69" presetID="10" presetClass="entr" presetSubtype="0" fill="hold" grpId="0" nodeType="afterEffect">
                                  <p:stCondLst>
                                    <p:cond delay="0"/>
                                  </p:stCondLst>
                                  <p:childTnLst>
                                    <p:set>
                                      <p:cBhvr>
                                        <p:cTn id="70" dur="1" fill="hold">
                                          <p:stCondLst>
                                            <p:cond delay="0"/>
                                          </p:stCondLst>
                                        </p:cTn>
                                        <p:tgtEl>
                                          <p:spTgt spid="72"/>
                                        </p:tgtEl>
                                        <p:attrNameLst>
                                          <p:attrName>style.visibility</p:attrName>
                                        </p:attrNameLst>
                                      </p:cBhvr>
                                      <p:to>
                                        <p:strVal val="visible"/>
                                      </p:to>
                                    </p:set>
                                    <p:animEffect transition="in" filter="fade">
                                      <p:cBhvr>
                                        <p:cTn id="71" dur="500"/>
                                        <p:tgtEl>
                                          <p:spTgt spid="72"/>
                                        </p:tgtEl>
                                      </p:cBhvr>
                                    </p:animEffect>
                                  </p:childTnLst>
                                </p:cTn>
                              </p:par>
                              <p:par>
                                <p:cTn id="72" presetID="64" presetClass="path" presetSubtype="0" accel="50000" decel="50000" fill="hold" grpId="1" nodeType="withEffect">
                                  <p:stCondLst>
                                    <p:cond delay="0"/>
                                  </p:stCondLst>
                                  <p:childTnLst>
                                    <p:animMotion origin="layout" path="M 5.55556E-7 -0.02778 L 5.55556E-7 0.00031 " pathEditMode="relative" rAng="0" ptsTypes="AA">
                                      <p:cBhvr>
                                        <p:cTn id="73" dur="750" fill="hold"/>
                                        <p:tgtEl>
                                          <p:spTgt spid="72"/>
                                        </p:tgtEl>
                                        <p:attrNameLst>
                                          <p:attrName>ppt_x</p:attrName>
                                          <p:attrName>ppt_y</p:attrName>
                                        </p:attrNameLst>
                                      </p:cBhvr>
                                      <p:rCtr x="0" y="1389"/>
                                    </p:animMotion>
                                  </p:childTnLst>
                                </p:cTn>
                              </p:par>
                            </p:childTnLst>
                          </p:cTn>
                        </p:par>
                        <p:par>
                          <p:cTn id="74" fill="hold">
                            <p:stCondLst>
                              <p:cond delay="4500"/>
                            </p:stCondLst>
                            <p:childTnLst>
                              <p:par>
                                <p:cTn id="75" presetID="10" presetClass="entr" presetSubtype="0" fill="hold" grpId="0" nodeType="afterEffect">
                                  <p:stCondLst>
                                    <p:cond delay="0"/>
                                  </p:stCondLst>
                                  <p:childTnLst>
                                    <p:set>
                                      <p:cBhvr>
                                        <p:cTn id="76" dur="1" fill="hold">
                                          <p:stCondLst>
                                            <p:cond delay="0"/>
                                          </p:stCondLst>
                                        </p:cTn>
                                        <p:tgtEl>
                                          <p:spTgt spid="69"/>
                                        </p:tgtEl>
                                        <p:attrNameLst>
                                          <p:attrName>style.visibility</p:attrName>
                                        </p:attrNameLst>
                                      </p:cBhvr>
                                      <p:to>
                                        <p:strVal val="visible"/>
                                      </p:to>
                                    </p:set>
                                    <p:animEffect transition="in" filter="fade">
                                      <p:cBhvr>
                                        <p:cTn id="77" dur="500"/>
                                        <p:tgtEl>
                                          <p:spTgt spid="69"/>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70"/>
                                        </p:tgtEl>
                                        <p:attrNameLst>
                                          <p:attrName>style.visibility</p:attrName>
                                        </p:attrNameLst>
                                      </p:cBhvr>
                                      <p:to>
                                        <p:strVal val="visible"/>
                                      </p:to>
                                    </p:set>
                                    <p:animEffect transition="in" filter="fade">
                                      <p:cBhvr>
                                        <p:cTn id="80" dur="500"/>
                                        <p:tgtEl>
                                          <p:spTgt spid="70"/>
                                        </p:tgtEl>
                                      </p:cBhvr>
                                    </p:animEffect>
                                  </p:childTnLst>
                                </p:cTn>
                              </p:par>
                            </p:childTnLst>
                          </p:cTn>
                        </p:par>
                        <p:par>
                          <p:cTn id="81" fill="hold">
                            <p:stCondLst>
                              <p:cond delay="5000"/>
                            </p:stCondLst>
                            <p:childTnLst>
                              <p:par>
                                <p:cTn id="82" presetID="10" presetClass="entr" presetSubtype="0" fill="hold" grpId="0" nodeType="afterEffect">
                                  <p:stCondLst>
                                    <p:cond delay="0"/>
                                  </p:stCondLst>
                                  <p:childTnLst>
                                    <p:set>
                                      <p:cBhvr>
                                        <p:cTn id="83" dur="1" fill="hold">
                                          <p:stCondLst>
                                            <p:cond delay="0"/>
                                          </p:stCondLst>
                                        </p:cTn>
                                        <p:tgtEl>
                                          <p:spTgt spid="104"/>
                                        </p:tgtEl>
                                        <p:attrNameLst>
                                          <p:attrName>style.visibility</p:attrName>
                                        </p:attrNameLst>
                                      </p:cBhvr>
                                      <p:to>
                                        <p:strVal val="visible"/>
                                      </p:to>
                                    </p:set>
                                    <p:animEffect transition="in" filter="fade">
                                      <p:cBhvr>
                                        <p:cTn id="84" dur="500"/>
                                        <p:tgtEl>
                                          <p:spTgt spid="104"/>
                                        </p:tgtEl>
                                      </p:cBhvr>
                                    </p:animEffect>
                                  </p:childTnLst>
                                </p:cTn>
                              </p:par>
                              <p:par>
                                <p:cTn id="85" presetID="64" presetClass="path" presetSubtype="0" accel="50000" decel="50000" fill="hold" grpId="1" nodeType="withEffect">
                                  <p:stCondLst>
                                    <p:cond delay="0"/>
                                  </p:stCondLst>
                                  <p:childTnLst>
                                    <p:animMotion origin="layout" path="M -3.05556E-6 0.03612 L -3.05556E-6 -4.19753E-6 " pathEditMode="relative" rAng="0" ptsTypes="AA">
                                      <p:cBhvr>
                                        <p:cTn id="86" dur="750" fill="hold"/>
                                        <p:tgtEl>
                                          <p:spTgt spid="104"/>
                                        </p:tgtEl>
                                        <p:attrNameLst>
                                          <p:attrName>ppt_x</p:attrName>
                                          <p:attrName>ppt_y</p:attrName>
                                        </p:attrNameLst>
                                      </p:cBhvr>
                                      <p:rCtr x="0" y="-1821"/>
                                    </p:animMotion>
                                  </p:childTnLst>
                                </p:cTn>
                              </p:par>
                            </p:childTnLst>
                          </p:cTn>
                        </p:par>
                        <p:par>
                          <p:cTn id="87" fill="hold">
                            <p:stCondLst>
                              <p:cond delay="5500"/>
                            </p:stCondLst>
                            <p:childTnLst>
                              <p:par>
                                <p:cTn id="88" presetID="10" presetClass="entr" presetSubtype="0" fill="hold" grpId="0" nodeType="afterEffect">
                                  <p:stCondLst>
                                    <p:cond delay="0"/>
                                  </p:stCondLst>
                                  <p:childTnLst>
                                    <p:set>
                                      <p:cBhvr>
                                        <p:cTn id="89" dur="1" fill="hold">
                                          <p:stCondLst>
                                            <p:cond delay="0"/>
                                          </p:stCondLst>
                                        </p:cTn>
                                        <p:tgtEl>
                                          <p:spTgt spid="67"/>
                                        </p:tgtEl>
                                        <p:attrNameLst>
                                          <p:attrName>style.visibility</p:attrName>
                                        </p:attrNameLst>
                                      </p:cBhvr>
                                      <p:to>
                                        <p:strVal val="visible"/>
                                      </p:to>
                                    </p:set>
                                    <p:animEffect transition="in" filter="fade">
                                      <p:cBhvr>
                                        <p:cTn id="90" dur="500"/>
                                        <p:tgtEl>
                                          <p:spTgt spid="67"/>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68"/>
                                        </p:tgtEl>
                                        <p:attrNameLst>
                                          <p:attrName>style.visibility</p:attrName>
                                        </p:attrNameLst>
                                      </p:cBhvr>
                                      <p:to>
                                        <p:strVal val="visible"/>
                                      </p:to>
                                    </p:set>
                                    <p:animEffect transition="in" filter="fade">
                                      <p:cBhvr>
                                        <p:cTn id="9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2" grpId="1" animBg="1"/>
      <p:bldP spid="85" grpId="0" animBg="1"/>
      <p:bldP spid="85" grpId="1" animBg="1"/>
      <p:bldP spid="91" grpId="0" animBg="1"/>
      <p:bldP spid="91" grpId="1" animBg="1"/>
      <p:bldP spid="97" grpId="0" animBg="1"/>
      <p:bldP spid="97" grpId="1" animBg="1"/>
      <p:bldP spid="104" grpId="0" animBg="1"/>
      <p:bldP spid="104" grpId="1" animBg="1"/>
      <p:bldP spid="113" grpId="0"/>
      <p:bldP spid="114" grpId="0"/>
      <p:bldP spid="63" grpId="0"/>
      <p:bldP spid="64" grpId="0"/>
      <p:bldP spid="65" grpId="0"/>
      <p:bldP spid="66" grpId="0"/>
      <p:bldP spid="67" grpId="0"/>
      <p:bldP spid="68" grpId="0"/>
      <p:bldP spid="69" grpId="0"/>
      <p:bldP spid="7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a:xfrm>
            <a:off x="1011203" y="208731"/>
            <a:ext cx="553964" cy="558108"/>
            <a:chOff x="304800" y="673100"/>
            <a:chExt cx="4000500" cy="4000500"/>
          </a:xfrm>
          <a:effectLst>
            <a:outerShdw blurRad="444500" dist="254000" dir="8100000" algn="tr" rotWithShape="0">
              <a:prstClr val="black">
                <a:alpha val="24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2" name="椭圆 21"/>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 name="组合 22"/>
          <p:cNvGrpSpPr/>
          <p:nvPr/>
        </p:nvGrpSpPr>
        <p:grpSpPr>
          <a:xfrm>
            <a:off x="796889" y="851674"/>
            <a:ext cx="357190" cy="359864"/>
            <a:chOff x="304800" y="673100"/>
            <a:chExt cx="4000500" cy="4000500"/>
          </a:xfrm>
          <a:effectLst>
            <a:outerShdw blurRad="444500" dist="254000" dir="8100000" algn="tr" rotWithShape="0">
              <a:prstClr val="black">
                <a:alpha val="24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5" name="椭圆 24"/>
            <p:cNvSpPr/>
            <p:nvPr/>
          </p:nvSpPr>
          <p:spPr>
            <a:xfrm>
              <a:off x="392109" y="760409"/>
              <a:ext cx="3825870" cy="382587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 name="组合 25"/>
          <p:cNvGrpSpPr/>
          <p:nvPr/>
        </p:nvGrpSpPr>
        <p:grpSpPr>
          <a:xfrm>
            <a:off x="-203243" y="-230052"/>
            <a:ext cx="1357322" cy="1367477"/>
            <a:chOff x="304800" y="673100"/>
            <a:chExt cx="4000500" cy="4000500"/>
          </a:xfrm>
          <a:effectLst>
            <a:outerShdw blurRad="444500" dist="254000" dir="8100000" algn="tr" rotWithShape="0">
              <a:prstClr val="black">
                <a:alpha val="24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392100" y="760400"/>
              <a:ext cx="3825879" cy="382587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29" name="直接连接符 28"/>
          <p:cNvCxnSpPr/>
          <p:nvPr/>
        </p:nvCxnSpPr>
        <p:spPr>
          <a:xfrm>
            <a:off x="1797021" y="827749"/>
            <a:ext cx="8286808" cy="23924"/>
          </a:xfrm>
          <a:prstGeom prst="line">
            <a:avLst/>
          </a:prstGeom>
        </p:spPr>
        <p:style>
          <a:lnRef idx="3">
            <a:schemeClr val="accent5"/>
          </a:lnRef>
          <a:fillRef idx="0">
            <a:schemeClr val="accent5"/>
          </a:fillRef>
          <a:effectRef idx="2">
            <a:schemeClr val="accent5"/>
          </a:effectRef>
          <a:fontRef idx="minor">
            <a:schemeClr val="tx1"/>
          </a:fontRef>
        </p:style>
      </p:cxnSp>
      <p:grpSp>
        <p:nvGrpSpPr>
          <p:cNvPr id="63" name="Group 29"/>
          <p:cNvGrpSpPr/>
          <p:nvPr/>
        </p:nvGrpSpPr>
        <p:grpSpPr>
          <a:xfrm>
            <a:off x="2297086" y="3626310"/>
            <a:ext cx="1011577" cy="1011577"/>
            <a:chOff x="1253782" y="3281715"/>
            <a:chExt cx="914400" cy="914400"/>
          </a:xfrm>
        </p:grpSpPr>
        <p:sp>
          <p:nvSpPr>
            <p:cNvPr id="64" name="Rounded Rectangle 5"/>
            <p:cNvSpPr/>
            <p:nvPr/>
          </p:nvSpPr>
          <p:spPr>
            <a:xfrm>
              <a:off x="1253782" y="3281715"/>
              <a:ext cx="914400" cy="9144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5" name="Group 59"/>
            <p:cNvGrpSpPr/>
            <p:nvPr/>
          </p:nvGrpSpPr>
          <p:grpSpPr>
            <a:xfrm>
              <a:off x="1478810" y="3521030"/>
              <a:ext cx="464344" cy="465138"/>
              <a:chOff x="9145588" y="4435475"/>
              <a:chExt cx="464344" cy="465138"/>
            </a:xfrm>
            <a:solidFill>
              <a:schemeClr val="bg2"/>
            </a:solidFill>
          </p:grpSpPr>
          <p:sp>
            <p:nvSpPr>
              <p:cNvPr id="66"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67"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68"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69"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70"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71"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73"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75"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86"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grpSp>
      </p:grpSp>
      <p:grpSp>
        <p:nvGrpSpPr>
          <p:cNvPr id="88" name="Group 32"/>
          <p:cNvGrpSpPr/>
          <p:nvPr/>
        </p:nvGrpSpPr>
        <p:grpSpPr>
          <a:xfrm>
            <a:off x="6444286" y="3769186"/>
            <a:ext cx="1011577" cy="1011577"/>
            <a:chOff x="6528170" y="3281715"/>
            <a:chExt cx="914400" cy="914400"/>
          </a:xfrm>
        </p:grpSpPr>
        <p:sp>
          <p:nvSpPr>
            <p:cNvPr id="92" name="Rounded Rectangle 8"/>
            <p:cNvSpPr/>
            <p:nvPr/>
          </p:nvSpPr>
          <p:spPr>
            <a:xfrm>
              <a:off x="6528170" y="3281715"/>
              <a:ext cx="914400" cy="91440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4" name="Group 69"/>
            <p:cNvGrpSpPr/>
            <p:nvPr/>
          </p:nvGrpSpPr>
          <p:grpSpPr>
            <a:xfrm>
              <a:off x="6759757" y="3506346"/>
              <a:ext cx="464344" cy="465138"/>
              <a:chOff x="7287419" y="3505994"/>
              <a:chExt cx="464344" cy="465138"/>
            </a:xfrm>
            <a:solidFill>
              <a:schemeClr val="bg2"/>
            </a:solidFill>
          </p:grpSpPr>
          <p:sp>
            <p:nvSpPr>
              <p:cNvPr id="98"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00"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05"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07"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21"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22"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grpSp>
      </p:grpSp>
      <p:grpSp>
        <p:nvGrpSpPr>
          <p:cNvPr id="123" name="Group 33"/>
          <p:cNvGrpSpPr/>
          <p:nvPr/>
        </p:nvGrpSpPr>
        <p:grpSpPr>
          <a:xfrm>
            <a:off x="6444286" y="5280829"/>
            <a:ext cx="1011577" cy="1011577"/>
            <a:chOff x="6528170" y="4684221"/>
            <a:chExt cx="914400" cy="914400"/>
          </a:xfrm>
        </p:grpSpPr>
        <p:sp>
          <p:nvSpPr>
            <p:cNvPr id="124" name="Rounded Rectangle 9"/>
            <p:cNvSpPr/>
            <p:nvPr/>
          </p:nvSpPr>
          <p:spPr>
            <a:xfrm>
              <a:off x="6528170" y="4684221"/>
              <a:ext cx="914400" cy="91440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5" name="Group 76"/>
            <p:cNvGrpSpPr/>
            <p:nvPr/>
          </p:nvGrpSpPr>
          <p:grpSpPr>
            <a:xfrm>
              <a:off x="6748385" y="4909249"/>
              <a:ext cx="464344" cy="464344"/>
              <a:chOff x="7287419" y="2577307"/>
              <a:chExt cx="464344" cy="464344"/>
            </a:xfrm>
            <a:solidFill>
              <a:schemeClr val="bg2"/>
            </a:solidFill>
          </p:grpSpPr>
          <p:sp>
            <p:nvSpPr>
              <p:cNvPr id="126" name="AutoShape 56"/>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27" name="AutoShape 57"/>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28" name="AutoShape 58"/>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29" name="Group 28"/>
          <p:cNvGrpSpPr/>
          <p:nvPr/>
        </p:nvGrpSpPr>
        <p:grpSpPr>
          <a:xfrm>
            <a:off x="2297086" y="1994681"/>
            <a:ext cx="1011577" cy="1011577"/>
            <a:chOff x="1253782" y="1885071"/>
            <a:chExt cx="914400" cy="914400"/>
          </a:xfrm>
        </p:grpSpPr>
        <p:sp>
          <p:nvSpPr>
            <p:cNvPr id="130" name="Rounded Rectangle 4"/>
            <p:cNvSpPr/>
            <p:nvPr/>
          </p:nvSpPr>
          <p:spPr>
            <a:xfrm>
              <a:off x="1253782" y="1885071"/>
              <a:ext cx="914400" cy="9144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1" name="Group 80"/>
            <p:cNvGrpSpPr/>
            <p:nvPr/>
          </p:nvGrpSpPr>
          <p:grpSpPr>
            <a:xfrm>
              <a:off x="1551438" y="2110099"/>
              <a:ext cx="319088" cy="465138"/>
              <a:chOff x="3582988" y="3510757"/>
              <a:chExt cx="319088" cy="465138"/>
            </a:xfrm>
            <a:solidFill>
              <a:schemeClr val="bg2"/>
            </a:solidFill>
          </p:grpSpPr>
          <p:sp>
            <p:nvSpPr>
              <p:cNvPr id="132"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33"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grpSp>
      </p:grpSp>
      <p:grpSp>
        <p:nvGrpSpPr>
          <p:cNvPr id="134" name="Group 31"/>
          <p:cNvGrpSpPr/>
          <p:nvPr/>
        </p:nvGrpSpPr>
        <p:grpSpPr>
          <a:xfrm>
            <a:off x="6444286" y="1923243"/>
            <a:ext cx="1011577" cy="1011577"/>
            <a:chOff x="6528170" y="1885071"/>
            <a:chExt cx="914400" cy="914400"/>
          </a:xfrm>
        </p:grpSpPr>
        <p:sp>
          <p:nvSpPr>
            <p:cNvPr id="135" name="Rounded Rectangle 7"/>
            <p:cNvSpPr/>
            <p:nvPr/>
          </p:nvSpPr>
          <p:spPr>
            <a:xfrm>
              <a:off x="6528170" y="1885071"/>
              <a:ext cx="914400" cy="9144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6" name="Group 83"/>
            <p:cNvGrpSpPr/>
            <p:nvPr/>
          </p:nvGrpSpPr>
          <p:grpSpPr>
            <a:xfrm>
              <a:off x="6758963" y="2110099"/>
              <a:ext cx="465138" cy="464344"/>
              <a:chOff x="2581275" y="2582069"/>
              <a:chExt cx="465138" cy="464344"/>
            </a:xfrm>
            <a:solidFill>
              <a:schemeClr val="bg2"/>
            </a:solidFill>
          </p:grpSpPr>
          <p:sp>
            <p:nvSpPr>
              <p:cNvPr id="137" name="AutoShape 128"/>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38" name="AutoShape 129"/>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39" name="Group 30"/>
          <p:cNvGrpSpPr/>
          <p:nvPr/>
        </p:nvGrpSpPr>
        <p:grpSpPr>
          <a:xfrm>
            <a:off x="2297086" y="5269384"/>
            <a:ext cx="1011577" cy="1011577"/>
            <a:chOff x="1253782" y="4684221"/>
            <a:chExt cx="914400" cy="914400"/>
          </a:xfrm>
        </p:grpSpPr>
        <p:sp>
          <p:nvSpPr>
            <p:cNvPr id="140" name="Rounded Rectangle 6"/>
            <p:cNvSpPr/>
            <p:nvPr/>
          </p:nvSpPr>
          <p:spPr>
            <a:xfrm>
              <a:off x="1253782" y="4684221"/>
              <a:ext cx="914400" cy="9144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41" name="Group 86"/>
            <p:cNvGrpSpPr/>
            <p:nvPr/>
          </p:nvGrpSpPr>
          <p:grpSpPr>
            <a:xfrm>
              <a:off x="1485953" y="4909249"/>
              <a:ext cx="464344" cy="464344"/>
              <a:chOff x="4439444" y="1652588"/>
              <a:chExt cx="464344" cy="464344"/>
            </a:xfrm>
            <a:solidFill>
              <a:schemeClr val="bg2"/>
            </a:solidFill>
          </p:grpSpPr>
          <p:sp>
            <p:nvSpPr>
              <p:cNvPr id="142"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43"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44"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grpSp>
      </p:grpSp>
      <p:sp>
        <p:nvSpPr>
          <p:cNvPr id="145" name="TextBox 144"/>
          <p:cNvSpPr txBox="1"/>
          <p:nvPr/>
        </p:nvSpPr>
        <p:spPr>
          <a:xfrm>
            <a:off x="3293989" y="1994681"/>
            <a:ext cx="1634328" cy="307777"/>
          </a:xfrm>
          <a:prstGeom prst="rect">
            <a:avLst/>
          </a:prstGeom>
          <a:noFill/>
        </p:spPr>
        <p:txBody>
          <a:bodyPr wrap="square" rtlCol="0">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6" name="TextBox 145"/>
          <p:cNvSpPr txBox="1"/>
          <p:nvPr/>
        </p:nvSpPr>
        <p:spPr>
          <a:xfrm>
            <a:off x="3293989" y="2230192"/>
            <a:ext cx="3075064"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7" name="TextBox 146"/>
          <p:cNvSpPr txBox="1"/>
          <p:nvPr/>
        </p:nvSpPr>
        <p:spPr>
          <a:xfrm>
            <a:off x="3297219" y="3663712"/>
            <a:ext cx="1634328" cy="307777"/>
          </a:xfrm>
          <a:prstGeom prst="rect">
            <a:avLst/>
          </a:prstGeom>
          <a:noFill/>
        </p:spPr>
        <p:txBody>
          <a:bodyPr wrap="square" rtlCol="0">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8" name="TextBox 147"/>
          <p:cNvSpPr txBox="1"/>
          <p:nvPr/>
        </p:nvSpPr>
        <p:spPr>
          <a:xfrm>
            <a:off x="3297219" y="3899223"/>
            <a:ext cx="3075064"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9" name="TextBox 148"/>
          <p:cNvSpPr txBox="1"/>
          <p:nvPr/>
        </p:nvSpPr>
        <p:spPr>
          <a:xfrm>
            <a:off x="3293989" y="5280829"/>
            <a:ext cx="1634328" cy="307777"/>
          </a:xfrm>
          <a:prstGeom prst="rect">
            <a:avLst/>
          </a:prstGeom>
          <a:noFill/>
        </p:spPr>
        <p:txBody>
          <a:bodyPr wrap="square" rtlCol="0">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0" name="TextBox 149"/>
          <p:cNvSpPr txBox="1"/>
          <p:nvPr/>
        </p:nvSpPr>
        <p:spPr>
          <a:xfrm>
            <a:off x="3293989" y="5516340"/>
            <a:ext cx="3075064"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1" name="TextBox 150"/>
          <p:cNvSpPr txBox="1"/>
          <p:nvPr/>
        </p:nvSpPr>
        <p:spPr>
          <a:xfrm>
            <a:off x="7437393" y="1923243"/>
            <a:ext cx="1634328" cy="307777"/>
          </a:xfrm>
          <a:prstGeom prst="rect">
            <a:avLst/>
          </a:prstGeom>
          <a:noFill/>
        </p:spPr>
        <p:txBody>
          <a:bodyPr wrap="square" rtlCol="0">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2" name="TextBox 151"/>
          <p:cNvSpPr txBox="1"/>
          <p:nvPr/>
        </p:nvSpPr>
        <p:spPr>
          <a:xfrm>
            <a:off x="7437393" y="2158754"/>
            <a:ext cx="3075064"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3" name="TextBox 152"/>
          <p:cNvSpPr txBox="1"/>
          <p:nvPr/>
        </p:nvSpPr>
        <p:spPr>
          <a:xfrm>
            <a:off x="7437393" y="3735150"/>
            <a:ext cx="1634328" cy="307777"/>
          </a:xfrm>
          <a:prstGeom prst="rect">
            <a:avLst/>
          </a:prstGeom>
          <a:noFill/>
        </p:spPr>
        <p:txBody>
          <a:bodyPr wrap="square" rtlCol="0">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4" name="TextBox 153"/>
          <p:cNvSpPr txBox="1"/>
          <p:nvPr/>
        </p:nvSpPr>
        <p:spPr>
          <a:xfrm>
            <a:off x="7437393" y="3970661"/>
            <a:ext cx="3075064"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5" name="TextBox 154"/>
          <p:cNvSpPr txBox="1"/>
          <p:nvPr/>
        </p:nvSpPr>
        <p:spPr>
          <a:xfrm>
            <a:off x="7437393" y="5280829"/>
            <a:ext cx="1634328" cy="307777"/>
          </a:xfrm>
          <a:prstGeom prst="rect">
            <a:avLst/>
          </a:prstGeom>
          <a:noFill/>
        </p:spPr>
        <p:txBody>
          <a:bodyPr wrap="square" rtlCol="0">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6" name="TextBox 155"/>
          <p:cNvSpPr txBox="1"/>
          <p:nvPr/>
        </p:nvSpPr>
        <p:spPr>
          <a:xfrm>
            <a:off x="7437393" y="5516340"/>
            <a:ext cx="3075064"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
                                        <p:tgtEl>
                                          <p:spTgt spid="2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9"/>
                                        </p:tgtEl>
                                        <p:attrNameLst>
                                          <p:attrName>style.visibility</p:attrName>
                                        </p:attrNameLst>
                                      </p:cBhvr>
                                      <p:to>
                                        <p:strVal val="visible"/>
                                      </p:to>
                                    </p:set>
                                    <p:animEffect transition="in" filter="fade">
                                      <p:cBhvr>
                                        <p:cTn id="11" dur="500"/>
                                        <p:tgtEl>
                                          <p:spTgt spid="129"/>
                                        </p:tgtEl>
                                      </p:cBhvr>
                                    </p:animEffect>
                                  </p:childTnLst>
                                </p:cTn>
                              </p:par>
                              <p:par>
                                <p:cTn id="12" presetID="64" presetClass="path" presetSubtype="0" fill="hold" nodeType="withEffect">
                                  <p:stCondLst>
                                    <p:cond delay="0"/>
                                  </p:stCondLst>
                                  <p:childTnLst>
                                    <p:animMotion origin="layout" path="M -0.10139 0.21419 L 4.72222E-6 3.33333E-6 " pathEditMode="relative" rAng="0" ptsTypes="AA">
                                      <p:cBhvr>
                                        <p:cTn id="13" dur="750" fill="hold"/>
                                        <p:tgtEl>
                                          <p:spTgt spid="129"/>
                                        </p:tgtEl>
                                        <p:attrNameLst>
                                          <p:attrName>ppt_x</p:attrName>
                                          <p:attrName>ppt_y</p:attrName>
                                        </p:attrNameLst>
                                      </p:cBhvr>
                                      <p:rCtr x="5069" y="-10710"/>
                                    </p:animMotion>
                                  </p:childTnLst>
                                </p:cTn>
                              </p:par>
                              <p:par>
                                <p:cTn id="14" presetID="10" presetClass="entr" presetSubtype="0" fill="hold" nodeType="withEffect">
                                  <p:stCondLst>
                                    <p:cond delay="250"/>
                                  </p:stCondLst>
                                  <p:childTnLst>
                                    <p:set>
                                      <p:cBhvr>
                                        <p:cTn id="15" dur="1" fill="hold">
                                          <p:stCondLst>
                                            <p:cond delay="0"/>
                                          </p:stCondLst>
                                        </p:cTn>
                                        <p:tgtEl>
                                          <p:spTgt spid="63"/>
                                        </p:tgtEl>
                                        <p:attrNameLst>
                                          <p:attrName>style.visibility</p:attrName>
                                        </p:attrNameLst>
                                      </p:cBhvr>
                                      <p:to>
                                        <p:strVal val="visible"/>
                                      </p:to>
                                    </p:set>
                                    <p:animEffect transition="in" filter="fade">
                                      <p:cBhvr>
                                        <p:cTn id="16" dur="500"/>
                                        <p:tgtEl>
                                          <p:spTgt spid="63"/>
                                        </p:tgtEl>
                                      </p:cBhvr>
                                    </p:animEffect>
                                  </p:childTnLst>
                                </p:cTn>
                              </p:par>
                              <p:par>
                                <p:cTn id="17" presetID="64" presetClass="path" presetSubtype="0" fill="hold" nodeType="withEffect">
                                  <p:stCondLst>
                                    <p:cond delay="250"/>
                                  </p:stCondLst>
                                  <p:childTnLst>
                                    <p:animMotion origin="layout" path="M -0.10139 0.21419 L 4.72222E-6 3.33333E-6 " pathEditMode="relative" rAng="0" ptsTypes="AA">
                                      <p:cBhvr>
                                        <p:cTn id="18" dur="750" fill="hold"/>
                                        <p:tgtEl>
                                          <p:spTgt spid="63"/>
                                        </p:tgtEl>
                                        <p:attrNameLst>
                                          <p:attrName>ppt_x</p:attrName>
                                          <p:attrName>ppt_y</p:attrName>
                                        </p:attrNameLst>
                                      </p:cBhvr>
                                      <p:rCtr x="5069" y="-10710"/>
                                    </p:animMotion>
                                  </p:childTnLst>
                                </p:cTn>
                              </p:par>
                              <p:par>
                                <p:cTn id="19" presetID="10" presetClass="entr" presetSubtype="0" fill="hold" nodeType="withEffect">
                                  <p:stCondLst>
                                    <p:cond delay="500"/>
                                  </p:stCondLst>
                                  <p:childTnLst>
                                    <p:set>
                                      <p:cBhvr>
                                        <p:cTn id="20" dur="1" fill="hold">
                                          <p:stCondLst>
                                            <p:cond delay="0"/>
                                          </p:stCondLst>
                                        </p:cTn>
                                        <p:tgtEl>
                                          <p:spTgt spid="139"/>
                                        </p:tgtEl>
                                        <p:attrNameLst>
                                          <p:attrName>style.visibility</p:attrName>
                                        </p:attrNameLst>
                                      </p:cBhvr>
                                      <p:to>
                                        <p:strVal val="visible"/>
                                      </p:to>
                                    </p:set>
                                    <p:animEffect transition="in" filter="fade">
                                      <p:cBhvr>
                                        <p:cTn id="21" dur="500"/>
                                        <p:tgtEl>
                                          <p:spTgt spid="139"/>
                                        </p:tgtEl>
                                      </p:cBhvr>
                                    </p:animEffect>
                                  </p:childTnLst>
                                </p:cTn>
                              </p:par>
                              <p:par>
                                <p:cTn id="22" presetID="64" presetClass="path" presetSubtype="0" fill="hold" nodeType="withEffect">
                                  <p:stCondLst>
                                    <p:cond delay="500"/>
                                  </p:stCondLst>
                                  <p:childTnLst>
                                    <p:animMotion origin="layout" path="M -0.10139 0.21419 L 4.72222E-6 3.33333E-6 " pathEditMode="relative" rAng="0" ptsTypes="AA">
                                      <p:cBhvr>
                                        <p:cTn id="23" dur="750" fill="hold"/>
                                        <p:tgtEl>
                                          <p:spTgt spid="139"/>
                                        </p:tgtEl>
                                        <p:attrNameLst>
                                          <p:attrName>ppt_x</p:attrName>
                                          <p:attrName>ppt_y</p:attrName>
                                        </p:attrNameLst>
                                      </p:cBhvr>
                                      <p:rCtr x="5069" y="-10710"/>
                                    </p:animMotion>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145"/>
                                        </p:tgtEl>
                                        <p:attrNameLst>
                                          <p:attrName>style.visibility</p:attrName>
                                        </p:attrNameLst>
                                      </p:cBhvr>
                                      <p:to>
                                        <p:strVal val="visible"/>
                                      </p:to>
                                    </p:set>
                                    <p:animEffect transition="in" filter="wipe(left)">
                                      <p:cBhvr>
                                        <p:cTn id="27" dur="500"/>
                                        <p:tgtEl>
                                          <p:spTgt spid="145"/>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46"/>
                                        </p:tgtEl>
                                        <p:attrNameLst>
                                          <p:attrName>style.visibility</p:attrName>
                                        </p:attrNameLst>
                                      </p:cBhvr>
                                      <p:to>
                                        <p:strVal val="visible"/>
                                      </p:to>
                                    </p:set>
                                    <p:animEffect transition="in" filter="wipe(left)">
                                      <p:cBhvr>
                                        <p:cTn id="30" dur="500"/>
                                        <p:tgtEl>
                                          <p:spTgt spid="146"/>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47"/>
                                        </p:tgtEl>
                                        <p:attrNameLst>
                                          <p:attrName>style.visibility</p:attrName>
                                        </p:attrNameLst>
                                      </p:cBhvr>
                                      <p:to>
                                        <p:strVal val="visible"/>
                                      </p:to>
                                    </p:set>
                                    <p:animEffect transition="in" filter="wipe(left)">
                                      <p:cBhvr>
                                        <p:cTn id="33" dur="500"/>
                                        <p:tgtEl>
                                          <p:spTgt spid="147"/>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48"/>
                                        </p:tgtEl>
                                        <p:attrNameLst>
                                          <p:attrName>style.visibility</p:attrName>
                                        </p:attrNameLst>
                                      </p:cBhvr>
                                      <p:to>
                                        <p:strVal val="visible"/>
                                      </p:to>
                                    </p:set>
                                    <p:animEffect transition="in" filter="wipe(left)">
                                      <p:cBhvr>
                                        <p:cTn id="36" dur="500"/>
                                        <p:tgtEl>
                                          <p:spTgt spid="14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49"/>
                                        </p:tgtEl>
                                        <p:attrNameLst>
                                          <p:attrName>style.visibility</p:attrName>
                                        </p:attrNameLst>
                                      </p:cBhvr>
                                      <p:to>
                                        <p:strVal val="visible"/>
                                      </p:to>
                                    </p:set>
                                    <p:animEffect transition="in" filter="wipe(left)">
                                      <p:cBhvr>
                                        <p:cTn id="39" dur="500"/>
                                        <p:tgtEl>
                                          <p:spTgt spid="149"/>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50"/>
                                        </p:tgtEl>
                                        <p:attrNameLst>
                                          <p:attrName>style.visibility</p:attrName>
                                        </p:attrNameLst>
                                      </p:cBhvr>
                                      <p:to>
                                        <p:strVal val="visible"/>
                                      </p:to>
                                    </p:set>
                                    <p:animEffect transition="in" filter="wipe(left)">
                                      <p:cBhvr>
                                        <p:cTn id="42" dur="500"/>
                                        <p:tgtEl>
                                          <p:spTgt spid="150"/>
                                        </p:tgtEl>
                                      </p:cBhvr>
                                    </p:animEffect>
                                  </p:childTnLst>
                                </p:cTn>
                              </p:par>
                            </p:childTnLst>
                          </p:cTn>
                        </p:par>
                        <p:par>
                          <p:cTn id="43" fill="hold">
                            <p:stCondLst>
                              <p:cond delay="1500"/>
                            </p:stCondLst>
                            <p:childTnLst>
                              <p:par>
                                <p:cTn id="44" presetID="10" presetClass="entr" presetSubtype="0" fill="hold" nodeType="after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64" presetClass="path" presetSubtype="0" fill="hold" nodeType="withEffect">
                                  <p:stCondLst>
                                    <p:cond delay="0"/>
                                  </p:stCondLst>
                                  <p:childTnLst>
                                    <p:animMotion origin="layout" path="M -0.10139 0.21419 L 4.72222E-6 3.33333E-6 " pathEditMode="relative" rAng="0" ptsTypes="AA">
                                      <p:cBhvr>
                                        <p:cTn id="48" dur="750" fill="hold"/>
                                        <p:tgtEl>
                                          <p:spTgt spid="134"/>
                                        </p:tgtEl>
                                        <p:attrNameLst>
                                          <p:attrName>ppt_x</p:attrName>
                                          <p:attrName>ppt_y</p:attrName>
                                        </p:attrNameLst>
                                      </p:cBhvr>
                                      <p:rCtr x="5069" y="-10710"/>
                                    </p:animMotion>
                                  </p:childTnLst>
                                </p:cTn>
                              </p:par>
                              <p:par>
                                <p:cTn id="49" presetID="10" presetClass="entr" presetSubtype="0" fill="hold" nodeType="withEffect">
                                  <p:stCondLst>
                                    <p:cond delay="250"/>
                                  </p:stCondLst>
                                  <p:childTnLst>
                                    <p:set>
                                      <p:cBhvr>
                                        <p:cTn id="50" dur="1" fill="hold">
                                          <p:stCondLst>
                                            <p:cond delay="0"/>
                                          </p:stCondLst>
                                        </p:cTn>
                                        <p:tgtEl>
                                          <p:spTgt spid="88"/>
                                        </p:tgtEl>
                                        <p:attrNameLst>
                                          <p:attrName>style.visibility</p:attrName>
                                        </p:attrNameLst>
                                      </p:cBhvr>
                                      <p:to>
                                        <p:strVal val="visible"/>
                                      </p:to>
                                    </p:set>
                                    <p:animEffect transition="in" filter="fade">
                                      <p:cBhvr>
                                        <p:cTn id="51" dur="500"/>
                                        <p:tgtEl>
                                          <p:spTgt spid="88"/>
                                        </p:tgtEl>
                                      </p:cBhvr>
                                    </p:animEffect>
                                  </p:childTnLst>
                                </p:cTn>
                              </p:par>
                              <p:par>
                                <p:cTn id="52" presetID="64" presetClass="path" presetSubtype="0" fill="hold" nodeType="withEffect">
                                  <p:stCondLst>
                                    <p:cond delay="250"/>
                                  </p:stCondLst>
                                  <p:childTnLst>
                                    <p:animMotion origin="layout" path="M -0.10139 0.21419 L 4.72222E-6 3.33333E-6 " pathEditMode="relative" rAng="0" ptsTypes="AA">
                                      <p:cBhvr>
                                        <p:cTn id="53" dur="750" fill="hold"/>
                                        <p:tgtEl>
                                          <p:spTgt spid="88"/>
                                        </p:tgtEl>
                                        <p:attrNameLst>
                                          <p:attrName>ppt_x</p:attrName>
                                          <p:attrName>ppt_y</p:attrName>
                                        </p:attrNameLst>
                                      </p:cBhvr>
                                      <p:rCtr x="5069" y="-10710"/>
                                    </p:animMotion>
                                  </p:childTnLst>
                                </p:cTn>
                              </p:par>
                              <p:par>
                                <p:cTn id="54" presetID="10" presetClass="entr" presetSubtype="0" fill="hold" nodeType="withEffect">
                                  <p:stCondLst>
                                    <p:cond delay="500"/>
                                  </p:stCondLst>
                                  <p:childTnLst>
                                    <p:set>
                                      <p:cBhvr>
                                        <p:cTn id="55" dur="1" fill="hold">
                                          <p:stCondLst>
                                            <p:cond delay="0"/>
                                          </p:stCondLst>
                                        </p:cTn>
                                        <p:tgtEl>
                                          <p:spTgt spid="123"/>
                                        </p:tgtEl>
                                        <p:attrNameLst>
                                          <p:attrName>style.visibility</p:attrName>
                                        </p:attrNameLst>
                                      </p:cBhvr>
                                      <p:to>
                                        <p:strVal val="visible"/>
                                      </p:to>
                                    </p:set>
                                    <p:animEffect transition="in" filter="fade">
                                      <p:cBhvr>
                                        <p:cTn id="56" dur="500"/>
                                        <p:tgtEl>
                                          <p:spTgt spid="123"/>
                                        </p:tgtEl>
                                      </p:cBhvr>
                                    </p:animEffect>
                                  </p:childTnLst>
                                </p:cTn>
                              </p:par>
                              <p:par>
                                <p:cTn id="57" presetID="64" presetClass="path" presetSubtype="0" fill="hold" nodeType="withEffect">
                                  <p:stCondLst>
                                    <p:cond delay="500"/>
                                  </p:stCondLst>
                                  <p:childTnLst>
                                    <p:animMotion origin="layout" path="M -0.10139 0.21419 L 4.72222E-6 3.33333E-6 " pathEditMode="relative" rAng="0" ptsTypes="AA">
                                      <p:cBhvr>
                                        <p:cTn id="58" dur="750" fill="hold"/>
                                        <p:tgtEl>
                                          <p:spTgt spid="123"/>
                                        </p:tgtEl>
                                        <p:attrNameLst>
                                          <p:attrName>ppt_x</p:attrName>
                                          <p:attrName>ppt_y</p:attrName>
                                        </p:attrNameLst>
                                      </p:cBhvr>
                                      <p:rCtr x="5069" y="-10710"/>
                                    </p:animMotion>
                                  </p:childTnLst>
                                </p:cTn>
                              </p:par>
                            </p:childTnLst>
                          </p:cTn>
                        </p:par>
                        <p:par>
                          <p:cTn id="59" fill="hold">
                            <p:stCondLst>
                              <p:cond delay="2000"/>
                            </p:stCondLst>
                            <p:childTnLst>
                              <p:par>
                                <p:cTn id="60" presetID="22" presetClass="entr" presetSubtype="8" fill="hold" grpId="0" nodeType="afterEffect">
                                  <p:stCondLst>
                                    <p:cond delay="0"/>
                                  </p:stCondLst>
                                  <p:childTnLst>
                                    <p:set>
                                      <p:cBhvr>
                                        <p:cTn id="61" dur="1" fill="hold">
                                          <p:stCondLst>
                                            <p:cond delay="0"/>
                                          </p:stCondLst>
                                        </p:cTn>
                                        <p:tgtEl>
                                          <p:spTgt spid="151"/>
                                        </p:tgtEl>
                                        <p:attrNameLst>
                                          <p:attrName>style.visibility</p:attrName>
                                        </p:attrNameLst>
                                      </p:cBhvr>
                                      <p:to>
                                        <p:strVal val="visible"/>
                                      </p:to>
                                    </p:set>
                                    <p:animEffect transition="in" filter="wipe(left)">
                                      <p:cBhvr>
                                        <p:cTn id="62" dur="500"/>
                                        <p:tgtEl>
                                          <p:spTgt spid="151"/>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52"/>
                                        </p:tgtEl>
                                        <p:attrNameLst>
                                          <p:attrName>style.visibility</p:attrName>
                                        </p:attrNameLst>
                                      </p:cBhvr>
                                      <p:to>
                                        <p:strVal val="visible"/>
                                      </p:to>
                                    </p:set>
                                    <p:animEffect transition="in" filter="wipe(left)">
                                      <p:cBhvr>
                                        <p:cTn id="65" dur="500"/>
                                        <p:tgtEl>
                                          <p:spTgt spid="152"/>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53"/>
                                        </p:tgtEl>
                                        <p:attrNameLst>
                                          <p:attrName>style.visibility</p:attrName>
                                        </p:attrNameLst>
                                      </p:cBhvr>
                                      <p:to>
                                        <p:strVal val="visible"/>
                                      </p:to>
                                    </p:set>
                                    <p:animEffect transition="in" filter="wipe(left)">
                                      <p:cBhvr>
                                        <p:cTn id="68" dur="500"/>
                                        <p:tgtEl>
                                          <p:spTgt spid="153"/>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154"/>
                                        </p:tgtEl>
                                        <p:attrNameLst>
                                          <p:attrName>style.visibility</p:attrName>
                                        </p:attrNameLst>
                                      </p:cBhvr>
                                      <p:to>
                                        <p:strVal val="visible"/>
                                      </p:to>
                                    </p:set>
                                    <p:animEffect transition="in" filter="wipe(left)">
                                      <p:cBhvr>
                                        <p:cTn id="71" dur="500"/>
                                        <p:tgtEl>
                                          <p:spTgt spid="154"/>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155"/>
                                        </p:tgtEl>
                                        <p:attrNameLst>
                                          <p:attrName>style.visibility</p:attrName>
                                        </p:attrNameLst>
                                      </p:cBhvr>
                                      <p:to>
                                        <p:strVal val="visible"/>
                                      </p:to>
                                    </p:set>
                                    <p:animEffect transition="in" filter="wipe(left)">
                                      <p:cBhvr>
                                        <p:cTn id="74" dur="500"/>
                                        <p:tgtEl>
                                          <p:spTgt spid="155"/>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156"/>
                                        </p:tgtEl>
                                        <p:attrNameLst>
                                          <p:attrName>style.visibility</p:attrName>
                                        </p:attrNameLst>
                                      </p:cBhvr>
                                      <p:to>
                                        <p:strVal val="visible"/>
                                      </p:to>
                                    </p:set>
                                    <p:animEffect transition="in" filter="wipe(left)">
                                      <p:cBhvr>
                                        <p:cTn id="77" dur="500"/>
                                        <p:tgtEl>
                                          <p:spTgt spid="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147" grpId="0"/>
      <p:bldP spid="148" grpId="0"/>
      <p:bldP spid="149" grpId="0"/>
      <p:bldP spid="150" grpId="0"/>
      <p:bldP spid="151" grpId="0"/>
      <p:bldP spid="152" grpId="0"/>
      <p:bldP spid="153" grpId="0"/>
      <p:bldP spid="154" grpId="0"/>
      <p:bldP spid="155" grpId="0"/>
      <p:bldP spid="15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a:xfrm>
            <a:off x="1011203" y="208731"/>
            <a:ext cx="553964" cy="558108"/>
            <a:chOff x="304800" y="673100"/>
            <a:chExt cx="4000500" cy="4000500"/>
          </a:xfrm>
          <a:effectLst>
            <a:outerShdw blurRad="444500" dist="254000" dir="8100000" algn="tr" rotWithShape="0">
              <a:prstClr val="black">
                <a:alpha val="24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2" name="椭圆 21"/>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 name="组合 22"/>
          <p:cNvGrpSpPr/>
          <p:nvPr/>
        </p:nvGrpSpPr>
        <p:grpSpPr>
          <a:xfrm>
            <a:off x="796889" y="851674"/>
            <a:ext cx="357190" cy="359864"/>
            <a:chOff x="304800" y="673100"/>
            <a:chExt cx="4000500" cy="4000500"/>
          </a:xfrm>
          <a:effectLst>
            <a:outerShdw blurRad="444500" dist="254000" dir="8100000" algn="tr" rotWithShape="0">
              <a:prstClr val="black">
                <a:alpha val="24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5" name="椭圆 24"/>
            <p:cNvSpPr/>
            <p:nvPr/>
          </p:nvSpPr>
          <p:spPr>
            <a:xfrm>
              <a:off x="392109" y="760409"/>
              <a:ext cx="3825870" cy="382587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 name="组合 25"/>
          <p:cNvGrpSpPr/>
          <p:nvPr/>
        </p:nvGrpSpPr>
        <p:grpSpPr>
          <a:xfrm>
            <a:off x="-203243" y="-230052"/>
            <a:ext cx="1357322" cy="1367477"/>
            <a:chOff x="304800" y="673100"/>
            <a:chExt cx="4000500" cy="4000500"/>
          </a:xfrm>
          <a:effectLst>
            <a:outerShdw blurRad="444500" dist="254000" dir="8100000" algn="tr" rotWithShape="0">
              <a:prstClr val="black">
                <a:alpha val="24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392100" y="760400"/>
              <a:ext cx="3825879" cy="382587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29" name="直接连接符 28"/>
          <p:cNvCxnSpPr/>
          <p:nvPr/>
        </p:nvCxnSpPr>
        <p:spPr>
          <a:xfrm>
            <a:off x="1797021" y="827749"/>
            <a:ext cx="8286808" cy="23924"/>
          </a:xfrm>
          <a:prstGeom prst="line">
            <a:avLst/>
          </a:prstGeom>
        </p:spPr>
        <p:style>
          <a:lnRef idx="3">
            <a:schemeClr val="accent5"/>
          </a:lnRef>
          <a:fillRef idx="0">
            <a:schemeClr val="accent5"/>
          </a:fillRef>
          <a:effectRef idx="2">
            <a:schemeClr val="accent5"/>
          </a:effectRef>
          <a:fontRef idx="minor">
            <a:schemeClr val="tx1"/>
          </a:fontRef>
        </p:style>
      </p:cxnSp>
      <p:sp>
        <p:nvSpPr>
          <p:cNvPr id="151" name="TextBox 150"/>
          <p:cNvSpPr txBox="1"/>
          <p:nvPr/>
        </p:nvSpPr>
        <p:spPr>
          <a:xfrm>
            <a:off x="1939897" y="351607"/>
            <a:ext cx="1620957" cy="523220"/>
          </a:xfrm>
          <a:prstGeom prst="rect">
            <a:avLst/>
          </a:prstGeom>
          <a:noFill/>
        </p:spPr>
        <p:txBody>
          <a:bodyPr wrap="none" rtlCol="0">
            <a:spAutoFit/>
          </a:bodyPr>
          <a:lstStyle/>
          <a:p>
            <a:r>
              <a:rPr lang="zh-CN" altLang="en-US" sz="2800" b="1" dirty="0" smtClean="0">
                <a:solidFill>
                  <a:schemeClr val="accent1">
                    <a:lumMod val="75000"/>
                  </a:schemeClr>
                </a:solidFill>
                <a:latin typeface="微软雅黑" panose="020B0503020204020204" pitchFamily="34" charset="-122"/>
                <a:ea typeface="微软雅黑" panose="020B0503020204020204" pitchFamily="34" charset="-122"/>
              </a:rPr>
              <a:t>团队能力</a:t>
            </a:r>
            <a:endParaRPr lang="zh-CN" altLang="en-US" sz="2800" b="1"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72" name="组合 71"/>
          <p:cNvGrpSpPr/>
          <p:nvPr/>
        </p:nvGrpSpPr>
        <p:grpSpPr>
          <a:xfrm>
            <a:off x="8655069" y="1780367"/>
            <a:ext cx="1643074" cy="4195572"/>
            <a:chOff x="6518260" y="1252165"/>
            <a:chExt cx="1023937" cy="2614612"/>
          </a:xfrm>
          <a:solidFill>
            <a:srgbClr val="4F81BD"/>
          </a:solidFill>
        </p:grpSpPr>
        <p:sp>
          <p:nvSpPr>
            <p:cNvPr id="74" name="Freeform 5"/>
            <p:cNvSpPr>
              <a:spLocks noChangeArrowheads="1"/>
            </p:cNvSpPr>
            <p:nvPr/>
          </p:nvSpPr>
          <p:spPr bwMode="auto">
            <a:xfrm>
              <a:off x="6518260" y="1703015"/>
              <a:ext cx="1023937" cy="2163762"/>
            </a:xfrm>
            <a:custGeom>
              <a:avLst/>
              <a:gdLst>
                <a:gd name="T0" fmla="*/ 207 w 273"/>
                <a:gd name="T1" fmla="*/ 0 h 577"/>
                <a:gd name="T2" fmla="*/ 70 w 273"/>
                <a:gd name="T3" fmla="*/ 0 h 577"/>
                <a:gd name="T4" fmla="*/ 0 w 273"/>
                <a:gd name="T5" fmla="*/ 56 h 577"/>
                <a:gd name="T6" fmla="*/ 0 w 273"/>
                <a:gd name="T7" fmla="*/ 58 h 577"/>
                <a:gd name="T8" fmla="*/ 0 w 273"/>
                <a:gd name="T9" fmla="*/ 67 h 577"/>
                <a:gd name="T10" fmla="*/ 0 w 273"/>
                <a:gd name="T11" fmla="*/ 259 h 577"/>
                <a:gd name="T12" fmla="*/ 23 w 273"/>
                <a:gd name="T13" fmla="*/ 282 h 577"/>
                <a:gd name="T14" fmla="*/ 45 w 273"/>
                <a:gd name="T15" fmla="*/ 259 h 577"/>
                <a:gd name="T16" fmla="*/ 45 w 273"/>
                <a:gd name="T17" fmla="*/ 93 h 577"/>
                <a:gd name="T18" fmla="*/ 65 w 273"/>
                <a:gd name="T19" fmla="*/ 93 h 577"/>
                <a:gd name="T20" fmla="*/ 65 w 273"/>
                <a:gd name="T21" fmla="*/ 252 h 577"/>
                <a:gd name="T22" fmla="*/ 65 w 273"/>
                <a:gd name="T23" fmla="*/ 259 h 577"/>
                <a:gd name="T24" fmla="*/ 65 w 273"/>
                <a:gd name="T25" fmla="*/ 543 h 577"/>
                <a:gd name="T26" fmla="*/ 97 w 273"/>
                <a:gd name="T27" fmla="*/ 577 h 577"/>
                <a:gd name="T28" fmla="*/ 128 w 273"/>
                <a:gd name="T29" fmla="*/ 543 h 577"/>
                <a:gd name="T30" fmla="*/ 128 w 273"/>
                <a:gd name="T31" fmla="*/ 292 h 577"/>
                <a:gd name="T32" fmla="*/ 144 w 273"/>
                <a:gd name="T33" fmla="*/ 292 h 577"/>
                <a:gd name="T34" fmla="*/ 144 w 273"/>
                <a:gd name="T35" fmla="*/ 543 h 577"/>
                <a:gd name="T36" fmla="*/ 176 w 273"/>
                <a:gd name="T37" fmla="*/ 577 h 577"/>
                <a:gd name="T38" fmla="*/ 207 w 273"/>
                <a:gd name="T39" fmla="*/ 543 h 577"/>
                <a:gd name="T40" fmla="*/ 207 w 273"/>
                <a:gd name="T41" fmla="*/ 252 h 577"/>
                <a:gd name="T42" fmla="*/ 207 w 273"/>
                <a:gd name="T43" fmla="*/ 250 h 577"/>
                <a:gd name="T44" fmla="*/ 207 w 273"/>
                <a:gd name="T45" fmla="*/ 93 h 577"/>
                <a:gd name="T46" fmla="*/ 225 w 273"/>
                <a:gd name="T47" fmla="*/ 93 h 577"/>
                <a:gd name="T48" fmla="*/ 225 w 273"/>
                <a:gd name="T49" fmla="*/ 259 h 577"/>
                <a:gd name="T50" fmla="*/ 249 w 273"/>
                <a:gd name="T51" fmla="*/ 282 h 577"/>
                <a:gd name="T52" fmla="*/ 273 w 273"/>
                <a:gd name="T53" fmla="*/ 259 h 577"/>
                <a:gd name="T54" fmla="*/ 273 w 273"/>
                <a:gd name="T55" fmla="*/ 67 h 577"/>
                <a:gd name="T56" fmla="*/ 273 w 273"/>
                <a:gd name="T57" fmla="*/ 58 h 577"/>
                <a:gd name="T58" fmla="*/ 273 w 273"/>
                <a:gd name="T59" fmla="*/ 54 h 577"/>
                <a:gd name="T60" fmla="*/ 207 w 273"/>
                <a:gd name="T61" fmla="*/ 0 h 57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73"/>
                <a:gd name="T94" fmla="*/ 0 h 577"/>
                <a:gd name="T95" fmla="*/ 273 w 273"/>
                <a:gd name="T96" fmla="*/ 577 h 57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73" h="577">
                  <a:moveTo>
                    <a:pt x="207" y="0"/>
                  </a:moveTo>
                  <a:cubicBezTo>
                    <a:pt x="70" y="0"/>
                    <a:pt x="70" y="0"/>
                    <a:pt x="70" y="0"/>
                  </a:cubicBezTo>
                  <a:cubicBezTo>
                    <a:pt x="19" y="1"/>
                    <a:pt x="0" y="42"/>
                    <a:pt x="0" y="56"/>
                  </a:cubicBezTo>
                  <a:cubicBezTo>
                    <a:pt x="0" y="58"/>
                    <a:pt x="0" y="58"/>
                    <a:pt x="0" y="58"/>
                  </a:cubicBezTo>
                  <a:cubicBezTo>
                    <a:pt x="0" y="67"/>
                    <a:pt x="0" y="67"/>
                    <a:pt x="0" y="67"/>
                  </a:cubicBezTo>
                  <a:cubicBezTo>
                    <a:pt x="0" y="259"/>
                    <a:pt x="0" y="259"/>
                    <a:pt x="0" y="259"/>
                  </a:cubicBezTo>
                  <a:cubicBezTo>
                    <a:pt x="0" y="272"/>
                    <a:pt x="10" y="282"/>
                    <a:pt x="23" y="282"/>
                  </a:cubicBezTo>
                  <a:cubicBezTo>
                    <a:pt x="35" y="282"/>
                    <a:pt x="45" y="272"/>
                    <a:pt x="45" y="259"/>
                  </a:cubicBezTo>
                  <a:cubicBezTo>
                    <a:pt x="45" y="93"/>
                    <a:pt x="45" y="93"/>
                    <a:pt x="45" y="93"/>
                  </a:cubicBezTo>
                  <a:cubicBezTo>
                    <a:pt x="65" y="93"/>
                    <a:pt x="65" y="93"/>
                    <a:pt x="65" y="93"/>
                  </a:cubicBezTo>
                  <a:cubicBezTo>
                    <a:pt x="65" y="252"/>
                    <a:pt x="65" y="252"/>
                    <a:pt x="65" y="252"/>
                  </a:cubicBezTo>
                  <a:cubicBezTo>
                    <a:pt x="65" y="255"/>
                    <a:pt x="65" y="257"/>
                    <a:pt x="65" y="259"/>
                  </a:cubicBezTo>
                  <a:cubicBezTo>
                    <a:pt x="65" y="543"/>
                    <a:pt x="65" y="543"/>
                    <a:pt x="65" y="543"/>
                  </a:cubicBezTo>
                  <a:cubicBezTo>
                    <a:pt x="65" y="562"/>
                    <a:pt x="79" y="577"/>
                    <a:pt x="97" y="577"/>
                  </a:cubicBezTo>
                  <a:cubicBezTo>
                    <a:pt x="114" y="577"/>
                    <a:pt x="128" y="562"/>
                    <a:pt x="128" y="543"/>
                  </a:cubicBezTo>
                  <a:cubicBezTo>
                    <a:pt x="128" y="292"/>
                    <a:pt x="128" y="292"/>
                    <a:pt x="128" y="292"/>
                  </a:cubicBezTo>
                  <a:cubicBezTo>
                    <a:pt x="144" y="292"/>
                    <a:pt x="144" y="292"/>
                    <a:pt x="144" y="292"/>
                  </a:cubicBezTo>
                  <a:cubicBezTo>
                    <a:pt x="144" y="543"/>
                    <a:pt x="144" y="543"/>
                    <a:pt x="144" y="543"/>
                  </a:cubicBezTo>
                  <a:cubicBezTo>
                    <a:pt x="144" y="562"/>
                    <a:pt x="158" y="577"/>
                    <a:pt x="176" y="577"/>
                  </a:cubicBezTo>
                  <a:cubicBezTo>
                    <a:pt x="193" y="577"/>
                    <a:pt x="207" y="562"/>
                    <a:pt x="207" y="543"/>
                  </a:cubicBezTo>
                  <a:cubicBezTo>
                    <a:pt x="207" y="252"/>
                    <a:pt x="207" y="252"/>
                    <a:pt x="207" y="252"/>
                  </a:cubicBezTo>
                  <a:cubicBezTo>
                    <a:pt x="207" y="250"/>
                    <a:pt x="207" y="250"/>
                    <a:pt x="207" y="250"/>
                  </a:cubicBezTo>
                  <a:cubicBezTo>
                    <a:pt x="207" y="93"/>
                    <a:pt x="207" y="93"/>
                    <a:pt x="207" y="93"/>
                  </a:cubicBezTo>
                  <a:cubicBezTo>
                    <a:pt x="225" y="93"/>
                    <a:pt x="225" y="93"/>
                    <a:pt x="225" y="93"/>
                  </a:cubicBezTo>
                  <a:cubicBezTo>
                    <a:pt x="225" y="259"/>
                    <a:pt x="225" y="259"/>
                    <a:pt x="225" y="259"/>
                  </a:cubicBezTo>
                  <a:cubicBezTo>
                    <a:pt x="225" y="272"/>
                    <a:pt x="235" y="282"/>
                    <a:pt x="249" y="282"/>
                  </a:cubicBezTo>
                  <a:cubicBezTo>
                    <a:pt x="262" y="282"/>
                    <a:pt x="273" y="272"/>
                    <a:pt x="273" y="259"/>
                  </a:cubicBezTo>
                  <a:cubicBezTo>
                    <a:pt x="273" y="67"/>
                    <a:pt x="273" y="67"/>
                    <a:pt x="273" y="67"/>
                  </a:cubicBezTo>
                  <a:cubicBezTo>
                    <a:pt x="273" y="58"/>
                    <a:pt x="273" y="58"/>
                    <a:pt x="273" y="58"/>
                  </a:cubicBezTo>
                  <a:cubicBezTo>
                    <a:pt x="273" y="54"/>
                    <a:pt x="273" y="54"/>
                    <a:pt x="273" y="54"/>
                  </a:cubicBezTo>
                  <a:cubicBezTo>
                    <a:pt x="273" y="36"/>
                    <a:pt x="251" y="0"/>
                    <a:pt x="207" y="0"/>
                  </a:cubicBezTo>
                  <a:close/>
                </a:path>
              </a:pathLst>
            </a:custGeom>
            <a:grp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76" name="Oval 6"/>
            <p:cNvSpPr>
              <a:spLocks noChangeArrowheads="1"/>
            </p:cNvSpPr>
            <p:nvPr/>
          </p:nvSpPr>
          <p:spPr bwMode="auto">
            <a:xfrm>
              <a:off x="6826235" y="1252165"/>
              <a:ext cx="407987" cy="412750"/>
            </a:xfrm>
            <a:prstGeom prst="ellipse">
              <a:avLst/>
            </a:prstGeom>
            <a:grp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grpSp>
      <p:grpSp>
        <p:nvGrpSpPr>
          <p:cNvPr id="77" name="组合 76"/>
          <p:cNvGrpSpPr/>
          <p:nvPr/>
        </p:nvGrpSpPr>
        <p:grpSpPr>
          <a:xfrm>
            <a:off x="4154475" y="1780367"/>
            <a:ext cx="1643074" cy="4195572"/>
            <a:chOff x="3435335" y="1252165"/>
            <a:chExt cx="1023937" cy="2614612"/>
          </a:xfrm>
        </p:grpSpPr>
        <p:sp>
          <p:nvSpPr>
            <p:cNvPr id="78" name="Freeform 9"/>
            <p:cNvSpPr>
              <a:spLocks noChangeArrowheads="1"/>
            </p:cNvSpPr>
            <p:nvPr/>
          </p:nvSpPr>
          <p:spPr bwMode="auto">
            <a:xfrm>
              <a:off x="3435335" y="2561852"/>
              <a:ext cx="168275" cy="198438"/>
            </a:xfrm>
            <a:custGeom>
              <a:avLst/>
              <a:gdLst>
                <a:gd name="T0" fmla="*/ 0 w 45"/>
                <a:gd name="T1" fmla="*/ 30 h 53"/>
                <a:gd name="T2" fmla="*/ 22 w 45"/>
                <a:gd name="T3" fmla="*/ 53 h 53"/>
                <a:gd name="T4" fmla="*/ 45 w 45"/>
                <a:gd name="T5" fmla="*/ 30 h 53"/>
                <a:gd name="T6" fmla="*/ 45 w 45"/>
                <a:gd name="T7" fmla="*/ 0 h 53"/>
                <a:gd name="T8" fmla="*/ 0 w 45"/>
                <a:gd name="T9" fmla="*/ 0 h 53"/>
                <a:gd name="T10" fmla="*/ 0 w 45"/>
                <a:gd name="T11" fmla="*/ 30 h 53"/>
                <a:gd name="T12" fmla="*/ 0 60000 65536"/>
                <a:gd name="T13" fmla="*/ 0 60000 65536"/>
                <a:gd name="T14" fmla="*/ 0 60000 65536"/>
                <a:gd name="T15" fmla="*/ 0 60000 65536"/>
                <a:gd name="T16" fmla="*/ 0 60000 65536"/>
                <a:gd name="T17" fmla="*/ 0 60000 65536"/>
                <a:gd name="T18" fmla="*/ 0 w 45"/>
                <a:gd name="T19" fmla="*/ 0 h 53"/>
                <a:gd name="T20" fmla="*/ 45 w 45"/>
                <a:gd name="T21" fmla="*/ 53 h 53"/>
              </a:gdLst>
              <a:ahLst/>
              <a:cxnLst>
                <a:cxn ang="T12">
                  <a:pos x="T0" y="T1"/>
                </a:cxn>
                <a:cxn ang="T13">
                  <a:pos x="T2" y="T3"/>
                </a:cxn>
                <a:cxn ang="T14">
                  <a:pos x="T4" y="T5"/>
                </a:cxn>
                <a:cxn ang="T15">
                  <a:pos x="T6" y="T7"/>
                </a:cxn>
                <a:cxn ang="T16">
                  <a:pos x="T8" y="T9"/>
                </a:cxn>
                <a:cxn ang="T17">
                  <a:pos x="T10" y="T11"/>
                </a:cxn>
              </a:cxnLst>
              <a:rect l="T18" t="T19" r="T20" b="T21"/>
              <a:pathLst>
                <a:path w="45" h="53">
                  <a:moveTo>
                    <a:pt x="0" y="30"/>
                  </a:moveTo>
                  <a:cubicBezTo>
                    <a:pt x="0" y="43"/>
                    <a:pt x="10" y="53"/>
                    <a:pt x="22" y="53"/>
                  </a:cubicBezTo>
                  <a:cubicBezTo>
                    <a:pt x="35" y="53"/>
                    <a:pt x="45" y="43"/>
                    <a:pt x="45" y="30"/>
                  </a:cubicBezTo>
                  <a:cubicBezTo>
                    <a:pt x="45" y="0"/>
                    <a:pt x="45" y="0"/>
                    <a:pt x="45" y="0"/>
                  </a:cubicBezTo>
                  <a:cubicBezTo>
                    <a:pt x="0" y="0"/>
                    <a:pt x="0" y="0"/>
                    <a:pt x="0" y="0"/>
                  </a:cubicBezTo>
                  <a:lnTo>
                    <a:pt x="0" y="30"/>
                  </a:lnTo>
                  <a:close/>
                </a:path>
              </a:pathLst>
            </a:cu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rgbClr val="000000"/>
                </a:solidFill>
                <a:sym typeface="宋体" panose="02010600030101010101" pitchFamily="2" charset="-122"/>
              </a:endParaRPr>
            </a:p>
          </p:txBody>
        </p:sp>
        <p:sp>
          <p:nvSpPr>
            <p:cNvPr id="79" name="Freeform 10"/>
            <p:cNvSpPr>
              <a:spLocks noChangeArrowheads="1"/>
            </p:cNvSpPr>
            <p:nvPr/>
          </p:nvSpPr>
          <p:spPr bwMode="auto">
            <a:xfrm>
              <a:off x="3675047" y="2561852"/>
              <a:ext cx="536575" cy="1304925"/>
            </a:xfrm>
            <a:custGeom>
              <a:avLst/>
              <a:gdLst>
                <a:gd name="T0" fmla="*/ 0 w 143"/>
                <a:gd name="T1" fmla="*/ 23 h 348"/>
                <a:gd name="T2" fmla="*/ 1 w 143"/>
                <a:gd name="T3" fmla="*/ 30 h 348"/>
                <a:gd name="T4" fmla="*/ 1 w 143"/>
                <a:gd name="T5" fmla="*/ 314 h 348"/>
                <a:gd name="T6" fmla="*/ 33 w 143"/>
                <a:gd name="T7" fmla="*/ 348 h 348"/>
                <a:gd name="T8" fmla="*/ 64 w 143"/>
                <a:gd name="T9" fmla="*/ 314 h 348"/>
                <a:gd name="T10" fmla="*/ 64 w 143"/>
                <a:gd name="T11" fmla="*/ 63 h 348"/>
                <a:gd name="T12" fmla="*/ 80 w 143"/>
                <a:gd name="T13" fmla="*/ 63 h 348"/>
                <a:gd name="T14" fmla="*/ 80 w 143"/>
                <a:gd name="T15" fmla="*/ 314 h 348"/>
                <a:gd name="T16" fmla="*/ 112 w 143"/>
                <a:gd name="T17" fmla="*/ 348 h 348"/>
                <a:gd name="T18" fmla="*/ 143 w 143"/>
                <a:gd name="T19" fmla="*/ 314 h 348"/>
                <a:gd name="T20" fmla="*/ 143 w 143"/>
                <a:gd name="T21" fmla="*/ 23 h 348"/>
                <a:gd name="T22" fmla="*/ 143 w 143"/>
                <a:gd name="T23" fmla="*/ 21 h 348"/>
                <a:gd name="T24" fmla="*/ 143 w 143"/>
                <a:gd name="T25" fmla="*/ 0 h 348"/>
                <a:gd name="T26" fmla="*/ 0 w 143"/>
                <a:gd name="T27" fmla="*/ 0 h 348"/>
                <a:gd name="T28" fmla="*/ 0 w 143"/>
                <a:gd name="T29" fmla="*/ 23 h 3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3"/>
                <a:gd name="T46" fmla="*/ 0 h 348"/>
                <a:gd name="T47" fmla="*/ 143 w 143"/>
                <a:gd name="T48" fmla="*/ 348 h 34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3" h="348">
                  <a:moveTo>
                    <a:pt x="0" y="23"/>
                  </a:moveTo>
                  <a:cubicBezTo>
                    <a:pt x="0" y="26"/>
                    <a:pt x="1" y="28"/>
                    <a:pt x="1" y="30"/>
                  </a:cubicBezTo>
                  <a:cubicBezTo>
                    <a:pt x="1" y="314"/>
                    <a:pt x="1" y="314"/>
                    <a:pt x="1" y="314"/>
                  </a:cubicBezTo>
                  <a:cubicBezTo>
                    <a:pt x="1" y="333"/>
                    <a:pt x="15" y="348"/>
                    <a:pt x="33" y="348"/>
                  </a:cubicBezTo>
                  <a:cubicBezTo>
                    <a:pt x="50" y="348"/>
                    <a:pt x="64" y="333"/>
                    <a:pt x="64" y="314"/>
                  </a:cubicBezTo>
                  <a:cubicBezTo>
                    <a:pt x="64" y="63"/>
                    <a:pt x="64" y="63"/>
                    <a:pt x="64" y="63"/>
                  </a:cubicBezTo>
                  <a:cubicBezTo>
                    <a:pt x="80" y="63"/>
                    <a:pt x="80" y="63"/>
                    <a:pt x="80" y="63"/>
                  </a:cubicBezTo>
                  <a:cubicBezTo>
                    <a:pt x="80" y="314"/>
                    <a:pt x="80" y="314"/>
                    <a:pt x="80" y="314"/>
                  </a:cubicBezTo>
                  <a:cubicBezTo>
                    <a:pt x="80" y="333"/>
                    <a:pt x="94" y="348"/>
                    <a:pt x="112" y="348"/>
                  </a:cubicBezTo>
                  <a:cubicBezTo>
                    <a:pt x="129" y="348"/>
                    <a:pt x="143" y="333"/>
                    <a:pt x="143" y="314"/>
                  </a:cubicBezTo>
                  <a:cubicBezTo>
                    <a:pt x="143" y="23"/>
                    <a:pt x="143" y="23"/>
                    <a:pt x="143" y="23"/>
                  </a:cubicBezTo>
                  <a:cubicBezTo>
                    <a:pt x="143" y="21"/>
                    <a:pt x="143" y="21"/>
                    <a:pt x="143" y="21"/>
                  </a:cubicBezTo>
                  <a:cubicBezTo>
                    <a:pt x="143" y="0"/>
                    <a:pt x="143" y="0"/>
                    <a:pt x="143" y="0"/>
                  </a:cubicBezTo>
                  <a:cubicBezTo>
                    <a:pt x="0" y="0"/>
                    <a:pt x="0" y="0"/>
                    <a:pt x="0" y="0"/>
                  </a:cubicBezTo>
                  <a:lnTo>
                    <a:pt x="0" y="23"/>
                  </a:lnTo>
                  <a:close/>
                </a:path>
              </a:pathLst>
            </a:custGeom>
            <a:solidFill>
              <a:srgbClr val="4BACC6"/>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80" name="Freeform 11"/>
            <p:cNvSpPr>
              <a:spLocks noChangeArrowheads="1"/>
            </p:cNvSpPr>
            <p:nvPr/>
          </p:nvSpPr>
          <p:spPr bwMode="auto">
            <a:xfrm>
              <a:off x="4275122" y="2561852"/>
              <a:ext cx="184150" cy="198438"/>
            </a:xfrm>
            <a:custGeom>
              <a:avLst/>
              <a:gdLst>
                <a:gd name="T0" fmla="*/ 0 w 49"/>
                <a:gd name="T1" fmla="*/ 0 h 53"/>
                <a:gd name="T2" fmla="*/ 0 w 49"/>
                <a:gd name="T3" fmla="*/ 30 h 53"/>
                <a:gd name="T4" fmla="*/ 25 w 49"/>
                <a:gd name="T5" fmla="*/ 53 h 53"/>
                <a:gd name="T6" fmla="*/ 49 w 49"/>
                <a:gd name="T7" fmla="*/ 30 h 53"/>
                <a:gd name="T8" fmla="*/ 49 w 49"/>
                <a:gd name="T9" fmla="*/ 0 h 53"/>
                <a:gd name="T10" fmla="*/ 0 w 49"/>
                <a:gd name="T11" fmla="*/ 0 h 53"/>
                <a:gd name="T12" fmla="*/ 0 60000 65536"/>
                <a:gd name="T13" fmla="*/ 0 60000 65536"/>
                <a:gd name="T14" fmla="*/ 0 60000 65536"/>
                <a:gd name="T15" fmla="*/ 0 60000 65536"/>
                <a:gd name="T16" fmla="*/ 0 60000 65536"/>
                <a:gd name="T17" fmla="*/ 0 60000 65536"/>
                <a:gd name="T18" fmla="*/ 0 w 49"/>
                <a:gd name="T19" fmla="*/ 0 h 53"/>
                <a:gd name="T20" fmla="*/ 49 w 49"/>
                <a:gd name="T21" fmla="*/ 53 h 53"/>
              </a:gdLst>
              <a:ahLst/>
              <a:cxnLst>
                <a:cxn ang="T12">
                  <a:pos x="T0" y="T1"/>
                </a:cxn>
                <a:cxn ang="T13">
                  <a:pos x="T2" y="T3"/>
                </a:cxn>
                <a:cxn ang="T14">
                  <a:pos x="T4" y="T5"/>
                </a:cxn>
                <a:cxn ang="T15">
                  <a:pos x="T6" y="T7"/>
                </a:cxn>
                <a:cxn ang="T16">
                  <a:pos x="T8" y="T9"/>
                </a:cxn>
                <a:cxn ang="T17">
                  <a:pos x="T10" y="T11"/>
                </a:cxn>
              </a:cxnLst>
              <a:rect l="T18" t="T19" r="T20" b="T21"/>
              <a:pathLst>
                <a:path w="49" h="53">
                  <a:moveTo>
                    <a:pt x="0" y="0"/>
                  </a:moveTo>
                  <a:cubicBezTo>
                    <a:pt x="0" y="30"/>
                    <a:pt x="0" y="30"/>
                    <a:pt x="0" y="30"/>
                  </a:cubicBezTo>
                  <a:cubicBezTo>
                    <a:pt x="0" y="43"/>
                    <a:pt x="11" y="53"/>
                    <a:pt x="25" y="53"/>
                  </a:cubicBezTo>
                  <a:cubicBezTo>
                    <a:pt x="38" y="53"/>
                    <a:pt x="49" y="43"/>
                    <a:pt x="49" y="30"/>
                  </a:cubicBezTo>
                  <a:cubicBezTo>
                    <a:pt x="49" y="0"/>
                    <a:pt x="49" y="0"/>
                    <a:pt x="49" y="0"/>
                  </a:cubicBezTo>
                  <a:lnTo>
                    <a:pt x="0" y="0"/>
                  </a:lnTo>
                  <a:close/>
                </a:path>
              </a:pathLst>
            </a:cu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rgbClr val="000000"/>
                </a:solidFill>
                <a:sym typeface="宋体" panose="02010600030101010101" pitchFamily="2" charset="-122"/>
              </a:endParaRPr>
            </a:p>
          </p:txBody>
        </p:sp>
        <p:sp>
          <p:nvSpPr>
            <p:cNvPr id="81" name="Freeform 12"/>
            <p:cNvSpPr>
              <a:spLocks noChangeArrowheads="1"/>
            </p:cNvSpPr>
            <p:nvPr/>
          </p:nvSpPr>
          <p:spPr bwMode="auto">
            <a:xfrm>
              <a:off x="3435335" y="1703015"/>
              <a:ext cx="1023937" cy="858837"/>
            </a:xfrm>
            <a:custGeom>
              <a:avLst/>
              <a:gdLst>
                <a:gd name="T0" fmla="*/ 273 w 273"/>
                <a:gd name="T1" fmla="*/ 67 h 229"/>
                <a:gd name="T2" fmla="*/ 273 w 273"/>
                <a:gd name="T3" fmla="*/ 58 h 229"/>
                <a:gd name="T4" fmla="*/ 273 w 273"/>
                <a:gd name="T5" fmla="*/ 54 h 229"/>
                <a:gd name="T6" fmla="*/ 207 w 273"/>
                <a:gd name="T7" fmla="*/ 0 h 229"/>
                <a:gd name="T8" fmla="*/ 69 w 273"/>
                <a:gd name="T9" fmla="*/ 0 h 229"/>
                <a:gd name="T10" fmla="*/ 0 w 273"/>
                <a:gd name="T11" fmla="*/ 56 h 229"/>
                <a:gd name="T12" fmla="*/ 0 w 273"/>
                <a:gd name="T13" fmla="*/ 58 h 229"/>
                <a:gd name="T14" fmla="*/ 0 w 273"/>
                <a:gd name="T15" fmla="*/ 67 h 229"/>
                <a:gd name="T16" fmla="*/ 0 w 273"/>
                <a:gd name="T17" fmla="*/ 229 h 229"/>
                <a:gd name="T18" fmla="*/ 45 w 273"/>
                <a:gd name="T19" fmla="*/ 229 h 229"/>
                <a:gd name="T20" fmla="*/ 45 w 273"/>
                <a:gd name="T21" fmla="*/ 93 h 229"/>
                <a:gd name="T22" fmla="*/ 64 w 273"/>
                <a:gd name="T23" fmla="*/ 93 h 229"/>
                <a:gd name="T24" fmla="*/ 64 w 273"/>
                <a:gd name="T25" fmla="*/ 229 h 229"/>
                <a:gd name="T26" fmla="*/ 207 w 273"/>
                <a:gd name="T27" fmla="*/ 229 h 229"/>
                <a:gd name="T28" fmla="*/ 207 w 273"/>
                <a:gd name="T29" fmla="*/ 93 h 229"/>
                <a:gd name="T30" fmla="*/ 224 w 273"/>
                <a:gd name="T31" fmla="*/ 93 h 229"/>
                <a:gd name="T32" fmla="*/ 224 w 273"/>
                <a:gd name="T33" fmla="*/ 229 h 229"/>
                <a:gd name="T34" fmla="*/ 273 w 273"/>
                <a:gd name="T35" fmla="*/ 229 h 229"/>
                <a:gd name="T36" fmla="*/ 273 w 273"/>
                <a:gd name="T37" fmla="*/ 67 h 2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3"/>
                <a:gd name="T58" fmla="*/ 0 h 229"/>
                <a:gd name="T59" fmla="*/ 273 w 273"/>
                <a:gd name="T60" fmla="*/ 229 h 2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3" h="229">
                  <a:moveTo>
                    <a:pt x="273" y="67"/>
                  </a:moveTo>
                  <a:cubicBezTo>
                    <a:pt x="273" y="58"/>
                    <a:pt x="273" y="58"/>
                    <a:pt x="273" y="58"/>
                  </a:cubicBezTo>
                  <a:cubicBezTo>
                    <a:pt x="273" y="54"/>
                    <a:pt x="273" y="54"/>
                    <a:pt x="273" y="54"/>
                  </a:cubicBezTo>
                  <a:cubicBezTo>
                    <a:pt x="273" y="36"/>
                    <a:pt x="250" y="0"/>
                    <a:pt x="207" y="0"/>
                  </a:cubicBezTo>
                  <a:cubicBezTo>
                    <a:pt x="69" y="0"/>
                    <a:pt x="69" y="0"/>
                    <a:pt x="69" y="0"/>
                  </a:cubicBezTo>
                  <a:cubicBezTo>
                    <a:pt x="19" y="1"/>
                    <a:pt x="0" y="42"/>
                    <a:pt x="0" y="56"/>
                  </a:cubicBezTo>
                  <a:cubicBezTo>
                    <a:pt x="0" y="58"/>
                    <a:pt x="0" y="58"/>
                    <a:pt x="0" y="58"/>
                  </a:cubicBezTo>
                  <a:cubicBezTo>
                    <a:pt x="0" y="67"/>
                    <a:pt x="0" y="67"/>
                    <a:pt x="0" y="67"/>
                  </a:cubicBezTo>
                  <a:cubicBezTo>
                    <a:pt x="0" y="229"/>
                    <a:pt x="0" y="229"/>
                    <a:pt x="0" y="229"/>
                  </a:cubicBezTo>
                  <a:cubicBezTo>
                    <a:pt x="45" y="229"/>
                    <a:pt x="45" y="229"/>
                    <a:pt x="45" y="229"/>
                  </a:cubicBezTo>
                  <a:cubicBezTo>
                    <a:pt x="45" y="93"/>
                    <a:pt x="45" y="93"/>
                    <a:pt x="45" y="93"/>
                  </a:cubicBezTo>
                  <a:cubicBezTo>
                    <a:pt x="64" y="93"/>
                    <a:pt x="64" y="93"/>
                    <a:pt x="64" y="93"/>
                  </a:cubicBezTo>
                  <a:cubicBezTo>
                    <a:pt x="64" y="229"/>
                    <a:pt x="64" y="229"/>
                    <a:pt x="64" y="229"/>
                  </a:cubicBezTo>
                  <a:cubicBezTo>
                    <a:pt x="207" y="229"/>
                    <a:pt x="207" y="229"/>
                    <a:pt x="207" y="229"/>
                  </a:cubicBezTo>
                  <a:cubicBezTo>
                    <a:pt x="207" y="93"/>
                    <a:pt x="207" y="93"/>
                    <a:pt x="207" y="93"/>
                  </a:cubicBezTo>
                  <a:cubicBezTo>
                    <a:pt x="224" y="93"/>
                    <a:pt x="224" y="93"/>
                    <a:pt x="224" y="93"/>
                  </a:cubicBezTo>
                  <a:cubicBezTo>
                    <a:pt x="224" y="229"/>
                    <a:pt x="224" y="229"/>
                    <a:pt x="224" y="229"/>
                  </a:cubicBezTo>
                  <a:cubicBezTo>
                    <a:pt x="273" y="229"/>
                    <a:pt x="273" y="229"/>
                    <a:pt x="273" y="229"/>
                  </a:cubicBezTo>
                  <a:lnTo>
                    <a:pt x="273" y="67"/>
                  </a:lnTo>
                  <a:close/>
                </a:path>
              </a:pathLst>
            </a:cu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rgbClr val="000000"/>
                </a:solidFill>
                <a:sym typeface="宋体" panose="02010600030101010101" pitchFamily="2" charset="-122"/>
              </a:endParaRPr>
            </a:p>
          </p:txBody>
        </p:sp>
        <p:sp>
          <p:nvSpPr>
            <p:cNvPr id="82" name="Oval 13"/>
            <p:cNvSpPr>
              <a:spLocks noChangeArrowheads="1"/>
            </p:cNvSpPr>
            <p:nvPr/>
          </p:nvSpPr>
          <p:spPr bwMode="auto">
            <a:xfrm>
              <a:off x="3743310" y="1252165"/>
              <a:ext cx="407987" cy="412750"/>
            </a:xfrm>
            <a:prstGeom prst="ellipse">
              <a:avLst/>
            </a:pr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rgbClr val="000000"/>
                </a:solidFill>
                <a:sym typeface="宋体" panose="02010600030101010101" pitchFamily="2" charset="-122"/>
              </a:endParaRPr>
            </a:p>
          </p:txBody>
        </p:sp>
      </p:grpSp>
      <p:grpSp>
        <p:nvGrpSpPr>
          <p:cNvPr id="83" name="组合 82"/>
          <p:cNvGrpSpPr/>
          <p:nvPr/>
        </p:nvGrpSpPr>
        <p:grpSpPr>
          <a:xfrm>
            <a:off x="6440491" y="1780366"/>
            <a:ext cx="1643076" cy="4195573"/>
            <a:chOff x="4976797" y="1252165"/>
            <a:chExt cx="1023938" cy="2614612"/>
          </a:xfrm>
        </p:grpSpPr>
        <p:sp>
          <p:nvSpPr>
            <p:cNvPr id="84" name="Freeform 14"/>
            <p:cNvSpPr>
              <a:spLocks noChangeArrowheads="1"/>
            </p:cNvSpPr>
            <p:nvPr/>
          </p:nvSpPr>
          <p:spPr bwMode="auto">
            <a:xfrm>
              <a:off x="4979972" y="1703015"/>
              <a:ext cx="1017588" cy="179387"/>
            </a:xfrm>
            <a:custGeom>
              <a:avLst/>
              <a:gdLst>
                <a:gd name="T0" fmla="*/ 206 w 271"/>
                <a:gd name="T1" fmla="*/ 0 h 48"/>
                <a:gd name="T2" fmla="*/ 69 w 271"/>
                <a:gd name="T3" fmla="*/ 0 h 48"/>
                <a:gd name="T4" fmla="*/ 0 w 271"/>
                <a:gd name="T5" fmla="*/ 48 h 48"/>
                <a:gd name="T6" fmla="*/ 271 w 271"/>
                <a:gd name="T7" fmla="*/ 48 h 48"/>
                <a:gd name="T8" fmla="*/ 206 w 271"/>
                <a:gd name="T9" fmla="*/ 0 h 48"/>
                <a:gd name="T10" fmla="*/ 0 60000 65536"/>
                <a:gd name="T11" fmla="*/ 0 60000 65536"/>
                <a:gd name="T12" fmla="*/ 0 60000 65536"/>
                <a:gd name="T13" fmla="*/ 0 60000 65536"/>
                <a:gd name="T14" fmla="*/ 0 60000 65536"/>
                <a:gd name="T15" fmla="*/ 0 w 271"/>
                <a:gd name="T16" fmla="*/ 0 h 48"/>
                <a:gd name="T17" fmla="*/ 271 w 271"/>
                <a:gd name="T18" fmla="*/ 48 h 48"/>
              </a:gdLst>
              <a:ahLst/>
              <a:cxnLst>
                <a:cxn ang="T10">
                  <a:pos x="T0" y="T1"/>
                </a:cxn>
                <a:cxn ang="T11">
                  <a:pos x="T2" y="T3"/>
                </a:cxn>
                <a:cxn ang="T12">
                  <a:pos x="T4" y="T5"/>
                </a:cxn>
                <a:cxn ang="T13">
                  <a:pos x="T6" y="T7"/>
                </a:cxn>
                <a:cxn ang="T14">
                  <a:pos x="T8" y="T9"/>
                </a:cxn>
              </a:cxnLst>
              <a:rect l="T15" t="T16" r="T17" b="T18"/>
              <a:pathLst>
                <a:path w="271" h="48">
                  <a:moveTo>
                    <a:pt x="206" y="0"/>
                  </a:moveTo>
                  <a:cubicBezTo>
                    <a:pt x="69" y="0"/>
                    <a:pt x="69" y="0"/>
                    <a:pt x="69" y="0"/>
                  </a:cubicBezTo>
                  <a:cubicBezTo>
                    <a:pt x="26" y="1"/>
                    <a:pt x="6" y="30"/>
                    <a:pt x="0" y="48"/>
                  </a:cubicBezTo>
                  <a:cubicBezTo>
                    <a:pt x="271" y="48"/>
                    <a:pt x="271" y="48"/>
                    <a:pt x="271" y="48"/>
                  </a:cubicBezTo>
                  <a:cubicBezTo>
                    <a:pt x="267" y="29"/>
                    <a:pt x="245" y="0"/>
                    <a:pt x="206" y="0"/>
                  </a:cubicBezTo>
                  <a:close/>
                </a:path>
              </a:pathLst>
            </a:cu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rgbClr val="000000"/>
                </a:solidFill>
                <a:sym typeface="宋体" panose="02010600030101010101" pitchFamily="2" charset="-122"/>
              </a:endParaRPr>
            </a:p>
          </p:txBody>
        </p:sp>
        <p:sp>
          <p:nvSpPr>
            <p:cNvPr id="85" name="Freeform 15"/>
            <p:cNvSpPr>
              <a:spLocks noChangeArrowheads="1"/>
            </p:cNvSpPr>
            <p:nvPr/>
          </p:nvSpPr>
          <p:spPr bwMode="auto">
            <a:xfrm>
              <a:off x="4976797" y="1882402"/>
              <a:ext cx="1023938" cy="1984375"/>
            </a:xfrm>
            <a:custGeom>
              <a:avLst/>
              <a:gdLst>
                <a:gd name="T0" fmla="*/ 1 w 273"/>
                <a:gd name="T1" fmla="*/ 0 h 529"/>
                <a:gd name="T2" fmla="*/ 0 w 273"/>
                <a:gd name="T3" fmla="*/ 8 h 529"/>
                <a:gd name="T4" fmla="*/ 0 w 273"/>
                <a:gd name="T5" fmla="*/ 10 h 529"/>
                <a:gd name="T6" fmla="*/ 0 w 273"/>
                <a:gd name="T7" fmla="*/ 19 h 529"/>
                <a:gd name="T8" fmla="*/ 0 w 273"/>
                <a:gd name="T9" fmla="*/ 211 h 529"/>
                <a:gd name="T10" fmla="*/ 22 w 273"/>
                <a:gd name="T11" fmla="*/ 234 h 529"/>
                <a:gd name="T12" fmla="*/ 45 w 273"/>
                <a:gd name="T13" fmla="*/ 211 h 529"/>
                <a:gd name="T14" fmla="*/ 45 w 273"/>
                <a:gd name="T15" fmla="*/ 45 h 529"/>
                <a:gd name="T16" fmla="*/ 65 w 273"/>
                <a:gd name="T17" fmla="*/ 45 h 529"/>
                <a:gd name="T18" fmla="*/ 65 w 273"/>
                <a:gd name="T19" fmla="*/ 204 h 529"/>
                <a:gd name="T20" fmla="*/ 65 w 273"/>
                <a:gd name="T21" fmla="*/ 211 h 529"/>
                <a:gd name="T22" fmla="*/ 65 w 273"/>
                <a:gd name="T23" fmla="*/ 495 h 529"/>
                <a:gd name="T24" fmla="*/ 97 w 273"/>
                <a:gd name="T25" fmla="*/ 529 h 529"/>
                <a:gd name="T26" fmla="*/ 128 w 273"/>
                <a:gd name="T27" fmla="*/ 495 h 529"/>
                <a:gd name="T28" fmla="*/ 128 w 273"/>
                <a:gd name="T29" fmla="*/ 244 h 529"/>
                <a:gd name="T30" fmla="*/ 144 w 273"/>
                <a:gd name="T31" fmla="*/ 244 h 529"/>
                <a:gd name="T32" fmla="*/ 144 w 273"/>
                <a:gd name="T33" fmla="*/ 495 h 529"/>
                <a:gd name="T34" fmla="*/ 176 w 273"/>
                <a:gd name="T35" fmla="*/ 529 h 529"/>
                <a:gd name="T36" fmla="*/ 207 w 273"/>
                <a:gd name="T37" fmla="*/ 495 h 529"/>
                <a:gd name="T38" fmla="*/ 207 w 273"/>
                <a:gd name="T39" fmla="*/ 204 h 529"/>
                <a:gd name="T40" fmla="*/ 207 w 273"/>
                <a:gd name="T41" fmla="*/ 202 h 529"/>
                <a:gd name="T42" fmla="*/ 207 w 273"/>
                <a:gd name="T43" fmla="*/ 45 h 529"/>
                <a:gd name="T44" fmla="*/ 224 w 273"/>
                <a:gd name="T45" fmla="*/ 45 h 529"/>
                <a:gd name="T46" fmla="*/ 224 w 273"/>
                <a:gd name="T47" fmla="*/ 211 h 529"/>
                <a:gd name="T48" fmla="*/ 249 w 273"/>
                <a:gd name="T49" fmla="*/ 234 h 529"/>
                <a:gd name="T50" fmla="*/ 273 w 273"/>
                <a:gd name="T51" fmla="*/ 211 h 529"/>
                <a:gd name="T52" fmla="*/ 273 w 273"/>
                <a:gd name="T53" fmla="*/ 19 h 529"/>
                <a:gd name="T54" fmla="*/ 273 w 273"/>
                <a:gd name="T55" fmla="*/ 10 h 529"/>
                <a:gd name="T56" fmla="*/ 273 w 273"/>
                <a:gd name="T57" fmla="*/ 6 h 529"/>
                <a:gd name="T58" fmla="*/ 272 w 273"/>
                <a:gd name="T59" fmla="*/ 0 h 529"/>
                <a:gd name="T60" fmla="*/ 1 w 273"/>
                <a:gd name="T61" fmla="*/ 0 h 52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73"/>
                <a:gd name="T94" fmla="*/ 0 h 529"/>
                <a:gd name="T95" fmla="*/ 273 w 273"/>
                <a:gd name="T96" fmla="*/ 529 h 52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73" h="529">
                  <a:moveTo>
                    <a:pt x="1" y="0"/>
                  </a:moveTo>
                  <a:cubicBezTo>
                    <a:pt x="0" y="3"/>
                    <a:pt x="0" y="6"/>
                    <a:pt x="0" y="8"/>
                  </a:cubicBezTo>
                  <a:cubicBezTo>
                    <a:pt x="0" y="10"/>
                    <a:pt x="0" y="10"/>
                    <a:pt x="0" y="10"/>
                  </a:cubicBezTo>
                  <a:cubicBezTo>
                    <a:pt x="0" y="19"/>
                    <a:pt x="0" y="19"/>
                    <a:pt x="0" y="19"/>
                  </a:cubicBezTo>
                  <a:cubicBezTo>
                    <a:pt x="0" y="211"/>
                    <a:pt x="0" y="211"/>
                    <a:pt x="0" y="211"/>
                  </a:cubicBezTo>
                  <a:cubicBezTo>
                    <a:pt x="0" y="224"/>
                    <a:pt x="10" y="234"/>
                    <a:pt x="22" y="234"/>
                  </a:cubicBezTo>
                  <a:cubicBezTo>
                    <a:pt x="35" y="234"/>
                    <a:pt x="45" y="224"/>
                    <a:pt x="45" y="211"/>
                  </a:cubicBezTo>
                  <a:cubicBezTo>
                    <a:pt x="45" y="45"/>
                    <a:pt x="45" y="45"/>
                    <a:pt x="45" y="45"/>
                  </a:cubicBezTo>
                  <a:cubicBezTo>
                    <a:pt x="65" y="45"/>
                    <a:pt x="65" y="45"/>
                    <a:pt x="65" y="45"/>
                  </a:cubicBezTo>
                  <a:cubicBezTo>
                    <a:pt x="65" y="204"/>
                    <a:pt x="65" y="204"/>
                    <a:pt x="65" y="204"/>
                  </a:cubicBezTo>
                  <a:cubicBezTo>
                    <a:pt x="65" y="207"/>
                    <a:pt x="65" y="209"/>
                    <a:pt x="65" y="211"/>
                  </a:cubicBezTo>
                  <a:cubicBezTo>
                    <a:pt x="65" y="495"/>
                    <a:pt x="65" y="495"/>
                    <a:pt x="65" y="495"/>
                  </a:cubicBezTo>
                  <a:cubicBezTo>
                    <a:pt x="65" y="514"/>
                    <a:pt x="79" y="529"/>
                    <a:pt x="97" y="529"/>
                  </a:cubicBezTo>
                  <a:cubicBezTo>
                    <a:pt x="114" y="529"/>
                    <a:pt x="128" y="514"/>
                    <a:pt x="128" y="495"/>
                  </a:cubicBezTo>
                  <a:cubicBezTo>
                    <a:pt x="128" y="244"/>
                    <a:pt x="128" y="244"/>
                    <a:pt x="128" y="244"/>
                  </a:cubicBezTo>
                  <a:cubicBezTo>
                    <a:pt x="144" y="244"/>
                    <a:pt x="144" y="244"/>
                    <a:pt x="144" y="244"/>
                  </a:cubicBezTo>
                  <a:cubicBezTo>
                    <a:pt x="144" y="495"/>
                    <a:pt x="144" y="495"/>
                    <a:pt x="144" y="495"/>
                  </a:cubicBezTo>
                  <a:cubicBezTo>
                    <a:pt x="144" y="514"/>
                    <a:pt x="158" y="529"/>
                    <a:pt x="176" y="529"/>
                  </a:cubicBezTo>
                  <a:cubicBezTo>
                    <a:pt x="193" y="529"/>
                    <a:pt x="207" y="514"/>
                    <a:pt x="207" y="495"/>
                  </a:cubicBezTo>
                  <a:cubicBezTo>
                    <a:pt x="207" y="204"/>
                    <a:pt x="207" y="204"/>
                    <a:pt x="207" y="204"/>
                  </a:cubicBezTo>
                  <a:cubicBezTo>
                    <a:pt x="207" y="202"/>
                    <a:pt x="207" y="202"/>
                    <a:pt x="207" y="202"/>
                  </a:cubicBezTo>
                  <a:cubicBezTo>
                    <a:pt x="207" y="45"/>
                    <a:pt x="207" y="45"/>
                    <a:pt x="207" y="45"/>
                  </a:cubicBezTo>
                  <a:cubicBezTo>
                    <a:pt x="224" y="45"/>
                    <a:pt x="224" y="45"/>
                    <a:pt x="224" y="45"/>
                  </a:cubicBezTo>
                  <a:cubicBezTo>
                    <a:pt x="224" y="211"/>
                    <a:pt x="224" y="211"/>
                    <a:pt x="224" y="211"/>
                  </a:cubicBezTo>
                  <a:cubicBezTo>
                    <a:pt x="224" y="224"/>
                    <a:pt x="235" y="234"/>
                    <a:pt x="249" y="234"/>
                  </a:cubicBezTo>
                  <a:cubicBezTo>
                    <a:pt x="262" y="234"/>
                    <a:pt x="273" y="224"/>
                    <a:pt x="273" y="211"/>
                  </a:cubicBezTo>
                  <a:cubicBezTo>
                    <a:pt x="273" y="19"/>
                    <a:pt x="273" y="19"/>
                    <a:pt x="273" y="19"/>
                  </a:cubicBezTo>
                  <a:cubicBezTo>
                    <a:pt x="273" y="10"/>
                    <a:pt x="273" y="10"/>
                    <a:pt x="273" y="10"/>
                  </a:cubicBezTo>
                  <a:cubicBezTo>
                    <a:pt x="273" y="6"/>
                    <a:pt x="273" y="6"/>
                    <a:pt x="273" y="6"/>
                  </a:cubicBezTo>
                  <a:cubicBezTo>
                    <a:pt x="273" y="4"/>
                    <a:pt x="273" y="2"/>
                    <a:pt x="272" y="0"/>
                  </a:cubicBezTo>
                  <a:lnTo>
                    <a:pt x="1" y="0"/>
                  </a:lnTo>
                  <a:close/>
                </a:path>
              </a:pathLst>
            </a:custGeom>
            <a:solidFill>
              <a:srgbClr val="0070C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87" name="Oval 16"/>
            <p:cNvSpPr>
              <a:spLocks noChangeArrowheads="1"/>
            </p:cNvSpPr>
            <p:nvPr/>
          </p:nvSpPr>
          <p:spPr bwMode="auto">
            <a:xfrm>
              <a:off x="5284772" y="1252165"/>
              <a:ext cx="407988" cy="412750"/>
            </a:xfrm>
            <a:prstGeom prst="ellipse">
              <a:avLst/>
            </a:pr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rgbClr val="000000"/>
                </a:solidFill>
                <a:sym typeface="宋体" panose="02010600030101010101" pitchFamily="2" charset="-122"/>
              </a:endParaRPr>
            </a:p>
          </p:txBody>
        </p:sp>
      </p:grpSp>
      <p:grpSp>
        <p:nvGrpSpPr>
          <p:cNvPr id="88" name="组合 87"/>
          <p:cNvGrpSpPr/>
          <p:nvPr/>
        </p:nvGrpSpPr>
        <p:grpSpPr>
          <a:xfrm>
            <a:off x="1868459" y="1780366"/>
            <a:ext cx="1643076" cy="4195573"/>
            <a:chOff x="1893872" y="1252165"/>
            <a:chExt cx="1023938" cy="2614612"/>
          </a:xfrm>
        </p:grpSpPr>
        <p:sp>
          <p:nvSpPr>
            <p:cNvPr id="89" name="Rectangle 17"/>
            <p:cNvSpPr>
              <a:spLocks noChangeArrowheads="1"/>
            </p:cNvSpPr>
            <p:nvPr/>
          </p:nvSpPr>
          <p:spPr bwMode="auto">
            <a:xfrm>
              <a:off x="2374885" y="2798390"/>
              <a:ext cx="58737" cy="415925"/>
            </a:xfrm>
            <a:prstGeom prst="rect">
              <a:avLst/>
            </a:pr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rgbClr val="000000"/>
                </a:solidFill>
                <a:sym typeface="宋体" panose="02010600030101010101" pitchFamily="2" charset="-122"/>
              </a:endParaRPr>
            </a:p>
          </p:txBody>
        </p:sp>
        <p:sp>
          <p:nvSpPr>
            <p:cNvPr id="90" name="Freeform 18"/>
            <p:cNvSpPr>
              <a:spLocks noChangeArrowheads="1"/>
            </p:cNvSpPr>
            <p:nvPr/>
          </p:nvSpPr>
          <p:spPr bwMode="auto">
            <a:xfrm>
              <a:off x="2138347" y="3214315"/>
              <a:ext cx="236538" cy="652462"/>
            </a:xfrm>
            <a:custGeom>
              <a:avLst/>
              <a:gdLst>
                <a:gd name="T0" fmla="*/ 0 w 63"/>
                <a:gd name="T1" fmla="*/ 140 h 174"/>
                <a:gd name="T2" fmla="*/ 32 w 63"/>
                <a:gd name="T3" fmla="*/ 174 h 174"/>
                <a:gd name="T4" fmla="*/ 63 w 63"/>
                <a:gd name="T5" fmla="*/ 140 h 174"/>
                <a:gd name="T6" fmla="*/ 63 w 63"/>
                <a:gd name="T7" fmla="*/ 0 h 174"/>
                <a:gd name="T8" fmla="*/ 0 w 63"/>
                <a:gd name="T9" fmla="*/ 0 h 174"/>
                <a:gd name="T10" fmla="*/ 0 w 63"/>
                <a:gd name="T11" fmla="*/ 140 h 174"/>
                <a:gd name="T12" fmla="*/ 0 60000 65536"/>
                <a:gd name="T13" fmla="*/ 0 60000 65536"/>
                <a:gd name="T14" fmla="*/ 0 60000 65536"/>
                <a:gd name="T15" fmla="*/ 0 60000 65536"/>
                <a:gd name="T16" fmla="*/ 0 60000 65536"/>
                <a:gd name="T17" fmla="*/ 0 60000 65536"/>
                <a:gd name="T18" fmla="*/ 0 w 63"/>
                <a:gd name="T19" fmla="*/ 0 h 174"/>
                <a:gd name="T20" fmla="*/ 63 w 63"/>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63" h="174">
                  <a:moveTo>
                    <a:pt x="0" y="140"/>
                  </a:moveTo>
                  <a:cubicBezTo>
                    <a:pt x="0" y="159"/>
                    <a:pt x="14" y="174"/>
                    <a:pt x="32" y="174"/>
                  </a:cubicBezTo>
                  <a:cubicBezTo>
                    <a:pt x="49" y="174"/>
                    <a:pt x="63" y="159"/>
                    <a:pt x="63" y="140"/>
                  </a:cubicBezTo>
                  <a:cubicBezTo>
                    <a:pt x="63" y="0"/>
                    <a:pt x="63" y="0"/>
                    <a:pt x="63" y="0"/>
                  </a:cubicBezTo>
                  <a:cubicBezTo>
                    <a:pt x="0" y="0"/>
                    <a:pt x="0" y="0"/>
                    <a:pt x="0" y="0"/>
                  </a:cubicBezTo>
                  <a:lnTo>
                    <a:pt x="0" y="140"/>
                  </a:lnTo>
                  <a:close/>
                </a:path>
              </a:pathLst>
            </a:custGeom>
            <a:solidFill>
              <a:srgbClr val="C0504D"/>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91" name="Freeform 19"/>
            <p:cNvSpPr>
              <a:spLocks noChangeArrowheads="1"/>
            </p:cNvSpPr>
            <p:nvPr/>
          </p:nvSpPr>
          <p:spPr bwMode="auto">
            <a:xfrm>
              <a:off x="2433622" y="3214315"/>
              <a:ext cx="236538" cy="652462"/>
            </a:xfrm>
            <a:custGeom>
              <a:avLst/>
              <a:gdLst>
                <a:gd name="T0" fmla="*/ 0 w 63"/>
                <a:gd name="T1" fmla="*/ 0 h 174"/>
                <a:gd name="T2" fmla="*/ 0 w 63"/>
                <a:gd name="T3" fmla="*/ 140 h 174"/>
                <a:gd name="T4" fmla="*/ 31 w 63"/>
                <a:gd name="T5" fmla="*/ 174 h 174"/>
                <a:gd name="T6" fmla="*/ 63 w 63"/>
                <a:gd name="T7" fmla="*/ 140 h 174"/>
                <a:gd name="T8" fmla="*/ 63 w 63"/>
                <a:gd name="T9" fmla="*/ 0 h 174"/>
                <a:gd name="T10" fmla="*/ 0 w 63"/>
                <a:gd name="T11" fmla="*/ 0 h 174"/>
                <a:gd name="T12" fmla="*/ 0 60000 65536"/>
                <a:gd name="T13" fmla="*/ 0 60000 65536"/>
                <a:gd name="T14" fmla="*/ 0 60000 65536"/>
                <a:gd name="T15" fmla="*/ 0 60000 65536"/>
                <a:gd name="T16" fmla="*/ 0 60000 65536"/>
                <a:gd name="T17" fmla="*/ 0 60000 65536"/>
                <a:gd name="T18" fmla="*/ 0 w 63"/>
                <a:gd name="T19" fmla="*/ 0 h 174"/>
                <a:gd name="T20" fmla="*/ 63 w 63"/>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63" h="174">
                  <a:moveTo>
                    <a:pt x="0" y="0"/>
                  </a:moveTo>
                  <a:cubicBezTo>
                    <a:pt x="0" y="140"/>
                    <a:pt x="0" y="140"/>
                    <a:pt x="0" y="140"/>
                  </a:cubicBezTo>
                  <a:cubicBezTo>
                    <a:pt x="0" y="159"/>
                    <a:pt x="14" y="174"/>
                    <a:pt x="31" y="174"/>
                  </a:cubicBezTo>
                  <a:cubicBezTo>
                    <a:pt x="49" y="174"/>
                    <a:pt x="63" y="159"/>
                    <a:pt x="63" y="140"/>
                  </a:cubicBezTo>
                  <a:cubicBezTo>
                    <a:pt x="63" y="0"/>
                    <a:pt x="63" y="0"/>
                    <a:pt x="63" y="0"/>
                  </a:cubicBezTo>
                  <a:lnTo>
                    <a:pt x="0" y="0"/>
                  </a:lnTo>
                  <a:close/>
                </a:path>
              </a:pathLst>
            </a:custGeom>
            <a:solidFill>
              <a:srgbClr val="C0504D"/>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93" name="Freeform 20"/>
            <p:cNvSpPr>
              <a:spLocks noChangeArrowheads="1"/>
            </p:cNvSpPr>
            <p:nvPr/>
          </p:nvSpPr>
          <p:spPr bwMode="auto">
            <a:xfrm>
              <a:off x="1893872" y="1703015"/>
              <a:ext cx="1023938" cy="1511300"/>
            </a:xfrm>
            <a:custGeom>
              <a:avLst/>
              <a:gdLst>
                <a:gd name="T0" fmla="*/ 207 w 273"/>
                <a:gd name="T1" fmla="*/ 252 h 403"/>
                <a:gd name="T2" fmla="*/ 207 w 273"/>
                <a:gd name="T3" fmla="*/ 250 h 403"/>
                <a:gd name="T4" fmla="*/ 207 w 273"/>
                <a:gd name="T5" fmla="*/ 93 h 403"/>
                <a:gd name="T6" fmla="*/ 224 w 273"/>
                <a:gd name="T7" fmla="*/ 93 h 403"/>
                <a:gd name="T8" fmla="*/ 224 w 273"/>
                <a:gd name="T9" fmla="*/ 259 h 403"/>
                <a:gd name="T10" fmla="*/ 249 w 273"/>
                <a:gd name="T11" fmla="*/ 282 h 403"/>
                <a:gd name="T12" fmla="*/ 273 w 273"/>
                <a:gd name="T13" fmla="*/ 259 h 403"/>
                <a:gd name="T14" fmla="*/ 273 w 273"/>
                <a:gd name="T15" fmla="*/ 67 h 403"/>
                <a:gd name="T16" fmla="*/ 273 w 273"/>
                <a:gd name="T17" fmla="*/ 58 h 403"/>
                <a:gd name="T18" fmla="*/ 273 w 273"/>
                <a:gd name="T19" fmla="*/ 54 h 403"/>
                <a:gd name="T20" fmla="*/ 207 w 273"/>
                <a:gd name="T21" fmla="*/ 0 h 403"/>
                <a:gd name="T22" fmla="*/ 69 w 273"/>
                <a:gd name="T23" fmla="*/ 0 h 403"/>
                <a:gd name="T24" fmla="*/ 0 w 273"/>
                <a:gd name="T25" fmla="*/ 56 h 403"/>
                <a:gd name="T26" fmla="*/ 0 w 273"/>
                <a:gd name="T27" fmla="*/ 58 h 403"/>
                <a:gd name="T28" fmla="*/ 0 w 273"/>
                <a:gd name="T29" fmla="*/ 67 h 403"/>
                <a:gd name="T30" fmla="*/ 0 w 273"/>
                <a:gd name="T31" fmla="*/ 259 h 403"/>
                <a:gd name="T32" fmla="*/ 22 w 273"/>
                <a:gd name="T33" fmla="*/ 282 h 403"/>
                <a:gd name="T34" fmla="*/ 45 w 273"/>
                <a:gd name="T35" fmla="*/ 259 h 403"/>
                <a:gd name="T36" fmla="*/ 45 w 273"/>
                <a:gd name="T37" fmla="*/ 93 h 403"/>
                <a:gd name="T38" fmla="*/ 64 w 273"/>
                <a:gd name="T39" fmla="*/ 93 h 403"/>
                <a:gd name="T40" fmla="*/ 64 w 273"/>
                <a:gd name="T41" fmla="*/ 252 h 403"/>
                <a:gd name="T42" fmla="*/ 65 w 273"/>
                <a:gd name="T43" fmla="*/ 259 h 403"/>
                <a:gd name="T44" fmla="*/ 65 w 273"/>
                <a:gd name="T45" fmla="*/ 403 h 403"/>
                <a:gd name="T46" fmla="*/ 128 w 273"/>
                <a:gd name="T47" fmla="*/ 403 h 403"/>
                <a:gd name="T48" fmla="*/ 128 w 273"/>
                <a:gd name="T49" fmla="*/ 292 h 403"/>
                <a:gd name="T50" fmla="*/ 144 w 273"/>
                <a:gd name="T51" fmla="*/ 292 h 403"/>
                <a:gd name="T52" fmla="*/ 144 w 273"/>
                <a:gd name="T53" fmla="*/ 403 h 403"/>
                <a:gd name="T54" fmla="*/ 207 w 273"/>
                <a:gd name="T55" fmla="*/ 403 h 403"/>
                <a:gd name="T56" fmla="*/ 207 w 273"/>
                <a:gd name="T57" fmla="*/ 252 h 40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73"/>
                <a:gd name="T88" fmla="*/ 0 h 403"/>
                <a:gd name="T89" fmla="*/ 273 w 273"/>
                <a:gd name="T90" fmla="*/ 403 h 40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73" h="403">
                  <a:moveTo>
                    <a:pt x="207" y="252"/>
                  </a:moveTo>
                  <a:cubicBezTo>
                    <a:pt x="207" y="250"/>
                    <a:pt x="207" y="250"/>
                    <a:pt x="207" y="250"/>
                  </a:cubicBezTo>
                  <a:cubicBezTo>
                    <a:pt x="207" y="93"/>
                    <a:pt x="207" y="93"/>
                    <a:pt x="207" y="93"/>
                  </a:cubicBezTo>
                  <a:cubicBezTo>
                    <a:pt x="224" y="93"/>
                    <a:pt x="224" y="93"/>
                    <a:pt x="224" y="93"/>
                  </a:cubicBezTo>
                  <a:cubicBezTo>
                    <a:pt x="224" y="259"/>
                    <a:pt x="224" y="259"/>
                    <a:pt x="224" y="259"/>
                  </a:cubicBezTo>
                  <a:cubicBezTo>
                    <a:pt x="224" y="272"/>
                    <a:pt x="235" y="282"/>
                    <a:pt x="249" y="282"/>
                  </a:cubicBezTo>
                  <a:cubicBezTo>
                    <a:pt x="262" y="282"/>
                    <a:pt x="273" y="272"/>
                    <a:pt x="273" y="259"/>
                  </a:cubicBezTo>
                  <a:cubicBezTo>
                    <a:pt x="273" y="67"/>
                    <a:pt x="273" y="67"/>
                    <a:pt x="273" y="67"/>
                  </a:cubicBezTo>
                  <a:cubicBezTo>
                    <a:pt x="273" y="58"/>
                    <a:pt x="273" y="58"/>
                    <a:pt x="273" y="58"/>
                  </a:cubicBezTo>
                  <a:cubicBezTo>
                    <a:pt x="273" y="54"/>
                    <a:pt x="273" y="54"/>
                    <a:pt x="273" y="54"/>
                  </a:cubicBezTo>
                  <a:cubicBezTo>
                    <a:pt x="273" y="36"/>
                    <a:pt x="250" y="0"/>
                    <a:pt x="207" y="0"/>
                  </a:cubicBezTo>
                  <a:cubicBezTo>
                    <a:pt x="69" y="0"/>
                    <a:pt x="69" y="0"/>
                    <a:pt x="69" y="0"/>
                  </a:cubicBezTo>
                  <a:cubicBezTo>
                    <a:pt x="18" y="1"/>
                    <a:pt x="0" y="42"/>
                    <a:pt x="0" y="56"/>
                  </a:cubicBezTo>
                  <a:cubicBezTo>
                    <a:pt x="0" y="58"/>
                    <a:pt x="0" y="58"/>
                    <a:pt x="0" y="58"/>
                  </a:cubicBezTo>
                  <a:cubicBezTo>
                    <a:pt x="0" y="67"/>
                    <a:pt x="0" y="67"/>
                    <a:pt x="0" y="67"/>
                  </a:cubicBezTo>
                  <a:cubicBezTo>
                    <a:pt x="0" y="259"/>
                    <a:pt x="0" y="259"/>
                    <a:pt x="0" y="259"/>
                  </a:cubicBezTo>
                  <a:cubicBezTo>
                    <a:pt x="0" y="272"/>
                    <a:pt x="10" y="282"/>
                    <a:pt x="22" y="282"/>
                  </a:cubicBezTo>
                  <a:cubicBezTo>
                    <a:pt x="35" y="282"/>
                    <a:pt x="45" y="272"/>
                    <a:pt x="45" y="259"/>
                  </a:cubicBezTo>
                  <a:cubicBezTo>
                    <a:pt x="45" y="93"/>
                    <a:pt x="45" y="93"/>
                    <a:pt x="45" y="93"/>
                  </a:cubicBezTo>
                  <a:cubicBezTo>
                    <a:pt x="64" y="93"/>
                    <a:pt x="64" y="93"/>
                    <a:pt x="64" y="93"/>
                  </a:cubicBezTo>
                  <a:cubicBezTo>
                    <a:pt x="64" y="252"/>
                    <a:pt x="64" y="252"/>
                    <a:pt x="64" y="252"/>
                  </a:cubicBezTo>
                  <a:cubicBezTo>
                    <a:pt x="64" y="255"/>
                    <a:pt x="65" y="257"/>
                    <a:pt x="65" y="259"/>
                  </a:cubicBezTo>
                  <a:cubicBezTo>
                    <a:pt x="65" y="403"/>
                    <a:pt x="65" y="403"/>
                    <a:pt x="65" y="403"/>
                  </a:cubicBezTo>
                  <a:cubicBezTo>
                    <a:pt x="128" y="403"/>
                    <a:pt x="128" y="403"/>
                    <a:pt x="128" y="403"/>
                  </a:cubicBezTo>
                  <a:cubicBezTo>
                    <a:pt x="128" y="292"/>
                    <a:pt x="128" y="292"/>
                    <a:pt x="128" y="292"/>
                  </a:cubicBezTo>
                  <a:cubicBezTo>
                    <a:pt x="144" y="292"/>
                    <a:pt x="144" y="292"/>
                    <a:pt x="144" y="292"/>
                  </a:cubicBezTo>
                  <a:cubicBezTo>
                    <a:pt x="144" y="403"/>
                    <a:pt x="144" y="403"/>
                    <a:pt x="144" y="403"/>
                  </a:cubicBezTo>
                  <a:cubicBezTo>
                    <a:pt x="207" y="403"/>
                    <a:pt x="207" y="403"/>
                    <a:pt x="207" y="403"/>
                  </a:cubicBezTo>
                  <a:lnTo>
                    <a:pt x="207" y="252"/>
                  </a:lnTo>
                  <a:close/>
                </a:path>
              </a:pathLst>
            </a:cu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rgbClr val="000000"/>
                </a:solidFill>
                <a:sym typeface="宋体" panose="02010600030101010101" pitchFamily="2" charset="-122"/>
              </a:endParaRPr>
            </a:p>
          </p:txBody>
        </p:sp>
        <p:sp>
          <p:nvSpPr>
            <p:cNvPr id="94" name="Oval 21"/>
            <p:cNvSpPr>
              <a:spLocks noChangeArrowheads="1"/>
            </p:cNvSpPr>
            <p:nvPr/>
          </p:nvSpPr>
          <p:spPr bwMode="auto">
            <a:xfrm>
              <a:off x="2201847" y="1252165"/>
              <a:ext cx="407988" cy="412750"/>
            </a:xfrm>
            <a:prstGeom prst="ellipse">
              <a:avLst/>
            </a:prstGeom>
            <a:solidFill>
              <a:srgbClr val="D5D2C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rgbClr val="000000"/>
                </a:solidFill>
                <a:sym typeface="宋体" panose="02010600030101010101" pitchFamily="2" charset="-122"/>
              </a:endParaRPr>
            </a:p>
          </p:txBody>
        </p:sp>
      </p:grpSp>
      <p:sp>
        <p:nvSpPr>
          <p:cNvPr id="95" name="TextBox 94"/>
          <p:cNvSpPr txBox="1"/>
          <p:nvPr/>
        </p:nvSpPr>
        <p:spPr>
          <a:xfrm>
            <a:off x="2013137" y="6138085"/>
            <a:ext cx="1284082" cy="307777"/>
          </a:xfrm>
          <a:prstGeom prst="rect">
            <a:avLst/>
          </a:prstGeom>
          <a:noFill/>
        </p:spPr>
        <p:txBody>
          <a:bodyPr wrap="square" rtlCol="0">
            <a:spAutoFit/>
          </a:bodyPr>
          <a:lstStyle/>
          <a:p>
            <a:pPr algn="ct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协调能力</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6" name="TextBox 15"/>
          <p:cNvSpPr>
            <a:spLocks noChangeArrowheads="1"/>
          </p:cNvSpPr>
          <p:nvPr/>
        </p:nvSpPr>
        <p:spPr bwMode="auto">
          <a:xfrm>
            <a:off x="1515351" y="6423837"/>
            <a:ext cx="24248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4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rPr>
              <a:t>这里输入简单的文字</a:t>
            </a:r>
            <a:r>
              <a:rPr lang="zh-CN" altLang="en-US" sz="1400" dirty="0" smtClean="0">
                <a:solidFill>
                  <a:srgbClr val="595959"/>
                </a:solidFill>
                <a:latin typeface="微软雅黑" panose="020B0503020204020204" pitchFamily="34" charset="-122"/>
                <a:ea typeface="微软雅黑" panose="020B0503020204020204" pitchFamily="34" charset="-122"/>
                <a:sym typeface="宋体" panose="02010600030101010101" pitchFamily="2" charset="-122"/>
              </a:rPr>
              <a:t>概述请在这里</a:t>
            </a:r>
            <a:r>
              <a:rPr lang="zh-CN" altLang="en-US" sz="14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rPr>
              <a:t>输入简单字</a:t>
            </a:r>
            <a:r>
              <a:rPr lang="zh-CN" altLang="en-US" sz="1400" dirty="0" smtClean="0">
                <a:solidFill>
                  <a:srgbClr val="595959"/>
                </a:solidFill>
                <a:latin typeface="微软雅黑" panose="020B0503020204020204" pitchFamily="34" charset="-122"/>
                <a:ea typeface="微软雅黑" panose="020B0503020204020204" pitchFamily="34" charset="-122"/>
                <a:sym typeface="宋体" panose="02010600030101010101" pitchFamily="2" charset="-122"/>
              </a:rPr>
              <a:t>概述</a:t>
            </a:r>
            <a:endParaRPr lang="zh-CN" altLang="en-US" sz="1400" dirty="0">
              <a:latin typeface="微软雅黑" panose="020B0503020204020204" pitchFamily="34" charset="-122"/>
              <a:ea typeface="微软雅黑" panose="020B0503020204020204" pitchFamily="34" charset="-122"/>
            </a:endParaRPr>
          </a:p>
        </p:txBody>
      </p:sp>
      <p:sp>
        <p:nvSpPr>
          <p:cNvPr id="97" name="TextBox 96"/>
          <p:cNvSpPr txBox="1"/>
          <p:nvPr/>
        </p:nvSpPr>
        <p:spPr>
          <a:xfrm>
            <a:off x="4370591" y="6187498"/>
            <a:ext cx="1284082" cy="307777"/>
          </a:xfrm>
          <a:prstGeom prst="rect">
            <a:avLst/>
          </a:prstGeom>
          <a:noFill/>
        </p:spPr>
        <p:txBody>
          <a:bodyPr wrap="square" rtlCol="0">
            <a:spAutoFit/>
          </a:bodyPr>
          <a:lstStyle/>
          <a:p>
            <a:pPr algn="ct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管理能力</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9" name="TextBox 15"/>
          <p:cNvSpPr>
            <a:spLocks noChangeArrowheads="1"/>
          </p:cNvSpPr>
          <p:nvPr/>
        </p:nvSpPr>
        <p:spPr bwMode="auto">
          <a:xfrm>
            <a:off x="3868723" y="6470991"/>
            <a:ext cx="24248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4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rPr>
              <a:t>这里输入简单的文字</a:t>
            </a:r>
            <a:r>
              <a:rPr lang="zh-CN" altLang="en-US" sz="1400" dirty="0" smtClean="0">
                <a:solidFill>
                  <a:srgbClr val="595959"/>
                </a:solidFill>
                <a:latin typeface="微软雅黑" panose="020B0503020204020204" pitchFamily="34" charset="-122"/>
                <a:ea typeface="微软雅黑" panose="020B0503020204020204" pitchFamily="34" charset="-122"/>
                <a:sym typeface="宋体" panose="02010600030101010101" pitchFamily="2" charset="-122"/>
              </a:rPr>
              <a:t>概述请在这里</a:t>
            </a:r>
            <a:r>
              <a:rPr lang="zh-CN" altLang="en-US" sz="14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rPr>
              <a:t>输入简单字</a:t>
            </a:r>
            <a:r>
              <a:rPr lang="zh-CN" altLang="en-US" sz="1400" dirty="0" smtClean="0">
                <a:solidFill>
                  <a:srgbClr val="595959"/>
                </a:solidFill>
                <a:latin typeface="微软雅黑" panose="020B0503020204020204" pitchFamily="34" charset="-122"/>
                <a:ea typeface="微软雅黑" panose="020B0503020204020204" pitchFamily="34" charset="-122"/>
                <a:sym typeface="宋体" panose="02010600030101010101" pitchFamily="2" charset="-122"/>
              </a:rPr>
              <a:t>概述</a:t>
            </a:r>
            <a:endParaRPr lang="zh-CN" altLang="en-US" sz="1400" dirty="0">
              <a:latin typeface="微软雅黑" panose="020B0503020204020204" pitchFamily="34" charset="-122"/>
              <a:ea typeface="微软雅黑" panose="020B0503020204020204" pitchFamily="34" charset="-122"/>
            </a:endParaRPr>
          </a:p>
        </p:txBody>
      </p:sp>
      <p:sp>
        <p:nvSpPr>
          <p:cNvPr id="101" name="TextBox 100"/>
          <p:cNvSpPr txBox="1"/>
          <p:nvPr/>
        </p:nvSpPr>
        <p:spPr>
          <a:xfrm>
            <a:off x="6656607" y="6187498"/>
            <a:ext cx="1284082" cy="307777"/>
          </a:xfrm>
          <a:prstGeom prst="rect">
            <a:avLst/>
          </a:prstGeom>
          <a:noFill/>
        </p:spPr>
        <p:txBody>
          <a:bodyPr wrap="square" rtlCol="0">
            <a:spAutoFit/>
          </a:bodyPr>
          <a:lstStyle/>
          <a:p>
            <a:pPr algn="ct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执行能力</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2" name="TextBox 15"/>
          <p:cNvSpPr>
            <a:spLocks noChangeArrowheads="1"/>
          </p:cNvSpPr>
          <p:nvPr/>
        </p:nvSpPr>
        <p:spPr bwMode="auto">
          <a:xfrm>
            <a:off x="6087383" y="6423837"/>
            <a:ext cx="24248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4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rPr>
              <a:t>这里输入简单的文字</a:t>
            </a:r>
            <a:r>
              <a:rPr lang="zh-CN" altLang="en-US" sz="1400" dirty="0" smtClean="0">
                <a:solidFill>
                  <a:srgbClr val="595959"/>
                </a:solidFill>
                <a:latin typeface="微软雅黑" panose="020B0503020204020204" pitchFamily="34" charset="-122"/>
                <a:ea typeface="微软雅黑" panose="020B0503020204020204" pitchFamily="34" charset="-122"/>
                <a:sym typeface="宋体" panose="02010600030101010101" pitchFamily="2" charset="-122"/>
              </a:rPr>
              <a:t>概述请在这里</a:t>
            </a:r>
            <a:r>
              <a:rPr lang="zh-CN" altLang="en-US" sz="14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rPr>
              <a:t>输入简单字</a:t>
            </a:r>
            <a:r>
              <a:rPr lang="zh-CN" altLang="en-US" sz="1400" dirty="0" smtClean="0">
                <a:solidFill>
                  <a:srgbClr val="595959"/>
                </a:solidFill>
                <a:latin typeface="微软雅黑" panose="020B0503020204020204" pitchFamily="34" charset="-122"/>
                <a:ea typeface="微软雅黑" panose="020B0503020204020204" pitchFamily="34" charset="-122"/>
                <a:sym typeface="宋体" panose="02010600030101010101" pitchFamily="2" charset="-122"/>
              </a:rPr>
              <a:t>概述</a:t>
            </a:r>
            <a:endParaRPr lang="zh-CN" altLang="en-US" sz="1400" dirty="0">
              <a:latin typeface="微软雅黑" panose="020B0503020204020204" pitchFamily="34" charset="-122"/>
              <a:ea typeface="微软雅黑" panose="020B0503020204020204" pitchFamily="34" charset="-122"/>
            </a:endParaRPr>
          </a:p>
        </p:txBody>
      </p:sp>
      <p:sp>
        <p:nvSpPr>
          <p:cNvPr id="103" name="TextBox 102"/>
          <p:cNvSpPr txBox="1"/>
          <p:nvPr/>
        </p:nvSpPr>
        <p:spPr>
          <a:xfrm>
            <a:off x="8871185" y="6187498"/>
            <a:ext cx="1284082" cy="307777"/>
          </a:xfrm>
          <a:prstGeom prst="rect">
            <a:avLst/>
          </a:prstGeom>
          <a:noFill/>
        </p:spPr>
        <p:txBody>
          <a:bodyPr wrap="square" rtlCol="0">
            <a:spAutoFit/>
          </a:bodyPr>
          <a:lstStyle/>
          <a:p>
            <a:pPr algn="ct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合作能力</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4" name="TextBox 15"/>
          <p:cNvSpPr>
            <a:spLocks noChangeArrowheads="1"/>
          </p:cNvSpPr>
          <p:nvPr/>
        </p:nvSpPr>
        <p:spPr bwMode="auto">
          <a:xfrm>
            <a:off x="8301961" y="6423837"/>
            <a:ext cx="24248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4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rPr>
              <a:t>这里输入简单的文字</a:t>
            </a:r>
            <a:r>
              <a:rPr lang="zh-CN" altLang="en-US" sz="1400" dirty="0" smtClean="0">
                <a:solidFill>
                  <a:srgbClr val="595959"/>
                </a:solidFill>
                <a:latin typeface="微软雅黑" panose="020B0503020204020204" pitchFamily="34" charset="-122"/>
                <a:ea typeface="微软雅黑" panose="020B0503020204020204" pitchFamily="34" charset="-122"/>
                <a:sym typeface="宋体" panose="02010600030101010101" pitchFamily="2" charset="-122"/>
              </a:rPr>
              <a:t>概述请在这里</a:t>
            </a:r>
            <a:r>
              <a:rPr lang="zh-CN" altLang="en-US" sz="14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rPr>
              <a:t>输入简单字</a:t>
            </a:r>
            <a:r>
              <a:rPr lang="zh-CN" altLang="en-US" sz="1400" dirty="0" smtClean="0">
                <a:solidFill>
                  <a:srgbClr val="595959"/>
                </a:solidFill>
                <a:latin typeface="微软雅黑" panose="020B0503020204020204" pitchFamily="34" charset="-122"/>
                <a:ea typeface="微软雅黑" panose="020B0503020204020204" pitchFamily="34" charset="-122"/>
                <a:sym typeface="宋体" panose="02010600030101010101" pitchFamily="2" charset="-122"/>
              </a:rPr>
              <a:t>概述</a:t>
            </a:r>
            <a:endParaRPr lang="zh-CN" altLang="en-US" sz="14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1"/>
                                        </p:tgtEl>
                                        <p:attrNameLst>
                                          <p:attrName>style.visibility</p:attrName>
                                        </p:attrNameLst>
                                      </p:cBhvr>
                                      <p:to>
                                        <p:strVal val="visible"/>
                                      </p:to>
                                    </p:set>
                                    <p:animEffect transition="in" filter="wipe(left)">
                                      <p:cBhvr>
                                        <p:cTn id="11" dur="500"/>
                                        <p:tgtEl>
                                          <p:spTgt spid="151"/>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88"/>
                                        </p:tgtEl>
                                        <p:attrNameLst>
                                          <p:attrName>style.visibility</p:attrName>
                                        </p:attrNameLst>
                                      </p:cBhvr>
                                      <p:to>
                                        <p:strVal val="visible"/>
                                      </p:to>
                                    </p:set>
                                    <p:anim calcmode="lin" valueType="num">
                                      <p:cBhvr additive="base">
                                        <p:cTn id="15" dur="500" fill="hold"/>
                                        <p:tgtEl>
                                          <p:spTgt spid="88"/>
                                        </p:tgtEl>
                                        <p:attrNameLst>
                                          <p:attrName>ppt_x</p:attrName>
                                        </p:attrNameLst>
                                      </p:cBhvr>
                                      <p:tavLst>
                                        <p:tav tm="0">
                                          <p:val>
                                            <p:strVal val="0-#ppt_w/2"/>
                                          </p:val>
                                        </p:tav>
                                        <p:tav tm="100000">
                                          <p:val>
                                            <p:strVal val="#ppt_x"/>
                                          </p:val>
                                        </p:tav>
                                      </p:tavLst>
                                    </p:anim>
                                    <p:anim calcmode="lin" valueType="num">
                                      <p:cBhvr additive="base">
                                        <p:cTn id="16" dur="500" fill="hold"/>
                                        <p:tgtEl>
                                          <p:spTgt spid="88"/>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1" presetClass="entr" presetSubtype="0" fill="hold" nodeType="afterEffect">
                                  <p:stCondLst>
                                    <p:cond delay="250"/>
                                  </p:stCondLst>
                                  <p:childTnLst>
                                    <p:set>
                                      <p:cBhvr>
                                        <p:cTn id="19" dur="1" fill="hold">
                                          <p:stCondLst>
                                            <p:cond delay="0"/>
                                          </p:stCondLst>
                                        </p:cTn>
                                        <p:tgtEl>
                                          <p:spTgt spid="77"/>
                                        </p:tgtEl>
                                        <p:attrNameLst>
                                          <p:attrName>style.visibility</p:attrName>
                                        </p:attrNameLst>
                                      </p:cBhvr>
                                      <p:to>
                                        <p:strVal val="visible"/>
                                      </p:to>
                                    </p:set>
                                  </p:childTnLst>
                                </p:cTn>
                              </p:par>
                              <p:par>
                                <p:cTn id="20" presetID="1" presetClass="entr" presetSubtype="0" fill="hold" nodeType="withEffect">
                                  <p:stCondLst>
                                    <p:cond delay="250"/>
                                  </p:stCondLst>
                                  <p:childTnLst>
                                    <p:set>
                                      <p:cBhvr>
                                        <p:cTn id="21" dur="1" fill="hold">
                                          <p:stCondLst>
                                            <p:cond delay="0"/>
                                          </p:stCondLst>
                                        </p:cTn>
                                        <p:tgtEl>
                                          <p:spTgt spid="83"/>
                                        </p:tgtEl>
                                        <p:attrNameLst>
                                          <p:attrName>style.visibility</p:attrName>
                                        </p:attrNameLst>
                                      </p:cBhvr>
                                      <p:to>
                                        <p:strVal val="visible"/>
                                      </p:to>
                                    </p:set>
                                  </p:childTnLst>
                                </p:cTn>
                              </p:par>
                              <p:par>
                                <p:cTn id="22" presetID="1" presetClass="entr" presetSubtype="0" fill="hold" nodeType="withEffect">
                                  <p:stCondLst>
                                    <p:cond delay="250"/>
                                  </p:stCondLst>
                                  <p:childTnLst>
                                    <p:set>
                                      <p:cBhvr>
                                        <p:cTn id="23" dur="1" fill="hold">
                                          <p:stCondLst>
                                            <p:cond delay="0"/>
                                          </p:stCondLst>
                                        </p:cTn>
                                        <p:tgtEl>
                                          <p:spTgt spid="72"/>
                                        </p:tgtEl>
                                        <p:attrNameLst>
                                          <p:attrName>style.visibility</p:attrName>
                                        </p:attrNameLst>
                                      </p:cBhvr>
                                      <p:to>
                                        <p:strVal val="visible"/>
                                      </p:to>
                                    </p:set>
                                  </p:childTnLst>
                                </p:cTn>
                              </p:par>
                            </p:childTnLst>
                          </p:cTn>
                        </p:par>
                        <p:par>
                          <p:cTn id="24" fill="hold">
                            <p:stCondLst>
                              <p:cond delay="1750"/>
                            </p:stCondLst>
                            <p:childTnLst>
                              <p:par>
                                <p:cTn id="25" presetID="63" presetClass="path" presetSubtype="0" fill="hold" nodeType="afterEffect">
                                  <p:stCondLst>
                                    <p:cond delay="0"/>
                                  </p:stCondLst>
                                  <p:childTnLst>
                                    <p:animMotion origin="layout" path="M -0.16788 -8.64198E-7 L 2.77778E-6 -8.64198E-7 " pathEditMode="relative" rAng="0" ptsTypes="AA">
                                      <p:cBhvr>
                                        <p:cTn id="26" dur="500" fill="hold"/>
                                        <p:tgtEl>
                                          <p:spTgt spid="77"/>
                                        </p:tgtEl>
                                        <p:attrNameLst>
                                          <p:attrName>ppt_x</p:attrName>
                                          <p:attrName>ppt_y</p:attrName>
                                        </p:attrNameLst>
                                      </p:cBhvr>
                                      <p:rCtr x="8385" y="0"/>
                                    </p:animMotion>
                                  </p:childTnLst>
                                </p:cTn>
                              </p:par>
                              <p:par>
                                <p:cTn id="27" presetID="63" presetClass="path" presetSubtype="0" fill="hold" nodeType="withEffect">
                                  <p:stCondLst>
                                    <p:cond delay="0"/>
                                  </p:stCondLst>
                                  <p:childTnLst>
                                    <p:animMotion origin="layout" path="M -0.33645 -8.64198E-7 L -3.61111E-6 -8.64198E-7 " pathEditMode="relative" rAng="0" ptsTypes="AA">
                                      <p:cBhvr>
                                        <p:cTn id="28" dur="500" fill="hold"/>
                                        <p:tgtEl>
                                          <p:spTgt spid="83"/>
                                        </p:tgtEl>
                                        <p:attrNameLst>
                                          <p:attrName>ppt_x</p:attrName>
                                          <p:attrName>ppt_y</p:attrName>
                                        </p:attrNameLst>
                                      </p:cBhvr>
                                      <p:rCtr x="16823" y="0"/>
                                    </p:animMotion>
                                  </p:childTnLst>
                                </p:cTn>
                              </p:par>
                              <p:par>
                                <p:cTn id="29" presetID="63" presetClass="path" presetSubtype="0" fill="hold" nodeType="withEffect">
                                  <p:stCondLst>
                                    <p:cond delay="0"/>
                                  </p:stCondLst>
                                  <p:childTnLst>
                                    <p:animMotion origin="layout" path="M -0.50503 -8.64198E-7 L 1.11022E-16 -8.64198E-7 " pathEditMode="relative" rAng="0" ptsTypes="AA">
                                      <p:cBhvr>
                                        <p:cTn id="30" dur="500" fill="hold"/>
                                        <p:tgtEl>
                                          <p:spTgt spid="72"/>
                                        </p:tgtEl>
                                        <p:attrNameLst>
                                          <p:attrName>ppt_x</p:attrName>
                                          <p:attrName>ppt_y</p:attrName>
                                        </p:attrNameLst>
                                      </p:cBhvr>
                                      <p:rCtr x="25243" y="0"/>
                                    </p:animMotion>
                                  </p:childTnLst>
                                </p:cTn>
                              </p:par>
                            </p:childTnLst>
                          </p:cTn>
                        </p:par>
                        <p:par>
                          <p:cTn id="31" fill="hold">
                            <p:stCondLst>
                              <p:cond delay="2250"/>
                            </p:stCondLst>
                            <p:childTnLst>
                              <p:par>
                                <p:cTn id="32" presetID="2" presetClass="entr" presetSubtype="4" fill="hold" grpId="0" nodeType="afterEffect">
                                  <p:stCondLst>
                                    <p:cond delay="0"/>
                                  </p:stCondLst>
                                  <p:childTnLst>
                                    <p:set>
                                      <p:cBhvr>
                                        <p:cTn id="33" dur="1" fill="hold">
                                          <p:stCondLst>
                                            <p:cond delay="0"/>
                                          </p:stCondLst>
                                        </p:cTn>
                                        <p:tgtEl>
                                          <p:spTgt spid="95"/>
                                        </p:tgtEl>
                                        <p:attrNameLst>
                                          <p:attrName>style.visibility</p:attrName>
                                        </p:attrNameLst>
                                      </p:cBhvr>
                                      <p:to>
                                        <p:strVal val="visible"/>
                                      </p:to>
                                    </p:set>
                                    <p:anim calcmode="lin" valueType="num">
                                      <p:cBhvr additive="base">
                                        <p:cTn id="34" dur="250" fill="hold"/>
                                        <p:tgtEl>
                                          <p:spTgt spid="95"/>
                                        </p:tgtEl>
                                        <p:attrNameLst>
                                          <p:attrName>ppt_x</p:attrName>
                                        </p:attrNameLst>
                                      </p:cBhvr>
                                      <p:tavLst>
                                        <p:tav tm="0">
                                          <p:val>
                                            <p:strVal val="#ppt_x"/>
                                          </p:val>
                                        </p:tav>
                                        <p:tav tm="100000">
                                          <p:val>
                                            <p:strVal val="#ppt_x"/>
                                          </p:val>
                                        </p:tav>
                                      </p:tavLst>
                                    </p:anim>
                                    <p:anim calcmode="lin" valueType="num">
                                      <p:cBhvr additive="base">
                                        <p:cTn id="35" dur="250" fill="hold"/>
                                        <p:tgtEl>
                                          <p:spTgt spid="95"/>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97"/>
                                        </p:tgtEl>
                                        <p:attrNameLst>
                                          <p:attrName>style.visibility</p:attrName>
                                        </p:attrNameLst>
                                      </p:cBhvr>
                                      <p:to>
                                        <p:strVal val="visible"/>
                                      </p:to>
                                    </p:set>
                                    <p:anim calcmode="lin" valueType="num">
                                      <p:cBhvr additive="base">
                                        <p:cTn id="38" dur="250" fill="hold"/>
                                        <p:tgtEl>
                                          <p:spTgt spid="97"/>
                                        </p:tgtEl>
                                        <p:attrNameLst>
                                          <p:attrName>ppt_x</p:attrName>
                                        </p:attrNameLst>
                                      </p:cBhvr>
                                      <p:tavLst>
                                        <p:tav tm="0">
                                          <p:val>
                                            <p:strVal val="#ppt_x"/>
                                          </p:val>
                                        </p:tav>
                                        <p:tav tm="100000">
                                          <p:val>
                                            <p:strVal val="#ppt_x"/>
                                          </p:val>
                                        </p:tav>
                                      </p:tavLst>
                                    </p:anim>
                                    <p:anim calcmode="lin" valueType="num">
                                      <p:cBhvr additive="base">
                                        <p:cTn id="39" dur="250" fill="hold"/>
                                        <p:tgtEl>
                                          <p:spTgt spid="97"/>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01"/>
                                        </p:tgtEl>
                                        <p:attrNameLst>
                                          <p:attrName>style.visibility</p:attrName>
                                        </p:attrNameLst>
                                      </p:cBhvr>
                                      <p:to>
                                        <p:strVal val="visible"/>
                                      </p:to>
                                    </p:set>
                                    <p:anim calcmode="lin" valueType="num">
                                      <p:cBhvr additive="base">
                                        <p:cTn id="42" dur="250" fill="hold"/>
                                        <p:tgtEl>
                                          <p:spTgt spid="101"/>
                                        </p:tgtEl>
                                        <p:attrNameLst>
                                          <p:attrName>ppt_x</p:attrName>
                                        </p:attrNameLst>
                                      </p:cBhvr>
                                      <p:tavLst>
                                        <p:tav tm="0">
                                          <p:val>
                                            <p:strVal val="#ppt_x"/>
                                          </p:val>
                                        </p:tav>
                                        <p:tav tm="100000">
                                          <p:val>
                                            <p:strVal val="#ppt_x"/>
                                          </p:val>
                                        </p:tav>
                                      </p:tavLst>
                                    </p:anim>
                                    <p:anim calcmode="lin" valueType="num">
                                      <p:cBhvr additive="base">
                                        <p:cTn id="43" dur="250" fill="hold"/>
                                        <p:tgtEl>
                                          <p:spTgt spid="101"/>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103"/>
                                        </p:tgtEl>
                                        <p:attrNameLst>
                                          <p:attrName>style.visibility</p:attrName>
                                        </p:attrNameLst>
                                      </p:cBhvr>
                                      <p:to>
                                        <p:strVal val="visible"/>
                                      </p:to>
                                    </p:set>
                                    <p:anim calcmode="lin" valueType="num">
                                      <p:cBhvr additive="base">
                                        <p:cTn id="46" dur="250" fill="hold"/>
                                        <p:tgtEl>
                                          <p:spTgt spid="103"/>
                                        </p:tgtEl>
                                        <p:attrNameLst>
                                          <p:attrName>ppt_x</p:attrName>
                                        </p:attrNameLst>
                                      </p:cBhvr>
                                      <p:tavLst>
                                        <p:tav tm="0">
                                          <p:val>
                                            <p:strVal val="#ppt_x"/>
                                          </p:val>
                                        </p:tav>
                                        <p:tav tm="100000">
                                          <p:val>
                                            <p:strVal val="#ppt_x"/>
                                          </p:val>
                                        </p:tav>
                                      </p:tavLst>
                                    </p:anim>
                                    <p:anim calcmode="lin" valueType="num">
                                      <p:cBhvr additive="base">
                                        <p:cTn id="47" dur="250" fill="hold"/>
                                        <p:tgtEl>
                                          <p:spTgt spid="103"/>
                                        </p:tgtEl>
                                        <p:attrNameLst>
                                          <p:attrName>ppt_y</p:attrName>
                                        </p:attrNameLst>
                                      </p:cBhvr>
                                      <p:tavLst>
                                        <p:tav tm="0">
                                          <p:val>
                                            <p:strVal val="1+#ppt_h/2"/>
                                          </p:val>
                                        </p:tav>
                                        <p:tav tm="100000">
                                          <p:val>
                                            <p:strVal val="#ppt_y"/>
                                          </p:val>
                                        </p:tav>
                                      </p:tavLst>
                                    </p:anim>
                                  </p:childTnLst>
                                </p:cTn>
                              </p:par>
                            </p:childTnLst>
                          </p:cTn>
                        </p:par>
                        <p:par>
                          <p:cTn id="48" fill="hold">
                            <p:stCondLst>
                              <p:cond delay="2750"/>
                            </p:stCondLst>
                            <p:childTnLst>
                              <p:par>
                                <p:cTn id="49" presetID="2" presetClass="entr" presetSubtype="4" fill="hold" grpId="0" nodeType="afterEffect">
                                  <p:stCondLst>
                                    <p:cond delay="0"/>
                                  </p:stCondLst>
                                  <p:childTnLst>
                                    <p:set>
                                      <p:cBhvr>
                                        <p:cTn id="50" dur="1" fill="hold">
                                          <p:stCondLst>
                                            <p:cond delay="0"/>
                                          </p:stCondLst>
                                        </p:cTn>
                                        <p:tgtEl>
                                          <p:spTgt spid="96"/>
                                        </p:tgtEl>
                                        <p:attrNameLst>
                                          <p:attrName>style.visibility</p:attrName>
                                        </p:attrNameLst>
                                      </p:cBhvr>
                                      <p:to>
                                        <p:strVal val="visible"/>
                                      </p:to>
                                    </p:set>
                                    <p:anim calcmode="lin" valueType="num">
                                      <p:cBhvr>
                                        <p:cTn id="51" dur="500" fill="hold"/>
                                        <p:tgtEl>
                                          <p:spTgt spid="96"/>
                                        </p:tgtEl>
                                        <p:attrNameLst>
                                          <p:attrName>ppt_x</p:attrName>
                                        </p:attrNameLst>
                                      </p:cBhvr>
                                      <p:tavLst>
                                        <p:tav tm="0">
                                          <p:val>
                                            <p:strVal val="#ppt_x"/>
                                          </p:val>
                                        </p:tav>
                                        <p:tav tm="100000">
                                          <p:val>
                                            <p:strVal val="#ppt_x"/>
                                          </p:val>
                                        </p:tav>
                                      </p:tavLst>
                                    </p:anim>
                                    <p:anim calcmode="lin" valueType="num">
                                      <p:cBhvr>
                                        <p:cTn id="52" dur="500" fill="hold"/>
                                        <p:tgtEl>
                                          <p:spTgt spid="96"/>
                                        </p:tgtEl>
                                        <p:attrNameLst>
                                          <p:attrName>ppt_y</p:attrName>
                                        </p:attrNameLst>
                                      </p:cBhvr>
                                      <p:tavLst>
                                        <p:tav tm="0">
                                          <p:val>
                                            <p:strVal val="1+#ppt_h/2"/>
                                          </p:val>
                                        </p:tav>
                                        <p:tav tm="100000">
                                          <p:val>
                                            <p:strVal val="#ppt_y"/>
                                          </p:val>
                                        </p:tav>
                                      </p:tavLst>
                                    </p:anim>
                                  </p:childTnLst>
                                </p:cTn>
                              </p:par>
                            </p:childTnLst>
                          </p:cTn>
                        </p:par>
                        <p:par>
                          <p:cTn id="53" fill="hold">
                            <p:stCondLst>
                              <p:cond delay="3250"/>
                            </p:stCondLst>
                            <p:childTnLst>
                              <p:par>
                                <p:cTn id="54" presetID="2" presetClass="entr" presetSubtype="4" fill="hold" grpId="0" nodeType="afterEffect">
                                  <p:stCondLst>
                                    <p:cond delay="0"/>
                                  </p:stCondLst>
                                  <p:childTnLst>
                                    <p:set>
                                      <p:cBhvr>
                                        <p:cTn id="55" dur="1" fill="hold">
                                          <p:stCondLst>
                                            <p:cond delay="0"/>
                                          </p:stCondLst>
                                        </p:cTn>
                                        <p:tgtEl>
                                          <p:spTgt spid="99"/>
                                        </p:tgtEl>
                                        <p:attrNameLst>
                                          <p:attrName>style.visibility</p:attrName>
                                        </p:attrNameLst>
                                      </p:cBhvr>
                                      <p:to>
                                        <p:strVal val="visible"/>
                                      </p:to>
                                    </p:set>
                                    <p:anim calcmode="lin" valueType="num">
                                      <p:cBhvr>
                                        <p:cTn id="56" dur="500" fill="hold"/>
                                        <p:tgtEl>
                                          <p:spTgt spid="99"/>
                                        </p:tgtEl>
                                        <p:attrNameLst>
                                          <p:attrName>ppt_x</p:attrName>
                                        </p:attrNameLst>
                                      </p:cBhvr>
                                      <p:tavLst>
                                        <p:tav tm="0">
                                          <p:val>
                                            <p:strVal val="#ppt_x"/>
                                          </p:val>
                                        </p:tav>
                                        <p:tav tm="100000">
                                          <p:val>
                                            <p:strVal val="#ppt_x"/>
                                          </p:val>
                                        </p:tav>
                                      </p:tavLst>
                                    </p:anim>
                                    <p:anim calcmode="lin" valueType="num">
                                      <p:cBhvr>
                                        <p:cTn id="57" dur="500" fill="hold"/>
                                        <p:tgtEl>
                                          <p:spTgt spid="99"/>
                                        </p:tgtEl>
                                        <p:attrNameLst>
                                          <p:attrName>ppt_y</p:attrName>
                                        </p:attrNameLst>
                                      </p:cBhvr>
                                      <p:tavLst>
                                        <p:tav tm="0">
                                          <p:val>
                                            <p:strVal val="1+#ppt_h/2"/>
                                          </p:val>
                                        </p:tav>
                                        <p:tav tm="100000">
                                          <p:val>
                                            <p:strVal val="#ppt_y"/>
                                          </p:val>
                                        </p:tav>
                                      </p:tavLst>
                                    </p:anim>
                                  </p:childTnLst>
                                </p:cTn>
                              </p:par>
                            </p:childTnLst>
                          </p:cTn>
                        </p:par>
                        <p:par>
                          <p:cTn id="58" fill="hold">
                            <p:stCondLst>
                              <p:cond delay="3750"/>
                            </p:stCondLst>
                            <p:childTnLst>
                              <p:par>
                                <p:cTn id="59" presetID="2" presetClass="entr" presetSubtype="4" fill="hold" grpId="0" nodeType="afterEffect">
                                  <p:stCondLst>
                                    <p:cond delay="0"/>
                                  </p:stCondLst>
                                  <p:childTnLst>
                                    <p:set>
                                      <p:cBhvr>
                                        <p:cTn id="60" dur="1" fill="hold">
                                          <p:stCondLst>
                                            <p:cond delay="0"/>
                                          </p:stCondLst>
                                        </p:cTn>
                                        <p:tgtEl>
                                          <p:spTgt spid="102"/>
                                        </p:tgtEl>
                                        <p:attrNameLst>
                                          <p:attrName>style.visibility</p:attrName>
                                        </p:attrNameLst>
                                      </p:cBhvr>
                                      <p:to>
                                        <p:strVal val="visible"/>
                                      </p:to>
                                    </p:set>
                                    <p:anim calcmode="lin" valueType="num">
                                      <p:cBhvr>
                                        <p:cTn id="61" dur="500" fill="hold"/>
                                        <p:tgtEl>
                                          <p:spTgt spid="102"/>
                                        </p:tgtEl>
                                        <p:attrNameLst>
                                          <p:attrName>ppt_x</p:attrName>
                                        </p:attrNameLst>
                                      </p:cBhvr>
                                      <p:tavLst>
                                        <p:tav tm="0">
                                          <p:val>
                                            <p:strVal val="#ppt_x"/>
                                          </p:val>
                                        </p:tav>
                                        <p:tav tm="100000">
                                          <p:val>
                                            <p:strVal val="#ppt_x"/>
                                          </p:val>
                                        </p:tav>
                                      </p:tavLst>
                                    </p:anim>
                                    <p:anim calcmode="lin" valueType="num">
                                      <p:cBhvr>
                                        <p:cTn id="62" dur="500" fill="hold"/>
                                        <p:tgtEl>
                                          <p:spTgt spid="102"/>
                                        </p:tgtEl>
                                        <p:attrNameLst>
                                          <p:attrName>ppt_y</p:attrName>
                                        </p:attrNameLst>
                                      </p:cBhvr>
                                      <p:tavLst>
                                        <p:tav tm="0">
                                          <p:val>
                                            <p:strVal val="1+#ppt_h/2"/>
                                          </p:val>
                                        </p:tav>
                                        <p:tav tm="100000">
                                          <p:val>
                                            <p:strVal val="#ppt_y"/>
                                          </p:val>
                                        </p:tav>
                                      </p:tavLst>
                                    </p:anim>
                                  </p:childTnLst>
                                </p:cTn>
                              </p:par>
                            </p:childTnLst>
                          </p:cTn>
                        </p:par>
                        <p:par>
                          <p:cTn id="63" fill="hold">
                            <p:stCondLst>
                              <p:cond delay="4250"/>
                            </p:stCondLst>
                            <p:childTnLst>
                              <p:par>
                                <p:cTn id="64" presetID="2" presetClass="entr" presetSubtype="4" fill="hold" grpId="0" nodeType="afterEffect">
                                  <p:stCondLst>
                                    <p:cond delay="0"/>
                                  </p:stCondLst>
                                  <p:childTnLst>
                                    <p:set>
                                      <p:cBhvr>
                                        <p:cTn id="65" dur="1" fill="hold">
                                          <p:stCondLst>
                                            <p:cond delay="0"/>
                                          </p:stCondLst>
                                        </p:cTn>
                                        <p:tgtEl>
                                          <p:spTgt spid="104"/>
                                        </p:tgtEl>
                                        <p:attrNameLst>
                                          <p:attrName>style.visibility</p:attrName>
                                        </p:attrNameLst>
                                      </p:cBhvr>
                                      <p:to>
                                        <p:strVal val="visible"/>
                                      </p:to>
                                    </p:set>
                                    <p:anim calcmode="lin" valueType="num">
                                      <p:cBhvr>
                                        <p:cTn id="66" dur="500" fill="hold"/>
                                        <p:tgtEl>
                                          <p:spTgt spid="104"/>
                                        </p:tgtEl>
                                        <p:attrNameLst>
                                          <p:attrName>ppt_x</p:attrName>
                                        </p:attrNameLst>
                                      </p:cBhvr>
                                      <p:tavLst>
                                        <p:tav tm="0">
                                          <p:val>
                                            <p:strVal val="#ppt_x"/>
                                          </p:val>
                                        </p:tav>
                                        <p:tav tm="100000">
                                          <p:val>
                                            <p:strVal val="#ppt_x"/>
                                          </p:val>
                                        </p:tav>
                                      </p:tavLst>
                                    </p:anim>
                                    <p:anim calcmode="lin" valueType="num">
                                      <p:cBhvr>
                                        <p:cTn id="67" dur="500" fill="hold"/>
                                        <p:tgtEl>
                                          <p:spTgt spid="10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p:bldP spid="95" grpId="0"/>
      <p:bldP spid="96" grpId="0" bldLvl="0" autoUpdateAnimBg="0"/>
      <p:bldP spid="97" grpId="0"/>
      <p:bldP spid="99" grpId="0" bldLvl="0" autoUpdateAnimBg="0"/>
      <p:bldP spid="101" grpId="0"/>
      <p:bldP spid="102" grpId="0" bldLvl="0" autoUpdateAnimBg="0"/>
      <p:bldP spid="103" grpId="0"/>
      <p:bldP spid="104" grpId="0" bldLvl="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a:xfrm>
            <a:off x="1011203" y="208731"/>
            <a:ext cx="553964" cy="558108"/>
            <a:chOff x="304800" y="673100"/>
            <a:chExt cx="4000500" cy="4000500"/>
          </a:xfrm>
          <a:effectLst>
            <a:outerShdw blurRad="444500" dist="254000" dir="8100000" algn="tr" rotWithShape="0">
              <a:prstClr val="black">
                <a:alpha val="24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2" name="椭圆 21"/>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 name="组合 22"/>
          <p:cNvGrpSpPr/>
          <p:nvPr/>
        </p:nvGrpSpPr>
        <p:grpSpPr>
          <a:xfrm>
            <a:off x="796889" y="851674"/>
            <a:ext cx="357190" cy="359864"/>
            <a:chOff x="304800" y="673100"/>
            <a:chExt cx="4000500" cy="4000500"/>
          </a:xfrm>
          <a:effectLst>
            <a:outerShdw blurRad="444500" dist="254000" dir="8100000" algn="tr" rotWithShape="0">
              <a:prstClr val="black">
                <a:alpha val="24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5" name="椭圆 24"/>
            <p:cNvSpPr/>
            <p:nvPr/>
          </p:nvSpPr>
          <p:spPr>
            <a:xfrm>
              <a:off x="392109" y="760409"/>
              <a:ext cx="3825870" cy="382587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 name="组合 25"/>
          <p:cNvGrpSpPr/>
          <p:nvPr/>
        </p:nvGrpSpPr>
        <p:grpSpPr>
          <a:xfrm>
            <a:off x="-203243" y="-230052"/>
            <a:ext cx="1357322" cy="1367477"/>
            <a:chOff x="304800" y="673100"/>
            <a:chExt cx="4000500" cy="4000500"/>
          </a:xfrm>
          <a:effectLst>
            <a:outerShdw blurRad="444500" dist="254000" dir="8100000" algn="tr" rotWithShape="0">
              <a:prstClr val="black">
                <a:alpha val="24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392100" y="760400"/>
              <a:ext cx="3825879" cy="382587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29" name="直接连接符 28"/>
          <p:cNvCxnSpPr/>
          <p:nvPr/>
        </p:nvCxnSpPr>
        <p:spPr>
          <a:xfrm>
            <a:off x="1797021" y="827749"/>
            <a:ext cx="8286808" cy="23924"/>
          </a:xfrm>
          <a:prstGeom prst="line">
            <a:avLst/>
          </a:prstGeom>
        </p:spPr>
        <p:style>
          <a:lnRef idx="3">
            <a:schemeClr val="accent5"/>
          </a:lnRef>
          <a:fillRef idx="0">
            <a:schemeClr val="accent5"/>
          </a:fillRef>
          <a:effectRef idx="2">
            <a:schemeClr val="accent5"/>
          </a:effectRef>
          <a:fontRef idx="minor">
            <a:schemeClr val="tx1"/>
          </a:fontRef>
        </p:style>
      </p:cxnSp>
      <p:sp>
        <p:nvSpPr>
          <p:cNvPr id="14" name="矩形 13"/>
          <p:cNvSpPr/>
          <p:nvPr/>
        </p:nvSpPr>
        <p:spPr>
          <a:xfrm>
            <a:off x="0" y="2351871"/>
            <a:ext cx="9144000" cy="2592288"/>
          </a:xfrm>
          <a:prstGeom prst="rect">
            <a:avLst/>
          </a:prstGeom>
          <a:solidFill>
            <a:srgbClr val="0070C0">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070C0"/>
              </a:solidFill>
            </a:endParaRPr>
          </a:p>
        </p:txBody>
      </p:sp>
      <p:sp>
        <p:nvSpPr>
          <p:cNvPr id="15" name="TextBox 14"/>
          <p:cNvSpPr txBox="1"/>
          <p:nvPr/>
        </p:nvSpPr>
        <p:spPr>
          <a:xfrm>
            <a:off x="3851922" y="2711911"/>
            <a:ext cx="2954655" cy="1077218"/>
          </a:xfrm>
          <a:prstGeom prst="rect">
            <a:avLst/>
          </a:prstGeom>
          <a:noFill/>
        </p:spPr>
        <p:txBody>
          <a:bodyPr wrap="none" rtlCol="0">
            <a:spAutoFit/>
          </a:bodyPr>
          <a:lstStyle/>
          <a:p>
            <a:pPr marL="0" lvl="1"/>
            <a:r>
              <a:rPr lang="zh-CN" altLang="en-US" sz="1400" b="1" dirty="0" smtClean="0">
                <a:solidFill>
                  <a:schemeClr val="bg1"/>
                </a:solidFill>
                <a:latin typeface="微软雅黑" panose="020B0503020204020204" pitchFamily="34" charset="-122"/>
                <a:ea typeface="微软雅黑" panose="020B0503020204020204" pitchFamily="34" charset="-122"/>
              </a:rPr>
              <a:t> </a:t>
            </a:r>
            <a:r>
              <a:rPr lang="zh-CN" altLang="en-US" sz="2800" b="1" dirty="0" smtClean="0">
                <a:solidFill>
                  <a:schemeClr val="bg1"/>
                </a:solidFill>
                <a:latin typeface="微软雅黑" panose="020B0503020204020204" pitchFamily="34" charset="-122"/>
                <a:ea typeface="微软雅黑" panose="020B0503020204020204" pitchFamily="34" charset="-122"/>
              </a:rPr>
              <a:t>第五部分</a:t>
            </a:r>
            <a:endParaRPr lang="en-US" altLang="zh-CN" sz="2800" b="1" dirty="0">
              <a:solidFill>
                <a:schemeClr val="bg1"/>
              </a:solidFill>
              <a:latin typeface="微软雅黑" panose="020B0503020204020204" pitchFamily="34" charset="-122"/>
              <a:ea typeface="微软雅黑" panose="020B0503020204020204" pitchFamily="34" charset="-122"/>
            </a:endParaRPr>
          </a:p>
          <a:p>
            <a:pPr marL="0" lvl="1" algn="ctr"/>
            <a:r>
              <a:rPr lang="zh-CN" altLang="en-US" sz="3600" b="1" dirty="0" smtClean="0">
                <a:solidFill>
                  <a:schemeClr val="bg1"/>
                </a:solidFill>
                <a:latin typeface="微软雅黑" panose="020B0503020204020204" pitchFamily="34" charset="-122"/>
                <a:ea typeface="微软雅黑" panose="020B0503020204020204" pitchFamily="34" charset="-122"/>
              </a:rPr>
              <a:t>明年工作计划</a:t>
            </a:r>
            <a:endParaRPr lang="en-US" altLang="zh-CN" sz="3600" b="1" dirty="0" smtClean="0">
              <a:solidFill>
                <a:schemeClr val="bg1"/>
              </a:solidFill>
              <a:latin typeface="微软雅黑" panose="020B0503020204020204" pitchFamily="34" charset="-122"/>
              <a:ea typeface="微软雅黑" panose="020B0503020204020204" pitchFamily="34" charset="-122"/>
            </a:endParaRPr>
          </a:p>
        </p:txBody>
      </p:sp>
      <p:cxnSp>
        <p:nvCxnSpPr>
          <p:cNvPr id="16" name="直接连接符 15"/>
          <p:cNvCxnSpPr/>
          <p:nvPr/>
        </p:nvCxnSpPr>
        <p:spPr>
          <a:xfrm flipV="1">
            <a:off x="3635896" y="2639903"/>
            <a:ext cx="0" cy="1924424"/>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317896" y="4233987"/>
            <a:ext cx="902846" cy="246221"/>
          </a:xfrm>
          <a:prstGeom prst="rect">
            <a:avLst/>
          </a:prstGeom>
          <a:noFill/>
        </p:spPr>
        <p:txBody>
          <a:bodyPr wrap="square" lIns="0" tIns="0" rIns="0" bIns="0" rtlCol="0">
            <a:spAutoFit/>
          </a:bodyPr>
          <a:lstStyle/>
          <a:p>
            <a:r>
              <a:rPr lang="en-US" altLang="zh-CN" sz="1600" dirty="0" smtClean="0">
                <a:solidFill>
                  <a:schemeClr val="bg1"/>
                </a:solidFill>
                <a:latin typeface="微软雅黑" panose="020B0503020204020204" pitchFamily="34" charset="-122"/>
                <a:ea typeface="微软雅黑" panose="020B0503020204020204" pitchFamily="34" charset="-122"/>
              </a:rPr>
              <a:t>PART 05</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2123728" y="2711913"/>
            <a:ext cx="1197175" cy="1197175"/>
            <a:chOff x="1068965" y="491752"/>
            <a:chExt cx="1197175" cy="1197175"/>
          </a:xfrm>
        </p:grpSpPr>
        <p:grpSp>
          <p:nvGrpSpPr>
            <p:cNvPr id="19" name="组合 15"/>
            <p:cNvGrpSpPr/>
            <p:nvPr/>
          </p:nvGrpSpPr>
          <p:grpSpPr>
            <a:xfrm>
              <a:off x="1068965" y="491752"/>
              <a:ext cx="1197175" cy="1197175"/>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椭圆 2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KSO_Shape"/>
            <p:cNvSpPr/>
            <p:nvPr/>
          </p:nvSpPr>
          <p:spPr bwMode="auto">
            <a:xfrm>
              <a:off x="1288029" y="829734"/>
              <a:ext cx="759046" cy="52120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latin typeface="+mn-lt"/>
                <a:ea typeface="+mn-ea"/>
              </a:endParaRPr>
            </a:p>
          </p:txBody>
        </p:sp>
      </p:grpSp>
      <p:sp>
        <p:nvSpPr>
          <p:cNvPr id="31" name="TextBox 30"/>
          <p:cNvSpPr txBox="1"/>
          <p:nvPr/>
        </p:nvSpPr>
        <p:spPr>
          <a:xfrm>
            <a:off x="3923928" y="3864039"/>
            <a:ext cx="1078332"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营业额提升</a:t>
            </a:r>
          </a:p>
        </p:txBody>
      </p:sp>
      <p:sp>
        <p:nvSpPr>
          <p:cNvPr id="32" name="TextBox 31"/>
          <p:cNvSpPr txBox="1"/>
          <p:nvPr/>
        </p:nvSpPr>
        <p:spPr>
          <a:xfrm>
            <a:off x="5002260" y="3864039"/>
            <a:ext cx="985236"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团队扩大</a:t>
            </a:r>
          </a:p>
        </p:txBody>
      </p:sp>
      <p:sp>
        <p:nvSpPr>
          <p:cNvPr id="33" name="TextBox 32"/>
          <p:cNvSpPr txBox="1"/>
          <p:nvPr/>
        </p:nvSpPr>
        <p:spPr>
          <a:xfrm>
            <a:off x="6084168" y="3864039"/>
            <a:ext cx="1027882"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管理提高</a:t>
            </a:r>
          </a:p>
        </p:txBody>
      </p:sp>
      <p:sp>
        <p:nvSpPr>
          <p:cNvPr id="35" name="TextBox 34"/>
          <p:cNvSpPr txBox="1"/>
          <p:nvPr/>
        </p:nvSpPr>
        <p:spPr>
          <a:xfrm>
            <a:off x="3923928" y="4176845"/>
            <a:ext cx="1231570"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利益最大化</a:t>
            </a:r>
          </a:p>
        </p:txBody>
      </p:sp>
      <p:sp>
        <p:nvSpPr>
          <p:cNvPr id="36" name="TextBox 35"/>
          <p:cNvSpPr txBox="1"/>
          <p:nvPr/>
        </p:nvSpPr>
        <p:spPr>
          <a:xfrm>
            <a:off x="5004684" y="4176845"/>
            <a:ext cx="1231570"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结束语</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
                                        <p:tgtEl>
                                          <p:spTgt spid="29"/>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barn(outHorizontal)">
                                      <p:cBhvr>
                                        <p:cTn id="11" dur="500"/>
                                        <p:tgtEl>
                                          <p:spTgt spid="14"/>
                                        </p:tgtEl>
                                      </p:cBhvr>
                                    </p:animEffect>
                                  </p:childTnLst>
                                </p:cTn>
                              </p:par>
                              <p:par>
                                <p:cTn id="12" presetID="2" presetClass="entr" presetSubtype="8" accel="35000" fill="hold" nodeType="with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additive="base">
                                        <p:cTn id="14" dur="1500" fill="hold"/>
                                        <p:tgtEl>
                                          <p:spTgt spid="18"/>
                                        </p:tgtEl>
                                        <p:attrNameLst>
                                          <p:attrName>ppt_x</p:attrName>
                                        </p:attrNameLst>
                                      </p:cBhvr>
                                      <p:tavLst>
                                        <p:tav tm="0">
                                          <p:val>
                                            <p:strVal val="0-#ppt_w/2"/>
                                          </p:val>
                                        </p:tav>
                                        <p:tav tm="100000">
                                          <p:val>
                                            <p:strVal val="#ppt_x"/>
                                          </p:val>
                                        </p:tav>
                                      </p:tavLst>
                                    </p:anim>
                                    <p:anim calcmode="lin" valueType="num">
                                      <p:cBhvr additive="base">
                                        <p:cTn id="15" dur="1500" fill="hold"/>
                                        <p:tgtEl>
                                          <p:spTgt spid="18"/>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down)">
                                      <p:cBhvr>
                                        <p:cTn id="19" dur="500"/>
                                        <p:tgtEl>
                                          <p:spTgt spid="16"/>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p:tgtEl>
                                          <p:spTgt spid="15"/>
                                        </p:tgtEl>
                                        <p:attrNameLst>
                                          <p:attrName>ppt_x</p:attrName>
                                        </p:attrNameLst>
                                      </p:cBhvr>
                                      <p:tavLst>
                                        <p:tav tm="0">
                                          <p:val>
                                            <p:strVal val="#ppt_x-#ppt_w*1.125000"/>
                                          </p:val>
                                        </p:tav>
                                        <p:tav tm="100000">
                                          <p:val>
                                            <p:strVal val="#ppt_x"/>
                                          </p:val>
                                        </p:tav>
                                      </p:tavLst>
                                    </p:anim>
                                    <p:animEffect transition="in" filter="wipe(right)">
                                      <p:cBhvr>
                                        <p:cTn id="24" dur="500"/>
                                        <p:tgtEl>
                                          <p:spTgt spid="15"/>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anim calcmode="lin" valueType="num">
                                      <p:cBhvr>
                                        <p:cTn id="29" dur="500" fill="hold"/>
                                        <p:tgtEl>
                                          <p:spTgt spid="17"/>
                                        </p:tgtEl>
                                        <p:attrNameLst>
                                          <p:attrName>ppt_x</p:attrName>
                                        </p:attrNameLst>
                                      </p:cBhvr>
                                      <p:tavLst>
                                        <p:tav tm="0">
                                          <p:val>
                                            <p:strVal val="#ppt_x"/>
                                          </p:val>
                                        </p:tav>
                                        <p:tav tm="100000">
                                          <p:val>
                                            <p:strVal val="#ppt_x"/>
                                          </p:val>
                                        </p:tav>
                                      </p:tavLst>
                                    </p:anim>
                                    <p:anim calcmode="lin" valueType="num">
                                      <p:cBhvr>
                                        <p:cTn id="30" dur="500" fill="hold"/>
                                        <p:tgtEl>
                                          <p:spTgt spid="17"/>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additive="base">
                                        <p:cTn id="34" dur="500" fill="hold"/>
                                        <p:tgtEl>
                                          <p:spTgt spid="31"/>
                                        </p:tgtEl>
                                        <p:attrNameLst>
                                          <p:attrName>ppt_x</p:attrName>
                                        </p:attrNameLst>
                                      </p:cBhvr>
                                      <p:tavLst>
                                        <p:tav tm="0">
                                          <p:val>
                                            <p:strVal val="#ppt_x"/>
                                          </p:val>
                                        </p:tav>
                                        <p:tav tm="100000">
                                          <p:val>
                                            <p:strVal val="#ppt_x"/>
                                          </p:val>
                                        </p:tav>
                                      </p:tavLst>
                                    </p:anim>
                                    <p:anim calcmode="lin" valueType="num">
                                      <p:cBhvr additive="base">
                                        <p:cTn id="35" dur="500" fill="hold"/>
                                        <p:tgtEl>
                                          <p:spTgt spid="31"/>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500" fill="hold"/>
                                        <p:tgtEl>
                                          <p:spTgt spid="32"/>
                                        </p:tgtEl>
                                        <p:attrNameLst>
                                          <p:attrName>ppt_x</p:attrName>
                                        </p:attrNameLst>
                                      </p:cBhvr>
                                      <p:tavLst>
                                        <p:tav tm="0">
                                          <p:val>
                                            <p:strVal val="#ppt_x"/>
                                          </p:val>
                                        </p:tav>
                                        <p:tav tm="100000">
                                          <p:val>
                                            <p:strVal val="#ppt_x"/>
                                          </p:val>
                                        </p:tav>
                                      </p:tavLst>
                                    </p:anim>
                                    <p:anim calcmode="lin" valueType="num">
                                      <p:cBhvr additive="base">
                                        <p:cTn id="39" dur="500" fill="hold"/>
                                        <p:tgtEl>
                                          <p:spTgt spid="32"/>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500" fill="hold"/>
                                        <p:tgtEl>
                                          <p:spTgt spid="33"/>
                                        </p:tgtEl>
                                        <p:attrNameLst>
                                          <p:attrName>ppt_x</p:attrName>
                                        </p:attrNameLst>
                                      </p:cBhvr>
                                      <p:tavLst>
                                        <p:tav tm="0">
                                          <p:val>
                                            <p:strVal val="#ppt_x"/>
                                          </p:val>
                                        </p:tav>
                                        <p:tav tm="100000">
                                          <p:val>
                                            <p:strVal val="#ppt_x"/>
                                          </p:val>
                                        </p:tav>
                                      </p:tavLst>
                                    </p:anim>
                                    <p:anim calcmode="lin" valueType="num">
                                      <p:cBhvr additive="base">
                                        <p:cTn id="43" dur="500" fill="hold"/>
                                        <p:tgtEl>
                                          <p:spTgt spid="3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500" fill="hold"/>
                                        <p:tgtEl>
                                          <p:spTgt spid="35"/>
                                        </p:tgtEl>
                                        <p:attrNameLst>
                                          <p:attrName>ppt_x</p:attrName>
                                        </p:attrNameLst>
                                      </p:cBhvr>
                                      <p:tavLst>
                                        <p:tav tm="0">
                                          <p:val>
                                            <p:strVal val="#ppt_x"/>
                                          </p:val>
                                        </p:tav>
                                        <p:tav tm="100000">
                                          <p:val>
                                            <p:strVal val="#ppt_x"/>
                                          </p:val>
                                        </p:tav>
                                      </p:tavLst>
                                    </p:anim>
                                    <p:anim calcmode="lin" valueType="num">
                                      <p:cBhvr additive="base">
                                        <p:cTn id="47" dur="500" fill="hold"/>
                                        <p:tgtEl>
                                          <p:spTgt spid="35"/>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36"/>
                                        </p:tgtEl>
                                        <p:attrNameLst>
                                          <p:attrName>style.visibility</p:attrName>
                                        </p:attrNameLst>
                                      </p:cBhvr>
                                      <p:to>
                                        <p:strVal val="visible"/>
                                      </p:to>
                                    </p:set>
                                    <p:anim calcmode="lin" valueType="num">
                                      <p:cBhvr additive="base">
                                        <p:cTn id="50" dur="500" fill="hold"/>
                                        <p:tgtEl>
                                          <p:spTgt spid="36"/>
                                        </p:tgtEl>
                                        <p:attrNameLst>
                                          <p:attrName>ppt_x</p:attrName>
                                        </p:attrNameLst>
                                      </p:cBhvr>
                                      <p:tavLst>
                                        <p:tav tm="0">
                                          <p:val>
                                            <p:strVal val="#ppt_x"/>
                                          </p:val>
                                        </p:tav>
                                        <p:tav tm="100000">
                                          <p:val>
                                            <p:strVal val="#ppt_x"/>
                                          </p:val>
                                        </p:tav>
                                      </p:tavLst>
                                    </p:anim>
                                    <p:anim calcmode="lin" valueType="num">
                                      <p:cBhvr additive="base">
                                        <p:cTn id="51"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7" grpId="0"/>
      <p:bldP spid="31" grpId="0"/>
      <p:bldP spid="32" grpId="0"/>
      <p:bldP spid="33" grpId="0"/>
      <p:bldP spid="35" grpId="0"/>
      <p:bldP spid="3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a:xfrm>
            <a:off x="1011203" y="208731"/>
            <a:ext cx="553964" cy="558108"/>
            <a:chOff x="304800" y="673100"/>
            <a:chExt cx="4000500" cy="4000500"/>
          </a:xfrm>
          <a:effectLst>
            <a:outerShdw blurRad="444500" dist="254000" dir="8100000" algn="tr" rotWithShape="0">
              <a:prstClr val="black">
                <a:alpha val="24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2" name="椭圆 21"/>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 name="组合 22"/>
          <p:cNvGrpSpPr/>
          <p:nvPr/>
        </p:nvGrpSpPr>
        <p:grpSpPr>
          <a:xfrm>
            <a:off x="796889" y="851674"/>
            <a:ext cx="357190" cy="359864"/>
            <a:chOff x="304800" y="673100"/>
            <a:chExt cx="4000500" cy="4000500"/>
          </a:xfrm>
          <a:effectLst>
            <a:outerShdw blurRad="444500" dist="254000" dir="8100000" algn="tr" rotWithShape="0">
              <a:prstClr val="black">
                <a:alpha val="24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5" name="椭圆 24"/>
            <p:cNvSpPr/>
            <p:nvPr/>
          </p:nvSpPr>
          <p:spPr>
            <a:xfrm>
              <a:off x="392109" y="760409"/>
              <a:ext cx="3825870" cy="382587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 name="组合 25"/>
          <p:cNvGrpSpPr/>
          <p:nvPr/>
        </p:nvGrpSpPr>
        <p:grpSpPr>
          <a:xfrm>
            <a:off x="-203243" y="-230052"/>
            <a:ext cx="1357322" cy="1367477"/>
            <a:chOff x="304800" y="673100"/>
            <a:chExt cx="4000500" cy="4000500"/>
          </a:xfrm>
          <a:effectLst>
            <a:outerShdw blurRad="444500" dist="254000" dir="8100000" algn="tr" rotWithShape="0">
              <a:prstClr val="black">
                <a:alpha val="24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392100" y="760400"/>
              <a:ext cx="3825879" cy="382587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29" name="直接连接符 28"/>
          <p:cNvCxnSpPr/>
          <p:nvPr/>
        </p:nvCxnSpPr>
        <p:spPr>
          <a:xfrm>
            <a:off x="1797021" y="827749"/>
            <a:ext cx="8286808" cy="23924"/>
          </a:xfrm>
          <a:prstGeom prst="line">
            <a:avLst/>
          </a:prstGeom>
        </p:spPr>
        <p:style>
          <a:lnRef idx="3">
            <a:schemeClr val="accent5"/>
          </a:lnRef>
          <a:fillRef idx="0">
            <a:schemeClr val="accent5"/>
          </a:fillRef>
          <a:effectRef idx="2">
            <a:schemeClr val="accent5"/>
          </a:effectRef>
          <a:fontRef idx="minor">
            <a:schemeClr val="tx1"/>
          </a:fontRef>
        </p:style>
      </p:cxnSp>
      <p:sp>
        <p:nvSpPr>
          <p:cNvPr id="37" name="标题 1"/>
          <p:cNvSpPr txBox="1"/>
          <p:nvPr/>
        </p:nvSpPr>
        <p:spPr>
          <a:xfrm>
            <a:off x="1725583" y="351607"/>
            <a:ext cx="2928958" cy="571504"/>
          </a:xfrm>
          <a:prstGeom prst="rect">
            <a:avLst/>
          </a:prstGeom>
        </p:spPr>
        <p:txBody>
          <a:bodyPr/>
          <a:lstStyle/>
          <a:p>
            <a:pPr marL="0" marR="0" lvl="0" indent="0" algn="l" defTabSz="1110615" rtl="0" eaLnBrk="1" fontAlgn="auto" latinLnBrk="0" hangingPunct="1">
              <a:lnSpc>
                <a:spcPct val="100000"/>
              </a:lnSpc>
              <a:spcBef>
                <a:spcPct val="0"/>
              </a:spcBef>
              <a:spcAft>
                <a:spcPts val="0"/>
              </a:spcAft>
              <a:buClrTx/>
              <a:buSzTx/>
              <a:buFontTx/>
              <a:buNone/>
              <a:defRPr/>
            </a:pPr>
            <a:r>
              <a:rPr kumimoji="0" lang="zh-CN" altLang="en-US" sz="2800" b="0" i="0" u="none" strike="noStrike" kern="1200" cap="none" spc="0" normalizeH="0" baseline="0" noProof="0" dirty="0" smtClean="0">
                <a:ln>
                  <a:noFill/>
                </a:ln>
                <a:solidFill>
                  <a:srgbClr val="0070C0"/>
                </a:solidFill>
                <a:effectLst/>
                <a:uLnTx/>
                <a:uFillTx/>
                <a:latin typeface="方正粗倩简体" pitchFamily="65" charset="-122"/>
                <a:ea typeface="方正粗倩简体" pitchFamily="65" charset="-122"/>
                <a:cs typeface="+mj-cs"/>
              </a:rPr>
              <a:t>营业额提升方法</a:t>
            </a:r>
            <a:endParaRPr kumimoji="0" lang="zh-CN" altLang="en-US" sz="2800" b="0" i="0" u="none" strike="noStrike" kern="1200" cap="none" spc="0" normalizeH="0" baseline="0" noProof="0" dirty="0">
              <a:ln>
                <a:noFill/>
              </a:ln>
              <a:solidFill>
                <a:srgbClr val="0070C0"/>
              </a:solidFill>
              <a:effectLst/>
              <a:uLnTx/>
              <a:uFillTx/>
              <a:latin typeface="方正粗倩简体" pitchFamily="65" charset="-122"/>
              <a:ea typeface="方正粗倩简体" pitchFamily="65" charset="-122"/>
              <a:cs typeface="+mj-cs"/>
            </a:endParaRPr>
          </a:p>
        </p:txBody>
      </p:sp>
      <p:grpSp>
        <p:nvGrpSpPr>
          <p:cNvPr id="38" name="组合 37"/>
          <p:cNvGrpSpPr/>
          <p:nvPr/>
        </p:nvGrpSpPr>
        <p:grpSpPr>
          <a:xfrm>
            <a:off x="1725583" y="1923243"/>
            <a:ext cx="1925466" cy="1925466"/>
            <a:chOff x="3481448" y="2338049"/>
            <a:chExt cx="2181104" cy="2181104"/>
          </a:xfrm>
        </p:grpSpPr>
        <p:grpSp>
          <p:nvGrpSpPr>
            <p:cNvPr id="39" name="组合 40"/>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mj-ea"/>
                  <a:ea typeface="+mj-ea"/>
                  <a:cs typeface="+mn-cs"/>
                </a:endParaRPr>
              </a:p>
            </p:txBody>
          </p:sp>
          <p:sp>
            <p:nvSpPr>
              <p:cNvPr id="42" name="椭圆 41"/>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mj-ea"/>
                  <a:ea typeface="+mj-ea"/>
                  <a:cs typeface="+mn-cs"/>
                </a:endParaRPr>
              </a:p>
            </p:txBody>
          </p:sp>
        </p:grpSp>
        <p:sp>
          <p:nvSpPr>
            <p:cNvPr id="40" name="TextBox 39"/>
            <p:cNvSpPr txBox="1"/>
            <p:nvPr/>
          </p:nvSpPr>
          <p:spPr>
            <a:xfrm>
              <a:off x="3958974" y="3215490"/>
              <a:ext cx="1186100" cy="45323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smtClean="0">
                  <a:ln>
                    <a:noFill/>
                  </a:ln>
                  <a:solidFill>
                    <a:srgbClr val="0070C0"/>
                  </a:solidFill>
                  <a:effectLst/>
                  <a:uLnTx/>
                  <a:uFillTx/>
                  <a:latin typeface="方正粗倩简体" pitchFamily="65" charset="-122"/>
                  <a:ea typeface="方正粗倩简体" pitchFamily="65" charset="-122"/>
                </a:rPr>
                <a:t>方案</a:t>
              </a:r>
              <a:r>
                <a:rPr kumimoji="0" lang="en-US" altLang="zh-CN" sz="2000" b="0" i="0" u="none" strike="noStrike" kern="0" cap="none" spc="0" normalizeH="0" baseline="0" noProof="0" dirty="0" smtClean="0">
                  <a:ln>
                    <a:noFill/>
                  </a:ln>
                  <a:solidFill>
                    <a:srgbClr val="0070C0"/>
                  </a:solidFill>
                  <a:effectLst/>
                  <a:uLnTx/>
                  <a:uFillTx/>
                  <a:latin typeface="方正粗倩简体" pitchFamily="65" charset="-122"/>
                  <a:ea typeface="方正粗倩简体" pitchFamily="65" charset="-122"/>
                </a:rPr>
                <a:t>01</a:t>
              </a:r>
              <a:endParaRPr kumimoji="0" lang="zh-CN" altLang="en-US" sz="2000" b="0" i="0" u="none" strike="noStrike" kern="0" cap="none" spc="0" normalizeH="0" baseline="0" noProof="0" dirty="0">
                <a:ln>
                  <a:noFill/>
                </a:ln>
                <a:solidFill>
                  <a:srgbClr val="0070C0"/>
                </a:solidFill>
                <a:effectLst/>
                <a:uLnTx/>
                <a:uFillTx/>
                <a:latin typeface="方正粗倩简体" pitchFamily="65" charset="-122"/>
                <a:ea typeface="方正粗倩简体" pitchFamily="65" charset="-122"/>
              </a:endParaRPr>
            </a:p>
          </p:txBody>
        </p:sp>
      </p:grpSp>
      <p:sp>
        <p:nvSpPr>
          <p:cNvPr id="43" name="矩形 42"/>
          <p:cNvSpPr/>
          <p:nvPr/>
        </p:nvSpPr>
        <p:spPr>
          <a:xfrm>
            <a:off x="1942483" y="4137821"/>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请在这里输入您的</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文字；请在这里输入您的文字</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请在这里输入您的文字</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在这里输入您的</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文字。</a:t>
            </a:r>
            <a:endPar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grpSp>
        <p:nvGrpSpPr>
          <p:cNvPr id="44" name="组合 43"/>
          <p:cNvGrpSpPr/>
          <p:nvPr/>
        </p:nvGrpSpPr>
        <p:grpSpPr>
          <a:xfrm>
            <a:off x="3576409" y="4219836"/>
            <a:ext cx="473766" cy="477588"/>
            <a:chOff x="3041651" y="3326606"/>
            <a:chExt cx="631825" cy="636588"/>
          </a:xfrm>
        </p:grpSpPr>
        <p:sp>
          <p:nvSpPr>
            <p:cNvPr id="45" name="Oval 9"/>
            <p:cNvSpPr>
              <a:spLocks noChangeArrowheads="1"/>
            </p:cNvSpPr>
            <p:nvPr/>
          </p:nvSpPr>
          <p:spPr bwMode="auto">
            <a:xfrm>
              <a:off x="3041651" y="3326606"/>
              <a:ext cx="631825" cy="636588"/>
            </a:xfrm>
            <a:prstGeom prst="ellipse">
              <a:avLst/>
            </a:prstGeom>
            <a:solidFill>
              <a:schemeClr val="accent2"/>
            </a:solidFill>
            <a:ln>
              <a:solidFill>
                <a:srgbClr val="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6"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7"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48" name="组合 47"/>
          <p:cNvGrpSpPr/>
          <p:nvPr/>
        </p:nvGrpSpPr>
        <p:grpSpPr>
          <a:xfrm>
            <a:off x="3963711" y="1923243"/>
            <a:ext cx="1925466" cy="1925466"/>
            <a:chOff x="3481448" y="2338049"/>
            <a:chExt cx="2181104" cy="2181104"/>
          </a:xfrm>
        </p:grpSpPr>
        <p:grpSp>
          <p:nvGrpSpPr>
            <p:cNvPr id="49" name="组合 50"/>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mj-ea"/>
                  <a:ea typeface="+mj-ea"/>
                  <a:cs typeface="+mn-cs"/>
                </a:endParaRPr>
              </a:p>
            </p:txBody>
          </p:sp>
          <p:sp>
            <p:nvSpPr>
              <p:cNvPr id="52" name="椭圆 51"/>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mj-ea"/>
                  <a:ea typeface="+mj-ea"/>
                  <a:cs typeface="+mn-cs"/>
                </a:endParaRPr>
              </a:p>
            </p:txBody>
          </p:sp>
        </p:grpSp>
        <p:sp>
          <p:nvSpPr>
            <p:cNvPr id="50" name="TextBox 49"/>
            <p:cNvSpPr txBox="1"/>
            <p:nvPr/>
          </p:nvSpPr>
          <p:spPr>
            <a:xfrm>
              <a:off x="3940307" y="3215490"/>
              <a:ext cx="1177021" cy="45323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smtClean="0">
                  <a:ln>
                    <a:noFill/>
                  </a:ln>
                  <a:solidFill>
                    <a:srgbClr val="0070C0"/>
                  </a:solidFill>
                  <a:effectLst/>
                  <a:uLnTx/>
                  <a:uFillTx/>
                  <a:latin typeface="方正粗倩简体" pitchFamily="65" charset="-122"/>
                  <a:ea typeface="方正粗倩简体" pitchFamily="65" charset="-122"/>
                </a:rPr>
                <a:t>方案</a:t>
              </a:r>
              <a:r>
                <a:rPr kumimoji="0" lang="en-US" altLang="zh-CN" sz="2000" b="0" i="0" u="none" strike="noStrike" kern="0" cap="none" spc="0" normalizeH="0" baseline="0" noProof="0" dirty="0" smtClean="0">
                  <a:ln>
                    <a:noFill/>
                  </a:ln>
                  <a:solidFill>
                    <a:srgbClr val="0070C0"/>
                  </a:solidFill>
                  <a:effectLst/>
                  <a:uLnTx/>
                  <a:uFillTx/>
                  <a:latin typeface="方正粗倩简体" pitchFamily="65" charset="-122"/>
                  <a:ea typeface="方正粗倩简体" pitchFamily="65" charset="-122"/>
                </a:rPr>
                <a:t>02</a:t>
              </a:r>
              <a:endParaRPr kumimoji="0" lang="zh-CN" altLang="en-US" sz="2000" b="0" i="0" u="none" strike="noStrike" kern="0" cap="none" spc="0" normalizeH="0" baseline="0" noProof="0" dirty="0">
                <a:ln>
                  <a:noFill/>
                </a:ln>
                <a:solidFill>
                  <a:srgbClr val="0070C0"/>
                </a:solidFill>
                <a:effectLst/>
                <a:uLnTx/>
                <a:uFillTx/>
                <a:latin typeface="方正粗倩简体" pitchFamily="65" charset="-122"/>
                <a:ea typeface="方正粗倩简体" pitchFamily="65" charset="-122"/>
              </a:endParaRPr>
            </a:p>
          </p:txBody>
        </p:sp>
      </p:grpSp>
      <p:sp>
        <p:nvSpPr>
          <p:cNvPr id="53" name="矩形 52"/>
          <p:cNvSpPr/>
          <p:nvPr/>
        </p:nvSpPr>
        <p:spPr>
          <a:xfrm>
            <a:off x="4150402" y="4137821"/>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请在这里输入您的</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文字；请在这里输入您的文字</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请在这里输入您的文字</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在这里输入您的</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文字。</a:t>
            </a:r>
            <a:endPar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grpSp>
        <p:nvGrpSpPr>
          <p:cNvPr id="54" name="组合 53"/>
          <p:cNvGrpSpPr/>
          <p:nvPr/>
        </p:nvGrpSpPr>
        <p:grpSpPr>
          <a:xfrm>
            <a:off x="5811609" y="4219836"/>
            <a:ext cx="473766" cy="477588"/>
            <a:chOff x="3041651" y="3326606"/>
            <a:chExt cx="631825" cy="636588"/>
          </a:xfrm>
        </p:grpSpPr>
        <p:sp>
          <p:nvSpPr>
            <p:cNvPr id="55" name="Oval 9"/>
            <p:cNvSpPr>
              <a:spLocks noChangeArrowheads="1"/>
            </p:cNvSpPr>
            <p:nvPr/>
          </p:nvSpPr>
          <p:spPr bwMode="auto">
            <a:xfrm>
              <a:off x="3041651" y="3326606"/>
              <a:ext cx="631825" cy="636588"/>
            </a:xfrm>
            <a:prstGeom prst="ellipse">
              <a:avLst/>
            </a:prstGeom>
            <a:solidFill>
              <a:schemeClr val="accent1"/>
            </a:solidFill>
            <a:ln>
              <a:solidFill>
                <a:srgbClr val="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6"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7"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58" name="组合 57"/>
          <p:cNvGrpSpPr/>
          <p:nvPr/>
        </p:nvGrpSpPr>
        <p:grpSpPr>
          <a:xfrm>
            <a:off x="6156303" y="1923243"/>
            <a:ext cx="1925466" cy="1925466"/>
            <a:chOff x="3481448" y="2338049"/>
            <a:chExt cx="2181104" cy="2181104"/>
          </a:xfrm>
        </p:grpSpPr>
        <p:grpSp>
          <p:nvGrpSpPr>
            <p:cNvPr id="59" name="组合 60"/>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mj-ea"/>
                  <a:ea typeface="+mj-ea"/>
                  <a:cs typeface="+mn-cs"/>
                </a:endParaRPr>
              </a:p>
            </p:txBody>
          </p:sp>
          <p:sp>
            <p:nvSpPr>
              <p:cNvPr id="62" name="椭圆 61"/>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mj-ea"/>
                  <a:ea typeface="+mj-ea"/>
                  <a:cs typeface="+mn-cs"/>
                </a:endParaRPr>
              </a:p>
            </p:txBody>
          </p:sp>
        </p:grpSp>
        <p:sp>
          <p:nvSpPr>
            <p:cNvPr id="60" name="TextBox 59"/>
            <p:cNvSpPr txBox="1"/>
            <p:nvPr/>
          </p:nvSpPr>
          <p:spPr>
            <a:xfrm>
              <a:off x="4007479" y="3215490"/>
              <a:ext cx="1171572" cy="45323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smtClean="0">
                  <a:ln>
                    <a:noFill/>
                  </a:ln>
                  <a:solidFill>
                    <a:srgbClr val="0070C0"/>
                  </a:solidFill>
                  <a:effectLst/>
                  <a:uLnTx/>
                  <a:uFillTx/>
                  <a:latin typeface="方正粗倩简体" pitchFamily="65" charset="-122"/>
                  <a:ea typeface="方正粗倩简体" pitchFamily="65" charset="-122"/>
                </a:rPr>
                <a:t>方案</a:t>
              </a:r>
              <a:r>
                <a:rPr kumimoji="0" lang="en-US" altLang="zh-CN" sz="2000" b="0" i="0" u="none" strike="noStrike" kern="0" cap="none" spc="0" normalizeH="0" baseline="0" noProof="0" dirty="0" smtClean="0">
                  <a:ln>
                    <a:noFill/>
                  </a:ln>
                  <a:solidFill>
                    <a:srgbClr val="0070C0"/>
                  </a:solidFill>
                  <a:effectLst/>
                  <a:uLnTx/>
                  <a:uFillTx/>
                  <a:latin typeface="方正粗倩简体" pitchFamily="65" charset="-122"/>
                  <a:ea typeface="方正粗倩简体" pitchFamily="65" charset="-122"/>
                </a:rPr>
                <a:t>03</a:t>
              </a:r>
              <a:endParaRPr kumimoji="0" lang="zh-CN" altLang="en-US" sz="2000" b="0" i="0" u="none" strike="noStrike" kern="0" cap="none" spc="0" normalizeH="0" baseline="0" noProof="0" dirty="0">
                <a:ln>
                  <a:noFill/>
                </a:ln>
                <a:solidFill>
                  <a:srgbClr val="0070C0"/>
                </a:solidFill>
                <a:effectLst/>
                <a:uLnTx/>
                <a:uFillTx/>
                <a:latin typeface="方正粗倩简体" pitchFamily="65" charset="-122"/>
                <a:ea typeface="方正粗倩简体" pitchFamily="65" charset="-122"/>
              </a:endParaRPr>
            </a:p>
          </p:txBody>
        </p:sp>
      </p:grpSp>
      <p:sp>
        <p:nvSpPr>
          <p:cNvPr id="63" name="矩形 62"/>
          <p:cNvSpPr/>
          <p:nvPr/>
        </p:nvSpPr>
        <p:spPr>
          <a:xfrm>
            <a:off x="6327211" y="4137821"/>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请在这里输入您的</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文字；请在这里输入您的文字</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请在这里输入您的文字</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在这里输入您的</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文字。</a:t>
            </a:r>
            <a:endPar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grpSp>
        <p:nvGrpSpPr>
          <p:cNvPr id="64" name="组合 63"/>
          <p:cNvGrpSpPr/>
          <p:nvPr/>
        </p:nvGrpSpPr>
        <p:grpSpPr>
          <a:xfrm>
            <a:off x="7975260" y="4219836"/>
            <a:ext cx="473766" cy="477588"/>
            <a:chOff x="3041651" y="3326606"/>
            <a:chExt cx="631825" cy="636588"/>
          </a:xfrm>
        </p:grpSpPr>
        <p:sp>
          <p:nvSpPr>
            <p:cNvPr id="65" name="Oval 9"/>
            <p:cNvSpPr>
              <a:spLocks noChangeArrowheads="1"/>
            </p:cNvSpPr>
            <p:nvPr/>
          </p:nvSpPr>
          <p:spPr bwMode="auto">
            <a:xfrm>
              <a:off x="3041651" y="3326606"/>
              <a:ext cx="631825" cy="636588"/>
            </a:xfrm>
            <a:prstGeom prst="ellipse">
              <a:avLst/>
            </a:prstGeom>
            <a:solidFill>
              <a:schemeClr val="accent4"/>
            </a:solidFill>
            <a:ln>
              <a:solidFill>
                <a:srgbClr val="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6"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7"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68" name="组合 67"/>
          <p:cNvGrpSpPr/>
          <p:nvPr/>
        </p:nvGrpSpPr>
        <p:grpSpPr>
          <a:xfrm>
            <a:off x="8301239" y="1923243"/>
            <a:ext cx="1925466" cy="1925466"/>
            <a:chOff x="3481448" y="2338049"/>
            <a:chExt cx="2181104" cy="2181104"/>
          </a:xfrm>
        </p:grpSpPr>
        <p:grpSp>
          <p:nvGrpSpPr>
            <p:cNvPr id="69" name="组合 70"/>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mj-ea"/>
                  <a:ea typeface="+mj-ea"/>
                  <a:cs typeface="+mn-cs"/>
                </a:endParaRPr>
              </a:p>
            </p:txBody>
          </p:sp>
          <p:sp>
            <p:nvSpPr>
              <p:cNvPr id="72" name="椭圆 71"/>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mj-ea"/>
                  <a:ea typeface="+mj-ea"/>
                  <a:cs typeface="+mn-cs"/>
                </a:endParaRPr>
              </a:p>
            </p:txBody>
          </p:sp>
        </p:grpSp>
        <p:sp>
          <p:nvSpPr>
            <p:cNvPr id="70" name="TextBox 69"/>
            <p:cNvSpPr txBox="1"/>
            <p:nvPr/>
          </p:nvSpPr>
          <p:spPr>
            <a:xfrm>
              <a:off x="3976390" y="3179579"/>
              <a:ext cx="1200626" cy="45323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smtClean="0">
                  <a:ln>
                    <a:noFill/>
                  </a:ln>
                  <a:solidFill>
                    <a:srgbClr val="0070C0"/>
                  </a:solidFill>
                  <a:effectLst/>
                  <a:uLnTx/>
                  <a:uFillTx/>
                  <a:latin typeface="方正粗倩简体" pitchFamily="65" charset="-122"/>
                  <a:ea typeface="方正粗倩简体" pitchFamily="65" charset="-122"/>
                </a:rPr>
                <a:t>方案</a:t>
              </a:r>
              <a:r>
                <a:rPr kumimoji="0" lang="en-US" altLang="zh-CN" sz="2000" b="0" i="0" u="none" strike="noStrike" kern="0" cap="none" spc="0" normalizeH="0" baseline="0" noProof="0" dirty="0" smtClean="0">
                  <a:ln>
                    <a:noFill/>
                  </a:ln>
                  <a:solidFill>
                    <a:srgbClr val="0070C0"/>
                  </a:solidFill>
                  <a:effectLst/>
                  <a:uLnTx/>
                  <a:uFillTx/>
                  <a:latin typeface="方正粗倩简体" pitchFamily="65" charset="-122"/>
                  <a:ea typeface="方正粗倩简体" pitchFamily="65" charset="-122"/>
                </a:rPr>
                <a:t>04</a:t>
              </a:r>
              <a:endParaRPr kumimoji="0" lang="zh-CN" altLang="en-US" sz="2000" b="0" i="0" u="none" strike="noStrike" kern="0" cap="none" spc="0" normalizeH="0" baseline="0" noProof="0" dirty="0">
                <a:ln>
                  <a:noFill/>
                </a:ln>
                <a:solidFill>
                  <a:srgbClr val="0070C0"/>
                </a:solidFill>
                <a:effectLst/>
                <a:uLnTx/>
                <a:uFillTx/>
                <a:latin typeface="方正粗倩简体" pitchFamily="65" charset="-122"/>
                <a:ea typeface="方正粗倩简体" pitchFamily="65" charset="-122"/>
              </a:endParaRPr>
            </a:p>
          </p:txBody>
        </p:sp>
      </p:grpSp>
      <p:sp>
        <p:nvSpPr>
          <p:cNvPr id="73" name="矩形 72"/>
          <p:cNvSpPr/>
          <p:nvPr/>
        </p:nvSpPr>
        <p:spPr>
          <a:xfrm>
            <a:off x="8516620" y="4137821"/>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请在这里输入您的</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文字；请在这里输入您的文字</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请在这里输入您的文字</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在这里输入您的</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文字。</a:t>
            </a:r>
            <a:endPar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
                                        <p:tgtEl>
                                          <p:spTgt spid="29"/>
                                        </p:tgtEl>
                                      </p:cBhvr>
                                    </p:animEffect>
                                  </p:childTnLst>
                                </p:cTn>
                              </p:par>
                            </p:childTnLst>
                          </p:cTn>
                        </p:par>
                        <p:par>
                          <p:cTn id="8" fill="hold">
                            <p:stCondLst>
                              <p:cond delay="500"/>
                            </p:stCondLst>
                            <p:childTnLst>
                              <p:par>
                                <p:cTn id="9" presetID="2" presetClass="entr" presetSubtype="1" accel="52000"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1300" fill="hold"/>
                                        <p:tgtEl>
                                          <p:spTgt spid="38"/>
                                        </p:tgtEl>
                                        <p:attrNameLst>
                                          <p:attrName>ppt_x</p:attrName>
                                        </p:attrNameLst>
                                      </p:cBhvr>
                                      <p:tavLst>
                                        <p:tav tm="0">
                                          <p:val>
                                            <p:strVal val="#ppt_x"/>
                                          </p:val>
                                        </p:tav>
                                        <p:tav tm="100000">
                                          <p:val>
                                            <p:strVal val="#ppt_x"/>
                                          </p:val>
                                        </p:tav>
                                      </p:tavLst>
                                    </p:anim>
                                    <p:anim calcmode="lin" valueType="num">
                                      <p:cBhvr additive="base">
                                        <p:cTn id="12" dur="1300" fill="hold"/>
                                        <p:tgtEl>
                                          <p:spTgt spid="38"/>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22" presetClass="entr" presetSubtype="1"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wipe(up)">
                                      <p:cBhvr>
                                        <p:cTn id="16" dur="500"/>
                                        <p:tgtEl>
                                          <p:spTgt spid="43"/>
                                        </p:tgtEl>
                                      </p:cBhvr>
                                    </p:animEffect>
                                  </p:childTnLst>
                                </p:cTn>
                              </p:par>
                            </p:childTnLst>
                          </p:cTn>
                        </p:par>
                        <p:par>
                          <p:cTn id="17" fill="hold">
                            <p:stCondLst>
                              <p:cond delay="2500"/>
                            </p:stCondLst>
                            <p:childTnLst>
                              <p:par>
                                <p:cTn id="18" presetID="2" presetClass="entr" presetSubtype="8" fill="hold" nodeType="afterEffect">
                                  <p:stCondLst>
                                    <p:cond delay="0"/>
                                  </p:stCondLst>
                                  <p:childTnLst>
                                    <p:set>
                                      <p:cBhvr>
                                        <p:cTn id="19" dur="1" fill="hold">
                                          <p:stCondLst>
                                            <p:cond delay="0"/>
                                          </p:stCondLst>
                                        </p:cTn>
                                        <p:tgtEl>
                                          <p:spTgt spid="44"/>
                                        </p:tgtEl>
                                        <p:attrNameLst>
                                          <p:attrName>style.visibility</p:attrName>
                                        </p:attrNameLst>
                                      </p:cBhvr>
                                      <p:to>
                                        <p:strVal val="visible"/>
                                      </p:to>
                                    </p:set>
                                    <p:anim calcmode="lin" valueType="num">
                                      <p:cBhvr additive="base">
                                        <p:cTn id="20" dur="500" fill="hold"/>
                                        <p:tgtEl>
                                          <p:spTgt spid="44"/>
                                        </p:tgtEl>
                                        <p:attrNameLst>
                                          <p:attrName>ppt_x</p:attrName>
                                        </p:attrNameLst>
                                      </p:cBhvr>
                                      <p:tavLst>
                                        <p:tav tm="0">
                                          <p:val>
                                            <p:strVal val="0-#ppt_w/2"/>
                                          </p:val>
                                        </p:tav>
                                        <p:tav tm="100000">
                                          <p:val>
                                            <p:strVal val="#ppt_x"/>
                                          </p:val>
                                        </p:tav>
                                      </p:tavLst>
                                    </p:anim>
                                    <p:anim calcmode="lin" valueType="num">
                                      <p:cBhvr additive="base">
                                        <p:cTn id="21" dur="500" fill="hold"/>
                                        <p:tgtEl>
                                          <p:spTgt spid="44"/>
                                        </p:tgtEl>
                                        <p:attrNameLst>
                                          <p:attrName>ppt_y</p:attrName>
                                        </p:attrNameLst>
                                      </p:cBhvr>
                                      <p:tavLst>
                                        <p:tav tm="0">
                                          <p:val>
                                            <p:strVal val="#ppt_y"/>
                                          </p:val>
                                        </p:tav>
                                        <p:tav tm="100000">
                                          <p:val>
                                            <p:strVal val="#ppt_y"/>
                                          </p:val>
                                        </p:tav>
                                      </p:tavLst>
                                    </p:anim>
                                  </p:childTnLst>
                                </p:cTn>
                              </p:par>
                            </p:childTnLst>
                          </p:cTn>
                        </p:par>
                        <p:par>
                          <p:cTn id="22" fill="hold">
                            <p:stCondLst>
                              <p:cond delay="3000"/>
                            </p:stCondLst>
                            <p:childTnLst>
                              <p:par>
                                <p:cTn id="23" presetID="2" presetClass="entr" presetSubtype="1" accel="52000" fill="hold" nodeType="after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additive="base">
                                        <p:cTn id="25" dur="1300" fill="hold"/>
                                        <p:tgtEl>
                                          <p:spTgt spid="48"/>
                                        </p:tgtEl>
                                        <p:attrNameLst>
                                          <p:attrName>ppt_x</p:attrName>
                                        </p:attrNameLst>
                                      </p:cBhvr>
                                      <p:tavLst>
                                        <p:tav tm="0">
                                          <p:val>
                                            <p:strVal val="#ppt_x"/>
                                          </p:val>
                                        </p:tav>
                                        <p:tav tm="100000">
                                          <p:val>
                                            <p:strVal val="#ppt_x"/>
                                          </p:val>
                                        </p:tav>
                                      </p:tavLst>
                                    </p:anim>
                                    <p:anim calcmode="lin" valueType="num">
                                      <p:cBhvr additive="base">
                                        <p:cTn id="26" dur="1300" fill="hold"/>
                                        <p:tgtEl>
                                          <p:spTgt spid="48"/>
                                        </p:tgtEl>
                                        <p:attrNameLst>
                                          <p:attrName>ppt_y</p:attrName>
                                        </p:attrNameLst>
                                      </p:cBhvr>
                                      <p:tavLst>
                                        <p:tav tm="0">
                                          <p:val>
                                            <p:strVal val="0-#ppt_h/2"/>
                                          </p:val>
                                        </p:tav>
                                        <p:tav tm="100000">
                                          <p:val>
                                            <p:strVal val="#ppt_y"/>
                                          </p:val>
                                        </p:tav>
                                      </p:tavLst>
                                    </p:anim>
                                  </p:childTnLst>
                                </p:cTn>
                              </p:par>
                            </p:childTnLst>
                          </p:cTn>
                        </p:par>
                        <p:par>
                          <p:cTn id="27" fill="hold">
                            <p:stCondLst>
                              <p:cond delay="4500"/>
                            </p:stCondLst>
                            <p:childTnLst>
                              <p:par>
                                <p:cTn id="28" presetID="22" presetClass="entr" presetSubtype="1" fill="hold" grpId="0" nodeType="afterEffect">
                                  <p:stCondLst>
                                    <p:cond delay="0"/>
                                  </p:stCondLst>
                                  <p:childTnLst>
                                    <p:set>
                                      <p:cBhvr>
                                        <p:cTn id="29" dur="1" fill="hold">
                                          <p:stCondLst>
                                            <p:cond delay="0"/>
                                          </p:stCondLst>
                                        </p:cTn>
                                        <p:tgtEl>
                                          <p:spTgt spid="53"/>
                                        </p:tgtEl>
                                        <p:attrNameLst>
                                          <p:attrName>style.visibility</p:attrName>
                                        </p:attrNameLst>
                                      </p:cBhvr>
                                      <p:to>
                                        <p:strVal val="visible"/>
                                      </p:to>
                                    </p:set>
                                    <p:animEffect transition="in" filter="wipe(up)">
                                      <p:cBhvr>
                                        <p:cTn id="30" dur="500"/>
                                        <p:tgtEl>
                                          <p:spTgt spid="53"/>
                                        </p:tgtEl>
                                      </p:cBhvr>
                                    </p:animEffect>
                                  </p:childTnLst>
                                </p:cTn>
                              </p:par>
                            </p:childTnLst>
                          </p:cTn>
                        </p:par>
                        <p:par>
                          <p:cTn id="31" fill="hold">
                            <p:stCondLst>
                              <p:cond delay="5000"/>
                            </p:stCondLst>
                            <p:childTnLst>
                              <p:par>
                                <p:cTn id="32" presetID="2" presetClass="entr" presetSubtype="8" fill="hold" nodeType="afterEffect">
                                  <p:stCondLst>
                                    <p:cond delay="0"/>
                                  </p:stCondLst>
                                  <p:childTnLst>
                                    <p:set>
                                      <p:cBhvr>
                                        <p:cTn id="33" dur="1" fill="hold">
                                          <p:stCondLst>
                                            <p:cond delay="0"/>
                                          </p:stCondLst>
                                        </p:cTn>
                                        <p:tgtEl>
                                          <p:spTgt spid="54"/>
                                        </p:tgtEl>
                                        <p:attrNameLst>
                                          <p:attrName>style.visibility</p:attrName>
                                        </p:attrNameLst>
                                      </p:cBhvr>
                                      <p:to>
                                        <p:strVal val="visible"/>
                                      </p:to>
                                    </p:set>
                                    <p:anim calcmode="lin" valueType="num">
                                      <p:cBhvr additive="base">
                                        <p:cTn id="34" dur="500" fill="hold"/>
                                        <p:tgtEl>
                                          <p:spTgt spid="54"/>
                                        </p:tgtEl>
                                        <p:attrNameLst>
                                          <p:attrName>ppt_x</p:attrName>
                                        </p:attrNameLst>
                                      </p:cBhvr>
                                      <p:tavLst>
                                        <p:tav tm="0">
                                          <p:val>
                                            <p:strVal val="0-#ppt_w/2"/>
                                          </p:val>
                                        </p:tav>
                                        <p:tav tm="100000">
                                          <p:val>
                                            <p:strVal val="#ppt_x"/>
                                          </p:val>
                                        </p:tav>
                                      </p:tavLst>
                                    </p:anim>
                                    <p:anim calcmode="lin" valueType="num">
                                      <p:cBhvr additive="base">
                                        <p:cTn id="35" dur="500" fill="hold"/>
                                        <p:tgtEl>
                                          <p:spTgt spid="54"/>
                                        </p:tgtEl>
                                        <p:attrNameLst>
                                          <p:attrName>ppt_y</p:attrName>
                                        </p:attrNameLst>
                                      </p:cBhvr>
                                      <p:tavLst>
                                        <p:tav tm="0">
                                          <p:val>
                                            <p:strVal val="#ppt_y"/>
                                          </p:val>
                                        </p:tav>
                                        <p:tav tm="100000">
                                          <p:val>
                                            <p:strVal val="#ppt_y"/>
                                          </p:val>
                                        </p:tav>
                                      </p:tavLst>
                                    </p:anim>
                                  </p:childTnLst>
                                </p:cTn>
                              </p:par>
                            </p:childTnLst>
                          </p:cTn>
                        </p:par>
                        <p:par>
                          <p:cTn id="36" fill="hold">
                            <p:stCondLst>
                              <p:cond delay="5500"/>
                            </p:stCondLst>
                            <p:childTnLst>
                              <p:par>
                                <p:cTn id="37" presetID="2" presetClass="entr" presetSubtype="1" accel="52000" fill="hold" nodeType="afterEffect">
                                  <p:stCondLst>
                                    <p:cond delay="0"/>
                                  </p:stCondLst>
                                  <p:childTnLst>
                                    <p:set>
                                      <p:cBhvr>
                                        <p:cTn id="38" dur="1" fill="hold">
                                          <p:stCondLst>
                                            <p:cond delay="0"/>
                                          </p:stCondLst>
                                        </p:cTn>
                                        <p:tgtEl>
                                          <p:spTgt spid="58"/>
                                        </p:tgtEl>
                                        <p:attrNameLst>
                                          <p:attrName>style.visibility</p:attrName>
                                        </p:attrNameLst>
                                      </p:cBhvr>
                                      <p:to>
                                        <p:strVal val="visible"/>
                                      </p:to>
                                    </p:set>
                                    <p:anim calcmode="lin" valueType="num">
                                      <p:cBhvr additive="base">
                                        <p:cTn id="39" dur="1300" fill="hold"/>
                                        <p:tgtEl>
                                          <p:spTgt spid="58"/>
                                        </p:tgtEl>
                                        <p:attrNameLst>
                                          <p:attrName>ppt_x</p:attrName>
                                        </p:attrNameLst>
                                      </p:cBhvr>
                                      <p:tavLst>
                                        <p:tav tm="0">
                                          <p:val>
                                            <p:strVal val="#ppt_x"/>
                                          </p:val>
                                        </p:tav>
                                        <p:tav tm="100000">
                                          <p:val>
                                            <p:strVal val="#ppt_x"/>
                                          </p:val>
                                        </p:tav>
                                      </p:tavLst>
                                    </p:anim>
                                    <p:anim calcmode="lin" valueType="num">
                                      <p:cBhvr additive="base">
                                        <p:cTn id="40" dur="1300" fill="hold"/>
                                        <p:tgtEl>
                                          <p:spTgt spid="58"/>
                                        </p:tgtEl>
                                        <p:attrNameLst>
                                          <p:attrName>ppt_y</p:attrName>
                                        </p:attrNameLst>
                                      </p:cBhvr>
                                      <p:tavLst>
                                        <p:tav tm="0">
                                          <p:val>
                                            <p:strVal val="0-#ppt_h/2"/>
                                          </p:val>
                                        </p:tav>
                                        <p:tav tm="100000">
                                          <p:val>
                                            <p:strVal val="#ppt_y"/>
                                          </p:val>
                                        </p:tav>
                                      </p:tavLst>
                                    </p:anim>
                                  </p:childTnLst>
                                </p:cTn>
                              </p:par>
                            </p:childTnLst>
                          </p:cTn>
                        </p:par>
                        <p:par>
                          <p:cTn id="41" fill="hold">
                            <p:stCondLst>
                              <p:cond delay="7000"/>
                            </p:stCondLst>
                            <p:childTnLst>
                              <p:par>
                                <p:cTn id="42" presetID="22" presetClass="entr" presetSubtype="1" fill="hold" grpId="0" nodeType="afterEffect">
                                  <p:stCondLst>
                                    <p:cond delay="0"/>
                                  </p:stCondLst>
                                  <p:childTnLst>
                                    <p:set>
                                      <p:cBhvr>
                                        <p:cTn id="43" dur="1" fill="hold">
                                          <p:stCondLst>
                                            <p:cond delay="0"/>
                                          </p:stCondLst>
                                        </p:cTn>
                                        <p:tgtEl>
                                          <p:spTgt spid="63"/>
                                        </p:tgtEl>
                                        <p:attrNameLst>
                                          <p:attrName>style.visibility</p:attrName>
                                        </p:attrNameLst>
                                      </p:cBhvr>
                                      <p:to>
                                        <p:strVal val="visible"/>
                                      </p:to>
                                    </p:set>
                                    <p:animEffect transition="in" filter="wipe(up)">
                                      <p:cBhvr>
                                        <p:cTn id="44" dur="500"/>
                                        <p:tgtEl>
                                          <p:spTgt spid="63"/>
                                        </p:tgtEl>
                                      </p:cBhvr>
                                    </p:animEffect>
                                  </p:childTnLst>
                                </p:cTn>
                              </p:par>
                            </p:childTnLst>
                          </p:cTn>
                        </p:par>
                        <p:par>
                          <p:cTn id="45" fill="hold">
                            <p:stCondLst>
                              <p:cond delay="7500"/>
                            </p:stCondLst>
                            <p:childTnLst>
                              <p:par>
                                <p:cTn id="46" presetID="2" presetClass="entr" presetSubtype="8" fill="hold" nodeType="afterEffect">
                                  <p:stCondLst>
                                    <p:cond delay="0"/>
                                  </p:stCondLst>
                                  <p:childTnLst>
                                    <p:set>
                                      <p:cBhvr>
                                        <p:cTn id="47" dur="1" fill="hold">
                                          <p:stCondLst>
                                            <p:cond delay="0"/>
                                          </p:stCondLst>
                                        </p:cTn>
                                        <p:tgtEl>
                                          <p:spTgt spid="64"/>
                                        </p:tgtEl>
                                        <p:attrNameLst>
                                          <p:attrName>style.visibility</p:attrName>
                                        </p:attrNameLst>
                                      </p:cBhvr>
                                      <p:to>
                                        <p:strVal val="visible"/>
                                      </p:to>
                                    </p:set>
                                    <p:anim calcmode="lin" valueType="num">
                                      <p:cBhvr additive="base">
                                        <p:cTn id="48" dur="500" fill="hold"/>
                                        <p:tgtEl>
                                          <p:spTgt spid="64"/>
                                        </p:tgtEl>
                                        <p:attrNameLst>
                                          <p:attrName>ppt_x</p:attrName>
                                        </p:attrNameLst>
                                      </p:cBhvr>
                                      <p:tavLst>
                                        <p:tav tm="0">
                                          <p:val>
                                            <p:strVal val="0-#ppt_w/2"/>
                                          </p:val>
                                        </p:tav>
                                        <p:tav tm="100000">
                                          <p:val>
                                            <p:strVal val="#ppt_x"/>
                                          </p:val>
                                        </p:tav>
                                      </p:tavLst>
                                    </p:anim>
                                    <p:anim calcmode="lin" valueType="num">
                                      <p:cBhvr additive="base">
                                        <p:cTn id="49" dur="500" fill="hold"/>
                                        <p:tgtEl>
                                          <p:spTgt spid="64"/>
                                        </p:tgtEl>
                                        <p:attrNameLst>
                                          <p:attrName>ppt_y</p:attrName>
                                        </p:attrNameLst>
                                      </p:cBhvr>
                                      <p:tavLst>
                                        <p:tav tm="0">
                                          <p:val>
                                            <p:strVal val="#ppt_y"/>
                                          </p:val>
                                        </p:tav>
                                        <p:tav tm="100000">
                                          <p:val>
                                            <p:strVal val="#ppt_y"/>
                                          </p:val>
                                        </p:tav>
                                      </p:tavLst>
                                    </p:anim>
                                  </p:childTnLst>
                                </p:cTn>
                              </p:par>
                            </p:childTnLst>
                          </p:cTn>
                        </p:par>
                        <p:par>
                          <p:cTn id="50" fill="hold">
                            <p:stCondLst>
                              <p:cond delay="8000"/>
                            </p:stCondLst>
                            <p:childTnLst>
                              <p:par>
                                <p:cTn id="51" presetID="2" presetClass="entr" presetSubtype="1" accel="52000" fill="hold" nodeType="afterEffect">
                                  <p:stCondLst>
                                    <p:cond delay="0"/>
                                  </p:stCondLst>
                                  <p:childTnLst>
                                    <p:set>
                                      <p:cBhvr>
                                        <p:cTn id="52" dur="1" fill="hold">
                                          <p:stCondLst>
                                            <p:cond delay="0"/>
                                          </p:stCondLst>
                                        </p:cTn>
                                        <p:tgtEl>
                                          <p:spTgt spid="68"/>
                                        </p:tgtEl>
                                        <p:attrNameLst>
                                          <p:attrName>style.visibility</p:attrName>
                                        </p:attrNameLst>
                                      </p:cBhvr>
                                      <p:to>
                                        <p:strVal val="visible"/>
                                      </p:to>
                                    </p:set>
                                    <p:anim calcmode="lin" valueType="num">
                                      <p:cBhvr additive="base">
                                        <p:cTn id="53" dur="1300" fill="hold"/>
                                        <p:tgtEl>
                                          <p:spTgt spid="68"/>
                                        </p:tgtEl>
                                        <p:attrNameLst>
                                          <p:attrName>ppt_x</p:attrName>
                                        </p:attrNameLst>
                                      </p:cBhvr>
                                      <p:tavLst>
                                        <p:tav tm="0">
                                          <p:val>
                                            <p:strVal val="#ppt_x"/>
                                          </p:val>
                                        </p:tav>
                                        <p:tav tm="100000">
                                          <p:val>
                                            <p:strVal val="#ppt_x"/>
                                          </p:val>
                                        </p:tav>
                                      </p:tavLst>
                                    </p:anim>
                                    <p:anim calcmode="lin" valueType="num">
                                      <p:cBhvr additive="base">
                                        <p:cTn id="54" dur="1300" fill="hold"/>
                                        <p:tgtEl>
                                          <p:spTgt spid="68"/>
                                        </p:tgtEl>
                                        <p:attrNameLst>
                                          <p:attrName>ppt_y</p:attrName>
                                        </p:attrNameLst>
                                      </p:cBhvr>
                                      <p:tavLst>
                                        <p:tav tm="0">
                                          <p:val>
                                            <p:strVal val="0-#ppt_h/2"/>
                                          </p:val>
                                        </p:tav>
                                        <p:tav tm="100000">
                                          <p:val>
                                            <p:strVal val="#ppt_y"/>
                                          </p:val>
                                        </p:tav>
                                      </p:tavLst>
                                    </p:anim>
                                  </p:childTnLst>
                                </p:cTn>
                              </p:par>
                            </p:childTnLst>
                          </p:cTn>
                        </p:par>
                        <p:par>
                          <p:cTn id="55" fill="hold">
                            <p:stCondLst>
                              <p:cond delay="9500"/>
                            </p:stCondLst>
                            <p:childTnLst>
                              <p:par>
                                <p:cTn id="56" presetID="22" presetClass="entr" presetSubtype="1" fill="hold" grpId="0" nodeType="afterEffect">
                                  <p:stCondLst>
                                    <p:cond delay="0"/>
                                  </p:stCondLst>
                                  <p:childTnLst>
                                    <p:set>
                                      <p:cBhvr>
                                        <p:cTn id="57" dur="1" fill="hold">
                                          <p:stCondLst>
                                            <p:cond delay="0"/>
                                          </p:stCondLst>
                                        </p:cTn>
                                        <p:tgtEl>
                                          <p:spTgt spid="73"/>
                                        </p:tgtEl>
                                        <p:attrNameLst>
                                          <p:attrName>style.visibility</p:attrName>
                                        </p:attrNameLst>
                                      </p:cBhvr>
                                      <p:to>
                                        <p:strVal val="visible"/>
                                      </p:to>
                                    </p:set>
                                    <p:animEffect transition="in" filter="wipe(up)">
                                      <p:cBhvr>
                                        <p:cTn id="58"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53" grpId="0"/>
      <p:bldP spid="63" grpId="0"/>
      <p:bldP spid="7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a:xfrm>
            <a:off x="1011203" y="208731"/>
            <a:ext cx="553964" cy="558108"/>
            <a:chOff x="304800" y="673100"/>
            <a:chExt cx="4000500" cy="4000500"/>
          </a:xfrm>
          <a:effectLst>
            <a:outerShdw blurRad="444500" dist="254000" dir="8100000" algn="tr" rotWithShape="0">
              <a:prstClr val="black">
                <a:alpha val="24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2" name="椭圆 21"/>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 name="组合 22"/>
          <p:cNvGrpSpPr/>
          <p:nvPr/>
        </p:nvGrpSpPr>
        <p:grpSpPr>
          <a:xfrm>
            <a:off x="796889" y="851674"/>
            <a:ext cx="357190" cy="359864"/>
            <a:chOff x="304800" y="673100"/>
            <a:chExt cx="4000500" cy="4000500"/>
          </a:xfrm>
          <a:effectLst>
            <a:outerShdw blurRad="444500" dist="254000" dir="8100000" algn="tr" rotWithShape="0">
              <a:prstClr val="black">
                <a:alpha val="24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5" name="椭圆 24"/>
            <p:cNvSpPr/>
            <p:nvPr/>
          </p:nvSpPr>
          <p:spPr>
            <a:xfrm>
              <a:off x="392109" y="760409"/>
              <a:ext cx="3825870" cy="382587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 name="组合 25"/>
          <p:cNvGrpSpPr/>
          <p:nvPr/>
        </p:nvGrpSpPr>
        <p:grpSpPr>
          <a:xfrm>
            <a:off x="-203243" y="-230052"/>
            <a:ext cx="1357322" cy="1367477"/>
            <a:chOff x="304800" y="673100"/>
            <a:chExt cx="4000500" cy="4000500"/>
          </a:xfrm>
          <a:effectLst>
            <a:outerShdw blurRad="444500" dist="254000" dir="8100000" algn="tr" rotWithShape="0">
              <a:prstClr val="black">
                <a:alpha val="24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392100" y="760400"/>
              <a:ext cx="3825879" cy="382587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29" name="直接连接符 28"/>
          <p:cNvCxnSpPr/>
          <p:nvPr/>
        </p:nvCxnSpPr>
        <p:spPr>
          <a:xfrm>
            <a:off x="1797021" y="827749"/>
            <a:ext cx="8286808" cy="23924"/>
          </a:xfrm>
          <a:prstGeom prst="line">
            <a:avLst/>
          </a:prstGeom>
        </p:spPr>
        <p:style>
          <a:lnRef idx="3">
            <a:schemeClr val="accent5"/>
          </a:lnRef>
          <a:fillRef idx="0">
            <a:schemeClr val="accent5"/>
          </a:fillRef>
          <a:effectRef idx="2">
            <a:schemeClr val="accent5"/>
          </a:effectRef>
          <a:fontRef idx="minor">
            <a:schemeClr val="tx1"/>
          </a:fontRef>
        </p:style>
      </p:cxnSp>
      <p:sp>
        <p:nvSpPr>
          <p:cNvPr id="14" name="标题 1"/>
          <p:cNvSpPr txBox="1"/>
          <p:nvPr/>
        </p:nvSpPr>
        <p:spPr>
          <a:xfrm>
            <a:off x="1797021" y="351607"/>
            <a:ext cx="2492090" cy="509141"/>
          </a:xfrm>
          <a:prstGeom prst="rect">
            <a:avLst/>
          </a:prstGeom>
        </p:spPr>
        <p:txBody>
          <a:bodyPr/>
          <a:lstStyle/>
          <a:p>
            <a:pPr marL="0" marR="0" lvl="0" indent="0" algn="l" defTabSz="1110615" rtl="0" eaLnBrk="1" fontAlgn="auto" latinLnBrk="0" hangingPunct="1">
              <a:lnSpc>
                <a:spcPct val="100000"/>
              </a:lnSpc>
              <a:spcBef>
                <a:spcPct val="0"/>
              </a:spcBef>
              <a:spcAft>
                <a:spcPts val="0"/>
              </a:spcAft>
              <a:buClrTx/>
              <a:buSzTx/>
              <a:buFontTx/>
              <a:buNone/>
              <a:defRPr/>
            </a:pPr>
            <a:r>
              <a:rPr kumimoji="0" lang="zh-CN" altLang="en-US" sz="2800" b="0" i="0" u="none" strike="noStrike" kern="1200" cap="none" spc="0" normalizeH="0" baseline="0" noProof="0" dirty="0" smtClean="0">
                <a:ln>
                  <a:noFill/>
                </a:ln>
                <a:solidFill>
                  <a:srgbClr val="0070C0"/>
                </a:solidFill>
                <a:effectLst/>
                <a:uLnTx/>
                <a:uFillTx/>
                <a:latin typeface="方正粗倩简体" pitchFamily="65" charset="-122"/>
                <a:ea typeface="方正粗倩简体" pitchFamily="65" charset="-122"/>
                <a:cs typeface="+mj-cs"/>
              </a:rPr>
              <a:t>管理提升方针</a:t>
            </a:r>
            <a:endParaRPr kumimoji="0" lang="zh-CN" altLang="en-US" sz="2800" b="0" i="0" u="none" strike="noStrike" kern="1200" cap="none" spc="0" normalizeH="0" baseline="0" noProof="0" dirty="0">
              <a:ln>
                <a:noFill/>
              </a:ln>
              <a:solidFill>
                <a:srgbClr val="0070C0"/>
              </a:solidFill>
              <a:effectLst/>
              <a:uLnTx/>
              <a:uFillTx/>
              <a:latin typeface="方正粗倩简体" pitchFamily="65" charset="-122"/>
              <a:ea typeface="方正粗倩简体" pitchFamily="65" charset="-122"/>
              <a:cs typeface="+mj-cs"/>
            </a:endParaRPr>
          </a:p>
        </p:txBody>
      </p:sp>
      <p:grpSp>
        <p:nvGrpSpPr>
          <p:cNvPr id="15" name="组合 14"/>
          <p:cNvGrpSpPr/>
          <p:nvPr/>
        </p:nvGrpSpPr>
        <p:grpSpPr>
          <a:xfrm>
            <a:off x="2651717" y="4172059"/>
            <a:ext cx="3854456" cy="1912941"/>
            <a:chOff x="1591195" y="3531392"/>
            <a:chExt cx="1721136" cy="774463"/>
          </a:xfrm>
          <a:effectLst>
            <a:outerShdw blurRad="444500" dist="254000" dir="8100000" algn="tr" rotWithShape="0">
              <a:prstClr val="black">
                <a:alpha val="50000"/>
              </a:prstClr>
            </a:outerShdw>
          </a:effectLst>
        </p:grpSpPr>
        <p:sp>
          <p:nvSpPr>
            <p:cNvPr id="16"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1511269" y="1780367"/>
            <a:ext cx="3854456" cy="1912941"/>
            <a:chOff x="1591195" y="3531392"/>
            <a:chExt cx="1721136" cy="774463"/>
          </a:xfrm>
          <a:effectLst>
            <a:outerShdw blurRad="444500" dist="254000" dir="8100000" algn="tr" rotWithShape="0">
              <a:prstClr val="black">
                <a:alpha val="50000"/>
              </a:prstClr>
            </a:outerShdw>
          </a:effectLst>
        </p:grpSpPr>
        <p:sp>
          <p:nvSpPr>
            <p:cNvPr id="19"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Freeform 9"/>
          <p:cNvSpPr>
            <a:spLocks noEditPoints="1"/>
          </p:cNvSpPr>
          <p:nvPr/>
        </p:nvSpPr>
        <p:spPr bwMode="auto">
          <a:xfrm>
            <a:off x="1870367" y="2545180"/>
            <a:ext cx="735584" cy="732902"/>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rgbClr val="0070C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6" name="Freeform 8"/>
          <p:cNvSpPr>
            <a:spLocks noEditPoints="1"/>
          </p:cNvSpPr>
          <p:nvPr/>
        </p:nvSpPr>
        <p:spPr bwMode="auto">
          <a:xfrm>
            <a:off x="2868328" y="4903490"/>
            <a:ext cx="799079" cy="700123"/>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solidFill>
            <a:srgbClr val="0070C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 name="TextBox 30"/>
          <p:cNvSpPr txBox="1"/>
          <p:nvPr/>
        </p:nvSpPr>
        <p:spPr>
          <a:xfrm>
            <a:off x="2607765" y="2756695"/>
            <a:ext cx="2403966" cy="452432"/>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a:t>
            </a:r>
            <a:endPar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32" name="TextBox 31"/>
          <p:cNvSpPr txBox="1"/>
          <p:nvPr/>
        </p:nvSpPr>
        <p:spPr>
          <a:xfrm>
            <a:off x="2611107" y="2495268"/>
            <a:ext cx="1758452" cy="346249"/>
          </a:xfrm>
          <a:prstGeom prst="rect">
            <a:avLst/>
          </a:prstGeom>
          <a:noFill/>
        </p:spPr>
        <p:txBody>
          <a:bodyPr wrap="square" tIns="0" bIns="0" rtlCol="0" anchor="t">
            <a:spAutoFit/>
          </a:bodyPr>
          <a:lstStyle/>
          <a:p>
            <a:pPr marL="0" marR="0" lvl="0" indent="0" algn="l" defTabSz="914400" eaLnBrk="1" fontAlgn="auto" latinLnBrk="0" hangingPunct="1">
              <a:lnSpc>
                <a:spcPct val="150000"/>
              </a:lnSpc>
              <a:spcBef>
                <a:spcPts val="0"/>
              </a:spcBef>
              <a:spcAft>
                <a:spcPts val="0"/>
              </a:spcAft>
              <a:buClrTx/>
              <a:buSzTx/>
              <a:buFontTx/>
              <a:buNone/>
              <a:defRPr/>
            </a:pPr>
            <a:r>
              <a:rPr kumimoji="0" lang="zh-CN" altLang="en-US" sz="15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华文黑体" pitchFamily="2" charset="-122"/>
              </a:rPr>
              <a:t>方针一</a:t>
            </a:r>
            <a:endParaRPr kumimoji="0" lang="zh-CN" altLang="en-US" sz="15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华文黑体" pitchFamily="2" charset="-122"/>
            </a:endParaRPr>
          </a:p>
        </p:txBody>
      </p:sp>
      <p:grpSp>
        <p:nvGrpSpPr>
          <p:cNvPr id="33" name="组合 32"/>
          <p:cNvGrpSpPr/>
          <p:nvPr/>
        </p:nvGrpSpPr>
        <p:grpSpPr>
          <a:xfrm>
            <a:off x="5512433" y="1780367"/>
            <a:ext cx="3854456" cy="1912941"/>
            <a:chOff x="1591195" y="3531392"/>
            <a:chExt cx="1721136" cy="774463"/>
          </a:xfrm>
          <a:effectLst>
            <a:outerShdw blurRad="444500" dist="254000" dir="8100000" algn="tr" rotWithShape="0">
              <a:prstClr val="black">
                <a:alpha val="50000"/>
              </a:prstClr>
            </a:outerShdw>
          </a:effectLst>
        </p:grpSpPr>
        <p:sp>
          <p:nvSpPr>
            <p:cNvPr id="35"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Freeform 6"/>
          <p:cNvSpPr>
            <a:spLocks noEditPoints="1"/>
          </p:cNvSpPr>
          <p:nvPr/>
        </p:nvSpPr>
        <p:spPr bwMode="auto">
          <a:xfrm>
            <a:off x="5699750" y="2647982"/>
            <a:ext cx="836966" cy="525789"/>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rgbClr val="0070C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0070C0"/>
              </a:solidFill>
              <a:effectLst/>
              <a:uLnTx/>
              <a:uFillTx/>
            </a:endParaRPr>
          </a:p>
        </p:txBody>
      </p:sp>
      <p:sp>
        <p:nvSpPr>
          <p:cNvPr id="38" name="TextBox 37"/>
          <p:cNvSpPr txBox="1"/>
          <p:nvPr/>
        </p:nvSpPr>
        <p:spPr>
          <a:xfrm>
            <a:off x="6608293" y="2756695"/>
            <a:ext cx="2403966" cy="452432"/>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a:t>
            </a:r>
            <a:endPar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39" name="TextBox 38"/>
          <p:cNvSpPr txBox="1"/>
          <p:nvPr/>
        </p:nvSpPr>
        <p:spPr>
          <a:xfrm>
            <a:off x="6611635" y="2495268"/>
            <a:ext cx="1758452" cy="346249"/>
          </a:xfrm>
          <a:prstGeom prst="rect">
            <a:avLst/>
          </a:prstGeom>
          <a:noFill/>
        </p:spPr>
        <p:txBody>
          <a:bodyPr wrap="square" tIns="0" bIns="0" rtlCol="0" anchor="t">
            <a:spAutoFit/>
          </a:bodyPr>
          <a:lstStyle/>
          <a:p>
            <a:pPr marL="0" marR="0" lvl="0" indent="0" algn="l" defTabSz="914400" eaLnBrk="1" fontAlgn="auto" latinLnBrk="0" hangingPunct="1">
              <a:lnSpc>
                <a:spcPct val="150000"/>
              </a:lnSpc>
              <a:spcBef>
                <a:spcPts val="0"/>
              </a:spcBef>
              <a:spcAft>
                <a:spcPts val="0"/>
              </a:spcAft>
              <a:buClrTx/>
              <a:buSzTx/>
              <a:buFontTx/>
              <a:buNone/>
              <a:defRPr/>
            </a:pPr>
            <a:r>
              <a:rPr kumimoji="0" lang="zh-CN" altLang="en-US" sz="15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华文黑体" pitchFamily="2" charset="-122"/>
              </a:rPr>
              <a:t>方针二</a:t>
            </a:r>
            <a:endParaRPr kumimoji="0" lang="zh-CN" altLang="en-US" sz="15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华文黑体" pitchFamily="2" charset="-122"/>
            </a:endParaRPr>
          </a:p>
        </p:txBody>
      </p:sp>
      <p:sp>
        <p:nvSpPr>
          <p:cNvPr id="40" name="TextBox 39"/>
          <p:cNvSpPr txBox="1"/>
          <p:nvPr/>
        </p:nvSpPr>
        <p:spPr>
          <a:xfrm>
            <a:off x="3655061" y="5049187"/>
            <a:ext cx="2403966" cy="452432"/>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a:t>
            </a:r>
            <a:endPar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41" name="TextBox 40"/>
          <p:cNvSpPr txBox="1"/>
          <p:nvPr/>
        </p:nvSpPr>
        <p:spPr>
          <a:xfrm>
            <a:off x="3658403" y="4787760"/>
            <a:ext cx="1758452" cy="346249"/>
          </a:xfrm>
          <a:prstGeom prst="rect">
            <a:avLst/>
          </a:prstGeom>
          <a:noFill/>
        </p:spPr>
        <p:txBody>
          <a:bodyPr wrap="square" tIns="0" bIns="0" rtlCol="0" anchor="t">
            <a:spAutoFit/>
          </a:bodyPr>
          <a:lstStyle/>
          <a:p>
            <a:pPr marL="0" marR="0" lvl="0" indent="0" algn="l" defTabSz="914400" eaLnBrk="1" fontAlgn="auto" latinLnBrk="0" hangingPunct="1">
              <a:lnSpc>
                <a:spcPct val="150000"/>
              </a:lnSpc>
              <a:spcBef>
                <a:spcPts val="0"/>
              </a:spcBef>
              <a:spcAft>
                <a:spcPts val="0"/>
              </a:spcAft>
              <a:buClrTx/>
              <a:buSzTx/>
              <a:buFontTx/>
              <a:buNone/>
              <a:defRPr/>
            </a:pPr>
            <a:r>
              <a:rPr kumimoji="0" lang="zh-CN" altLang="en-US" sz="15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华文黑体" pitchFamily="2" charset="-122"/>
              </a:rPr>
              <a:t>方针三</a:t>
            </a:r>
            <a:endParaRPr kumimoji="0" lang="zh-CN" altLang="en-US" sz="15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华文黑体" pitchFamily="2" charset="-122"/>
            </a:endParaRPr>
          </a:p>
        </p:txBody>
      </p:sp>
      <p:grpSp>
        <p:nvGrpSpPr>
          <p:cNvPr id="42" name="组合 41"/>
          <p:cNvGrpSpPr/>
          <p:nvPr/>
        </p:nvGrpSpPr>
        <p:grpSpPr>
          <a:xfrm>
            <a:off x="6726879" y="4172059"/>
            <a:ext cx="3854456" cy="1912941"/>
            <a:chOff x="1591195" y="3531392"/>
            <a:chExt cx="1721136" cy="774463"/>
          </a:xfrm>
          <a:effectLst>
            <a:outerShdw blurRad="444500" dist="254000" dir="8100000" algn="tr" rotWithShape="0">
              <a:prstClr val="black">
                <a:alpha val="50000"/>
              </a:prstClr>
            </a:outerShdw>
          </a:effectLst>
        </p:grpSpPr>
        <p:sp>
          <p:nvSpPr>
            <p:cNvPr id="43"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Freeform 7"/>
          <p:cNvSpPr>
            <a:spLocks noEditPoints="1"/>
          </p:cNvSpPr>
          <p:nvPr/>
        </p:nvSpPr>
        <p:spPr bwMode="auto">
          <a:xfrm>
            <a:off x="6919323" y="4956835"/>
            <a:ext cx="763367" cy="616467"/>
          </a:xfrm>
          <a:custGeom>
            <a:avLst/>
            <a:gdLst>
              <a:gd name="T0" fmla="*/ 67 w 123"/>
              <a:gd name="T1" fmla="*/ 62 h 100"/>
              <a:gd name="T2" fmla="*/ 67 w 123"/>
              <a:gd name="T3" fmla="*/ 65 h 100"/>
              <a:gd name="T4" fmla="*/ 66 w 123"/>
              <a:gd name="T5" fmla="*/ 67 h 100"/>
              <a:gd name="T6" fmla="*/ 62 w 123"/>
              <a:gd name="T7" fmla="*/ 67 h 100"/>
              <a:gd name="T8" fmla="*/ 58 w 123"/>
              <a:gd name="T9" fmla="*/ 67 h 100"/>
              <a:gd name="T10" fmla="*/ 56 w 123"/>
              <a:gd name="T11" fmla="*/ 65 h 100"/>
              <a:gd name="T12" fmla="*/ 56 w 123"/>
              <a:gd name="T13" fmla="*/ 62 h 100"/>
              <a:gd name="T14" fmla="*/ 0 w 123"/>
              <a:gd name="T15" fmla="*/ 44 h 100"/>
              <a:gd name="T16" fmla="*/ 0 w 123"/>
              <a:gd name="T17" fmla="*/ 81 h 100"/>
              <a:gd name="T18" fmla="*/ 19 w 123"/>
              <a:gd name="T19" fmla="*/ 100 h 100"/>
              <a:gd name="T20" fmla="*/ 62 w 123"/>
              <a:gd name="T21" fmla="*/ 100 h 100"/>
              <a:gd name="T22" fmla="*/ 104 w 123"/>
              <a:gd name="T23" fmla="*/ 100 h 100"/>
              <a:gd name="T24" fmla="*/ 123 w 123"/>
              <a:gd name="T25" fmla="*/ 81 h 100"/>
              <a:gd name="T26" fmla="*/ 123 w 123"/>
              <a:gd name="T27" fmla="*/ 44 h 100"/>
              <a:gd name="T28" fmla="*/ 67 w 123"/>
              <a:gd name="T29" fmla="*/ 62 h 100"/>
              <a:gd name="T30" fmla="*/ 62 w 123"/>
              <a:gd name="T31" fmla="*/ 58 h 100"/>
              <a:gd name="T32" fmla="*/ 64 w 123"/>
              <a:gd name="T33" fmla="*/ 58 h 100"/>
              <a:gd name="T34" fmla="*/ 66 w 123"/>
              <a:gd name="T35" fmla="*/ 59 h 100"/>
              <a:gd name="T36" fmla="*/ 66 w 123"/>
              <a:gd name="T37" fmla="*/ 64 h 100"/>
              <a:gd name="T38" fmla="*/ 64 w 123"/>
              <a:gd name="T39" fmla="*/ 65 h 100"/>
              <a:gd name="T40" fmla="*/ 62 w 123"/>
              <a:gd name="T41" fmla="*/ 65 h 100"/>
              <a:gd name="T42" fmla="*/ 60 w 123"/>
              <a:gd name="T43" fmla="*/ 65 h 100"/>
              <a:gd name="T44" fmla="*/ 58 w 123"/>
              <a:gd name="T45" fmla="*/ 64 h 100"/>
              <a:gd name="T46" fmla="*/ 58 w 123"/>
              <a:gd name="T47" fmla="*/ 59 h 100"/>
              <a:gd name="T48" fmla="*/ 60 w 123"/>
              <a:gd name="T49" fmla="*/ 58 h 100"/>
              <a:gd name="T50" fmla="*/ 62 w 123"/>
              <a:gd name="T51" fmla="*/ 58 h 100"/>
              <a:gd name="T52" fmla="*/ 56 w 123"/>
              <a:gd name="T53" fmla="*/ 58 h 100"/>
              <a:gd name="T54" fmla="*/ 56 w 123"/>
              <a:gd name="T55" fmla="*/ 60 h 100"/>
              <a:gd name="T56" fmla="*/ 1 w 123"/>
              <a:gd name="T57" fmla="*/ 42 h 100"/>
              <a:gd name="T58" fmla="*/ 19 w 123"/>
              <a:gd name="T59" fmla="*/ 24 h 100"/>
              <a:gd name="T60" fmla="*/ 62 w 123"/>
              <a:gd name="T61" fmla="*/ 24 h 100"/>
              <a:gd name="T62" fmla="*/ 104 w 123"/>
              <a:gd name="T63" fmla="*/ 24 h 100"/>
              <a:gd name="T64" fmla="*/ 123 w 123"/>
              <a:gd name="T65" fmla="*/ 42 h 100"/>
              <a:gd name="T66" fmla="*/ 67 w 123"/>
              <a:gd name="T67" fmla="*/ 60 h 100"/>
              <a:gd name="T68" fmla="*/ 67 w 123"/>
              <a:gd name="T69" fmla="*/ 58 h 100"/>
              <a:gd name="T70" fmla="*/ 66 w 123"/>
              <a:gd name="T71" fmla="*/ 56 h 100"/>
              <a:gd name="T72" fmla="*/ 62 w 123"/>
              <a:gd name="T73" fmla="*/ 56 h 100"/>
              <a:gd name="T74" fmla="*/ 58 w 123"/>
              <a:gd name="T75" fmla="*/ 56 h 100"/>
              <a:gd name="T76" fmla="*/ 56 w 123"/>
              <a:gd name="T77" fmla="*/ 58 h 100"/>
              <a:gd name="T78" fmla="*/ 62 w 123"/>
              <a:gd name="T79" fmla="*/ 4 h 100"/>
              <a:gd name="T80" fmla="*/ 62 w 123"/>
              <a:gd name="T81" fmla="*/ 4 h 100"/>
              <a:gd name="T82" fmla="*/ 81 w 123"/>
              <a:gd name="T83" fmla="*/ 23 h 100"/>
              <a:gd name="T84" fmla="*/ 84 w 123"/>
              <a:gd name="T85" fmla="*/ 23 h 100"/>
              <a:gd name="T86" fmla="*/ 62 w 123"/>
              <a:gd name="T87" fmla="*/ 0 h 100"/>
              <a:gd name="T88" fmla="*/ 62 w 123"/>
              <a:gd name="T89" fmla="*/ 0 h 100"/>
              <a:gd name="T90" fmla="*/ 39 w 123"/>
              <a:gd name="T91" fmla="*/ 23 h 100"/>
              <a:gd name="T92" fmla="*/ 43 w 123"/>
              <a:gd name="T93" fmla="*/ 23 h 100"/>
              <a:gd name="T94" fmla="*/ 62 w 123"/>
              <a:gd name="T95" fmla="*/ 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 h="100">
                <a:moveTo>
                  <a:pt x="67" y="62"/>
                </a:moveTo>
                <a:cubicBezTo>
                  <a:pt x="67" y="65"/>
                  <a:pt x="67" y="65"/>
                  <a:pt x="67" y="65"/>
                </a:cubicBezTo>
                <a:cubicBezTo>
                  <a:pt x="67" y="66"/>
                  <a:pt x="67" y="67"/>
                  <a:pt x="66" y="67"/>
                </a:cubicBezTo>
                <a:cubicBezTo>
                  <a:pt x="62" y="67"/>
                  <a:pt x="62" y="67"/>
                  <a:pt x="62" y="67"/>
                </a:cubicBezTo>
                <a:cubicBezTo>
                  <a:pt x="58" y="67"/>
                  <a:pt x="58" y="67"/>
                  <a:pt x="58" y="67"/>
                </a:cubicBezTo>
                <a:cubicBezTo>
                  <a:pt x="57" y="67"/>
                  <a:pt x="56" y="66"/>
                  <a:pt x="56" y="65"/>
                </a:cubicBezTo>
                <a:cubicBezTo>
                  <a:pt x="56" y="62"/>
                  <a:pt x="56" y="62"/>
                  <a:pt x="56" y="62"/>
                </a:cubicBezTo>
                <a:cubicBezTo>
                  <a:pt x="0" y="44"/>
                  <a:pt x="0" y="44"/>
                  <a:pt x="0" y="44"/>
                </a:cubicBezTo>
                <a:cubicBezTo>
                  <a:pt x="0" y="81"/>
                  <a:pt x="0" y="81"/>
                  <a:pt x="0" y="81"/>
                </a:cubicBezTo>
                <a:cubicBezTo>
                  <a:pt x="0" y="92"/>
                  <a:pt x="9" y="100"/>
                  <a:pt x="19" y="100"/>
                </a:cubicBezTo>
                <a:cubicBezTo>
                  <a:pt x="62" y="100"/>
                  <a:pt x="62" y="100"/>
                  <a:pt x="62" y="100"/>
                </a:cubicBezTo>
                <a:cubicBezTo>
                  <a:pt x="104" y="100"/>
                  <a:pt x="104" y="100"/>
                  <a:pt x="104" y="100"/>
                </a:cubicBezTo>
                <a:cubicBezTo>
                  <a:pt x="114" y="100"/>
                  <a:pt x="123" y="92"/>
                  <a:pt x="123" y="81"/>
                </a:cubicBezTo>
                <a:cubicBezTo>
                  <a:pt x="123" y="44"/>
                  <a:pt x="123" y="44"/>
                  <a:pt x="123" y="44"/>
                </a:cubicBezTo>
                <a:cubicBezTo>
                  <a:pt x="67" y="62"/>
                  <a:pt x="67" y="62"/>
                  <a:pt x="67" y="62"/>
                </a:cubicBezTo>
                <a:close/>
                <a:moveTo>
                  <a:pt x="62" y="58"/>
                </a:moveTo>
                <a:cubicBezTo>
                  <a:pt x="64" y="58"/>
                  <a:pt x="64" y="58"/>
                  <a:pt x="64" y="58"/>
                </a:cubicBezTo>
                <a:cubicBezTo>
                  <a:pt x="65" y="58"/>
                  <a:pt x="66" y="58"/>
                  <a:pt x="66" y="59"/>
                </a:cubicBezTo>
                <a:cubicBezTo>
                  <a:pt x="66" y="64"/>
                  <a:pt x="66" y="64"/>
                  <a:pt x="66" y="64"/>
                </a:cubicBezTo>
                <a:cubicBezTo>
                  <a:pt x="66" y="65"/>
                  <a:pt x="65" y="65"/>
                  <a:pt x="64" y="65"/>
                </a:cubicBezTo>
                <a:cubicBezTo>
                  <a:pt x="62" y="65"/>
                  <a:pt x="62" y="65"/>
                  <a:pt x="62" y="65"/>
                </a:cubicBezTo>
                <a:cubicBezTo>
                  <a:pt x="60" y="65"/>
                  <a:pt x="60" y="65"/>
                  <a:pt x="60" y="65"/>
                </a:cubicBezTo>
                <a:cubicBezTo>
                  <a:pt x="59" y="65"/>
                  <a:pt x="58" y="65"/>
                  <a:pt x="58" y="64"/>
                </a:cubicBezTo>
                <a:cubicBezTo>
                  <a:pt x="58" y="59"/>
                  <a:pt x="58" y="59"/>
                  <a:pt x="58" y="59"/>
                </a:cubicBezTo>
                <a:cubicBezTo>
                  <a:pt x="58" y="58"/>
                  <a:pt x="59" y="58"/>
                  <a:pt x="60" y="58"/>
                </a:cubicBezTo>
                <a:cubicBezTo>
                  <a:pt x="62" y="58"/>
                  <a:pt x="62" y="58"/>
                  <a:pt x="62" y="58"/>
                </a:cubicBezTo>
                <a:close/>
                <a:moveTo>
                  <a:pt x="56" y="58"/>
                </a:moveTo>
                <a:cubicBezTo>
                  <a:pt x="56" y="60"/>
                  <a:pt x="56" y="60"/>
                  <a:pt x="56" y="60"/>
                </a:cubicBezTo>
                <a:cubicBezTo>
                  <a:pt x="1" y="42"/>
                  <a:pt x="1" y="42"/>
                  <a:pt x="1" y="42"/>
                </a:cubicBezTo>
                <a:cubicBezTo>
                  <a:pt x="1" y="32"/>
                  <a:pt x="9" y="24"/>
                  <a:pt x="19" y="24"/>
                </a:cubicBezTo>
                <a:cubicBezTo>
                  <a:pt x="62" y="24"/>
                  <a:pt x="62" y="24"/>
                  <a:pt x="62" y="24"/>
                </a:cubicBezTo>
                <a:cubicBezTo>
                  <a:pt x="104" y="24"/>
                  <a:pt x="104" y="24"/>
                  <a:pt x="104" y="24"/>
                </a:cubicBezTo>
                <a:cubicBezTo>
                  <a:pt x="114" y="24"/>
                  <a:pt x="122" y="32"/>
                  <a:pt x="123" y="42"/>
                </a:cubicBezTo>
                <a:cubicBezTo>
                  <a:pt x="67" y="60"/>
                  <a:pt x="67" y="60"/>
                  <a:pt x="67" y="60"/>
                </a:cubicBezTo>
                <a:cubicBezTo>
                  <a:pt x="67" y="58"/>
                  <a:pt x="67" y="58"/>
                  <a:pt x="67" y="58"/>
                </a:cubicBezTo>
                <a:cubicBezTo>
                  <a:pt x="67" y="56"/>
                  <a:pt x="67" y="56"/>
                  <a:pt x="66" y="56"/>
                </a:cubicBezTo>
                <a:cubicBezTo>
                  <a:pt x="62" y="56"/>
                  <a:pt x="62" y="56"/>
                  <a:pt x="62" y="56"/>
                </a:cubicBezTo>
                <a:cubicBezTo>
                  <a:pt x="58" y="56"/>
                  <a:pt x="58" y="56"/>
                  <a:pt x="58" y="56"/>
                </a:cubicBezTo>
                <a:cubicBezTo>
                  <a:pt x="57" y="56"/>
                  <a:pt x="56" y="56"/>
                  <a:pt x="56" y="58"/>
                </a:cubicBezTo>
                <a:close/>
                <a:moveTo>
                  <a:pt x="62" y="4"/>
                </a:moveTo>
                <a:cubicBezTo>
                  <a:pt x="62" y="4"/>
                  <a:pt x="62" y="4"/>
                  <a:pt x="62" y="4"/>
                </a:cubicBezTo>
                <a:cubicBezTo>
                  <a:pt x="72" y="4"/>
                  <a:pt x="81" y="13"/>
                  <a:pt x="81" y="23"/>
                </a:cubicBezTo>
                <a:cubicBezTo>
                  <a:pt x="84" y="23"/>
                  <a:pt x="84" y="23"/>
                  <a:pt x="84" y="23"/>
                </a:cubicBezTo>
                <a:cubicBezTo>
                  <a:pt x="84" y="11"/>
                  <a:pt x="74" y="1"/>
                  <a:pt x="62" y="0"/>
                </a:cubicBezTo>
                <a:cubicBezTo>
                  <a:pt x="62" y="0"/>
                  <a:pt x="62" y="0"/>
                  <a:pt x="62" y="0"/>
                </a:cubicBezTo>
                <a:cubicBezTo>
                  <a:pt x="49" y="0"/>
                  <a:pt x="39" y="11"/>
                  <a:pt x="39" y="23"/>
                </a:cubicBezTo>
                <a:cubicBezTo>
                  <a:pt x="43" y="23"/>
                  <a:pt x="43" y="23"/>
                  <a:pt x="43" y="23"/>
                </a:cubicBezTo>
                <a:cubicBezTo>
                  <a:pt x="43" y="13"/>
                  <a:pt x="51" y="4"/>
                  <a:pt x="62" y="4"/>
                </a:cubicBezTo>
                <a:close/>
              </a:path>
            </a:pathLst>
          </a:custGeom>
          <a:solidFill>
            <a:srgbClr val="0070C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6" name="TextBox 45"/>
          <p:cNvSpPr txBox="1"/>
          <p:nvPr/>
        </p:nvSpPr>
        <p:spPr>
          <a:xfrm>
            <a:off x="7751301" y="5113628"/>
            <a:ext cx="2403966" cy="452432"/>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a:t>
            </a:r>
            <a:endPar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47" name="TextBox 46"/>
          <p:cNvSpPr txBox="1"/>
          <p:nvPr/>
        </p:nvSpPr>
        <p:spPr>
          <a:xfrm>
            <a:off x="7754643" y="4852201"/>
            <a:ext cx="1758452" cy="346249"/>
          </a:xfrm>
          <a:prstGeom prst="rect">
            <a:avLst/>
          </a:prstGeom>
          <a:noFill/>
        </p:spPr>
        <p:txBody>
          <a:bodyPr wrap="square" tIns="0" bIns="0" rtlCol="0" anchor="t">
            <a:spAutoFit/>
          </a:bodyPr>
          <a:lstStyle/>
          <a:p>
            <a:pPr marL="0" marR="0" lvl="0" indent="0" algn="l" defTabSz="914400" eaLnBrk="1" fontAlgn="auto" latinLnBrk="0" hangingPunct="1">
              <a:lnSpc>
                <a:spcPct val="150000"/>
              </a:lnSpc>
              <a:spcBef>
                <a:spcPts val="0"/>
              </a:spcBef>
              <a:spcAft>
                <a:spcPts val="0"/>
              </a:spcAft>
              <a:buClrTx/>
              <a:buSzTx/>
              <a:buFontTx/>
              <a:buNone/>
              <a:defRPr/>
            </a:pPr>
            <a:r>
              <a:rPr kumimoji="0" lang="zh-CN" altLang="en-US" sz="15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华文黑体" pitchFamily="2" charset="-122"/>
              </a:rPr>
              <a:t>方针四</a:t>
            </a:r>
            <a:endParaRPr kumimoji="0" lang="zh-CN" altLang="en-US" sz="15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华文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
                                        <p:tgtEl>
                                          <p:spTgt spid="29"/>
                                        </p:tgtEl>
                                      </p:cBhvr>
                                    </p:animEffect>
                                  </p:childTnLst>
                                </p:cTn>
                              </p:par>
                            </p:childTnLst>
                          </p:cTn>
                        </p:par>
                        <p:par>
                          <p:cTn id="8" fill="hold">
                            <p:stCondLst>
                              <p:cond delay="500"/>
                            </p:stCondLst>
                            <p:childTnLst>
                              <p:par>
                                <p:cTn id="9" presetID="2" presetClass="entr" presetSubtype="9" accel="5800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500" fill="hold"/>
                                        <p:tgtEl>
                                          <p:spTgt spid="18"/>
                                        </p:tgtEl>
                                        <p:attrNameLst>
                                          <p:attrName>ppt_x</p:attrName>
                                        </p:attrNameLst>
                                      </p:cBhvr>
                                      <p:tavLst>
                                        <p:tav tm="0">
                                          <p:val>
                                            <p:strVal val="0-#ppt_w/2"/>
                                          </p:val>
                                        </p:tav>
                                        <p:tav tm="100000">
                                          <p:val>
                                            <p:strVal val="#ppt_x"/>
                                          </p:val>
                                        </p:tav>
                                      </p:tavLst>
                                    </p:anim>
                                    <p:anim calcmode="lin" valueType="num">
                                      <p:cBhvr additive="base">
                                        <p:cTn id="12" dur="1500" fill="hold"/>
                                        <p:tgtEl>
                                          <p:spTgt spid="18"/>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53" presetClass="entr" presetSubtype="16"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p:cTn id="16" dur="500" fill="hold"/>
                                        <p:tgtEl>
                                          <p:spTgt spid="23"/>
                                        </p:tgtEl>
                                        <p:attrNameLst>
                                          <p:attrName>ppt_w</p:attrName>
                                        </p:attrNameLst>
                                      </p:cBhvr>
                                      <p:tavLst>
                                        <p:tav tm="0">
                                          <p:val>
                                            <p:fltVal val="0"/>
                                          </p:val>
                                        </p:tav>
                                        <p:tav tm="100000">
                                          <p:val>
                                            <p:strVal val="#ppt_w"/>
                                          </p:val>
                                        </p:tav>
                                      </p:tavLst>
                                    </p:anim>
                                    <p:anim calcmode="lin" valueType="num">
                                      <p:cBhvr>
                                        <p:cTn id="17" dur="500" fill="hold"/>
                                        <p:tgtEl>
                                          <p:spTgt spid="23"/>
                                        </p:tgtEl>
                                        <p:attrNameLst>
                                          <p:attrName>ppt_h</p:attrName>
                                        </p:attrNameLst>
                                      </p:cBhvr>
                                      <p:tavLst>
                                        <p:tav tm="0">
                                          <p:val>
                                            <p:fltVal val="0"/>
                                          </p:val>
                                        </p:tav>
                                        <p:tav tm="100000">
                                          <p:val>
                                            <p:strVal val="#ppt_h"/>
                                          </p:val>
                                        </p:tav>
                                      </p:tavLst>
                                    </p:anim>
                                    <p:animEffect transition="in" filter="fade">
                                      <p:cBhvr>
                                        <p:cTn id="18" dur="500"/>
                                        <p:tgtEl>
                                          <p:spTgt spid="23"/>
                                        </p:tgtEl>
                                      </p:cBhvr>
                                    </p:animEffect>
                                  </p:childTnLst>
                                </p:cTn>
                              </p:par>
                            </p:childTnLst>
                          </p:cTn>
                        </p:par>
                        <p:par>
                          <p:cTn id="19" fill="hold">
                            <p:stCondLst>
                              <p:cond delay="2500"/>
                            </p:stCondLst>
                            <p:childTnLst>
                              <p:par>
                                <p:cTn id="20" presetID="22" presetClass="entr" presetSubtype="8"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wipe(left)">
                                      <p:cBhvr>
                                        <p:cTn id="25" dur="500"/>
                                        <p:tgtEl>
                                          <p:spTgt spid="32"/>
                                        </p:tgtEl>
                                      </p:cBhvr>
                                    </p:animEffect>
                                  </p:childTnLst>
                                </p:cTn>
                              </p:par>
                              <p:par>
                                <p:cTn id="26" presetID="2" presetClass="entr" presetSubtype="3" accel="58000"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additive="base">
                                        <p:cTn id="28" dur="1500" fill="hold"/>
                                        <p:tgtEl>
                                          <p:spTgt spid="33"/>
                                        </p:tgtEl>
                                        <p:attrNameLst>
                                          <p:attrName>ppt_x</p:attrName>
                                        </p:attrNameLst>
                                      </p:cBhvr>
                                      <p:tavLst>
                                        <p:tav tm="0">
                                          <p:val>
                                            <p:strVal val="1+#ppt_w/2"/>
                                          </p:val>
                                        </p:tav>
                                        <p:tav tm="100000">
                                          <p:val>
                                            <p:strVal val="#ppt_x"/>
                                          </p:val>
                                        </p:tav>
                                      </p:tavLst>
                                    </p:anim>
                                    <p:anim calcmode="lin" valueType="num">
                                      <p:cBhvr additive="base">
                                        <p:cTn id="29" dur="1500" fill="hold"/>
                                        <p:tgtEl>
                                          <p:spTgt spid="33"/>
                                        </p:tgtEl>
                                        <p:attrNameLst>
                                          <p:attrName>ppt_y</p:attrName>
                                        </p:attrNameLst>
                                      </p:cBhvr>
                                      <p:tavLst>
                                        <p:tav tm="0">
                                          <p:val>
                                            <p:strVal val="0-#ppt_h/2"/>
                                          </p:val>
                                        </p:tav>
                                        <p:tav tm="100000">
                                          <p:val>
                                            <p:strVal val="#ppt_y"/>
                                          </p:val>
                                        </p:tav>
                                      </p:tavLst>
                                    </p:anim>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 calcmode="lin" valueType="num">
                                      <p:cBhvr>
                                        <p:cTn id="33" dur="500" fill="hold"/>
                                        <p:tgtEl>
                                          <p:spTgt spid="37"/>
                                        </p:tgtEl>
                                        <p:attrNameLst>
                                          <p:attrName>ppt_w</p:attrName>
                                        </p:attrNameLst>
                                      </p:cBhvr>
                                      <p:tavLst>
                                        <p:tav tm="0">
                                          <p:val>
                                            <p:fltVal val="0"/>
                                          </p:val>
                                        </p:tav>
                                        <p:tav tm="100000">
                                          <p:val>
                                            <p:strVal val="#ppt_w"/>
                                          </p:val>
                                        </p:tav>
                                      </p:tavLst>
                                    </p:anim>
                                    <p:anim calcmode="lin" valueType="num">
                                      <p:cBhvr>
                                        <p:cTn id="34" dur="500" fill="hold"/>
                                        <p:tgtEl>
                                          <p:spTgt spid="37"/>
                                        </p:tgtEl>
                                        <p:attrNameLst>
                                          <p:attrName>ppt_h</p:attrName>
                                        </p:attrNameLst>
                                      </p:cBhvr>
                                      <p:tavLst>
                                        <p:tav tm="0">
                                          <p:val>
                                            <p:fltVal val="0"/>
                                          </p:val>
                                        </p:tav>
                                        <p:tav tm="100000">
                                          <p:val>
                                            <p:strVal val="#ppt_h"/>
                                          </p:val>
                                        </p:tav>
                                      </p:tavLst>
                                    </p:anim>
                                    <p:animEffect transition="in" filter="fade">
                                      <p:cBhvr>
                                        <p:cTn id="35" dur="500"/>
                                        <p:tgtEl>
                                          <p:spTgt spid="37"/>
                                        </p:tgtEl>
                                      </p:cBhvr>
                                    </p:animEffect>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wipe(left)">
                                      <p:cBhvr>
                                        <p:cTn id="39" dur="500"/>
                                        <p:tgtEl>
                                          <p:spTgt spid="38"/>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wipe(left)">
                                      <p:cBhvr>
                                        <p:cTn id="42" dur="500"/>
                                        <p:tgtEl>
                                          <p:spTgt spid="39"/>
                                        </p:tgtEl>
                                      </p:cBhvr>
                                    </p:animEffect>
                                  </p:childTnLst>
                                </p:cTn>
                              </p:par>
                              <p:par>
                                <p:cTn id="43" presetID="2" presetClass="entr" presetSubtype="12" accel="58000"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1500" fill="hold"/>
                                        <p:tgtEl>
                                          <p:spTgt spid="15"/>
                                        </p:tgtEl>
                                        <p:attrNameLst>
                                          <p:attrName>ppt_x</p:attrName>
                                        </p:attrNameLst>
                                      </p:cBhvr>
                                      <p:tavLst>
                                        <p:tav tm="0">
                                          <p:val>
                                            <p:strVal val="0-#ppt_w/2"/>
                                          </p:val>
                                        </p:tav>
                                        <p:tav tm="100000">
                                          <p:val>
                                            <p:strVal val="#ppt_x"/>
                                          </p:val>
                                        </p:tav>
                                      </p:tavLst>
                                    </p:anim>
                                    <p:anim calcmode="lin" valueType="num">
                                      <p:cBhvr additive="base">
                                        <p:cTn id="46" dur="1500" fill="hold"/>
                                        <p:tgtEl>
                                          <p:spTgt spid="15"/>
                                        </p:tgtEl>
                                        <p:attrNameLst>
                                          <p:attrName>ppt_y</p:attrName>
                                        </p:attrNameLst>
                                      </p:cBhvr>
                                      <p:tavLst>
                                        <p:tav tm="0">
                                          <p:val>
                                            <p:strVal val="1+#ppt_h/2"/>
                                          </p:val>
                                        </p:tav>
                                        <p:tav tm="100000">
                                          <p:val>
                                            <p:strVal val="#ppt_y"/>
                                          </p:val>
                                        </p:tav>
                                      </p:tavLst>
                                    </p:anim>
                                  </p:childTnLst>
                                </p:cTn>
                              </p:par>
                            </p:childTnLst>
                          </p:cTn>
                        </p:par>
                        <p:par>
                          <p:cTn id="47" fill="hold">
                            <p:stCondLst>
                              <p:cond delay="4000"/>
                            </p:stCondLst>
                            <p:childTnLst>
                              <p:par>
                                <p:cTn id="48" presetID="53" presetClass="entr" presetSubtype="16" fill="hold" grpId="0" nodeType="after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p:cTn id="50" dur="500" fill="hold"/>
                                        <p:tgtEl>
                                          <p:spTgt spid="26"/>
                                        </p:tgtEl>
                                        <p:attrNameLst>
                                          <p:attrName>ppt_w</p:attrName>
                                        </p:attrNameLst>
                                      </p:cBhvr>
                                      <p:tavLst>
                                        <p:tav tm="0">
                                          <p:val>
                                            <p:fltVal val="0"/>
                                          </p:val>
                                        </p:tav>
                                        <p:tav tm="100000">
                                          <p:val>
                                            <p:strVal val="#ppt_w"/>
                                          </p:val>
                                        </p:tav>
                                      </p:tavLst>
                                    </p:anim>
                                    <p:anim calcmode="lin" valueType="num">
                                      <p:cBhvr>
                                        <p:cTn id="51" dur="500" fill="hold"/>
                                        <p:tgtEl>
                                          <p:spTgt spid="26"/>
                                        </p:tgtEl>
                                        <p:attrNameLst>
                                          <p:attrName>ppt_h</p:attrName>
                                        </p:attrNameLst>
                                      </p:cBhvr>
                                      <p:tavLst>
                                        <p:tav tm="0">
                                          <p:val>
                                            <p:fltVal val="0"/>
                                          </p:val>
                                        </p:tav>
                                        <p:tav tm="100000">
                                          <p:val>
                                            <p:strVal val="#ppt_h"/>
                                          </p:val>
                                        </p:tav>
                                      </p:tavLst>
                                    </p:anim>
                                    <p:animEffect transition="in" filter="fade">
                                      <p:cBhvr>
                                        <p:cTn id="52" dur="500"/>
                                        <p:tgtEl>
                                          <p:spTgt spid="26"/>
                                        </p:tgtEl>
                                      </p:cBhvr>
                                    </p:animEffect>
                                  </p:childTnLst>
                                </p:cTn>
                              </p:par>
                            </p:childTnLst>
                          </p:cTn>
                        </p:par>
                        <p:par>
                          <p:cTn id="53" fill="hold">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wipe(left)">
                                      <p:cBhvr>
                                        <p:cTn id="56" dur="500"/>
                                        <p:tgtEl>
                                          <p:spTgt spid="40"/>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wipe(left)">
                                      <p:cBhvr>
                                        <p:cTn id="59" dur="500"/>
                                        <p:tgtEl>
                                          <p:spTgt spid="41"/>
                                        </p:tgtEl>
                                      </p:cBhvr>
                                    </p:animEffect>
                                  </p:childTnLst>
                                </p:cTn>
                              </p:par>
                              <p:par>
                                <p:cTn id="60" presetID="2" presetClass="entr" presetSubtype="6" accel="58000" fill="hold" nodeType="withEffect">
                                  <p:stCondLst>
                                    <p:cond delay="0"/>
                                  </p:stCondLst>
                                  <p:childTnLst>
                                    <p:set>
                                      <p:cBhvr>
                                        <p:cTn id="61" dur="1" fill="hold">
                                          <p:stCondLst>
                                            <p:cond delay="0"/>
                                          </p:stCondLst>
                                        </p:cTn>
                                        <p:tgtEl>
                                          <p:spTgt spid="42"/>
                                        </p:tgtEl>
                                        <p:attrNameLst>
                                          <p:attrName>style.visibility</p:attrName>
                                        </p:attrNameLst>
                                      </p:cBhvr>
                                      <p:to>
                                        <p:strVal val="visible"/>
                                      </p:to>
                                    </p:set>
                                    <p:anim calcmode="lin" valueType="num">
                                      <p:cBhvr additive="base">
                                        <p:cTn id="62" dur="1500" fill="hold"/>
                                        <p:tgtEl>
                                          <p:spTgt spid="42"/>
                                        </p:tgtEl>
                                        <p:attrNameLst>
                                          <p:attrName>ppt_x</p:attrName>
                                        </p:attrNameLst>
                                      </p:cBhvr>
                                      <p:tavLst>
                                        <p:tav tm="0">
                                          <p:val>
                                            <p:strVal val="1+#ppt_w/2"/>
                                          </p:val>
                                        </p:tav>
                                        <p:tav tm="100000">
                                          <p:val>
                                            <p:strVal val="#ppt_x"/>
                                          </p:val>
                                        </p:tav>
                                      </p:tavLst>
                                    </p:anim>
                                    <p:anim calcmode="lin" valueType="num">
                                      <p:cBhvr additive="base">
                                        <p:cTn id="63" dur="1500" fill="hold"/>
                                        <p:tgtEl>
                                          <p:spTgt spid="42"/>
                                        </p:tgtEl>
                                        <p:attrNameLst>
                                          <p:attrName>ppt_y</p:attrName>
                                        </p:attrNameLst>
                                      </p:cBhvr>
                                      <p:tavLst>
                                        <p:tav tm="0">
                                          <p:val>
                                            <p:strVal val="1+#ppt_h/2"/>
                                          </p:val>
                                        </p:tav>
                                        <p:tav tm="100000">
                                          <p:val>
                                            <p:strVal val="#ppt_y"/>
                                          </p:val>
                                        </p:tav>
                                      </p:tavLst>
                                    </p:anim>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45"/>
                                        </p:tgtEl>
                                        <p:attrNameLst>
                                          <p:attrName>style.visibility</p:attrName>
                                        </p:attrNameLst>
                                      </p:cBhvr>
                                      <p:to>
                                        <p:strVal val="visible"/>
                                      </p:to>
                                    </p:set>
                                    <p:anim calcmode="lin" valueType="num">
                                      <p:cBhvr>
                                        <p:cTn id="67" dur="500" fill="hold"/>
                                        <p:tgtEl>
                                          <p:spTgt spid="45"/>
                                        </p:tgtEl>
                                        <p:attrNameLst>
                                          <p:attrName>ppt_w</p:attrName>
                                        </p:attrNameLst>
                                      </p:cBhvr>
                                      <p:tavLst>
                                        <p:tav tm="0">
                                          <p:val>
                                            <p:fltVal val="0"/>
                                          </p:val>
                                        </p:tav>
                                        <p:tav tm="100000">
                                          <p:val>
                                            <p:strVal val="#ppt_w"/>
                                          </p:val>
                                        </p:tav>
                                      </p:tavLst>
                                    </p:anim>
                                    <p:anim calcmode="lin" valueType="num">
                                      <p:cBhvr>
                                        <p:cTn id="68" dur="500" fill="hold"/>
                                        <p:tgtEl>
                                          <p:spTgt spid="45"/>
                                        </p:tgtEl>
                                        <p:attrNameLst>
                                          <p:attrName>ppt_h</p:attrName>
                                        </p:attrNameLst>
                                      </p:cBhvr>
                                      <p:tavLst>
                                        <p:tav tm="0">
                                          <p:val>
                                            <p:fltVal val="0"/>
                                          </p:val>
                                        </p:tav>
                                        <p:tav tm="100000">
                                          <p:val>
                                            <p:strVal val="#ppt_h"/>
                                          </p:val>
                                        </p:tav>
                                      </p:tavLst>
                                    </p:anim>
                                    <p:animEffect transition="in" filter="fade">
                                      <p:cBhvr>
                                        <p:cTn id="69" dur="500"/>
                                        <p:tgtEl>
                                          <p:spTgt spid="45"/>
                                        </p:tgtEl>
                                      </p:cBhvr>
                                    </p:animEffect>
                                  </p:childTnLst>
                                </p:cTn>
                              </p:par>
                            </p:childTnLst>
                          </p:cTn>
                        </p:par>
                        <p:par>
                          <p:cTn id="70" fill="hold">
                            <p:stCondLst>
                              <p:cond delay="5500"/>
                            </p:stCondLst>
                            <p:childTnLst>
                              <p:par>
                                <p:cTn id="71" presetID="22" presetClass="entr" presetSubtype="8" fill="hold" grpId="0" nodeType="afterEffect">
                                  <p:stCondLst>
                                    <p:cond delay="0"/>
                                  </p:stCondLst>
                                  <p:childTnLst>
                                    <p:set>
                                      <p:cBhvr>
                                        <p:cTn id="72" dur="1" fill="hold">
                                          <p:stCondLst>
                                            <p:cond delay="0"/>
                                          </p:stCondLst>
                                        </p:cTn>
                                        <p:tgtEl>
                                          <p:spTgt spid="46"/>
                                        </p:tgtEl>
                                        <p:attrNameLst>
                                          <p:attrName>style.visibility</p:attrName>
                                        </p:attrNameLst>
                                      </p:cBhvr>
                                      <p:to>
                                        <p:strVal val="visible"/>
                                      </p:to>
                                    </p:set>
                                    <p:animEffect transition="in" filter="wipe(left)">
                                      <p:cBhvr>
                                        <p:cTn id="73" dur="500"/>
                                        <p:tgtEl>
                                          <p:spTgt spid="46"/>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47"/>
                                        </p:tgtEl>
                                        <p:attrNameLst>
                                          <p:attrName>style.visibility</p:attrName>
                                        </p:attrNameLst>
                                      </p:cBhvr>
                                      <p:to>
                                        <p:strVal val="visible"/>
                                      </p:to>
                                    </p:set>
                                    <p:animEffect transition="in" filter="wipe(left)">
                                      <p:cBhvr>
                                        <p:cTn id="76"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6" grpId="0" animBg="1"/>
      <p:bldP spid="31" grpId="0"/>
      <p:bldP spid="32" grpId="0"/>
      <p:bldP spid="37" grpId="0" animBg="1"/>
      <p:bldP spid="38" grpId="0"/>
      <p:bldP spid="39" grpId="0"/>
      <p:bldP spid="40" grpId="0"/>
      <p:bldP spid="41" grpId="0"/>
      <p:bldP spid="45" grpId="0" animBg="1"/>
      <p:bldP spid="46" grpId="0"/>
      <p:bldP spid="4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a:xfrm>
            <a:off x="1011203" y="208731"/>
            <a:ext cx="553964" cy="558108"/>
            <a:chOff x="304800" y="673100"/>
            <a:chExt cx="4000500" cy="4000500"/>
          </a:xfrm>
          <a:effectLst>
            <a:outerShdw blurRad="444500" dist="254000" dir="8100000" algn="tr" rotWithShape="0">
              <a:prstClr val="black">
                <a:alpha val="24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2" name="椭圆 21"/>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 name="组合 22"/>
          <p:cNvGrpSpPr/>
          <p:nvPr/>
        </p:nvGrpSpPr>
        <p:grpSpPr>
          <a:xfrm>
            <a:off x="796889" y="851674"/>
            <a:ext cx="357190" cy="359864"/>
            <a:chOff x="304800" y="673100"/>
            <a:chExt cx="4000500" cy="4000500"/>
          </a:xfrm>
          <a:effectLst>
            <a:outerShdw blurRad="444500" dist="254000" dir="8100000" algn="tr" rotWithShape="0">
              <a:prstClr val="black">
                <a:alpha val="24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5" name="椭圆 24"/>
            <p:cNvSpPr/>
            <p:nvPr/>
          </p:nvSpPr>
          <p:spPr>
            <a:xfrm>
              <a:off x="392109" y="760409"/>
              <a:ext cx="3825870" cy="382587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 name="组合 25"/>
          <p:cNvGrpSpPr/>
          <p:nvPr/>
        </p:nvGrpSpPr>
        <p:grpSpPr>
          <a:xfrm>
            <a:off x="-203243" y="-230052"/>
            <a:ext cx="1357322" cy="1367477"/>
            <a:chOff x="304800" y="673100"/>
            <a:chExt cx="4000500" cy="4000500"/>
          </a:xfrm>
          <a:effectLst>
            <a:outerShdw blurRad="444500" dist="254000" dir="8100000" algn="tr" rotWithShape="0">
              <a:prstClr val="black">
                <a:alpha val="24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392100" y="760400"/>
              <a:ext cx="3825879" cy="382587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29" name="直接连接符 28"/>
          <p:cNvCxnSpPr/>
          <p:nvPr/>
        </p:nvCxnSpPr>
        <p:spPr>
          <a:xfrm>
            <a:off x="1797021" y="827749"/>
            <a:ext cx="8286808" cy="23924"/>
          </a:xfrm>
          <a:prstGeom prst="line">
            <a:avLst/>
          </a:prstGeom>
        </p:spPr>
        <p:style>
          <a:lnRef idx="3">
            <a:schemeClr val="accent5"/>
          </a:lnRef>
          <a:fillRef idx="0">
            <a:schemeClr val="accent5"/>
          </a:fillRef>
          <a:effectRef idx="2">
            <a:schemeClr val="accent5"/>
          </a:effectRef>
          <a:fontRef idx="minor">
            <a:schemeClr val="tx1"/>
          </a:fontRef>
        </p:style>
      </p:cxnSp>
      <p:sp>
        <p:nvSpPr>
          <p:cNvPr id="14" name="标题 1"/>
          <p:cNvSpPr txBox="1"/>
          <p:nvPr/>
        </p:nvSpPr>
        <p:spPr>
          <a:xfrm>
            <a:off x="1797021" y="280169"/>
            <a:ext cx="2500330" cy="642942"/>
          </a:xfrm>
          <a:prstGeom prst="rect">
            <a:avLst/>
          </a:prstGeom>
        </p:spPr>
        <p:txBody>
          <a:bodyPr/>
          <a:lstStyle/>
          <a:p>
            <a:pPr marL="0" marR="0" lvl="0" indent="0" algn="l" defTabSz="1110615" rtl="0" eaLnBrk="1" fontAlgn="auto" latinLnBrk="0" hangingPunct="1">
              <a:lnSpc>
                <a:spcPct val="100000"/>
              </a:lnSpc>
              <a:spcBef>
                <a:spcPct val="0"/>
              </a:spcBef>
              <a:spcAft>
                <a:spcPts val="0"/>
              </a:spcAft>
              <a:buClrTx/>
              <a:buSzTx/>
              <a:buFontTx/>
              <a:buNone/>
              <a:defRPr/>
            </a:pPr>
            <a:r>
              <a:rPr kumimoji="0" lang="zh-CN" altLang="en-US" sz="2800" b="0" i="0" u="none" strike="noStrike" kern="1200" cap="none" spc="0" normalizeH="0" baseline="0" noProof="0" dirty="0" smtClean="0">
                <a:ln>
                  <a:noFill/>
                </a:ln>
                <a:solidFill>
                  <a:srgbClr val="0070C0"/>
                </a:solidFill>
                <a:effectLst/>
                <a:uLnTx/>
                <a:uFillTx/>
                <a:latin typeface="方正粗倩简体" pitchFamily="65" charset="-122"/>
                <a:ea typeface="方正粗倩简体" pitchFamily="65" charset="-122"/>
                <a:cs typeface="+mj-cs"/>
              </a:rPr>
              <a:t>团队扩大计划</a:t>
            </a:r>
            <a:endParaRPr kumimoji="0" lang="zh-CN" altLang="en-US" sz="2800" b="0" i="0" u="none" strike="noStrike" kern="1200" cap="none" spc="0" normalizeH="0" baseline="0" noProof="0" dirty="0">
              <a:ln>
                <a:noFill/>
              </a:ln>
              <a:solidFill>
                <a:srgbClr val="0070C0"/>
              </a:solidFill>
              <a:effectLst/>
              <a:uLnTx/>
              <a:uFillTx/>
              <a:latin typeface="方正粗倩简体" pitchFamily="65" charset="-122"/>
              <a:ea typeface="方正粗倩简体" pitchFamily="65" charset="-122"/>
              <a:cs typeface="+mj-cs"/>
            </a:endParaRPr>
          </a:p>
        </p:txBody>
      </p:sp>
      <p:grpSp>
        <p:nvGrpSpPr>
          <p:cNvPr id="15" name="组合 14"/>
          <p:cNvGrpSpPr/>
          <p:nvPr/>
        </p:nvGrpSpPr>
        <p:grpSpPr>
          <a:xfrm>
            <a:off x="3105159" y="3709193"/>
            <a:ext cx="5864847" cy="1599370"/>
            <a:chOff x="1601528" y="2724944"/>
            <a:chExt cx="5864847" cy="1075184"/>
          </a:xfrm>
        </p:grpSpPr>
        <p:cxnSp>
          <p:nvCxnSpPr>
            <p:cNvPr id="16" name="Straight Connector 30"/>
            <p:cNvCxnSpPr/>
            <p:nvPr/>
          </p:nvCxnSpPr>
          <p:spPr>
            <a:xfrm>
              <a:off x="1601528"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35"/>
            <p:cNvCxnSpPr/>
            <p:nvPr/>
          </p:nvCxnSpPr>
          <p:spPr>
            <a:xfrm>
              <a:off x="3067740"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52"/>
            <p:cNvCxnSpPr/>
            <p:nvPr/>
          </p:nvCxnSpPr>
          <p:spPr>
            <a:xfrm>
              <a:off x="4533952"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63"/>
            <p:cNvCxnSpPr/>
            <p:nvPr/>
          </p:nvCxnSpPr>
          <p:spPr>
            <a:xfrm>
              <a:off x="6000164"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67"/>
            <p:cNvCxnSpPr/>
            <p:nvPr/>
          </p:nvCxnSpPr>
          <p:spPr>
            <a:xfrm>
              <a:off x="7466375"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2368525" y="2351871"/>
            <a:ext cx="1445278" cy="1445278"/>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1" name="椭圆 3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32" name="组合 31"/>
          <p:cNvGrpSpPr/>
          <p:nvPr/>
        </p:nvGrpSpPr>
        <p:grpSpPr>
          <a:xfrm>
            <a:off x="3835375" y="2351871"/>
            <a:ext cx="1445278" cy="1445278"/>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5" name="椭圆 3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36" name="组合 35"/>
          <p:cNvGrpSpPr/>
          <p:nvPr/>
        </p:nvGrpSpPr>
        <p:grpSpPr>
          <a:xfrm>
            <a:off x="5302225" y="2351871"/>
            <a:ext cx="1445278" cy="1445278"/>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8" name="椭圆 3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39" name="组合 38"/>
          <p:cNvGrpSpPr/>
          <p:nvPr/>
        </p:nvGrpSpPr>
        <p:grpSpPr>
          <a:xfrm>
            <a:off x="6769075" y="2351871"/>
            <a:ext cx="1445278" cy="1445278"/>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1" name="椭圆 4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42" name="组合 41"/>
          <p:cNvGrpSpPr/>
          <p:nvPr/>
        </p:nvGrpSpPr>
        <p:grpSpPr>
          <a:xfrm>
            <a:off x="8235925" y="2351871"/>
            <a:ext cx="1445278" cy="1445278"/>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4" name="椭圆 4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pic>
        <p:nvPicPr>
          <p:cNvPr id="45" name="Picture 77" descr="F:\Trabajos\Envato\Graphic River\Mica PPT\mountains.png"/>
          <p:cNvPicPr>
            <a:picLocks noChangeAspect="1" noChangeArrowheads="1"/>
          </p:cNvPicPr>
          <p:nvPr/>
        </p:nvPicPr>
        <p:blipFill rotWithShape="1">
          <a:blip r:embed="rId3" cstate="print"/>
          <a:srcRect/>
          <a:stretch>
            <a:fillRect/>
          </a:stretch>
        </p:blipFill>
        <p:spPr bwMode="auto">
          <a:xfrm>
            <a:off x="1725583" y="4510936"/>
            <a:ext cx="9883234" cy="1055645"/>
          </a:xfrm>
          <a:prstGeom prst="rect">
            <a:avLst/>
          </a:prstGeom>
          <a:noFill/>
          <a:effectLst>
            <a:outerShdw blurRad="292100" sx="109000" sy="109000" algn="ctr" rotWithShape="0">
              <a:prstClr val="black">
                <a:alpha val="51000"/>
              </a:prstClr>
            </a:outerShdw>
          </a:effectLst>
          <a:extLst>
            <a:ext uri="{909E8E84-426E-40DD-AFC4-6F175D3DCCD1}">
              <a14:hiddenFill xmlns:a14="http://schemas.microsoft.com/office/drawing/2010/main">
                <a:solidFill>
                  <a:srgbClr val="FFFFFF"/>
                </a:solidFill>
              </a14:hiddenFill>
            </a:ext>
          </a:extLst>
        </p:spPr>
      </p:pic>
      <p:sp>
        <p:nvSpPr>
          <p:cNvPr id="46" name="文本框 37"/>
          <p:cNvSpPr>
            <a:spLocks noChangeArrowheads="1"/>
          </p:cNvSpPr>
          <p:nvPr/>
        </p:nvSpPr>
        <p:spPr bwMode="auto">
          <a:xfrm>
            <a:off x="2560254" y="2879350"/>
            <a:ext cx="13379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1600" b="0" dirty="0" smtClean="0">
                <a:solidFill>
                  <a:schemeClr val="accent1"/>
                </a:solidFill>
                <a:latin typeface="方正粗倩简体" pitchFamily="65" charset="-122"/>
                <a:ea typeface="方正粗倩简体" pitchFamily="65" charset="-122"/>
              </a:rPr>
              <a:t>创新务实</a:t>
            </a:r>
            <a:endParaRPr lang="zh-CN" altLang="en-US" sz="1600" b="0" dirty="0">
              <a:solidFill>
                <a:schemeClr val="accent1"/>
              </a:solidFill>
              <a:latin typeface="方正粗倩简体" pitchFamily="65" charset="-122"/>
              <a:ea typeface="方正粗倩简体" pitchFamily="65" charset="-122"/>
              <a:sym typeface="微软雅黑" panose="020B0503020204020204" pitchFamily="34" charset="-122"/>
            </a:endParaRPr>
          </a:p>
        </p:txBody>
      </p:sp>
      <p:sp>
        <p:nvSpPr>
          <p:cNvPr id="47" name="文本框 37"/>
          <p:cNvSpPr>
            <a:spLocks noChangeArrowheads="1"/>
          </p:cNvSpPr>
          <p:nvPr/>
        </p:nvSpPr>
        <p:spPr bwMode="auto">
          <a:xfrm>
            <a:off x="4011814" y="2879350"/>
            <a:ext cx="13379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1600" b="0" dirty="0" smtClean="0">
                <a:solidFill>
                  <a:schemeClr val="accent1"/>
                </a:solidFill>
                <a:latin typeface="方正粗倩简体" pitchFamily="65" charset="-122"/>
                <a:ea typeface="方正粗倩简体" pitchFamily="65" charset="-122"/>
              </a:rPr>
              <a:t>超越自我</a:t>
            </a:r>
            <a:endParaRPr lang="zh-CN" altLang="en-US" sz="1600" b="0" dirty="0">
              <a:solidFill>
                <a:schemeClr val="accent1"/>
              </a:solidFill>
              <a:latin typeface="方正粗倩简体" pitchFamily="65" charset="-122"/>
              <a:ea typeface="方正粗倩简体" pitchFamily="65" charset="-122"/>
              <a:sym typeface="微软雅黑" panose="020B0503020204020204" pitchFamily="34" charset="-122"/>
            </a:endParaRPr>
          </a:p>
        </p:txBody>
      </p:sp>
      <p:sp>
        <p:nvSpPr>
          <p:cNvPr id="48" name="文本框 37"/>
          <p:cNvSpPr>
            <a:spLocks noChangeArrowheads="1"/>
          </p:cNvSpPr>
          <p:nvPr/>
        </p:nvSpPr>
        <p:spPr bwMode="auto">
          <a:xfrm>
            <a:off x="5440359" y="2879350"/>
            <a:ext cx="13379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1600" b="0" dirty="0" smtClean="0">
                <a:solidFill>
                  <a:schemeClr val="accent1"/>
                </a:solidFill>
                <a:latin typeface="方正粗倩简体" pitchFamily="65" charset="-122"/>
                <a:ea typeface="方正粗倩简体" pitchFamily="65" charset="-122"/>
              </a:rPr>
              <a:t>追求卓越</a:t>
            </a:r>
            <a:endParaRPr lang="zh-CN" altLang="en-US" sz="1600" b="0" dirty="0">
              <a:solidFill>
                <a:schemeClr val="accent1"/>
              </a:solidFill>
              <a:latin typeface="方正粗倩简体" pitchFamily="65" charset="-122"/>
              <a:ea typeface="方正粗倩简体" pitchFamily="65" charset="-122"/>
              <a:sym typeface="微软雅黑" panose="020B0503020204020204" pitchFamily="34" charset="-122"/>
            </a:endParaRPr>
          </a:p>
        </p:txBody>
      </p:sp>
      <p:sp>
        <p:nvSpPr>
          <p:cNvPr id="49" name="文本框 37"/>
          <p:cNvSpPr>
            <a:spLocks noChangeArrowheads="1"/>
          </p:cNvSpPr>
          <p:nvPr/>
        </p:nvSpPr>
        <p:spPr bwMode="auto">
          <a:xfrm>
            <a:off x="6959902" y="2879350"/>
            <a:ext cx="13379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1600" b="0" dirty="0" smtClean="0">
                <a:solidFill>
                  <a:schemeClr val="accent1"/>
                </a:solidFill>
                <a:latin typeface="方正粗倩简体" pitchFamily="65" charset="-122"/>
                <a:ea typeface="方正粗倩简体" pitchFamily="65" charset="-122"/>
              </a:rPr>
              <a:t>团结奋斗</a:t>
            </a:r>
            <a:endParaRPr lang="zh-CN" altLang="en-US" sz="1600" b="0" dirty="0">
              <a:solidFill>
                <a:schemeClr val="accent1"/>
              </a:solidFill>
              <a:latin typeface="方正粗倩简体" pitchFamily="65" charset="-122"/>
              <a:ea typeface="方正粗倩简体" pitchFamily="65" charset="-122"/>
              <a:sym typeface="微软雅黑" panose="020B0503020204020204" pitchFamily="34" charset="-122"/>
            </a:endParaRPr>
          </a:p>
        </p:txBody>
      </p:sp>
      <p:sp>
        <p:nvSpPr>
          <p:cNvPr id="50" name="文本框 37"/>
          <p:cNvSpPr>
            <a:spLocks noChangeArrowheads="1"/>
          </p:cNvSpPr>
          <p:nvPr/>
        </p:nvSpPr>
        <p:spPr bwMode="auto">
          <a:xfrm>
            <a:off x="8440755" y="2879350"/>
            <a:ext cx="13379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1600" b="0" dirty="0" smtClean="0">
                <a:solidFill>
                  <a:schemeClr val="accent1"/>
                </a:solidFill>
                <a:latin typeface="方正粗倩简体" pitchFamily="65" charset="-122"/>
                <a:ea typeface="方正粗倩简体" pitchFamily="65" charset="-122"/>
              </a:rPr>
              <a:t>敢于创新</a:t>
            </a:r>
            <a:endParaRPr lang="zh-CN" altLang="en-US" sz="1600" b="0" dirty="0">
              <a:solidFill>
                <a:schemeClr val="accent1"/>
              </a:solidFill>
              <a:latin typeface="方正粗倩简体" pitchFamily="65" charset="-122"/>
              <a:ea typeface="方正粗倩简体" pitchFamily="65" charset="-122"/>
              <a:sym typeface="微软雅黑" panose="020B0503020204020204" pitchFamily="34" charset="-122"/>
            </a:endParaRPr>
          </a:p>
        </p:txBody>
      </p:sp>
      <p:sp>
        <p:nvSpPr>
          <p:cNvPr id="51" name="矩形 50"/>
          <p:cNvSpPr/>
          <p:nvPr/>
        </p:nvSpPr>
        <p:spPr>
          <a:xfrm>
            <a:off x="2602184" y="3273645"/>
            <a:ext cx="1337977" cy="161587"/>
          </a:xfrm>
          <a:prstGeom prst="rect">
            <a:avLst/>
          </a:prstGeom>
          <a:noFill/>
          <a:ln>
            <a:noFill/>
          </a:ln>
        </p:spPr>
        <p:txBody>
          <a:bodyPr wrap="square" lIns="68582" tIns="34292" rIns="68582" bIns="34292">
            <a:spAutoFit/>
          </a:bodyPr>
          <a:lstStyle/>
          <a:p>
            <a:r>
              <a:rPr lang="en-US" altLang="zh-CN" sz="600" b="0" dirty="0">
                <a:latin typeface="方正粗倩简体" pitchFamily="65" charset="-122"/>
                <a:ea typeface="方正粗倩简体" pitchFamily="65" charset="-122"/>
              </a:rPr>
              <a:t>Pragmatic innovation</a:t>
            </a:r>
            <a:endParaRPr lang="zh-CN" altLang="en-US" sz="600" b="0" dirty="0">
              <a:latin typeface="方正粗倩简体" pitchFamily="65" charset="-122"/>
              <a:ea typeface="方正粗倩简体" pitchFamily="65" charset="-122"/>
            </a:endParaRPr>
          </a:p>
        </p:txBody>
      </p:sp>
      <p:sp>
        <p:nvSpPr>
          <p:cNvPr id="52" name="矩形 51"/>
          <p:cNvSpPr/>
          <p:nvPr/>
        </p:nvSpPr>
        <p:spPr>
          <a:xfrm>
            <a:off x="4102382" y="3273645"/>
            <a:ext cx="1337977" cy="161587"/>
          </a:xfrm>
          <a:prstGeom prst="rect">
            <a:avLst/>
          </a:prstGeom>
          <a:noFill/>
          <a:ln>
            <a:noFill/>
          </a:ln>
        </p:spPr>
        <p:txBody>
          <a:bodyPr wrap="square" lIns="68582" tIns="34292" rIns="68582" bIns="34292">
            <a:spAutoFit/>
          </a:bodyPr>
          <a:lstStyle/>
          <a:p>
            <a:r>
              <a:rPr lang="en-US" altLang="zh-CN" sz="600" b="0" dirty="0">
                <a:latin typeface="方正粗倩简体" pitchFamily="65" charset="-122"/>
                <a:ea typeface="方正粗倩简体" pitchFamily="65" charset="-122"/>
              </a:rPr>
              <a:t>Transcendental ego</a:t>
            </a:r>
            <a:endParaRPr lang="zh-CN" altLang="en-US" sz="600" b="0" dirty="0">
              <a:latin typeface="方正粗倩简体" pitchFamily="65" charset="-122"/>
              <a:ea typeface="方正粗倩简体" pitchFamily="65" charset="-122"/>
            </a:endParaRPr>
          </a:p>
        </p:txBody>
      </p:sp>
      <p:sp>
        <p:nvSpPr>
          <p:cNvPr id="53" name="矩形 52"/>
          <p:cNvSpPr/>
          <p:nvPr/>
        </p:nvSpPr>
        <p:spPr>
          <a:xfrm>
            <a:off x="5532599" y="3273645"/>
            <a:ext cx="1337977" cy="161587"/>
          </a:xfrm>
          <a:prstGeom prst="rect">
            <a:avLst/>
          </a:prstGeom>
          <a:noFill/>
          <a:ln>
            <a:noFill/>
          </a:ln>
        </p:spPr>
        <p:txBody>
          <a:bodyPr wrap="square" lIns="68582" tIns="34292" rIns="68582" bIns="34292">
            <a:spAutoFit/>
          </a:bodyPr>
          <a:lstStyle/>
          <a:p>
            <a:r>
              <a:rPr lang="en-US" altLang="zh-CN" sz="600" b="0" dirty="0">
                <a:latin typeface="方正粗倩简体" pitchFamily="65" charset="-122"/>
                <a:ea typeface="方正粗倩简体" pitchFamily="65" charset="-122"/>
              </a:rPr>
              <a:t>Pursuit of excellence</a:t>
            </a:r>
            <a:endParaRPr lang="zh-CN" altLang="en-US" sz="600" b="0" dirty="0">
              <a:latin typeface="方正粗倩简体" pitchFamily="65" charset="-122"/>
              <a:ea typeface="方正粗倩简体" pitchFamily="65" charset="-122"/>
            </a:endParaRPr>
          </a:p>
        </p:txBody>
      </p:sp>
      <p:sp>
        <p:nvSpPr>
          <p:cNvPr id="54" name="矩形 53"/>
          <p:cNvSpPr/>
          <p:nvPr/>
        </p:nvSpPr>
        <p:spPr>
          <a:xfrm>
            <a:off x="6817026" y="3273645"/>
            <a:ext cx="1337977" cy="161587"/>
          </a:xfrm>
          <a:prstGeom prst="rect">
            <a:avLst/>
          </a:prstGeom>
          <a:noFill/>
          <a:ln>
            <a:noFill/>
          </a:ln>
        </p:spPr>
        <p:txBody>
          <a:bodyPr wrap="square" lIns="68582" tIns="34292" rIns="68582" bIns="34292">
            <a:spAutoFit/>
          </a:bodyPr>
          <a:lstStyle/>
          <a:p>
            <a:pPr algn="ctr"/>
            <a:r>
              <a:rPr lang="en-US" altLang="zh-CN" sz="600" b="0" dirty="0">
                <a:latin typeface="方正粗倩简体" pitchFamily="65" charset="-122"/>
                <a:ea typeface="方正粗倩简体" pitchFamily="65" charset="-122"/>
              </a:rPr>
              <a:t>United struggle</a:t>
            </a:r>
            <a:endParaRPr lang="zh-CN" altLang="en-US" sz="600" b="0" dirty="0">
              <a:latin typeface="方正粗倩简体" pitchFamily="65" charset="-122"/>
              <a:ea typeface="方正粗倩简体" pitchFamily="65" charset="-122"/>
            </a:endParaRPr>
          </a:p>
        </p:txBody>
      </p:sp>
      <p:sp>
        <p:nvSpPr>
          <p:cNvPr id="55" name="矩形 54"/>
          <p:cNvSpPr/>
          <p:nvPr/>
        </p:nvSpPr>
        <p:spPr>
          <a:xfrm>
            <a:off x="8300783" y="3273645"/>
            <a:ext cx="1337977" cy="161587"/>
          </a:xfrm>
          <a:prstGeom prst="rect">
            <a:avLst/>
          </a:prstGeom>
          <a:noFill/>
          <a:ln>
            <a:noFill/>
          </a:ln>
        </p:spPr>
        <p:txBody>
          <a:bodyPr wrap="square" lIns="68582" tIns="34292" rIns="68582" bIns="34292">
            <a:spAutoFit/>
          </a:bodyPr>
          <a:lstStyle/>
          <a:p>
            <a:pPr algn="ctr"/>
            <a:r>
              <a:rPr lang="en-US" altLang="zh-CN" sz="600" b="0" dirty="0">
                <a:latin typeface="方正粗倩简体" pitchFamily="65" charset="-122"/>
                <a:ea typeface="方正粗倩简体" pitchFamily="65" charset="-122"/>
              </a:rPr>
              <a:t>Dare to innovate</a:t>
            </a:r>
            <a:endParaRPr lang="zh-CN" altLang="en-US" sz="600" b="0" dirty="0">
              <a:latin typeface="方正粗倩简体" pitchFamily="65" charset="-122"/>
              <a:ea typeface="方正粗倩简体" pitchFamily="65" charset="-122"/>
            </a:endParaRPr>
          </a:p>
        </p:txBody>
      </p:sp>
      <p:sp>
        <p:nvSpPr>
          <p:cNvPr id="56" name="文本1"/>
          <p:cNvSpPr>
            <a:spLocks noChangeArrowheads="1"/>
          </p:cNvSpPr>
          <p:nvPr/>
        </p:nvSpPr>
        <p:spPr bwMode="gray">
          <a:xfrm>
            <a:off x="3225781" y="5852333"/>
            <a:ext cx="5500726" cy="1071570"/>
          </a:xfrm>
          <a:prstGeom prst="roundRect">
            <a:avLst>
              <a:gd name="adj" fmla="val 11505"/>
            </a:avLst>
          </a:prstGeom>
          <a:noFill/>
          <a:ln w="28575" cap="flat" cmpd="sng" algn="ctr">
            <a:noFill/>
            <a:prstDash val="solid"/>
          </a:ln>
          <a:effec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20000"/>
              </a:lnSpc>
              <a:spcBef>
                <a:spcPct val="0"/>
              </a:spcBef>
              <a:spcAft>
                <a:spcPct val="0"/>
              </a:spcAft>
              <a:buClrTx/>
              <a:buSzTx/>
              <a:buFontTx/>
              <a:buNone/>
              <a:defRPr/>
            </a:pPr>
            <a:r>
              <a:rPr kumimoji="0" lang="zh-CN" altLang="en-US" sz="14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您的内容打在这里，或者通过复制您的文本后，在此框中选择粘贴，并选择只保留文字。在此录入上述图表的综合描述说明。</a:t>
            </a:r>
            <a:endParaRPr kumimoji="0" lang="zh-CN" altLang="zh-CN" sz="14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
                                        <p:tgtEl>
                                          <p:spTgt spid="2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1000"/>
                                        <p:tgtEl>
                                          <p:spTgt spid="45"/>
                                        </p:tgtEl>
                                      </p:cBhvr>
                                    </p:animEffect>
                                    <p:anim calcmode="lin" valueType="num">
                                      <p:cBhvr>
                                        <p:cTn id="12" dur="1000" fill="hold"/>
                                        <p:tgtEl>
                                          <p:spTgt spid="45"/>
                                        </p:tgtEl>
                                        <p:attrNameLst>
                                          <p:attrName>ppt_x</p:attrName>
                                        </p:attrNameLst>
                                      </p:cBhvr>
                                      <p:tavLst>
                                        <p:tav tm="0">
                                          <p:val>
                                            <p:strVal val="#ppt_x"/>
                                          </p:val>
                                        </p:tav>
                                        <p:tav tm="100000">
                                          <p:val>
                                            <p:strVal val="#ppt_x"/>
                                          </p:val>
                                        </p:tav>
                                      </p:tavLst>
                                    </p:anim>
                                    <p:anim calcmode="lin" valueType="num">
                                      <p:cBhvr>
                                        <p:cTn id="13" dur="1000" fill="hold"/>
                                        <p:tgtEl>
                                          <p:spTgt spid="4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4"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down)">
                                      <p:cBhvr>
                                        <p:cTn id="17" dur="500"/>
                                        <p:tgtEl>
                                          <p:spTgt spid="15"/>
                                        </p:tgtEl>
                                      </p:cBhvr>
                                    </p:animEffect>
                                  </p:childTnLst>
                                </p:cTn>
                              </p:par>
                            </p:childTnLst>
                          </p:cTn>
                        </p:par>
                        <p:par>
                          <p:cTn id="18" fill="hold">
                            <p:stCondLst>
                              <p:cond delay="2000"/>
                            </p:stCondLst>
                            <p:childTnLst>
                              <p:par>
                                <p:cTn id="19" presetID="2" presetClass="entr" presetSubtype="1" accel="52000"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1000" fill="hold"/>
                                        <p:tgtEl>
                                          <p:spTgt spid="23"/>
                                        </p:tgtEl>
                                        <p:attrNameLst>
                                          <p:attrName>ppt_x</p:attrName>
                                        </p:attrNameLst>
                                      </p:cBhvr>
                                      <p:tavLst>
                                        <p:tav tm="0">
                                          <p:val>
                                            <p:strVal val="#ppt_x"/>
                                          </p:val>
                                        </p:tav>
                                        <p:tav tm="100000">
                                          <p:val>
                                            <p:strVal val="#ppt_x"/>
                                          </p:val>
                                        </p:tav>
                                      </p:tavLst>
                                    </p:anim>
                                    <p:anim calcmode="lin" valueType="num">
                                      <p:cBhvr additive="base">
                                        <p:cTn id="22" dur="1000" fill="hold"/>
                                        <p:tgtEl>
                                          <p:spTgt spid="23"/>
                                        </p:tgtEl>
                                        <p:attrNameLst>
                                          <p:attrName>ppt_y</p:attrName>
                                        </p:attrNameLst>
                                      </p:cBhvr>
                                      <p:tavLst>
                                        <p:tav tm="0">
                                          <p:val>
                                            <p:strVal val="0-#ppt_h/2"/>
                                          </p:val>
                                        </p:tav>
                                        <p:tav tm="100000">
                                          <p:val>
                                            <p:strVal val="#ppt_y"/>
                                          </p:val>
                                        </p:tav>
                                      </p:tavLst>
                                    </p:anim>
                                  </p:childTnLst>
                                </p:cTn>
                              </p:par>
                              <p:par>
                                <p:cTn id="23" presetID="2" presetClass="entr" presetSubtype="1" accel="52000" fill="hold" nodeType="withEffect">
                                  <p:stCondLst>
                                    <p:cond delay="200"/>
                                  </p:stCondLst>
                                  <p:childTnLst>
                                    <p:set>
                                      <p:cBhvr>
                                        <p:cTn id="24" dur="1" fill="hold">
                                          <p:stCondLst>
                                            <p:cond delay="0"/>
                                          </p:stCondLst>
                                        </p:cTn>
                                        <p:tgtEl>
                                          <p:spTgt spid="32"/>
                                        </p:tgtEl>
                                        <p:attrNameLst>
                                          <p:attrName>style.visibility</p:attrName>
                                        </p:attrNameLst>
                                      </p:cBhvr>
                                      <p:to>
                                        <p:strVal val="visible"/>
                                      </p:to>
                                    </p:set>
                                    <p:anim calcmode="lin" valueType="num">
                                      <p:cBhvr additive="base">
                                        <p:cTn id="25" dur="1000" fill="hold"/>
                                        <p:tgtEl>
                                          <p:spTgt spid="32"/>
                                        </p:tgtEl>
                                        <p:attrNameLst>
                                          <p:attrName>ppt_x</p:attrName>
                                        </p:attrNameLst>
                                      </p:cBhvr>
                                      <p:tavLst>
                                        <p:tav tm="0">
                                          <p:val>
                                            <p:strVal val="#ppt_x"/>
                                          </p:val>
                                        </p:tav>
                                        <p:tav tm="100000">
                                          <p:val>
                                            <p:strVal val="#ppt_x"/>
                                          </p:val>
                                        </p:tav>
                                      </p:tavLst>
                                    </p:anim>
                                    <p:anim calcmode="lin" valueType="num">
                                      <p:cBhvr additive="base">
                                        <p:cTn id="26" dur="1000" fill="hold"/>
                                        <p:tgtEl>
                                          <p:spTgt spid="32"/>
                                        </p:tgtEl>
                                        <p:attrNameLst>
                                          <p:attrName>ppt_y</p:attrName>
                                        </p:attrNameLst>
                                      </p:cBhvr>
                                      <p:tavLst>
                                        <p:tav tm="0">
                                          <p:val>
                                            <p:strVal val="0-#ppt_h/2"/>
                                          </p:val>
                                        </p:tav>
                                        <p:tav tm="100000">
                                          <p:val>
                                            <p:strVal val="#ppt_y"/>
                                          </p:val>
                                        </p:tav>
                                      </p:tavLst>
                                    </p:anim>
                                  </p:childTnLst>
                                </p:cTn>
                              </p:par>
                              <p:par>
                                <p:cTn id="27" presetID="2" presetClass="entr" presetSubtype="1" accel="52000" fill="hold" nodeType="withEffect">
                                  <p:stCondLst>
                                    <p:cond delay="400"/>
                                  </p:stCondLst>
                                  <p:childTnLst>
                                    <p:set>
                                      <p:cBhvr>
                                        <p:cTn id="28" dur="1" fill="hold">
                                          <p:stCondLst>
                                            <p:cond delay="0"/>
                                          </p:stCondLst>
                                        </p:cTn>
                                        <p:tgtEl>
                                          <p:spTgt spid="36"/>
                                        </p:tgtEl>
                                        <p:attrNameLst>
                                          <p:attrName>style.visibility</p:attrName>
                                        </p:attrNameLst>
                                      </p:cBhvr>
                                      <p:to>
                                        <p:strVal val="visible"/>
                                      </p:to>
                                    </p:set>
                                    <p:anim calcmode="lin" valueType="num">
                                      <p:cBhvr additive="base">
                                        <p:cTn id="29" dur="1000" fill="hold"/>
                                        <p:tgtEl>
                                          <p:spTgt spid="36"/>
                                        </p:tgtEl>
                                        <p:attrNameLst>
                                          <p:attrName>ppt_x</p:attrName>
                                        </p:attrNameLst>
                                      </p:cBhvr>
                                      <p:tavLst>
                                        <p:tav tm="0">
                                          <p:val>
                                            <p:strVal val="#ppt_x"/>
                                          </p:val>
                                        </p:tav>
                                        <p:tav tm="100000">
                                          <p:val>
                                            <p:strVal val="#ppt_x"/>
                                          </p:val>
                                        </p:tav>
                                      </p:tavLst>
                                    </p:anim>
                                    <p:anim calcmode="lin" valueType="num">
                                      <p:cBhvr additive="base">
                                        <p:cTn id="30" dur="1000" fill="hold"/>
                                        <p:tgtEl>
                                          <p:spTgt spid="36"/>
                                        </p:tgtEl>
                                        <p:attrNameLst>
                                          <p:attrName>ppt_y</p:attrName>
                                        </p:attrNameLst>
                                      </p:cBhvr>
                                      <p:tavLst>
                                        <p:tav tm="0">
                                          <p:val>
                                            <p:strVal val="0-#ppt_h/2"/>
                                          </p:val>
                                        </p:tav>
                                        <p:tav tm="100000">
                                          <p:val>
                                            <p:strVal val="#ppt_y"/>
                                          </p:val>
                                        </p:tav>
                                      </p:tavLst>
                                    </p:anim>
                                  </p:childTnLst>
                                </p:cTn>
                              </p:par>
                              <p:par>
                                <p:cTn id="31" presetID="2" presetClass="entr" presetSubtype="1" accel="52000" fill="hold" nodeType="withEffect">
                                  <p:stCondLst>
                                    <p:cond delay="700"/>
                                  </p:stCondLst>
                                  <p:childTnLst>
                                    <p:set>
                                      <p:cBhvr>
                                        <p:cTn id="32" dur="1" fill="hold">
                                          <p:stCondLst>
                                            <p:cond delay="0"/>
                                          </p:stCondLst>
                                        </p:cTn>
                                        <p:tgtEl>
                                          <p:spTgt spid="39"/>
                                        </p:tgtEl>
                                        <p:attrNameLst>
                                          <p:attrName>style.visibility</p:attrName>
                                        </p:attrNameLst>
                                      </p:cBhvr>
                                      <p:to>
                                        <p:strVal val="visible"/>
                                      </p:to>
                                    </p:set>
                                    <p:anim calcmode="lin" valueType="num">
                                      <p:cBhvr additive="base">
                                        <p:cTn id="33" dur="1000" fill="hold"/>
                                        <p:tgtEl>
                                          <p:spTgt spid="39"/>
                                        </p:tgtEl>
                                        <p:attrNameLst>
                                          <p:attrName>ppt_x</p:attrName>
                                        </p:attrNameLst>
                                      </p:cBhvr>
                                      <p:tavLst>
                                        <p:tav tm="0">
                                          <p:val>
                                            <p:strVal val="#ppt_x"/>
                                          </p:val>
                                        </p:tav>
                                        <p:tav tm="100000">
                                          <p:val>
                                            <p:strVal val="#ppt_x"/>
                                          </p:val>
                                        </p:tav>
                                      </p:tavLst>
                                    </p:anim>
                                    <p:anim calcmode="lin" valueType="num">
                                      <p:cBhvr additive="base">
                                        <p:cTn id="34" dur="1000" fill="hold"/>
                                        <p:tgtEl>
                                          <p:spTgt spid="39"/>
                                        </p:tgtEl>
                                        <p:attrNameLst>
                                          <p:attrName>ppt_y</p:attrName>
                                        </p:attrNameLst>
                                      </p:cBhvr>
                                      <p:tavLst>
                                        <p:tav tm="0">
                                          <p:val>
                                            <p:strVal val="0-#ppt_h/2"/>
                                          </p:val>
                                        </p:tav>
                                        <p:tav tm="100000">
                                          <p:val>
                                            <p:strVal val="#ppt_y"/>
                                          </p:val>
                                        </p:tav>
                                      </p:tavLst>
                                    </p:anim>
                                  </p:childTnLst>
                                </p:cTn>
                              </p:par>
                              <p:par>
                                <p:cTn id="35" presetID="2" presetClass="entr" presetSubtype="1" accel="52000" fill="hold" nodeType="withEffect">
                                  <p:stCondLst>
                                    <p:cond delay="1000"/>
                                  </p:stCondLst>
                                  <p:childTnLst>
                                    <p:set>
                                      <p:cBhvr>
                                        <p:cTn id="36" dur="1" fill="hold">
                                          <p:stCondLst>
                                            <p:cond delay="0"/>
                                          </p:stCondLst>
                                        </p:cTn>
                                        <p:tgtEl>
                                          <p:spTgt spid="42"/>
                                        </p:tgtEl>
                                        <p:attrNameLst>
                                          <p:attrName>style.visibility</p:attrName>
                                        </p:attrNameLst>
                                      </p:cBhvr>
                                      <p:to>
                                        <p:strVal val="visible"/>
                                      </p:to>
                                    </p:set>
                                    <p:anim calcmode="lin" valueType="num">
                                      <p:cBhvr additive="base">
                                        <p:cTn id="37" dur="1000" fill="hold"/>
                                        <p:tgtEl>
                                          <p:spTgt spid="42"/>
                                        </p:tgtEl>
                                        <p:attrNameLst>
                                          <p:attrName>ppt_x</p:attrName>
                                        </p:attrNameLst>
                                      </p:cBhvr>
                                      <p:tavLst>
                                        <p:tav tm="0">
                                          <p:val>
                                            <p:strVal val="#ppt_x"/>
                                          </p:val>
                                        </p:tav>
                                        <p:tav tm="100000">
                                          <p:val>
                                            <p:strVal val="#ppt_x"/>
                                          </p:val>
                                        </p:tav>
                                      </p:tavLst>
                                    </p:anim>
                                    <p:anim calcmode="lin" valueType="num">
                                      <p:cBhvr additive="base">
                                        <p:cTn id="38" dur="1000" fill="hold"/>
                                        <p:tgtEl>
                                          <p:spTgt spid="42"/>
                                        </p:tgtEl>
                                        <p:attrNameLst>
                                          <p:attrName>ppt_y</p:attrName>
                                        </p:attrNameLst>
                                      </p:cBhvr>
                                      <p:tavLst>
                                        <p:tav tm="0">
                                          <p:val>
                                            <p:strVal val="0-#ppt_h/2"/>
                                          </p:val>
                                        </p:tav>
                                        <p:tav tm="100000">
                                          <p:val>
                                            <p:strVal val="#ppt_y"/>
                                          </p:val>
                                        </p:tav>
                                      </p:tavLst>
                                    </p:anim>
                                  </p:childTnLst>
                                </p:cTn>
                              </p:par>
                            </p:childTnLst>
                          </p:cTn>
                        </p:par>
                        <p:par>
                          <p:cTn id="39" fill="hold">
                            <p:stCondLst>
                              <p:cond delay="3000"/>
                            </p:stCondLst>
                            <p:childTnLst>
                              <p:par>
                                <p:cTn id="40" presetID="16" presetClass="entr" presetSubtype="21" fill="hold" grpId="0" nodeType="after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barn(inVertical)">
                                      <p:cBhvr>
                                        <p:cTn id="42" dur="500"/>
                                        <p:tgtEl>
                                          <p:spTgt spid="46"/>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barn(inVertical)">
                                      <p:cBhvr>
                                        <p:cTn id="45" dur="500"/>
                                        <p:tgtEl>
                                          <p:spTgt spid="47"/>
                                        </p:tgtEl>
                                      </p:cBhvr>
                                    </p:animEffect>
                                  </p:childTnLst>
                                </p:cTn>
                              </p:par>
                              <p:par>
                                <p:cTn id="46" presetID="16" presetClass="entr" presetSubtype="21" fill="hold" grpId="0" nodeType="with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barn(inVertical)">
                                      <p:cBhvr>
                                        <p:cTn id="48" dur="500"/>
                                        <p:tgtEl>
                                          <p:spTgt spid="48"/>
                                        </p:tgtEl>
                                      </p:cBhvr>
                                    </p:animEffect>
                                  </p:childTnLst>
                                </p:cTn>
                              </p:par>
                              <p:par>
                                <p:cTn id="49" presetID="16" presetClass="entr" presetSubtype="21" fill="hold" grpId="0" nodeType="with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barn(inVertical)">
                                      <p:cBhvr>
                                        <p:cTn id="51" dur="500"/>
                                        <p:tgtEl>
                                          <p:spTgt spid="49"/>
                                        </p:tgtEl>
                                      </p:cBhvr>
                                    </p:animEffect>
                                  </p:childTnLst>
                                </p:cTn>
                              </p:par>
                              <p:par>
                                <p:cTn id="52" presetID="16" presetClass="entr" presetSubtype="21"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barn(inVertical)">
                                      <p:cBhvr>
                                        <p:cTn id="54" dur="500"/>
                                        <p:tgtEl>
                                          <p:spTgt spid="50"/>
                                        </p:tgtEl>
                                      </p:cBhvr>
                                    </p:animEffect>
                                  </p:childTnLst>
                                </p:cTn>
                              </p:par>
                              <p:par>
                                <p:cTn id="55" presetID="16" presetClass="entr" presetSubtype="21" fill="hold" grpId="0" nodeType="withEffect">
                                  <p:stCondLst>
                                    <p:cond delay="0"/>
                                  </p:stCondLst>
                                  <p:childTnLst>
                                    <p:set>
                                      <p:cBhvr>
                                        <p:cTn id="56" dur="1" fill="hold">
                                          <p:stCondLst>
                                            <p:cond delay="0"/>
                                          </p:stCondLst>
                                        </p:cTn>
                                        <p:tgtEl>
                                          <p:spTgt spid="51"/>
                                        </p:tgtEl>
                                        <p:attrNameLst>
                                          <p:attrName>style.visibility</p:attrName>
                                        </p:attrNameLst>
                                      </p:cBhvr>
                                      <p:to>
                                        <p:strVal val="visible"/>
                                      </p:to>
                                    </p:set>
                                    <p:animEffect transition="in" filter="barn(inVertical)">
                                      <p:cBhvr>
                                        <p:cTn id="57" dur="500"/>
                                        <p:tgtEl>
                                          <p:spTgt spid="51"/>
                                        </p:tgtEl>
                                      </p:cBhvr>
                                    </p:animEffect>
                                  </p:childTnLst>
                                </p:cTn>
                              </p:par>
                              <p:par>
                                <p:cTn id="58" presetID="16" presetClass="entr" presetSubtype="21" fill="hold" grpId="0" nodeType="withEffect">
                                  <p:stCondLst>
                                    <p:cond delay="0"/>
                                  </p:stCondLst>
                                  <p:childTnLst>
                                    <p:set>
                                      <p:cBhvr>
                                        <p:cTn id="59" dur="1" fill="hold">
                                          <p:stCondLst>
                                            <p:cond delay="0"/>
                                          </p:stCondLst>
                                        </p:cTn>
                                        <p:tgtEl>
                                          <p:spTgt spid="52"/>
                                        </p:tgtEl>
                                        <p:attrNameLst>
                                          <p:attrName>style.visibility</p:attrName>
                                        </p:attrNameLst>
                                      </p:cBhvr>
                                      <p:to>
                                        <p:strVal val="visible"/>
                                      </p:to>
                                    </p:set>
                                    <p:animEffect transition="in" filter="barn(inVertical)">
                                      <p:cBhvr>
                                        <p:cTn id="60" dur="500"/>
                                        <p:tgtEl>
                                          <p:spTgt spid="52"/>
                                        </p:tgtEl>
                                      </p:cBhvr>
                                    </p:animEffect>
                                  </p:childTnLst>
                                </p:cTn>
                              </p:par>
                              <p:par>
                                <p:cTn id="61" presetID="16" presetClass="entr" presetSubtype="21" fill="hold" grpId="0" nodeType="withEffect">
                                  <p:stCondLst>
                                    <p:cond delay="0"/>
                                  </p:stCondLst>
                                  <p:childTnLst>
                                    <p:set>
                                      <p:cBhvr>
                                        <p:cTn id="62" dur="1" fill="hold">
                                          <p:stCondLst>
                                            <p:cond delay="0"/>
                                          </p:stCondLst>
                                        </p:cTn>
                                        <p:tgtEl>
                                          <p:spTgt spid="53"/>
                                        </p:tgtEl>
                                        <p:attrNameLst>
                                          <p:attrName>style.visibility</p:attrName>
                                        </p:attrNameLst>
                                      </p:cBhvr>
                                      <p:to>
                                        <p:strVal val="visible"/>
                                      </p:to>
                                    </p:set>
                                    <p:animEffect transition="in" filter="barn(inVertical)">
                                      <p:cBhvr>
                                        <p:cTn id="63" dur="500"/>
                                        <p:tgtEl>
                                          <p:spTgt spid="53"/>
                                        </p:tgtEl>
                                      </p:cBhvr>
                                    </p:animEffect>
                                  </p:childTnLst>
                                </p:cTn>
                              </p:par>
                              <p:par>
                                <p:cTn id="64" presetID="16" presetClass="entr" presetSubtype="21" fill="hold" grpId="0" nodeType="withEffect">
                                  <p:stCondLst>
                                    <p:cond delay="0"/>
                                  </p:stCondLst>
                                  <p:childTnLst>
                                    <p:set>
                                      <p:cBhvr>
                                        <p:cTn id="65" dur="1" fill="hold">
                                          <p:stCondLst>
                                            <p:cond delay="0"/>
                                          </p:stCondLst>
                                        </p:cTn>
                                        <p:tgtEl>
                                          <p:spTgt spid="54"/>
                                        </p:tgtEl>
                                        <p:attrNameLst>
                                          <p:attrName>style.visibility</p:attrName>
                                        </p:attrNameLst>
                                      </p:cBhvr>
                                      <p:to>
                                        <p:strVal val="visible"/>
                                      </p:to>
                                    </p:set>
                                    <p:animEffect transition="in" filter="barn(inVertical)">
                                      <p:cBhvr>
                                        <p:cTn id="66" dur="500"/>
                                        <p:tgtEl>
                                          <p:spTgt spid="54"/>
                                        </p:tgtEl>
                                      </p:cBhvr>
                                    </p:animEffect>
                                  </p:childTnLst>
                                </p:cTn>
                              </p:par>
                              <p:par>
                                <p:cTn id="67" presetID="16" presetClass="entr" presetSubtype="21" fill="hold" grpId="0" nodeType="withEffect">
                                  <p:stCondLst>
                                    <p:cond delay="0"/>
                                  </p:stCondLst>
                                  <p:childTnLst>
                                    <p:set>
                                      <p:cBhvr>
                                        <p:cTn id="68" dur="1" fill="hold">
                                          <p:stCondLst>
                                            <p:cond delay="0"/>
                                          </p:stCondLst>
                                        </p:cTn>
                                        <p:tgtEl>
                                          <p:spTgt spid="55"/>
                                        </p:tgtEl>
                                        <p:attrNameLst>
                                          <p:attrName>style.visibility</p:attrName>
                                        </p:attrNameLst>
                                      </p:cBhvr>
                                      <p:to>
                                        <p:strVal val="visible"/>
                                      </p:to>
                                    </p:set>
                                    <p:animEffect transition="in" filter="barn(inVertical)">
                                      <p:cBhvr>
                                        <p:cTn id="69" dur="500"/>
                                        <p:tgtEl>
                                          <p:spTgt spid="55"/>
                                        </p:tgtEl>
                                      </p:cBhvr>
                                    </p:animEffect>
                                  </p:childTnLst>
                                </p:cTn>
                              </p:par>
                            </p:childTnLst>
                          </p:cTn>
                        </p:par>
                        <p:par>
                          <p:cTn id="70" fill="hold">
                            <p:stCondLst>
                              <p:cond delay="3500"/>
                            </p:stCondLst>
                            <p:childTnLst>
                              <p:par>
                                <p:cTn id="71" presetID="22" presetClass="entr" presetSubtype="8" fill="hold" grpId="0" nodeType="afterEffect">
                                  <p:stCondLst>
                                    <p:cond delay="0"/>
                                  </p:stCondLst>
                                  <p:childTnLst>
                                    <p:set>
                                      <p:cBhvr>
                                        <p:cTn id="72" dur="1" fill="hold">
                                          <p:stCondLst>
                                            <p:cond delay="0"/>
                                          </p:stCondLst>
                                        </p:cTn>
                                        <p:tgtEl>
                                          <p:spTgt spid="56"/>
                                        </p:tgtEl>
                                        <p:attrNameLst>
                                          <p:attrName>style.visibility</p:attrName>
                                        </p:attrNameLst>
                                      </p:cBhvr>
                                      <p:to>
                                        <p:strVal val="visible"/>
                                      </p:to>
                                    </p:set>
                                    <p:animEffect transition="in" filter="wipe(left)">
                                      <p:cBhvr>
                                        <p:cTn id="73"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P spid="49" grpId="0"/>
      <p:bldP spid="50" grpId="0"/>
      <p:bldP spid="51" grpId="0"/>
      <p:bldP spid="52" grpId="0"/>
      <p:bldP spid="53" grpId="0"/>
      <p:bldP spid="54" grpId="0"/>
      <p:bldP spid="55" grpId="0"/>
      <p:bldP spid="5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a:xfrm>
            <a:off x="1011203" y="208731"/>
            <a:ext cx="553964" cy="558108"/>
            <a:chOff x="304800" y="673100"/>
            <a:chExt cx="4000500" cy="4000500"/>
          </a:xfrm>
          <a:effectLst>
            <a:outerShdw blurRad="444500" dist="254000" dir="8100000" algn="tr" rotWithShape="0">
              <a:prstClr val="black">
                <a:alpha val="24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2" name="椭圆 21"/>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 name="组合 22"/>
          <p:cNvGrpSpPr/>
          <p:nvPr/>
        </p:nvGrpSpPr>
        <p:grpSpPr>
          <a:xfrm>
            <a:off x="796889" y="851674"/>
            <a:ext cx="357190" cy="359864"/>
            <a:chOff x="304800" y="673100"/>
            <a:chExt cx="4000500" cy="4000500"/>
          </a:xfrm>
          <a:effectLst>
            <a:outerShdw blurRad="444500" dist="254000" dir="8100000" algn="tr" rotWithShape="0">
              <a:prstClr val="black">
                <a:alpha val="24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5" name="椭圆 24"/>
            <p:cNvSpPr/>
            <p:nvPr/>
          </p:nvSpPr>
          <p:spPr>
            <a:xfrm>
              <a:off x="392109" y="760409"/>
              <a:ext cx="3825870" cy="382587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 name="组合 25"/>
          <p:cNvGrpSpPr/>
          <p:nvPr/>
        </p:nvGrpSpPr>
        <p:grpSpPr>
          <a:xfrm>
            <a:off x="-203243" y="-230052"/>
            <a:ext cx="1357322" cy="1367477"/>
            <a:chOff x="304800" y="673100"/>
            <a:chExt cx="4000500" cy="4000500"/>
          </a:xfrm>
          <a:effectLst>
            <a:outerShdw blurRad="444500" dist="254000" dir="8100000" algn="tr" rotWithShape="0">
              <a:prstClr val="black">
                <a:alpha val="24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392100" y="760400"/>
              <a:ext cx="3825879" cy="382587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29" name="直接连接符 28"/>
          <p:cNvCxnSpPr/>
          <p:nvPr/>
        </p:nvCxnSpPr>
        <p:spPr>
          <a:xfrm>
            <a:off x="1797021" y="827749"/>
            <a:ext cx="8286808" cy="23924"/>
          </a:xfrm>
          <a:prstGeom prst="line">
            <a:avLst/>
          </a:prstGeom>
        </p:spPr>
        <p:style>
          <a:lnRef idx="3">
            <a:schemeClr val="accent5"/>
          </a:lnRef>
          <a:fillRef idx="0">
            <a:schemeClr val="accent5"/>
          </a:fillRef>
          <a:effectRef idx="2">
            <a:schemeClr val="accent5"/>
          </a:effectRef>
          <a:fontRef idx="minor">
            <a:schemeClr val="tx1"/>
          </a:fontRef>
        </p:style>
      </p:cxnSp>
      <p:sp>
        <p:nvSpPr>
          <p:cNvPr id="14" name="标题 1"/>
          <p:cNvSpPr txBox="1"/>
          <p:nvPr/>
        </p:nvSpPr>
        <p:spPr>
          <a:xfrm>
            <a:off x="1797021" y="351607"/>
            <a:ext cx="2500330" cy="642942"/>
          </a:xfrm>
          <a:prstGeom prst="rect">
            <a:avLst/>
          </a:prstGeom>
        </p:spPr>
        <p:txBody>
          <a:bodyPr/>
          <a:lstStyle/>
          <a:p>
            <a:pPr marL="0" marR="0" lvl="0" indent="0" algn="l" defTabSz="1110615" rtl="0" eaLnBrk="1" fontAlgn="auto" latinLnBrk="0" hangingPunct="1">
              <a:lnSpc>
                <a:spcPct val="100000"/>
              </a:lnSpc>
              <a:spcBef>
                <a:spcPct val="0"/>
              </a:spcBef>
              <a:spcAft>
                <a:spcPts val="0"/>
              </a:spcAft>
              <a:buClrTx/>
              <a:buSzTx/>
              <a:buFontTx/>
              <a:buNone/>
              <a:defRPr/>
            </a:pPr>
            <a:r>
              <a:rPr kumimoji="0" lang="zh-CN" altLang="en-US" sz="2800" b="0" i="0" u="none" strike="noStrike" kern="1200" cap="none" spc="0" normalizeH="0" baseline="0" noProof="0" dirty="0" smtClean="0">
                <a:ln>
                  <a:noFill/>
                </a:ln>
                <a:solidFill>
                  <a:srgbClr val="0070C0"/>
                </a:solidFill>
                <a:effectLst/>
                <a:uLnTx/>
                <a:uFillTx/>
                <a:latin typeface="方正粗倩简体" pitchFamily="65" charset="-122"/>
                <a:ea typeface="方正粗倩简体" pitchFamily="65" charset="-122"/>
                <a:cs typeface="+mj-cs"/>
              </a:rPr>
              <a:t>利益最大化</a:t>
            </a:r>
            <a:endParaRPr kumimoji="0" lang="zh-CN" altLang="en-US" sz="2800" b="0" i="0" u="none" strike="noStrike" kern="1200" cap="none" spc="0" normalizeH="0" baseline="0" noProof="0" dirty="0">
              <a:ln>
                <a:noFill/>
              </a:ln>
              <a:solidFill>
                <a:srgbClr val="0070C0"/>
              </a:solidFill>
              <a:effectLst/>
              <a:uLnTx/>
              <a:uFillTx/>
              <a:latin typeface="方正粗倩简体" pitchFamily="65" charset="-122"/>
              <a:ea typeface="方正粗倩简体" pitchFamily="65" charset="-122"/>
              <a:cs typeface="+mj-cs"/>
            </a:endParaRPr>
          </a:p>
        </p:txBody>
      </p:sp>
      <p:sp>
        <p:nvSpPr>
          <p:cNvPr id="15" name="五角星 14"/>
          <p:cNvSpPr/>
          <p:nvPr/>
        </p:nvSpPr>
        <p:spPr>
          <a:xfrm>
            <a:off x="2349122" y="3098929"/>
            <a:ext cx="2165350" cy="2165350"/>
          </a:xfrm>
          <a:prstGeom prst="star5">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nvGrpSpPr>
          <p:cNvPr id="16" name="组合 15"/>
          <p:cNvGrpSpPr/>
          <p:nvPr/>
        </p:nvGrpSpPr>
        <p:grpSpPr>
          <a:xfrm>
            <a:off x="2822445" y="3714879"/>
            <a:ext cx="1218704" cy="1218704"/>
            <a:chOff x="3962648" y="2819400"/>
            <a:chExt cx="1218704" cy="1218704"/>
          </a:xfrm>
        </p:grpSpPr>
        <p:grpSp>
          <p:nvGrpSpPr>
            <p:cNvPr id="17" name="组合 16"/>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20" name="椭圆 1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18" name="TextBox 17"/>
            <p:cNvSpPr txBox="1"/>
            <p:nvPr/>
          </p:nvSpPr>
          <p:spPr>
            <a:xfrm>
              <a:off x="4126543" y="3108951"/>
              <a:ext cx="877163" cy="646331"/>
            </a:xfrm>
            <a:prstGeom prst="rect">
              <a:avLst/>
            </a:prstGeom>
            <a:noFill/>
          </p:spPr>
          <p:txBody>
            <a:bodyPr wrap="none" rtlCol="0">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利益</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最大化</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3" name="椭圆 22"/>
          <p:cNvSpPr/>
          <p:nvPr/>
        </p:nvSpPr>
        <p:spPr>
          <a:xfrm>
            <a:off x="1846375" y="3579415"/>
            <a:ext cx="710139" cy="710139"/>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26" name="椭圆 25"/>
          <p:cNvSpPr/>
          <p:nvPr/>
        </p:nvSpPr>
        <p:spPr>
          <a:xfrm>
            <a:off x="3076728" y="2582465"/>
            <a:ext cx="710139" cy="710139"/>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31" name="椭圆 30"/>
          <p:cNvSpPr/>
          <p:nvPr/>
        </p:nvSpPr>
        <p:spPr>
          <a:xfrm>
            <a:off x="4321327" y="3579415"/>
            <a:ext cx="710139" cy="710139"/>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32" name="椭圆 31"/>
          <p:cNvSpPr/>
          <p:nvPr/>
        </p:nvSpPr>
        <p:spPr>
          <a:xfrm>
            <a:off x="3829733" y="5022483"/>
            <a:ext cx="710139" cy="710139"/>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33" name="椭圆 32"/>
          <p:cNvSpPr/>
          <p:nvPr/>
        </p:nvSpPr>
        <p:spPr>
          <a:xfrm>
            <a:off x="2336376" y="5009783"/>
            <a:ext cx="710139" cy="710139"/>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35" name="TextBox 34"/>
          <p:cNvSpPr txBox="1"/>
          <p:nvPr/>
        </p:nvSpPr>
        <p:spPr>
          <a:xfrm>
            <a:off x="2079707" y="2762288"/>
            <a:ext cx="902811" cy="307777"/>
          </a:xfrm>
          <a:prstGeom prst="rect">
            <a:avLst/>
          </a:prstGeom>
          <a:noFill/>
        </p:spPr>
        <p:txBody>
          <a:bodyPr wrap="none" rtlCol="0">
            <a:spAutoFit/>
          </a:bodyPr>
          <a:lstStyle/>
          <a:p>
            <a:pPr algn="ct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管理成本</a:t>
            </a:r>
          </a:p>
        </p:txBody>
      </p:sp>
      <p:sp>
        <p:nvSpPr>
          <p:cNvPr id="36" name="TextBox 35"/>
          <p:cNvSpPr txBox="1"/>
          <p:nvPr/>
        </p:nvSpPr>
        <p:spPr>
          <a:xfrm>
            <a:off x="5142417" y="3778794"/>
            <a:ext cx="902811" cy="307777"/>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其他成本</a:t>
            </a:r>
          </a:p>
        </p:txBody>
      </p:sp>
      <p:sp>
        <p:nvSpPr>
          <p:cNvPr id="37" name="TextBox 36"/>
          <p:cNvSpPr txBox="1"/>
          <p:nvPr/>
        </p:nvSpPr>
        <p:spPr>
          <a:xfrm>
            <a:off x="4635759" y="5280829"/>
            <a:ext cx="902811" cy="307777"/>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人员成本</a:t>
            </a:r>
          </a:p>
        </p:txBody>
      </p:sp>
      <p:sp>
        <p:nvSpPr>
          <p:cNvPr id="38" name="TextBox 37"/>
          <p:cNvSpPr txBox="1"/>
          <p:nvPr/>
        </p:nvSpPr>
        <p:spPr>
          <a:xfrm>
            <a:off x="796889" y="3812272"/>
            <a:ext cx="902811" cy="307777"/>
          </a:xfrm>
          <a:prstGeom prst="rect">
            <a:avLst/>
          </a:prstGeom>
          <a:noFill/>
        </p:spPr>
        <p:txBody>
          <a:bodyPr wrap="none" rtlCol="0">
            <a:spAutoFit/>
          </a:bodyPr>
          <a:lstStyle/>
          <a:p>
            <a:pPr algn="ct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办公成本</a:t>
            </a:r>
          </a:p>
        </p:txBody>
      </p:sp>
      <p:sp>
        <p:nvSpPr>
          <p:cNvPr id="39" name="TextBox 38"/>
          <p:cNvSpPr txBox="1"/>
          <p:nvPr/>
        </p:nvSpPr>
        <p:spPr>
          <a:xfrm>
            <a:off x="1307419" y="5230986"/>
            <a:ext cx="902811" cy="307777"/>
          </a:xfrm>
          <a:prstGeom prst="rect">
            <a:avLst/>
          </a:prstGeom>
          <a:noFill/>
        </p:spPr>
        <p:txBody>
          <a:bodyPr wrap="none" rtlCol="0">
            <a:spAutoFit/>
          </a:bodyPr>
          <a:lstStyle/>
          <a:p>
            <a:pPr algn="ct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营销成本</a:t>
            </a:r>
          </a:p>
        </p:txBody>
      </p:sp>
      <p:grpSp>
        <p:nvGrpSpPr>
          <p:cNvPr id="40" name="组合 39"/>
          <p:cNvGrpSpPr/>
          <p:nvPr/>
        </p:nvGrpSpPr>
        <p:grpSpPr>
          <a:xfrm>
            <a:off x="6940557" y="1581077"/>
            <a:ext cx="3143272" cy="785818"/>
            <a:chOff x="814328" y="3219334"/>
            <a:chExt cx="2077200" cy="432536"/>
          </a:xfrm>
        </p:grpSpPr>
        <p:grpSp>
          <p:nvGrpSpPr>
            <p:cNvPr id="41" name="组合 40"/>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43" name="圆角矩形 42"/>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TextBox 41"/>
            <p:cNvSpPr txBox="1"/>
            <p:nvPr/>
          </p:nvSpPr>
          <p:spPr>
            <a:xfrm>
              <a:off x="831250" y="3388835"/>
              <a:ext cx="1999302"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accent1"/>
                  </a:solidFill>
                </a:rPr>
                <a:t>点击输入标题文本</a:t>
              </a:r>
            </a:p>
          </p:txBody>
        </p:sp>
      </p:grpSp>
      <p:sp>
        <p:nvSpPr>
          <p:cNvPr id="45" name="TextBox 44"/>
          <p:cNvSpPr txBox="1"/>
          <p:nvPr/>
        </p:nvSpPr>
        <p:spPr>
          <a:xfrm>
            <a:off x="7206358" y="2724085"/>
            <a:ext cx="2520281" cy="1212640"/>
          </a:xfrm>
          <a:prstGeom prst="rect">
            <a:avLst/>
          </a:prstGeom>
          <a:noFill/>
        </p:spPr>
        <p:txBody>
          <a:bodyPr wrap="square" rtlCol="0">
            <a:spAutoFit/>
          </a:bodyPr>
          <a:lstStyle/>
          <a:p>
            <a:pPr>
              <a:lnSpc>
                <a:spcPct val="130000"/>
              </a:lnSpc>
              <a:defRPr/>
            </a:pPr>
            <a:r>
              <a:rPr lang="en-US" altLang="zh-CN" sz="1400" dirty="0">
                <a:latin typeface="微软雅黑" panose="020B0503020204020204" pitchFamily="34" charset="-122"/>
                <a:ea typeface="微软雅黑" panose="020B0503020204020204" pitchFamily="34" charset="-122"/>
              </a:rPr>
              <a:t>01</a:t>
            </a:r>
            <a:r>
              <a:rPr lang="zh-CN" altLang="en-US" sz="1400"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400" dirty="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46" name="TextBox 45"/>
          <p:cNvSpPr txBox="1"/>
          <p:nvPr/>
        </p:nvSpPr>
        <p:spPr>
          <a:xfrm>
            <a:off x="7206358" y="3927119"/>
            <a:ext cx="2520281" cy="1212640"/>
          </a:xfrm>
          <a:prstGeom prst="rect">
            <a:avLst/>
          </a:prstGeom>
          <a:noFill/>
        </p:spPr>
        <p:txBody>
          <a:bodyPr wrap="square" rtlCol="0">
            <a:spAutoFit/>
          </a:bodyPr>
          <a:lstStyle/>
          <a:p>
            <a:pPr>
              <a:lnSpc>
                <a:spcPct val="130000"/>
              </a:lnSpc>
              <a:defRPr/>
            </a:pPr>
            <a:r>
              <a:rPr lang="en-US" altLang="zh-CN" sz="1400" dirty="0">
                <a:latin typeface="微软雅黑" panose="020B0503020204020204" pitchFamily="34" charset="-122"/>
                <a:ea typeface="微软雅黑" panose="020B0503020204020204" pitchFamily="34" charset="-122"/>
              </a:rPr>
              <a:t>02</a:t>
            </a:r>
            <a:r>
              <a:rPr lang="zh-CN" altLang="en-US" sz="1400"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400" dirty="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47" name="TextBox 46"/>
          <p:cNvSpPr txBox="1"/>
          <p:nvPr/>
        </p:nvSpPr>
        <p:spPr>
          <a:xfrm>
            <a:off x="7206358" y="5211197"/>
            <a:ext cx="2520281" cy="1212640"/>
          </a:xfrm>
          <a:prstGeom prst="rect">
            <a:avLst/>
          </a:prstGeom>
          <a:noFill/>
        </p:spPr>
        <p:txBody>
          <a:bodyPr wrap="square" rtlCol="0">
            <a:spAutoFit/>
          </a:bodyPr>
          <a:lstStyle/>
          <a:p>
            <a:pPr>
              <a:lnSpc>
                <a:spcPct val="130000"/>
              </a:lnSpc>
              <a:defRPr/>
            </a:pPr>
            <a:r>
              <a:rPr lang="en-US" altLang="zh-CN" sz="1400" dirty="0">
                <a:latin typeface="微软雅黑" panose="020B0503020204020204" pitchFamily="34" charset="-122"/>
                <a:ea typeface="微软雅黑" panose="020B0503020204020204" pitchFamily="34" charset="-122"/>
              </a:rPr>
              <a:t>03</a:t>
            </a:r>
            <a:r>
              <a:rPr lang="zh-CN" altLang="en-US" sz="1400"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400" dirty="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48" name="TextBox 47"/>
          <p:cNvSpPr txBox="1"/>
          <p:nvPr/>
        </p:nvSpPr>
        <p:spPr>
          <a:xfrm>
            <a:off x="3097001" y="2811970"/>
            <a:ext cx="671359" cy="246221"/>
          </a:xfrm>
          <a:prstGeom prst="rect">
            <a:avLst/>
          </a:prstGeom>
          <a:noFill/>
        </p:spPr>
        <p:txBody>
          <a:bodyPr wrap="square" lIns="0" tIns="0" rIns="0" bIns="0" rtlCol="0">
            <a:spAutoFit/>
          </a:bodyPr>
          <a:lstStyle/>
          <a:p>
            <a:pPr algn="ctr"/>
            <a:r>
              <a:rPr lang="en-US" altLang="zh-CN" sz="1600" b="1" dirty="0" smtClean="0">
                <a:solidFill>
                  <a:schemeClr val="bg1"/>
                </a:solidFill>
                <a:latin typeface="微软雅黑" panose="020B0503020204020204" pitchFamily="34" charset="-122"/>
                <a:ea typeface="微软雅黑" panose="020B0503020204020204" pitchFamily="34" charset="-122"/>
              </a:rPr>
              <a:t>20%</a:t>
            </a:r>
            <a:endParaRPr lang="zh-CN" altLang="en-US" sz="1600" b="1" dirty="0" smtClean="0">
              <a:solidFill>
                <a:schemeClr val="bg1"/>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1859753" y="3814051"/>
            <a:ext cx="671359" cy="246221"/>
          </a:xfrm>
          <a:prstGeom prst="rect">
            <a:avLst/>
          </a:prstGeom>
          <a:noFill/>
        </p:spPr>
        <p:txBody>
          <a:bodyPr wrap="square" lIns="0" tIns="0" rIns="0" bIns="0" rtlCol="0">
            <a:spAutoFit/>
          </a:bodyPr>
          <a:lstStyle/>
          <a:p>
            <a:pPr algn="ctr"/>
            <a:r>
              <a:rPr lang="en-US" altLang="zh-CN" sz="1600" b="1" dirty="0" smtClean="0">
                <a:solidFill>
                  <a:schemeClr val="bg1"/>
                </a:solidFill>
                <a:latin typeface="微软雅黑" panose="020B0503020204020204" pitchFamily="34" charset="-122"/>
                <a:ea typeface="微软雅黑" panose="020B0503020204020204" pitchFamily="34" charset="-122"/>
              </a:rPr>
              <a:t>15%</a:t>
            </a:r>
            <a:endParaRPr lang="zh-CN" altLang="en-US" sz="1600" b="1" dirty="0" smtClean="0">
              <a:solidFill>
                <a:schemeClr val="bg1"/>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4340716" y="3814051"/>
            <a:ext cx="671359" cy="246221"/>
          </a:xfrm>
          <a:prstGeom prst="rect">
            <a:avLst/>
          </a:prstGeom>
          <a:noFill/>
        </p:spPr>
        <p:txBody>
          <a:bodyPr wrap="square" lIns="0" tIns="0" rIns="0" bIns="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1</a:t>
            </a:r>
            <a:r>
              <a:rPr lang="en-US" altLang="zh-CN" sz="1600" b="1" dirty="0" smtClean="0">
                <a:solidFill>
                  <a:schemeClr val="bg1"/>
                </a:solidFill>
                <a:latin typeface="微软雅黑" panose="020B0503020204020204" pitchFamily="34" charset="-122"/>
                <a:ea typeface="微软雅黑" panose="020B0503020204020204" pitchFamily="34" charset="-122"/>
              </a:rPr>
              <a:t>0%</a:t>
            </a:r>
            <a:endParaRPr lang="zh-CN" altLang="en-US" sz="1600" b="1" dirty="0" smtClean="0">
              <a:solidFill>
                <a:schemeClr val="bg1"/>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2355765" y="5254441"/>
            <a:ext cx="671359" cy="246221"/>
          </a:xfrm>
          <a:prstGeom prst="rect">
            <a:avLst/>
          </a:prstGeom>
          <a:noFill/>
        </p:spPr>
        <p:txBody>
          <a:bodyPr wrap="square" lIns="0" tIns="0" rIns="0" bIns="0" rtlCol="0">
            <a:spAutoFit/>
          </a:bodyPr>
          <a:lstStyle/>
          <a:p>
            <a:pPr algn="ctr"/>
            <a:r>
              <a:rPr lang="en-US" altLang="zh-CN" sz="1600" b="1" dirty="0" smtClean="0">
                <a:solidFill>
                  <a:schemeClr val="bg1"/>
                </a:solidFill>
                <a:latin typeface="微软雅黑" panose="020B0503020204020204" pitchFamily="34" charset="-122"/>
                <a:ea typeface="微软雅黑" panose="020B0503020204020204" pitchFamily="34" charset="-122"/>
              </a:rPr>
              <a:t>35%</a:t>
            </a:r>
            <a:endParaRPr lang="zh-CN" altLang="en-US" sz="1600" b="1" dirty="0" smtClean="0">
              <a:solidFill>
                <a:schemeClr val="bg1"/>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3843113" y="5261763"/>
            <a:ext cx="671359" cy="246221"/>
          </a:xfrm>
          <a:prstGeom prst="rect">
            <a:avLst/>
          </a:prstGeom>
          <a:noFill/>
        </p:spPr>
        <p:txBody>
          <a:bodyPr wrap="square" lIns="0" tIns="0" rIns="0" bIns="0" rtlCol="0">
            <a:spAutoFit/>
          </a:bodyPr>
          <a:lstStyle/>
          <a:p>
            <a:pPr algn="ctr"/>
            <a:r>
              <a:rPr lang="en-US" altLang="zh-CN" sz="1600" b="1" dirty="0" smtClean="0">
                <a:solidFill>
                  <a:schemeClr val="bg1"/>
                </a:solidFill>
                <a:latin typeface="微软雅黑" panose="020B0503020204020204" pitchFamily="34" charset="-122"/>
                <a:ea typeface="微软雅黑" panose="020B0503020204020204" pitchFamily="34" charset="-122"/>
              </a:rPr>
              <a:t>20%</a:t>
            </a:r>
            <a:endParaRPr lang="zh-CN" altLang="en-US" sz="1600" b="1" dirty="0" smtClean="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
                                        <p:tgtEl>
                                          <p:spTgt spid="29"/>
                                        </p:tgtEl>
                                      </p:cBhvr>
                                    </p:animEffect>
                                  </p:childTnLst>
                                </p:cTn>
                              </p:par>
                            </p:childTnLst>
                          </p:cTn>
                        </p:par>
                        <p:par>
                          <p:cTn id="8" fill="hold">
                            <p:stCondLst>
                              <p:cond delay="500"/>
                            </p:stCondLst>
                            <p:childTnLst>
                              <p:par>
                                <p:cTn id="9" presetID="2" presetClass="entr" presetSubtype="4" accel="4200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500" fill="hold"/>
                                        <p:tgtEl>
                                          <p:spTgt spid="16"/>
                                        </p:tgtEl>
                                        <p:attrNameLst>
                                          <p:attrName>ppt_x</p:attrName>
                                        </p:attrNameLst>
                                      </p:cBhvr>
                                      <p:tavLst>
                                        <p:tav tm="0">
                                          <p:val>
                                            <p:strVal val="#ppt_x"/>
                                          </p:val>
                                        </p:tav>
                                        <p:tav tm="100000">
                                          <p:val>
                                            <p:strVal val="#ppt_x"/>
                                          </p:val>
                                        </p:tav>
                                      </p:tavLst>
                                    </p:anim>
                                    <p:anim calcmode="lin" valueType="num">
                                      <p:cBhvr additive="base">
                                        <p:cTn id="12" dur="1500" fill="hold"/>
                                        <p:tgtEl>
                                          <p:spTgt spid="16"/>
                                        </p:tgtEl>
                                        <p:attrNameLst>
                                          <p:attrName>ppt_y</p:attrName>
                                        </p:attrNameLst>
                                      </p:cBhvr>
                                      <p:tavLst>
                                        <p:tav tm="0">
                                          <p:val>
                                            <p:strVal val="1+#ppt_h/2"/>
                                          </p:val>
                                        </p:tav>
                                        <p:tav tm="100000">
                                          <p:val>
                                            <p:strVal val="#ppt_y"/>
                                          </p:val>
                                        </p:tav>
                                      </p:tavLst>
                                    </p:anim>
                                  </p:childTnLst>
                                </p:cTn>
                              </p:par>
                            </p:childTnLst>
                          </p:cTn>
                        </p:par>
                        <p:par>
                          <p:cTn id="13" fill="hold">
                            <p:stCondLst>
                              <p:cond delay="2000"/>
                            </p:stCondLst>
                            <p:childTnLst>
                              <p:par>
                                <p:cTn id="14" presetID="53" presetClass="entr" presetSubtype="16"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childTnLst>
                          </p:cTn>
                        </p:par>
                        <p:par>
                          <p:cTn id="19" fill="hold">
                            <p:stCondLst>
                              <p:cond delay="2500"/>
                            </p:stCondLst>
                            <p:childTnLst>
                              <p:par>
                                <p:cTn id="20" presetID="53" presetClass="entr" presetSubtype="16"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animEffect transition="in" filter="fade">
                                      <p:cBhvr>
                                        <p:cTn id="24" dur="500"/>
                                        <p:tgtEl>
                                          <p:spTgt spid="26"/>
                                        </p:tgtEl>
                                      </p:cBhvr>
                                    </p:animEffect>
                                  </p:childTnLst>
                                </p:cTn>
                              </p:par>
                              <p:par>
                                <p:cTn id="25" presetID="53" presetClass="entr" presetSubtype="16" fill="hold" grpId="0" nodeType="withEffect">
                                  <p:stCondLst>
                                    <p:cond delay="10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par>
                                <p:cTn id="30" presetID="53" presetClass="entr" presetSubtype="16" fill="hold" grpId="0" nodeType="withEffect">
                                  <p:stCondLst>
                                    <p:cond delay="200"/>
                                  </p:stCondLst>
                                  <p:childTnLst>
                                    <p:set>
                                      <p:cBhvr>
                                        <p:cTn id="31" dur="1" fill="hold">
                                          <p:stCondLst>
                                            <p:cond delay="0"/>
                                          </p:stCondLst>
                                        </p:cTn>
                                        <p:tgtEl>
                                          <p:spTgt spid="33"/>
                                        </p:tgtEl>
                                        <p:attrNameLst>
                                          <p:attrName>style.visibility</p:attrName>
                                        </p:attrNameLst>
                                      </p:cBhvr>
                                      <p:to>
                                        <p:strVal val="visible"/>
                                      </p:to>
                                    </p:set>
                                    <p:anim calcmode="lin" valueType="num">
                                      <p:cBhvr>
                                        <p:cTn id="32" dur="500" fill="hold"/>
                                        <p:tgtEl>
                                          <p:spTgt spid="33"/>
                                        </p:tgtEl>
                                        <p:attrNameLst>
                                          <p:attrName>ppt_w</p:attrName>
                                        </p:attrNameLst>
                                      </p:cBhvr>
                                      <p:tavLst>
                                        <p:tav tm="0">
                                          <p:val>
                                            <p:fltVal val="0"/>
                                          </p:val>
                                        </p:tav>
                                        <p:tav tm="100000">
                                          <p:val>
                                            <p:strVal val="#ppt_w"/>
                                          </p:val>
                                        </p:tav>
                                      </p:tavLst>
                                    </p:anim>
                                    <p:anim calcmode="lin" valueType="num">
                                      <p:cBhvr>
                                        <p:cTn id="33" dur="500" fill="hold"/>
                                        <p:tgtEl>
                                          <p:spTgt spid="33"/>
                                        </p:tgtEl>
                                        <p:attrNameLst>
                                          <p:attrName>ppt_h</p:attrName>
                                        </p:attrNameLst>
                                      </p:cBhvr>
                                      <p:tavLst>
                                        <p:tav tm="0">
                                          <p:val>
                                            <p:fltVal val="0"/>
                                          </p:val>
                                        </p:tav>
                                        <p:tav tm="100000">
                                          <p:val>
                                            <p:strVal val="#ppt_h"/>
                                          </p:val>
                                        </p:tav>
                                      </p:tavLst>
                                    </p:anim>
                                    <p:animEffect transition="in" filter="fade">
                                      <p:cBhvr>
                                        <p:cTn id="34" dur="500"/>
                                        <p:tgtEl>
                                          <p:spTgt spid="33"/>
                                        </p:tgtEl>
                                      </p:cBhvr>
                                    </p:animEffect>
                                  </p:childTnLst>
                                </p:cTn>
                              </p:par>
                              <p:par>
                                <p:cTn id="35" presetID="53" presetClass="entr" presetSubtype="16" fill="hold" grpId="0" nodeType="withEffect">
                                  <p:stCondLst>
                                    <p:cond delay="300"/>
                                  </p:stCondLst>
                                  <p:childTnLst>
                                    <p:set>
                                      <p:cBhvr>
                                        <p:cTn id="36" dur="1" fill="hold">
                                          <p:stCondLst>
                                            <p:cond delay="0"/>
                                          </p:stCondLst>
                                        </p:cTn>
                                        <p:tgtEl>
                                          <p:spTgt spid="32"/>
                                        </p:tgtEl>
                                        <p:attrNameLst>
                                          <p:attrName>style.visibility</p:attrName>
                                        </p:attrNameLst>
                                      </p:cBhvr>
                                      <p:to>
                                        <p:strVal val="visible"/>
                                      </p:to>
                                    </p:set>
                                    <p:anim calcmode="lin" valueType="num">
                                      <p:cBhvr>
                                        <p:cTn id="37" dur="500" fill="hold"/>
                                        <p:tgtEl>
                                          <p:spTgt spid="32"/>
                                        </p:tgtEl>
                                        <p:attrNameLst>
                                          <p:attrName>ppt_w</p:attrName>
                                        </p:attrNameLst>
                                      </p:cBhvr>
                                      <p:tavLst>
                                        <p:tav tm="0">
                                          <p:val>
                                            <p:fltVal val="0"/>
                                          </p:val>
                                        </p:tav>
                                        <p:tav tm="100000">
                                          <p:val>
                                            <p:strVal val="#ppt_w"/>
                                          </p:val>
                                        </p:tav>
                                      </p:tavLst>
                                    </p:anim>
                                    <p:anim calcmode="lin" valueType="num">
                                      <p:cBhvr>
                                        <p:cTn id="38" dur="500" fill="hold"/>
                                        <p:tgtEl>
                                          <p:spTgt spid="32"/>
                                        </p:tgtEl>
                                        <p:attrNameLst>
                                          <p:attrName>ppt_h</p:attrName>
                                        </p:attrNameLst>
                                      </p:cBhvr>
                                      <p:tavLst>
                                        <p:tav tm="0">
                                          <p:val>
                                            <p:fltVal val="0"/>
                                          </p:val>
                                        </p:tav>
                                        <p:tav tm="100000">
                                          <p:val>
                                            <p:strVal val="#ppt_h"/>
                                          </p:val>
                                        </p:tav>
                                      </p:tavLst>
                                    </p:anim>
                                    <p:animEffect transition="in" filter="fade">
                                      <p:cBhvr>
                                        <p:cTn id="39" dur="500"/>
                                        <p:tgtEl>
                                          <p:spTgt spid="32"/>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31"/>
                                        </p:tgtEl>
                                        <p:attrNameLst>
                                          <p:attrName>style.visibility</p:attrName>
                                        </p:attrNameLst>
                                      </p:cBhvr>
                                      <p:to>
                                        <p:strVal val="visible"/>
                                      </p:to>
                                    </p:set>
                                    <p:anim calcmode="lin" valueType="num">
                                      <p:cBhvr>
                                        <p:cTn id="42" dur="500" fill="hold"/>
                                        <p:tgtEl>
                                          <p:spTgt spid="31"/>
                                        </p:tgtEl>
                                        <p:attrNameLst>
                                          <p:attrName>ppt_w</p:attrName>
                                        </p:attrNameLst>
                                      </p:cBhvr>
                                      <p:tavLst>
                                        <p:tav tm="0">
                                          <p:val>
                                            <p:fltVal val="0"/>
                                          </p:val>
                                        </p:tav>
                                        <p:tav tm="100000">
                                          <p:val>
                                            <p:strVal val="#ppt_w"/>
                                          </p:val>
                                        </p:tav>
                                      </p:tavLst>
                                    </p:anim>
                                    <p:anim calcmode="lin" valueType="num">
                                      <p:cBhvr>
                                        <p:cTn id="43" dur="500" fill="hold"/>
                                        <p:tgtEl>
                                          <p:spTgt spid="31"/>
                                        </p:tgtEl>
                                        <p:attrNameLst>
                                          <p:attrName>ppt_h</p:attrName>
                                        </p:attrNameLst>
                                      </p:cBhvr>
                                      <p:tavLst>
                                        <p:tav tm="0">
                                          <p:val>
                                            <p:fltVal val="0"/>
                                          </p:val>
                                        </p:tav>
                                        <p:tav tm="100000">
                                          <p:val>
                                            <p:strVal val="#ppt_h"/>
                                          </p:val>
                                        </p:tav>
                                      </p:tavLst>
                                    </p:anim>
                                    <p:animEffect transition="in" filter="fade">
                                      <p:cBhvr>
                                        <p:cTn id="44" dur="500"/>
                                        <p:tgtEl>
                                          <p:spTgt spid="31"/>
                                        </p:tgtEl>
                                      </p:cBhvr>
                                    </p:animEffect>
                                  </p:childTnLst>
                                </p:cTn>
                              </p:par>
                            </p:childTnLst>
                          </p:cTn>
                        </p:par>
                        <p:par>
                          <p:cTn id="45" fill="hold">
                            <p:stCondLst>
                              <p:cond delay="3000"/>
                            </p:stCondLst>
                            <p:childTnLst>
                              <p:par>
                                <p:cTn id="46" presetID="10" presetClass="entr" presetSubtype="0" fill="hold" grpId="0" nodeType="after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fade">
                                      <p:cBhvr>
                                        <p:cTn id="48" dur="500"/>
                                        <p:tgtEl>
                                          <p:spTgt spid="4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fade">
                                      <p:cBhvr>
                                        <p:cTn id="51" dur="500"/>
                                        <p:tgtEl>
                                          <p:spTgt spid="4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500"/>
                                        <p:tgtEl>
                                          <p:spTgt spid="50"/>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52"/>
                                        </p:tgtEl>
                                        <p:attrNameLst>
                                          <p:attrName>style.visibility</p:attrName>
                                        </p:attrNameLst>
                                      </p:cBhvr>
                                      <p:to>
                                        <p:strVal val="visible"/>
                                      </p:to>
                                    </p:set>
                                    <p:animEffect transition="in" filter="fade">
                                      <p:cBhvr>
                                        <p:cTn id="57" dur="500"/>
                                        <p:tgtEl>
                                          <p:spTgt spid="52"/>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51"/>
                                        </p:tgtEl>
                                        <p:attrNameLst>
                                          <p:attrName>style.visibility</p:attrName>
                                        </p:attrNameLst>
                                      </p:cBhvr>
                                      <p:to>
                                        <p:strVal val="visible"/>
                                      </p:to>
                                    </p:set>
                                    <p:animEffect transition="in" filter="fade">
                                      <p:cBhvr>
                                        <p:cTn id="60" dur="500"/>
                                        <p:tgtEl>
                                          <p:spTgt spid="51"/>
                                        </p:tgtEl>
                                      </p:cBhvr>
                                    </p:animEffect>
                                  </p:childTnLst>
                                </p:cTn>
                              </p:par>
                            </p:childTnLst>
                          </p:cTn>
                        </p:par>
                        <p:par>
                          <p:cTn id="61" fill="hold">
                            <p:stCondLst>
                              <p:cond delay="3500"/>
                            </p:stCondLst>
                            <p:childTnLst>
                              <p:par>
                                <p:cTn id="62" presetID="12" presetClass="entr" presetSubtype="2" fill="hold" grpId="0" nodeType="afterEffect">
                                  <p:stCondLst>
                                    <p:cond delay="0"/>
                                  </p:stCondLst>
                                  <p:childTnLst>
                                    <p:set>
                                      <p:cBhvr>
                                        <p:cTn id="63" dur="1" fill="hold">
                                          <p:stCondLst>
                                            <p:cond delay="0"/>
                                          </p:stCondLst>
                                        </p:cTn>
                                        <p:tgtEl>
                                          <p:spTgt spid="35"/>
                                        </p:tgtEl>
                                        <p:attrNameLst>
                                          <p:attrName>style.visibility</p:attrName>
                                        </p:attrNameLst>
                                      </p:cBhvr>
                                      <p:to>
                                        <p:strVal val="visible"/>
                                      </p:to>
                                    </p:set>
                                    <p:anim calcmode="lin" valueType="num">
                                      <p:cBhvr additive="base">
                                        <p:cTn id="64" dur="500"/>
                                        <p:tgtEl>
                                          <p:spTgt spid="35"/>
                                        </p:tgtEl>
                                        <p:attrNameLst>
                                          <p:attrName>ppt_x</p:attrName>
                                        </p:attrNameLst>
                                      </p:cBhvr>
                                      <p:tavLst>
                                        <p:tav tm="0">
                                          <p:val>
                                            <p:strVal val="#ppt_x+#ppt_w*1.125000"/>
                                          </p:val>
                                        </p:tav>
                                        <p:tav tm="100000">
                                          <p:val>
                                            <p:strVal val="#ppt_x"/>
                                          </p:val>
                                        </p:tav>
                                      </p:tavLst>
                                    </p:anim>
                                    <p:animEffect transition="in" filter="wipe(left)">
                                      <p:cBhvr>
                                        <p:cTn id="65" dur="500"/>
                                        <p:tgtEl>
                                          <p:spTgt spid="35"/>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38"/>
                                        </p:tgtEl>
                                        <p:attrNameLst>
                                          <p:attrName>style.visibility</p:attrName>
                                        </p:attrNameLst>
                                      </p:cBhvr>
                                      <p:to>
                                        <p:strVal val="visible"/>
                                      </p:to>
                                    </p:set>
                                    <p:anim calcmode="lin" valueType="num">
                                      <p:cBhvr additive="base">
                                        <p:cTn id="68" dur="500"/>
                                        <p:tgtEl>
                                          <p:spTgt spid="38"/>
                                        </p:tgtEl>
                                        <p:attrNameLst>
                                          <p:attrName>ppt_x</p:attrName>
                                        </p:attrNameLst>
                                      </p:cBhvr>
                                      <p:tavLst>
                                        <p:tav tm="0">
                                          <p:val>
                                            <p:strVal val="#ppt_x+#ppt_w*1.125000"/>
                                          </p:val>
                                        </p:tav>
                                        <p:tav tm="100000">
                                          <p:val>
                                            <p:strVal val="#ppt_x"/>
                                          </p:val>
                                        </p:tav>
                                      </p:tavLst>
                                    </p:anim>
                                    <p:animEffect transition="in" filter="wipe(left)">
                                      <p:cBhvr>
                                        <p:cTn id="69" dur="500"/>
                                        <p:tgtEl>
                                          <p:spTgt spid="38"/>
                                        </p:tgtEl>
                                      </p:cBhvr>
                                    </p:animEffect>
                                  </p:childTnLst>
                                </p:cTn>
                              </p:par>
                              <p:par>
                                <p:cTn id="70" presetID="12" presetClass="entr" presetSubtype="2" fill="hold" grpId="0" nodeType="withEffect">
                                  <p:stCondLst>
                                    <p:cond delay="0"/>
                                  </p:stCondLst>
                                  <p:childTnLst>
                                    <p:set>
                                      <p:cBhvr>
                                        <p:cTn id="71" dur="1" fill="hold">
                                          <p:stCondLst>
                                            <p:cond delay="0"/>
                                          </p:stCondLst>
                                        </p:cTn>
                                        <p:tgtEl>
                                          <p:spTgt spid="39"/>
                                        </p:tgtEl>
                                        <p:attrNameLst>
                                          <p:attrName>style.visibility</p:attrName>
                                        </p:attrNameLst>
                                      </p:cBhvr>
                                      <p:to>
                                        <p:strVal val="visible"/>
                                      </p:to>
                                    </p:set>
                                    <p:anim calcmode="lin" valueType="num">
                                      <p:cBhvr additive="base">
                                        <p:cTn id="72" dur="500"/>
                                        <p:tgtEl>
                                          <p:spTgt spid="39"/>
                                        </p:tgtEl>
                                        <p:attrNameLst>
                                          <p:attrName>ppt_x</p:attrName>
                                        </p:attrNameLst>
                                      </p:cBhvr>
                                      <p:tavLst>
                                        <p:tav tm="0">
                                          <p:val>
                                            <p:strVal val="#ppt_x+#ppt_w*1.125000"/>
                                          </p:val>
                                        </p:tav>
                                        <p:tav tm="100000">
                                          <p:val>
                                            <p:strVal val="#ppt_x"/>
                                          </p:val>
                                        </p:tav>
                                      </p:tavLst>
                                    </p:anim>
                                    <p:animEffect transition="in" filter="wipe(left)">
                                      <p:cBhvr>
                                        <p:cTn id="73" dur="500"/>
                                        <p:tgtEl>
                                          <p:spTgt spid="39"/>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36"/>
                                        </p:tgtEl>
                                        <p:attrNameLst>
                                          <p:attrName>style.visibility</p:attrName>
                                        </p:attrNameLst>
                                      </p:cBhvr>
                                      <p:to>
                                        <p:strVal val="visible"/>
                                      </p:to>
                                    </p:set>
                                    <p:anim calcmode="lin" valueType="num">
                                      <p:cBhvr additive="base">
                                        <p:cTn id="76" dur="500"/>
                                        <p:tgtEl>
                                          <p:spTgt spid="36"/>
                                        </p:tgtEl>
                                        <p:attrNameLst>
                                          <p:attrName>ppt_x</p:attrName>
                                        </p:attrNameLst>
                                      </p:cBhvr>
                                      <p:tavLst>
                                        <p:tav tm="0">
                                          <p:val>
                                            <p:strVal val="#ppt_x-#ppt_w*1.125000"/>
                                          </p:val>
                                        </p:tav>
                                        <p:tav tm="100000">
                                          <p:val>
                                            <p:strVal val="#ppt_x"/>
                                          </p:val>
                                        </p:tav>
                                      </p:tavLst>
                                    </p:anim>
                                    <p:animEffect transition="in" filter="wipe(right)">
                                      <p:cBhvr>
                                        <p:cTn id="77" dur="500"/>
                                        <p:tgtEl>
                                          <p:spTgt spid="36"/>
                                        </p:tgtEl>
                                      </p:cBhvr>
                                    </p:animEffect>
                                  </p:childTnLst>
                                </p:cTn>
                              </p:par>
                              <p:par>
                                <p:cTn id="78" presetID="12" presetClass="entr" presetSubtype="8" fill="hold" grpId="0" nodeType="withEffect">
                                  <p:stCondLst>
                                    <p:cond delay="0"/>
                                  </p:stCondLst>
                                  <p:childTnLst>
                                    <p:set>
                                      <p:cBhvr>
                                        <p:cTn id="79" dur="1" fill="hold">
                                          <p:stCondLst>
                                            <p:cond delay="0"/>
                                          </p:stCondLst>
                                        </p:cTn>
                                        <p:tgtEl>
                                          <p:spTgt spid="37"/>
                                        </p:tgtEl>
                                        <p:attrNameLst>
                                          <p:attrName>style.visibility</p:attrName>
                                        </p:attrNameLst>
                                      </p:cBhvr>
                                      <p:to>
                                        <p:strVal val="visible"/>
                                      </p:to>
                                    </p:set>
                                    <p:anim calcmode="lin" valueType="num">
                                      <p:cBhvr additive="base">
                                        <p:cTn id="80" dur="500"/>
                                        <p:tgtEl>
                                          <p:spTgt spid="37"/>
                                        </p:tgtEl>
                                        <p:attrNameLst>
                                          <p:attrName>ppt_x</p:attrName>
                                        </p:attrNameLst>
                                      </p:cBhvr>
                                      <p:tavLst>
                                        <p:tav tm="0">
                                          <p:val>
                                            <p:strVal val="#ppt_x-#ppt_w*1.125000"/>
                                          </p:val>
                                        </p:tav>
                                        <p:tav tm="100000">
                                          <p:val>
                                            <p:strVal val="#ppt_x"/>
                                          </p:val>
                                        </p:tav>
                                      </p:tavLst>
                                    </p:anim>
                                    <p:animEffect transition="in" filter="wipe(right)">
                                      <p:cBhvr>
                                        <p:cTn id="81" dur="500"/>
                                        <p:tgtEl>
                                          <p:spTgt spid="37"/>
                                        </p:tgtEl>
                                      </p:cBhvr>
                                    </p:animEffect>
                                  </p:childTnLst>
                                </p:cTn>
                              </p:par>
                            </p:childTnLst>
                          </p:cTn>
                        </p:par>
                        <p:par>
                          <p:cTn id="82" fill="hold">
                            <p:stCondLst>
                              <p:cond delay="4000"/>
                            </p:stCondLst>
                            <p:childTnLst>
                              <p:par>
                                <p:cTn id="83" presetID="42" presetClass="entr" presetSubtype="0" fill="hold" nodeType="afterEffect">
                                  <p:stCondLst>
                                    <p:cond delay="0"/>
                                  </p:stCondLst>
                                  <p:childTnLst>
                                    <p:set>
                                      <p:cBhvr>
                                        <p:cTn id="84" dur="1" fill="hold">
                                          <p:stCondLst>
                                            <p:cond delay="0"/>
                                          </p:stCondLst>
                                        </p:cTn>
                                        <p:tgtEl>
                                          <p:spTgt spid="40"/>
                                        </p:tgtEl>
                                        <p:attrNameLst>
                                          <p:attrName>style.visibility</p:attrName>
                                        </p:attrNameLst>
                                      </p:cBhvr>
                                      <p:to>
                                        <p:strVal val="visible"/>
                                      </p:to>
                                    </p:set>
                                    <p:animEffect transition="in" filter="fade">
                                      <p:cBhvr>
                                        <p:cTn id="85" dur="500"/>
                                        <p:tgtEl>
                                          <p:spTgt spid="40"/>
                                        </p:tgtEl>
                                      </p:cBhvr>
                                    </p:animEffect>
                                    <p:anim calcmode="lin" valueType="num">
                                      <p:cBhvr>
                                        <p:cTn id="86" dur="500" fill="hold"/>
                                        <p:tgtEl>
                                          <p:spTgt spid="40"/>
                                        </p:tgtEl>
                                        <p:attrNameLst>
                                          <p:attrName>ppt_x</p:attrName>
                                        </p:attrNameLst>
                                      </p:cBhvr>
                                      <p:tavLst>
                                        <p:tav tm="0">
                                          <p:val>
                                            <p:strVal val="#ppt_x"/>
                                          </p:val>
                                        </p:tav>
                                        <p:tav tm="100000">
                                          <p:val>
                                            <p:strVal val="#ppt_x"/>
                                          </p:val>
                                        </p:tav>
                                      </p:tavLst>
                                    </p:anim>
                                    <p:anim calcmode="lin" valueType="num">
                                      <p:cBhvr>
                                        <p:cTn id="87" dur="500" fill="hold"/>
                                        <p:tgtEl>
                                          <p:spTgt spid="40"/>
                                        </p:tgtEl>
                                        <p:attrNameLst>
                                          <p:attrName>ppt_y</p:attrName>
                                        </p:attrNameLst>
                                      </p:cBhvr>
                                      <p:tavLst>
                                        <p:tav tm="0">
                                          <p:val>
                                            <p:strVal val="#ppt_y+.1"/>
                                          </p:val>
                                        </p:tav>
                                        <p:tav tm="100000">
                                          <p:val>
                                            <p:strVal val="#ppt_y"/>
                                          </p:val>
                                        </p:tav>
                                      </p:tavLst>
                                    </p:anim>
                                  </p:childTnLst>
                                </p:cTn>
                              </p:par>
                            </p:childTnLst>
                          </p:cTn>
                        </p:par>
                        <p:par>
                          <p:cTn id="88" fill="hold">
                            <p:stCondLst>
                              <p:cond delay="4500"/>
                            </p:stCondLst>
                            <p:childTnLst>
                              <p:par>
                                <p:cTn id="89" presetID="22" presetClass="entr" presetSubtype="1" fill="hold" grpId="0" nodeType="afterEffect">
                                  <p:stCondLst>
                                    <p:cond delay="0"/>
                                  </p:stCondLst>
                                  <p:childTnLst>
                                    <p:set>
                                      <p:cBhvr>
                                        <p:cTn id="90" dur="1" fill="hold">
                                          <p:stCondLst>
                                            <p:cond delay="0"/>
                                          </p:stCondLst>
                                        </p:cTn>
                                        <p:tgtEl>
                                          <p:spTgt spid="45"/>
                                        </p:tgtEl>
                                        <p:attrNameLst>
                                          <p:attrName>style.visibility</p:attrName>
                                        </p:attrNameLst>
                                      </p:cBhvr>
                                      <p:to>
                                        <p:strVal val="visible"/>
                                      </p:to>
                                    </p:set>
                                    <p:animEffect transition="in" filter="wipe(up)">
                                      <p:cBhvr>
                                        <p:cTn id="91" dur="500"/>
                                        <p:tgtEl>
                                          <p:spTgt spid="45"/>
                                        </p:tgtEl>
                                      </p:cBhvr>
                                    </p:animEffect>
                                  </p:childTnLst>
                                </p:cTn>
                              </p:par>
                              <p:par>
                                <p:cTn id="92" presetID="22" presetClass="entr" presetSubtype="1" fill="hold" grpId="0" nodeType="withEffect">
                                  <p:stCondLst>
                                    <p:cond delay="100"/>
                                  </p:stCondLst>
                                  <p:childTnLst>
                                    <p:set>
                                      <p:cBhvr>
                                        <p:cTn id="93" dur="1" fill="hold">
                                          <p:stCondLst>
                                            <p:cond delay="0"/>
                                          </p:stCondLst>
                                        </p:cTn>
                                        <p:tgtEl>
                                          <p:spTgt spid="46"/>
                                        </p:tgtEl>
                                        <p:attrNameLst>
                                          <p:attrName>style.visibility</p:attrName>
                                        </p:attrNameLst>
                                      </p:cBhvr>
                                      <p:to>
                                        <p:strVal val="visible"/>
                                      </p:to>
                                    </p:set>
                                    <p:animEffect transition="in" filter="wipe(up)">
                                      <p:cBhvr>
                                        <p:cTn id="94" dur="500"/>
                                        <p:tgtEl>
                                          <p:spTgt spid="46"/>
                                        </p:tgtEl>
                                      </p:cBhvr>
                                    </p:animEffect>
                                  </p:childTnLst>
                                </p:cTn>
                              </p:par>
                              <p:par>
                                <p:cTn id="95" presetID="22" presetClass="entr" presetSubtype="1" fill="hold" grpId="0" nodeType="withEffect">
                                  <p:stCondLst>
                                    <p:cond delay="200"/>
                                  </p:stCondLst>
                                  <p:childTnLst>
                                    <p:set>
                                      <p:cBhvr>
                                        <p:cTn id="96" dur="1" fill="hold">
                                          <p:stCondLst>
                                            <p:cond delay="0"/>
                                          </p:stCondLst>
                                        </p:cTn>
                                        <p:tgtEl>
                                          <p:spTgt spid="47"/>
                                        </p:tgtEl>
                                        <p:attrNameLst>
                                          <p:attrName>style.visibility</p:attrName>
                                        </p:attrNameLst>
                                      </p:cBhvr>
                                      <p:to>
                                        <p:strVal val="visible"/>
                                      </p:to>
                                    </p:set>
                                    <p:animEffect transition="in" filter="wipe(up)">
                                      <p:cBhvr>
                                        <p:cTn id="9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3" grpId="0" animBg="1"/>
      <p:bldP spid="26" grpId="0" animBg="1"/>
      <p:bldP spid="31" grpId="0" animBg="1"/>
      <p:bldP spid="32" grpId="0" animBg="1"/>
      <p:bldP spid="33" grpId="0" animBg="1"/>
      <p:bldP spid="35" grpId="0"/>
      <p:bldP spid="36" grpId="0"/>
      <p:bldP spid="37" grpId="0"/>
      <p:bldP spid="38" grpId="0"/>
      <p:bldP spid="39" grpId="0"/>
      <p:bldP spid="45" grpId="0"/>
      <p:bldP spid="46" grpId="0"/>
      <p:bldP spid="47" grpId="0"/>
      <p:bldP spid="48" grpId="0"/>
      <p:bldP spid="49" grpId="0"/>
      <p:bldP spid="50" grpId="0"/>
      <p:bldP spid="51" grpId="0"/>
      <p:bldP spid="5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a:xfrm>
            <a:off x="1011203" y="208731"/>
            <a:ext cx="553964" cy="558108"/>
            <a:chOff x="304800" y="673100"/>
            <a:chExt cx="4000500" cy="4000500"/>
          </a:xfrm>
          <a:effectLst>
            <a:outerShdw blurRad="444500" dist="254000" dir="8100000" algn="tr" rotWithShape="0">
              <a:prstClr val="black">
                <a:alpha val="24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2" name="椭圆 21"/>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 name="组合 22"/>
          <p:cNvGrpSpPr/>
          <p:nvPr/>
        </p:nvGrpSpPr>
        <p:grpSpPr>
          <a:xfrm>
            <a:off x="796889" y="851674"/>
            <a:ext cx="357190" cy="359864"/>
            <a:chOff x="304800" y="673100"/>
            <a:chExt cx="4000500" cy="4000500"/>
          </a:xfrm>
          <a:effectLst>
            <a:outerShdw blurRad="444500" dist="254000" dir="8100000" algn="tr" rotWithShape="0">
              <a:prstClr val="black">
                <a:alpha val="24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5" name="椭圆 24"/>
            <p:cNvSpPr/>
            <p:nvPr/>
          </p:nvSpPr>
          <p:spPr>
            <a:xfrm>
              <a:off x="392109" y="760409"/>
              <a:ext cx="3825870" cy="382587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 name="组合 25"/>
          <p:cNvGrpSpPr/>
          <p:nvPr/>
        </p:nvGrpSpPr>
        <p:grpSpPr>
          <a:xfrm>
            <a:off x="-203243" y="-230052"/>
            <a:ext cx="1357322" cy="1367477"/>
            <a:chOff x="304800" y="673100"/>
            <a:chExt cx="4000500" cy="4000500"/>
          </a:xfrm>
          <a:effectLst>
            <a:outerShdw blurRad="444500" dist="254000" dir="8100000" algn="tr" rotWithShape="0">
              <a:prstClr val="black">
                <a:alpha val="24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392100" y="760400"/>
              <a:ext cx="3825879" cy="382587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29" name="直接连接符 28"/>
          <p:cNvCxnSpPr/>
          <p:nvPr/>
        </p:nvCxnSpPr>
        <p:spPr>
          <a:xfrm>
            <a:off x="1797021" y="827749"/>
            <a:ext cx="8286808" cy="23924"/>
          </a:xfrm>
          <a:prstGeom prst="line">
            <a:avLst/>
          </a:prstGeom>
        </p:spPr>
        <p:style>
          <a:lnRef idx="3">
            <a:schemeClr val="accent5"/>
          </a:lnRef>
          <a:fillRef idx="0">
            <a:schemeClr val="accent5"/>
          </a:fillRef>
          <a:effectRef idx="2">
            <a:schemeClr val="accent5"/>
          </a:effectRef>
          <a:fontRef idx="minor">
            <a:schemeClr val="tx1"/>
          </a:fontRef>
        </p:style>
      </p:cxnSp>
      <p:sp>
        <p:nvSpPr>
          <p:cNvPr id="15" name="标题 1"/>
          <p:cNvSpPr txBox="1"/>
          <p:nvPr/>
        </p:nvSpPr>
        <p:spPr>
          <a:xfrm>
            <a:off x="1725583" y="280169"/>
            <a:ext cx="2643206" cy="785818"/>
          </a:xfrm>
          <a:prstGeom prst="rect">
            <a:avLst/>
          </a:prstGeom>
        </p:spPr>
        <p:txBody>
          <a:bodyPr/>
          <a:lstStyle/>
          <a:p>
            <a:pPr marL="0" marR="0" lvl="0" indent="0" algn="l" defTabSz="1110615" rtl="0" eaLnBrk="1" fontAlgn="auto" latinLnBrk="0" hangingPunct="1">
              <a:lnSpc>
                <a:spcPct val="100000"/>
              </a:lnSpc>
              <a:spcBef>
                <a:spcPct val="0"/>
              </a:spcBef>
              <a:spcAft>
                <a:spcPts val="0"/>
              </a:spcAft>
              <a:buClrTx/>
              <a:buSzTx/>
              <a:buFontTx/>
              <a:buNone/>
              <a:defRPr/>
            </a:pPr>
            <a:r>
              <a:rPr kumimoji="0" lang="en-US" altLang="zh-CN" sz="2800" b="0" i="0" u="none" strike="noStrike" kern="1200" cap="none" spc="0" normalizeH="0" baseline="0" noProof="0" dirty="0" smtClean="0">
                <a:ln>
                  <a:noFill/>
                </a:ln>
                <a:solidFill>
                  <a:srgbClr val="0070C0"/>
                </a:solidFill>
                <a:effectLst/>
                <a:uLnTx/>
                <a:uFillTx/>
                <a:latin typeface="方正粗倩简体" pitchFamily="65" charset="-122"/>
                <a:ea typeface="方正粗倩简体" pitchFamily="65" charset="-122"/>
                <a:cs typeface="+mj-cs"/>
              </a:rPr>
              <a:t>2018</a:t>
            </a:r>
            <a:r>
              <a:rPr kumimoji="0" lang="zh-CN" altLang="en-US" sz="2800" b="0" i="0" u="none" strike="noStrike" kern="1200" cap="none" spc="0" normalizeH="0" baseline="0" noProof="0" dirty="0" smtClean="0">
                <a:ln>
                  <a:noFill/>
                </a:ln>
                <a:solidFill>
                  <a:srgbClr val="0070C0"/>
                </a:solidFill>
                <a:effectLst/>
                <a:uLnTx/>
                <a:uFillTx/>
                <a:latin typeface="方正粗倩简体" pitchFamily="65" charset="-122"/>
                <a:ea typeface="方正粗倩简体" pitchFamily="65" charset="-122"/>
                <a:cs typeface="+mj-cs"/>
              </a:rPr>
              <a:t>努力</a:t>
            </a:r>
            <a:r>
              <a:rPr kumimoji="0" lang="zh-CN" altLang="en-US" sz="2800" b="0" i="0" u="none" strike="noStrike" kern="1200" cap="none" spc="0" normalizeH="0" baseline="0" noProof="0" dirty="0" smtClean="0">
                <a:ln>
                  <a:noFill/>
                </a:ln>
                <a:solidFill>
                  <a:srgbClr val="0070C0"/>
                </a:solidFill>
                <a:effectLst/>
                <a:uLnTx/>
                <a:uFillTx/>
                <a:latin typeface="方正粗倩简体" pitchFamily="65" charset="-122"/>
                <a:ea typeface="方正粗倩简体" pitchFamily="65" charset="-122"/>
                <a:cs typeface="+mj-cs"/>
              </a:rPr>
              <a:t>方向</a:t>
            </a:r>
            <a:endParaRPr kumimoji="0" lang="zh-CN" altLang="en-US" sz="2800" b="0" i="0" u="none" strike="noStrike" kern="1200" cap="none" spc="0" normalizeH="0" baseline="0" noProof="0" dirty="0">
              <a:ln>
                <a:noFill/>
              </a:ln>
              <a:solidFill>
                <a:srgbClr val="0070C0"/>
              </a:solidFill>
              <a:effectLst/>
              <a:uLnTx/>
              <a:uFillTx/>
              <a:latin typeface="方正粗倩简体" pitchFamily="65" charset="-122"/>
              <a:ea typeface="方正粗倩简体" pitchFamily="65" charset="-122"/>
              <a:cs typeface="+mj-cs"/>
            </a:endParaRPr>
          </a:p>
        </p:txBody>
      </p:sp>
      <p:sp>
        <p:nvSpPr>
          <p:cNvPr id="16" name="圆角矩形 15"/>
          <p:cNvSpPr/>
          <p:nvPr/>
        </p:nvSpPr>
        <p:spPr>
          <a:xfrm>
            <a:off x="1296955" y="2566185"/>
            <a:ext cx="2987275" cy="2898717"/>
          </a:xfrm>
          <a:prstGeom prst="roundRect">
            <a:avLst>
              <a:gd name="adj" fmla="val 945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1919598" y="1638661"/>
            <a:ext cx="1766106" cy="1766106"/>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椭圆 19"/>
          <p:cNvSpPr/>
          <p:nvPr/>
        </p:nvSpPr>
        <p:spPr>
          <a:xfrm>
            <a:off x="3023684" y="2820366"/>
            <a:ext cx="455497" cy="45549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23" name="矩形 22"/>
          <p:cNvSpPr/>
          <p:nvPr/>
        </p:nvSpPr>
        <p:spPr>
          <a:xfrm>
            <a:off x="2102343" y="2397514"/>
            <a:ext cx="1351929" cy="430887"/>
          </a:xfrm>
          <a:prstGeom prst="rect">
            <a:avLst/>
          </a:prstGeom>
        </p:spPr>
        <p:txBody>
          <a:bodyPr wrap="square">
            <a:spAutoFit/>
          </a:bodyPr>
          <a:lstStyle/>
          <a:p>
            <a:r>
              <a:rPr lang="zh-CN" altLang="en-US" dirty="0" smtClean="0">
                <a:solidFill>
                  <a:srgbClr val="0070C0"/>
                </a:solidFill>
                <a:latin typeface="方正粗倩简体" pitchFamily="65" charset="-122"/>
                <a:ea typeface="方正粗倩简体" pitchFamily="65" charset="-122"/>
              </a:rPr>
              <a:t>市场方面</a:t>
            </a:r>
            <a:endParaRPr lang="zh-CN" altLang="en-US" dirty="0">
              <a:solidFill>
                <a:srgbClr val="0070C0"/>
              </a:solidFill>
              <a:latin typeface="方正粗倩简体" pitchFamily="65" charset="-122"/>
              <a:ea typeface="方正粗倩简体" pitchFamily="65" charset="-122"/>
            </a:endParaRPr>
          </a:p>
        </p:txBody>
      </p:sp>
      <p:sp>
        <p:nvSpPr>
          <p:cNvPr id="26" name="圆角矩形 25"/>
          <p:cNvSpPr/>
          <p:nvPr/>
        </p:nvSpPr>
        <p:spPr>
          <a:xfrm>
            <a:off x="4514841" y="2566184"/>
            <a:ext cx="2987275" cy="2898717"/>
          </a:xfrm>
          <a:prstGeom prst="roundRect">
            <a:avLst>
              <a:gd name="adj" fmla="val 7846"/>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7739496" y="2566183"/>
            <a:ext cx="2987275" cy="2898717"/>
          </a:xfrm>
          <a:prstGeom prst="roundRect">
            <a:avLst>
              <a:gd name="adj" fmla="val 7445"/>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5015257" y="1682572"/>
            <a:ext cx="1766106" cy="1766106"/>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5" name="椭圆 3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a:off x="8239912" y="1638661"/>
            <a:ext cx="1766106" cy="1766106"/>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椭圆 3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椭圆 38"/>
          <p:cNvSpPr/>
          <p:nvPr/>
        </p:nvSpPr>
        <p:spPr>
          <a:xfrm>
            <a:off x="6172501" y="2820366"/>
            <a:ext cx="455497" cy="45549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40" name="椭圆 39"/>
          <p:cNvSpPr/>
          <p:nvPr/>
        </p:nvSpPr>
        <p:spPr>
          <a:xfrm>
            <a:off x="9399321" y="2820366"/>
            <a:ext cx="455497" cy="45549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sp>
        <p:nvSpPr>
          <p:cNvPr id="41" name="矩形 40"/>
          <p:cNvSpPr/>
          <p:nvPr/>
        </p:nvSpPr>
        <p:spPr>
          <a:xfrm>
            <a:off x="5184979" y="2421971"/>
            <a:ext cx="1351929" cy="430887"/>
          </a:xfrm>
          <a:prstGeom prst="rect">
            <a:avLst/>
          </a:prstGeom>
        </p:spPr>
        <p:txBody>
          <a:bodyPr wrap="square">
            <a:spAutoFit/>
          </a:bodyPr>
          <a:lstStyle/>
          <a:p>
            <a:r>
              <a:rPr lang="zh-CN" altLang="en-US" dirty="0" smtClean="0">
                <a:solidFill>
                  <a:srgbClr val="0070C0"/>
                </a:solidFill>
                <a:latin typeface="方正粗倩简体" pitchFamily="65" charset="-122"/>
                <a:ea typeface="方正粗倩简体" pitchFamily="65" charset="-122"/>
              </a:rPr>
              <a:t>产品方面</a:t>
            </a:r>
            <a:endParaRPr lang="zh-CN" altLang="en-US" dirty="0">
              <a:solidFill>
                <a:srgbClr val="0070C0"/>
              </a:solidFill>
              <a:latin typeface="方正粗倩简体" pitchFamily="65" charset="-122"/>
              <a:ea typeface="方正粗倩简体" pitchFamily="65" charset="-122"/>
            </a:endParaRPr>
          </a:p>
        </p:txBody>
      </p:sp>
      <p:sp>
        <p:nvSpPr>
          <p:cNvPr id="42" name="矩形 41"/>
          <p:cNvSpPr/>
          <p:nvPr/>
        </p:nvSpPr>
        <p:spPr>
          <a:xfrm>
            <a:off x="8409634" y="2421971"/>
            <a:ext cx="1351929" cy="430887"/>
          </a:xfrm>
          <a:prstGeom prst="rect">
            <a:avLst/>
          </a:prstGeom>
        </p:spPr>
        <p:txBody>
          <a:bodyPr wrap="square">
            <a:spAutoFit/>
          </a:bodyPr>
          <a:lstStyle/>
          <a:p>
            <a:r>
              <a:rPr lang="zh-CN" altLang="en-US" dirty="0" smtClean="0">
                <a:solidFill>
                  <a:srgbClr val="0070C0"/>
                </a:solidFill>
                <a:latin typeface="方正粗倩简体" pitchFamily="65" charset="-122"/>
                <a:ea typeface="方正粗倩简体" pitchFamily="65" charset="-122"/>
              </a:rPr>
              <a:t>服务方面</a:t>
            </a:r>
            <a:endParaRPr lang="zh-CN" altLang="en-US" dirty="0">
              <a:solidFill>
                <a:srgbClr val="0070C0"/>
              </a:solidFill>
              <a:latin typeface="方正粗倩简体" pitchFamily="65" charset="-122"/>
              <a:ea typeface="方正粗倩简体" pitchFamily="65" charset="-122"/>
            </a:endParaRPr>
          </a:p>
        </p:txBody>
      </p:sp>
      <p:sp>
        <p:nvSpPr>
          <p:cNvPr id="43" name="TextBox 42"/>
          <p:cNvSpPr txBox="1"/>
          <p:nvPr/>
        </p:nvSpPr>
        <p:spPr>
          <a:xfrm>
            <a:off x="1567913" y="3697559"/>
            <a:ext cx="2729438" cy="1440394"/>
          </a:xfrm>
          <a:prstGeom prst="rect">
            <a:avLst/>
          </a:prstGeom>
          <a:noFill/>
        </p:spPr>
        <p:txBody>
          <a:bodyPr wrap="square" lIns="0" tIns="0" rIns="0" bIns="0" rtlCol="0">
            <a:spAutoFit/>
          </a:bodyPr>
          <a:lstStyle/>
          <a:p>
            <a:pPr>
              <a:lnSpc>
                <a:spcPct val="130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       点击</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输入简要文字内容，文字内容需概括精炼，不用多余的文字修饰。点击输入简要文字内容，文字内容需概括精炼，不用多余的文字修饰</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       点击</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输入简要文字内容，文字内容需概括精炼，不用多余的文字</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修饰。</a:t>
            </a:r>
            <a:endPar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4725979" y="3768997"/>
            <a:ext cx="2673753" cy="1440394"/>
          </a:xfrm>
          <a:prstGeom prst="rect">
            <a:avLst/>
          </a:prstGeom>
          <a:noFill/>
        </p:spPr>
        <p:txBody>
          <a:bodyPr wrap="square" lIns="0" tIns="0" rIns="0" bIns="0" rtlCol="0">
            <a:spAutoFit/>
          </a:bodyPr>
          <a:lstStyle/>
          <a:p>
            <a:pPr>
              <a:lnSpc>
                <a:spcPct val="130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       点击</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输入简要文字内容，文字内容需概括精炼，不用多余的文字修饰。点击输入简要文字内容，文字内容需概括精炼，不用多余的文字修饰</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       点击</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输入简要文字内容，文字内容需概括精炼，不用多余的文字</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修饰。</a:t>
            </a:r>
            <a:endPar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7940689" y="3768997"/>
            <a:ext cx="2714644" cy="1440394"/>
          </a:xfrm>
          <a:prstGeom prst="rect">
            <a:avLst/>
          </a:prstGeom>
          <a:noFill/>
        </p:spPr>
        <p:txBody>
          <a:bodyPr wrap="square" lIns="0" tIns="0" rIns="0" bIns="0" rtlCol="0">
            <a:spAutoFit/>
          </a:bodyPr>
          <a:lstStyle/>
          <a:p>
            <a:pPr>
              <a:lnSpc>
                <a:spcPct val="130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       点击</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输入简要文字内容，文字内容需概括精炼，不用多余的文字修饰。点击输入简要文字内容，文字内容需概括精炼，不用多余的文字修饰</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       点击</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输入简要文字内容，文字内容需概括精炼，不用多余的文字</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修饰。</a:t>
            </a:r>
            <a:endPar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
                                        <p:tgtEl>
                                          <p:spTgt spid="29"/>
                                        </p:tgtEl>
                                      </p:cBhvr>
                                    </p:animEffect>
                                  </p:childTnLst>
                                </p:cTn>
                              </p:par>
                              <p:par>
                                <p:cTn id="8" presetID="2" presetClass="entr" presetSubtype="8" accel="5200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 calcmode="lin" valueType="num">
                                      <p:cBhvr additive="base">
                                        <p:cTn id="10" dur="1400" fill="hold"/>
                                        <p:tgtEl>
                                          <p:spTgt spid="17"/>
                                        </p:tgtEl>
                                        <p:attrNameLst>
                                          <p:attrName>ppt_x</p:attrName>
                                        </p:attrNameLst>
                                      </p:cBhvr>
                                      <p:tavLst>
                                        <p:tav tm="0">
                                          <p:val>
                                            <p:strVal val="0-#ppt_w/2"/>
                                          </p:val>
                                        </p:tav>
                                        <p:tav tm="100000">
                                          <p:val>
                                            <p:strVal val="#ppt_x"/>
                                          </p:val>
                                        </p:tav>
                                      </p:tavLst>
                                    </p:anim>
                                    <p:anim calcmode="lin" valueType="num">
                                      <p:cBhvr additive="base">
                                        <p:cTn id="11" dur="1400" fill="hold"/>
                                        <p:tgtEl>
                                          <p:spTgt spid="17"/>
                                        </p:tgtEl>
                                        <p:attrNameLst>
                                          <p:attrName>ppt_y</p:attrName>
                                        </p:attrNameLst>
                                      </p:cBhvr>
                                      <p:tavLst>
                                        <p:tav tm="0">
                                          <p:val>
                                            <p:strVal val="#ppt_y"/>
                                          </p:val>
                                        </p:tav>
                                        <p:tav tm="100000">
                                          <p:val>
                                            <p:strVal val="#ppt_y"/>
                                          </p:val>
                                        </p:tav>
                                      </p:tavLst>
                                    </p:anim>
                                  </p:childTnLst>
                                </p:cTn>
                              </p:par>
                              <p:par>
                                <p:cTn id="12" presetID="2" presetClass="entr" presetSubtype="1" accel="52000" fill="hold" nodeType="withEffect">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cBhvr additive="base">
                                        <p:cTn id="14" dur="1400" fill="hold"/>
                                        <p:tgtEl>
                                          <p:spTgt spid="32"/>
                                        </p:tgtEl>
                                        <p:attrNameLst>
                                          <p:attrName>ppt_x</p:attrName>
                                        </p:attrNameLst>
                                      </p:cBhvr>
                                      <p:tavLst>
                                        <p:tav tm="0">
                                          <p:val>
                                            <p:strVal val="#ppt_x"/>
                                          </p:val>
                                        </p:tav>
                                        <p:tav tm="100000">
                                          <p:val>
                                            <p:strVal val="#ppt_x"/>
                                          </p:val>
                                        </p:tav>
                                      </p:tavLst>
                                    </p:anim>
                                    <p:anim calcmode="lin" valueType="num">
                                      <p:cBhvr additive="base">
                                        <p:cTn id="15" dur="1400" fill="hold"/>
                                        <p:tgtEl>
                                          <p:spTgt spid="32"/>
                                        </p:tgtEl>
                                        <p:attrNameLst>
                                          <p:attrName>ppt_y</p:attrName>
                                        </p:attrNameLst>
                                      </p:cBhvr>
                                      <p:tavLst>
                                        <p:tav tm="0">
                                          <p:val>
                                            <p:strVal val="0-#ppt_h/2"/>
                                          </p:val>
                                        </p:tav>
                                        <p:tav tm="100000">
                                          <p:val>
                                            <p:strVal val="#ppt_y"/>
                                          </p:val>
                                        </p:tav>
                                      </p:tavLst>
                                    </p:anim>
                                  </p:childTnLst>
                                </p:cTn>
                              </p:par>
                              <p:par>
                                <p:cTn id="16" presetID="2" presetClass="entr" presetSubtype="2" accel="52000" fill="hold" nodeType="with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additive="base">
                                        <p:cTn id="18" dur="1400" fill="hold"/>
                                        <p:tgtEl>
                                          <p:spTgt spid="36"/>
                                        </p:tgtEl>
                                        <p:attrNameLst>
                                          <p:attrName>ppt_x</p:attrName>
                                        </p:attrNameLst>
                                      </p:cBhvr>
                                      <p:tavLst>
                                        <p:tav tm="0">
                                          <p:val>
                                            <p:strVal val="1+#ppt_w/2"/>
                                          </p:val>
                                        </p:tav>
                                        <p:tav tm="100000">
                                          <p:val>
                                            <p:strVal val="#ppt_x"/>
                                          </p:val>
                                        </p:tav>
                                      </p:tavLst>
                                    </p:anim>
                                    <p:anim calcmode="lin" valueType="num">
                                      <p:cBhvr additive="base">
                                        <p:cTn id="19" dur="1400" fill="hold"/>
                                        <p:tgtEl>
                                          <p:spTgt spid="36"/>
                                        </p:tgtEl>
                                        <p:attrNameLst>
                                          <p:attrName>ppt_y</p:attrName>
                                        </p:attrNameLst>
                                      </p:cBhvr>
                                      <p:tavLst>
                                        <p:tav tm="0">
                                          <p:val>
                                            <p:strVal val="#ppt_y"/>
                                          </p:val>
                                        </p:tav>
                                        <p:tav tm="100000">
                                          <p:val>
                                            <p:strVal val="#ppt_y"/>
                                          </p:val>
                                        </p:tav>
                                      </p:tavLst>
                                    </p:anim>
                                  </p:childTnLst>
                                </p:cTn>
                              </p:par>
                            </p:childTnLst>
                          </p:cTn>
                        </p:par>
                        <p:par>
                          <p:cTn id="20" fill="hold">
                            <p:stCondLst>
                              <p:cond delay="500"/>
                            </p:stCondLst>
                            <p:childTnLst>
                              <p:par>
                                <p:cTn id="21" presetID="53" presetClass="entr" presetSubtype="16"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39"/>
                                        </p:tgtEl>
                                        <p:attrNameLst>
                                          <p:attrName>style.visibility</p:attrName>
                                        </p:attrNameLst>
                                      </p:cBhvr>
                                      <p:to>
                                        <p:strVal val="visible"/>
                                      </p:to>
                                    </p:set>
                                    <p:anim calcmode="lin" valueType="num">
                                      <p:cBhvr>
                                        <p:cTn id="28" dur="500" fill="hold"/>
                                        <p:tgtEl>
                                          <p:spTgt spid="39"/>
                                        </p:tgtEl>
                                        <p:attrNameLst>
                                          <p:attrName>ppt_w</p:attrName>
                                        </p:attrNameLst>
                                      </p:cBhvr>
                                      <p:tavLst>
                                        <p:tav tm="0">
                                          <p:val>
                                            <p:fltVal val="0"/>
                                          </p:val>
                                        </p:tav>
                                        <p:tav tm="100000">
                                          <p:val>
                                            <p:strVal val="#ppt_w"/>
                                          </p:val>
                                        </p:tav>
                                      </p:tavLst>
                                    </p:anim>
                                    <p:anim calcmode="lin" valueType="num">
                                      <p:cBhvr>
                                        <p:cTn id="29" dur="500" fill="hold"/>
                                        <p:tgtEl>
                                          <p:spTgt spid="39"/>
                                        </p:tgtEl>
                                        <p:attrNameLst>
                                          <p:attrName>ppt_h</p:attrName>
                                        </p:attrNameLst>
                                      </p:cBhvr>
                                      <p:tavLst>
                                        <p:tav tm="0">
                                          <p:val>
                                            <p:fltVal val="0"/>
                                          </p:val>
                                        </p:tav>
                                        <p:tav tm="100000">
                                          <p:val>
                                            <p:strVal val="#ppt_h"/>
                                          </p:val>
                                        </p:tav>
                                      </p:tavLst>
                                    </p:anim>
                                    <p:animEffect transition="in" filter="fade">
                                      <p:cBhvr>
                                        <p:cTn id="30" dur="500"/>
                                        <p:tgtEl>
                                          <p:spTgt spid="39"/>
                                        </p:tgtEl>
                                      </p:cBhvr>
                                    </p:animEffect>
                                  </p:childTnLst>
                                </p:cTn>
                              </p:par>
                              <p:par>
                                <p:cTn id="31" presetID="53" presetClass="entr" presetSubtype="16" fill="hold" grpId="0" nodeType="withEffect">
                                  <p:stCondLst>
                                    <p:cond delay="200"/>
                                  </p:stCondLst>
                                  <p:childTnLst>
                                    <p:set>
                                      <p:cBhvr>
                                        <p:cTn id="32" dur="1" fill="hold">
                                          <p:stCondLst>
                                            <p:cond delay="0"/>
                                          </p:stCondLst>
                                        </p:cTn>
                                        <p:tgtEl>
                                          <p:spTgt spid="40"/>
                                        </p:tgtEl>
                                        <p:attrNameLst>
                                          <p:attrName>style.visibility</p:attrName>
                                        </p:attrNameLst>
                                      </p:cBhvr>
                                      <p:to>
                                        <p:strVal val="visible"/>
                                      </p:to>
                                    </p:set>
                                    <p:anim calcmode="lin" valueType="num">
                                      <p:cBhvr>
                                        <p:cTn id="33" dur="500" fill="hold"/>
                                        <p:tgtEl>
                                          <p:spTgt spid="40"/>
                                        </p:tgtEl>
                                        <p:attrNameLst>
                                          <p:attrName>ppt_w</p:attrName>
                                        </p:attrNameLst>
                                      </p:cBhvr>
                                      <p:tavLst>
                                        <p:tav tm="0">
                                          <p:val>
                                            <p:fltVal val="0"/>
                                          </p:val>
                                        </p:tav>
                                        <p:tav tm="100000">
                                          <p:val>
                                            <p:strVal val="#ppt_w"/>
                                          </p:val>
                                        </p:tav>
                                      </p:tavLst>
                                    </p:anim>
                                    <p:anim calcmode="lin" valueType="num">
                                      <p:cBhvr>
                                        <p:cTn id="34" dur="500" fill="hold"/>
                                        <p:tgtEl>
                                          <p:spTgt spid="40"/>
                                        </p:tgtEl>
                                        <p:attrNameLst>
                                          <p:attrName>ppt_h</p:attrName>
                                        </p:attrNameLst>
                                      </p:cBhvr>
                                      <p:tavLst>
                                        <p:tav tm="0">
                                          <p:val>
                                            <p:fltVal val="0"/>
                                          </p:val>
                                        </p:tav>
                                        <p:tav tm="100000">
                                          <p:val>
                                            <p:strVal val="#ppt_h"/>
                                          </p:val>
                                        </p:tav>
                                      </p:tavLst>
                                    </p:anim>
                                    <p:animEffect transition="in" filter="fade">
                                      <p:cBhvr>
                                        <p:cTn id="35" dur="500"/>
                                        <p:tgtEl>
                                          <p:spTgt spid="40"/>
                                        </p:tgtEl>
                                      </p:cBhvr>
                                    </p:animEffect>
                                  </p:childTnLst>
                                </p:cTn>
                              </p:par>
                            </p:childTnLst>
                          </p:cTn>
                        </p:par>
                        <p:par>
                          <p:cTn id="36" fill="hold">
                            <p:stCondLst>
                              <p:cond delay="1000"/>
                            </p:stCondLst>
                            <p:childTnLst>
                              <p:par>
                                <p:cTn id="37" presetID="16" presetClass="entr" presetSubtype="37" fill="hold" grpId="0" nodeType="after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barn(outVertical)">
                                      <p:cBhvr>
                                        <p:cTn id="39" dur="500"/>
                                        <p:tgtEl>
                                          <p:spTgt spid="41"/>
                                        </p:tgtEl>
                                      </p:cBhvr>
                                    </p:animEffect>
                                  </p:childTnLst>
                                </p:cTn>
                              </p:par>
                              <p:par>
                                <p:cTn id="40" presetID="16" presetClass="entr" presetSubtype="37"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barn(outVertical)">
                                      <p:cBhvr>
                                        <p:cTn id="42" dur="500"/>
                                        <p:tgtEl>
                                          <p:spTgt spid="23"/>
                                        </p:tgtEl>
                                      </p:cBhvr>
                                    </p:animEffect>
                                  </p:childTnLst>
                                </p:cTn>
                              </p:par>
                              <p:par>
                                <p:cTn id="43" presetID="16" presetClass="entr" presetSubtype="37" fill="hold" grpId="0" nodeType="with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barn(outVertical)">
                                      <p:cBhvr>
                                        <p:cTn id="45" dur="500"/>
                                        <p:tgtEl>
                                          <p:spTgt spid="42"/>
                                        </p:tgtEl>
                                      </p:cBhvr>
                                    </p:animEffect>
                                  </p:childTnLst>
                                </p:cTn>
                              </p:par>
                            </p:childTnLst>
                          </p:cTn>
                        </p:par>
                        <p:par>
                          <p:cTn id="46" fill="hold">
                            <p:stCondLst>
                              <p:cond delay="1500"/>
                            </p:stCondLst>
                            <p:childTnLst>
                              <p:par>
                                <p:cTn id="47" presetID="21" presetClass="entr" presetSubtype="1"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heel(1)">
                                      <p:cBhvr>
                                        <p:cTn id="49" dur="800"/>
                                        <p:tgtEl>
                                          <p:spTgt spid="16"/>
                                        </p:tgtEl>
                                      </p:cBhvr>
                                    </p:animEffect>
                                  </p:childTnLst>
                                </p:cTn>
                              </p:par>
                              <p:par>
                                <p:cTn id="50" presetID="21" presetClass="entr" presetSubtype="1" fill="hold" grpId="0" nodeType="withEffect">
                                  <p:stCondLst>
                                    <p:cond delay="200"/>
                                  </p:stCondLst>
                                  <p:childTnLst>
                                    <p:set>
                                      <p:cBhvr>
                                        <p:cTn id="51" dur="1" fill="hold">
                                          <p:stCondLst>
                                            <p:cond delay="0"/>
                                          </p:stCondLst>
                                        </p:cTn>
                                        <p:tgtEl>
                                          <p:spTgt spid="26"/>
                                        </p:tgtEl>
                                        <p:attrNameLst>
                                          <p:attrName>style.visibility</p:attrName>
                                        </p:attrNameLst>
                                      </p:cBhvr>
                                      <p:to>
                                        <p:strVal val="visible"/>
                                      </p:to>
                                    </p:set>
                                    <p:animEffect transition="in" filter="wheel(1)">
                                      <p:cBhvr>
                                        <p:cTn id="52" dur="800"/>
                                        <p:tgtEl>
                                          <p:spTgt spid="26"/>
                                        </p:tgtEl>
                                      </p:cBhvr>
                                    </p:animEffect>
                                  </p:childTnLst>
                                </p:cTn>
                              </p:par>
                              <p:par>
                                <p:cTn id="53" presetID="21" presetClass="entr" presetSubtype="1" fill="hold" grpId="0" nodeType="withEffect">
                                  <p:stCondLst>
                                    <p:cond delay="400"/>
                                  </p:stCondLst>
                                  <p:childTnLst>
                                    <p:set>
                                      <p:cBhvr>
                                        <p:cTn id="54" dur="1" fill="hold">
                                          <p:stCondLst>
                                            <p:cond delay="0"/>
                                          </p:stCondLst>
                                        </p:cTn>
                                        <p:tgtEl>
                                          <p:spTgt spid="31"/>
                                        </p:tgtEl>
                                        <p:attrNameLst>
                                          <p:attrName>style.visibility</p:attrName>
                                        </p:attrNameLst>
                                      </p:cBhvr>
                                      <p:to>
                                        <p:strVal val="visible"/>
                                      </p:to>
                                    </p:set>
                                    <p:animEffect transition="in" filter="wheel(1)">
                                      <p:cBhvr>
                                        <p:cTn id="55" dur="800"/>
                                        <p:tgtEl>
                                          <p:spTgt spid="31"/>
                                        </p:tgtEl>
                                      </p:cBhvr>
                                    </p:animEffect>
                                  </p:childTnLst>
                                </p:cTn>
                              </p:par>
                            </p:childTnLst>
                          </p:cTn>
                        </p:par>
                        <p:par>
                          <p:cTn id="56" fill="hold">
                            <p:stCondLst>
                              <p:cond delay="2500"/>
                            </p:stCondLst>
                            <p:childTnLst>
                              <p:par>
                                <p:cTn id="57" presetID="22" presetClass="entr" presetSubtype="8" fill="hold" grpId="0" nodeType="afterEffect">
                                  <p:stCondLst>
                                    <p:cond delay="0"/>
                                  </p:stCondLst>
                                  <p:iterate type="lt">
                                    <p:tmPct val="30000"/>
                                  </p:iterate>
                                  <p:childTnLst>
                                    <p:set>
                                      <p:cBhvr>
                                        <p:cTn id="58" dur="1" fill="hold">
                                          <p:stCondLst>
                                            <p:cond delay="0"/>
                                          </p:stCondLst>
                                        </p:cTn>
                                        <p:tgtEl>
                                          <p:spTgt spid="43"/>
                                        </p:tgtEl>
                                        <p:attrNameLst>
                                          <p:attrName>style.visibility</p:attrName>
                                        </p:attrNameLst>
                                      </p:cBhvr>
                                      <p:to>
                                        <p:strVal val="visible"/>
                                      </p:to>
                                    </p:set>
                                    <p:animEffect transition="in" filter="wipe(left)">
                                      <p:cBhvr>
                                        <p:cTn id="59" dur="50"/>
                                        <p:tgtEl>
                                          <p:spTgt spid="43"/>
                                        </p:tgtEl>
                                      </p:cBhvr>
                                    </p:animEffect>
                                  </p:childTnLst>
                                </p:cTn>
                              </p:par>
                              <p:par>
                                <p:cTn id="60" presetID="36" presetClass="emph" presetSubtype="0" fill="hold" grpId="1" nodeType="withEffect">
                                  <p:stCondLst>
                                    <p:cond delay="0"/>
                                  </p:stCondLst>
                                  <p:iterate type="lt">
                                    <p:tmPct val="30000"/>
                                  </p:iterate>
                                  <p:childTnLst>
                                    <p:animScale>
                                      <p:cBhvr>
                                        <p:cTn id="61" dur="25" autoRev="1" fill="hold">
                                          <p:stCondLst>
                                            <p:cond delay="0"/>
                                          </p:stCondLst>
                                        </p:cTn>
                                        <p:tgtEl>
                                          <p:spTgt spid="43"/>
                                        </p:tgtEl>
                                      </p:cBhvr>
                                      <p:to x="80000" y="100000"/>
                                    </p:animScale>
                                    <p:anim by="(#ppt_w*0.10)" calcmode="lin" valueType="num">
                                      <p:cBhvr>
                                        <p:cTn id="62" dur="25" autoRev="1" fill="hold">
                                          <p:stCondLst>
                                            <p:cond delay="0"/>
                                          </p:stCondLst>
                                        </p:cTn>
                                        <p:tgtEl>
                                          <p:spTgt spid="43"/>
                                        </p:tgtEl>
                                        <p:attrNameLst>
                                          <p:attrName>ppt_x</p:attrName>
                                        </p:attrNameLst>
                                      </p:cBhvr>
                                    </p:anim>
                                    <p:anim by="(-#ppt_w*0.10)" calcmode="lin" valueType="num">
                                      <p:cBhvr>
                                        <p:cTn id="63" dur="25" autoRev="1" fill="hold">
                                          <p:stCondLst>
                                            <p:cond delay="0"/>
                                          </p:stCondLst>
                                        </p:cTn>
                                        <p:tgtEl>
                                          <p:spTgt spid="43"/>
                                        </p:tgtEl>
                                        <p:attrNameLst>
                                          <p:attrName>ppt_y</p:attrName>
                                        </p:attrNameLst>
                                      </p:cBhvr>
                                    </p:anim>
                                    <p:animRot by="-480000">
                                      <p:cBhvr>
                                        <p:cTn id="64" dur="25" autoRev="1" fill="hold">
                                          <p:stCondLst>
                                            <p:cond delay="0"/>
                                          </p:stCondLst>
                                        </p:cTn>
                                        <p:tgtEl>
                                          <p:spTgt spid="43"/>
                                        </p:tgtEl>
                                        <p:attrNameLst>
                                          <p:attrName>r</p:attrName>
                                        </p:attrNameLst>
                                      </p:cBhvr>
                                    </p:animRot>
                                  </p:childTnLst>
                                </p:cTn>
                              </p:par>
                              <p:par>
                                <p:cTn id="65" presetID="22" presetClass="entr" presetSubtype="8" fill="hold" grpId="0" nodeType="withEffect">
                                  <p:stCondLst>
                                    <p:cond delay="500"/>
                                  </p:stCondLst>
                                  <p:iterate type="lt">
                                    <p:tmPct val="30000"/>
                                  </p:iterate>
                                  <p:childTnLst>
                                    <p:set>
                                      <p:cBhvr>
                                        <p:cTn id="66" dur="1" fill="hold">
                                          <p:stCondLst>
                                            <p:cond delay="0"/>
                                          </p:stCondLst>
                                        </p:cTn>
                                        <p:tgtEl>
                                          <p:spTgt spid="44"/>
                                        </p:tgtEl>
                                        <p:attrNameLst>
                                          <p:attrName>style.visibility</p:attrName>
                                        </p:attrNameLst>
                                      </p:cBhvr>
                                      <p:to>
                                        <p:strVal val="visible"/>
                                      </p:to>
                                    </p:set>
                                    <p:animEffect transition="in" filter="wipe(left)">
                                      <p:cBhvr>
                                        <p:cTn id="67" dur="50"/>
                                        <p:tgtEl>
                                          <p:spTgt spid="44"/>
                                        </p:tgtEl>
                                      </p:cBhvr>
                                    </p:animEffect>
                                  </p:childTnLst>
                                </p:cTn>
                              </p:par>
                              <p:par>
                                <p:cTn id="68" presetID="36" presetClass="emph" presetSubtype="0" fill="hold" grpId="1" nodeType="withEffect">
                                  <p:stCondLst>
                                    <p:cond delay="500"/>
                                  </p:stCondLst>
                                  <p:iterate type="lt">
                                    <p:tmPct val="30000"/>
                                  </p:iterate>
                                  <p:childTnLst>
                                    <p:animScale>
                                      <p:cBhvr>
                                        <p:cTn id="69" dur="25" autoRev="1" fill="hold">
                                          <p:stCondLst>
                                            <p:cond delay="0"/>
                                          </p:stCondLst>
                                        </p:cTn>
                                        <p:tgtEl>
                                          <p:spTgt spid="44"/>
                                        </p:tgtEl>
                                      </p:cBhvr>
                                      <p:to x="80000" y="100000"/>
                                    </p:animScale>
                                    <p:anim by="(#ppt_w*0.10)" calcmode="lin" valueType="num">
                                      <p:cBhvr>
                                        <p:cTn id="70" dur="25" autoRev="1" fill="hold">
                                          <p:stCondLst>
                                            <p:cond delay="0"/>
                                          </p:stCondLst>
                                        </p:cTn>
                                        <p:tgtEl>
                                          <p:spTgt spid="44"/>
                                        </p:tgtEl>
                                        <p:attrNameLst>
                                          <p:attrName>ppt_x</p:attrName>
                                        </p:attrNameLst>
                                      </p:cBhvr>
                                    </p:anim>
                                    <p:anim by="(-#ppt_w*0.10)" calcmode="lin" valueType="num">
                                      <p:cBhvr>
                                        <p:cTn id="71" dur="25" autoRev="1" fill="hold">
                                          <p:stCondLst>
                                            <p:cond delay="0"/>
                                          </p:stCondLst>
                                        </p:cTn>
                                        <p:tgtEl>
                                          <p:spTgt spid="44"/>
                                        </p:tgtEl>
                                        <p:attrNameLst>
                                          <p:attrName>ppt_y</p:attrName>
                                        </p:attrNameLst>
                                      </p:cBhvr>
                                    </p:anim>
                                    <p:animRot by="-480000">
                                      <p:cBhvr>
                                        <p:cTn id="72" dur="25" autoRev="1" fill="hold">
                                          <p:stCondLst>
                                            <p:cond delay="0"/>
                                          </p:stCondLst>
                                        </p:cTn>
                                        <p:tgtEl>
                                          <p:spTgt spid="44"/>
                                        </p:tgtEl>
                                        <p:attrNameLst>
                                          <p:attrName>r</p:attrName>
                                        </p:attrNameLst>
                                      </p:cBhvr>
                                    </p:animRot>
                                  </p:childTnLst>
                                </p:cTn>
                              </p:par>
                              <p:par>
                                <p:cTn id="73" presetID="22" presetClass="entr" presetSubtype="8" fill="hold" grpId="0" nodeType="withEffect">
                                  <p:stCondLst>
                                    <p:cond delay="1000"/>
                                  </p:stCondLst>
                                  <p:iterate type="lt">
                                    <p:tmPct val="30000"/>
                                  </p:iterate>
                                  <p:childTnLst>
                                    <p:set>
                                      <p:cBhvr>
                                        <p:cTn id="74" dur="1" fill="hold">
                                          <p:stCondLst>
                                            <p:cond delay="0"/>
                                          </p:stCondLst>
                                        </p:cTn>
                                        <p:tgtEl>
                                          <p:spTgt spid="45"/>
                                        </p:tgtEl>
                                        <p:attrNameLst>
                                          <p:attrName>style.visibility</p:attrName>
                                        </p:attrNameLst>
                                      </p:cBhvr>
                                      <p:to>
                                        <p:strVal val="visible"/>
                                      </p:to>
                                    </p:set>
                                    <p:animEffect transition="in" filter="wipe(left)">
                                      <p:cBhvr>
                                        <p:cTn id="75" dur="50"/>
                                        <p:tgtEl>
                                          <p:spTgt spid="45"/>
                                        </p:tgtEl>
                                      </p:cBhvr>
                                    </p:animEffect>
                                  </p:childTnLst>
                                </p:cTn>
                              </p:par>
                              <p:par>
                                <p:cTn id="76" presetID="36" presetClass="emph" presetSubtype="0" fill="hold" grpId="1" nodeType="withEffect">
                                  <p:stCondLst>
                                    <p:cond delay="1000"/>
                                  </p:stCondLst>
                                  <p:iterate type="lt">
                                    <p:tmPct val="30000"/>
                                  </p:iterate>
                                  <p:childTnLst>
                                    <p:animScale>
                                      <p:cBhvr>
                                        <p:cTn id="77" dur="25" autoRev="1" fill="hold">
                                          <p:stCondLst>
                                            <p:cond delay="0"/>
                                          </p:stCondLst>
                                        </p:cTn>
                                        <p:tgtEl>
                                          <p:spTgt spid="45"/>
                                        </p:tgtEl>
                                      </p:cBhvr>
                                      <p:to x="80000" y="100000"/>
                                    </p:animScale>
                                    <p:anim by="(#ppt_w*0.10)" calcmode="lin" valueType="num">
                                      <p:cBhvr>
                                        <p:cTn id="78" dur="25" autoRev="1" fill="hold">
                                          <p:stCondLst>
                                            <p:cond delay="0"/>
                                          </p:stCondLst>
                                        </p:cTn>
                                        <p:tgtEl>
                                          <p:spTgt spid="45"/>
                                        </p:tgtEl>
                                        <p:attrNameLst>
                                          <p:attrName>ppt_x</p:attrName>
                                        </p:attrNameLst>
                                      </p:cBhvr>
                                    </p:anim>
                                    <p:anim by="(-#ppt_w*0.10)" calcmode="lin" valueType="num">
                                      <p:cBhvr>
                                        <p:cTn id="79" dur="25" autoRev="1" fill="hold">
                                          <p:stCondLst>
                                            <p:cond delay="0"/>
                                          </p:stCondLst>
                                        </p:cTn>
                                        <p:tgtEl>
                                          <p:spTgt spid="45"/>
                                        </p:tgtEl>
                                        <p:attrNameLst>
                                          <p:attrName>ppt_y</p:attrName>
                                        </p:attrNameLst>
                                      </p:cBhvr>
                                    </p:anim>
                                    <p:animRot by="-480000">
                                      <p:cBhvr>
                                        <p:cTn id="80" dur="25" autoRev="1" fill="hold">
                                          <p:stCondLst>
                                            <p:cond delay="0"/>
                                          </p:stCondLst>
                                        </p:cTn>
                                        <p:tgtEl>
                                          <p:spTgt spid="4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animBg="1"/>
      <p:bldP spid="23" grpId="0"/>
      <p:bldP spid="26" grpId="0" animBg="1"/>
      <p:bldP spid="31" grpId="0" animBg="1"/>
      <p:bldP spid="39" grpId="0" animBg="1"/>
      <p:bldP spid="40" grpId="0" animBg="1"/>
      <p:bldP spid="41" grpId="0"/>
      <p:bldP spid="42" grpId="0"/>
      <p:bldP spid="43" grpId="0"/>
      <p:bldP spid="43" grpId="1"/>
      <p:bldP spid="44" grpId="0"/>
      <p:bldP spid="44" grpId="1"/>
      <p:bldP spid="45" grpId="0"/>
      <p:bldP spid="45"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a:xfrm>
            <a:off x="1011203" y="208731"/>
            <a:ext cx="553964" cy="558108"/>
            <a:chOff x="304800" y="673100"/>
            <a:chExt cx="4000500" cy="4000500"/>
          </a:xfrm>
          <a:effectLst>
            <a:outerShdw blurRad="444500" dist="254000" dir="8100000" algn="tr" rotWithShape="0">
              <a:prstClr val="black">
                <a:alpha val="24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2" name="椭圆 21"/>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 name="组合 22"/>
          <p:cNvGrpSpPr/>
          <p:nvPr/>
        </p:nvGrpSpPr>
        <p:grpSpPr>
          <a:xfrm>
            <a:off x="796889" y="851674"/>
            <a:ext cx="357190" cy="359864"/>
            <a:chOff x="304800" y="673100"/>
            <a:chExt cx="4000500" cy="4000500"/>
          </a:xfrm>
          <a:effectLst>
            <a:outerShdw blurRad="444500" dist="254000" dir="8100000" algn="tr" rotWithShape="0">
              <a:prstClr val="black">
                <a:alpha val="24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5" name="椭圆 24"/>
            <p:cNvSpPr/>
            <p:nvPr/>
          </p:nvSpPr>
          <p:spPr>
            <a:xfrm>
              <a:off x="392109" y="760409"/>
              <a:ext cx="3825870" cy="382587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 name="组合 25"/>
          <p:cNvGrpSpPr/>
          <p:nvPr/>
        </p:nvGrpSpPr>
        <p:grpSpPr>
          <a:xfrm>
            <a:off x="-203243" y="-230052"/>
            <a:ext cx="1357322" cy="1367477"/>
            <a:chOff x="304800" y="673100"/>
            <a:chExt cx="4000500" cy="4000500"/>
          </a:xfrm>
          <a:effectLst>
            <a:outerShdw blurRad="444500" dist="254000" dir="8100000" algn="tr" rotWithShape="0">
              <a:prstClr val="black">
                <a:alpha val="24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392100" y="760400"/>
              <a:ext cx="3825879" cy="382587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29" name="直接连接符 28"/>
          <p:cNvCxnSpPr/>
          <p:nvPr/>
        </p:nvCxnSpPr>
        <p:spPr>
          <a:xfrm>
            <a:off x="1797021" y="827749"/>
            <a:ext cx="8286808" cy="23924"/>
          </a:xfrm>
          <a:prstGeom prst="line">
            <a:avLst/>
          </a:prstGeom>
        </p:spPr>
        <p:style>
          <a:lnRef idx="3">
            <a:schemeClr val="accent5"/>
          </a:lnRef>
          <a:fillRef idx="0">
            <a:schemeClr val="accent5"/>
          </a:fillRef>
          <a:effectRef idx="2">
            <a:schemeClr val="accent5"/>
          </a:effectRef>
          <a:fontRef idx="minor">
            <a:schemeClr val="tx1"/>
          </a:fontRef>
        </p:style>
      </p:cxnSp>
      <p:grpSp>
        <p:nvGrpSpPr>
          <p:cNvPr id="14" name="组合 13"/>
          <p:cNvGrpSpPr/>
          <p:nvPr/>
        </p:nvGrpSpPr>
        <p:grpSpPr>
          <a:xfrm>
            <a:off x="5611131" y="2566185"/>
            <a:ext cx="1535551" cy="1535546"/>
            <a:chOff x="304800" y="673100"/>
            <a:chExt cx="4000500" cy="4000500"/>
          </a:xfrm>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6" name="椭圆 1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7" name="组合 16"/>
          <p:cNvGrpSpPr/>
          <p:nvPr/>
        </p:nvGrpSpPr>
        <p:grpSpPr>
          <a:xfrm>
            <a:off x="4708282" y="3404385"/>
            <a:ext cx="1535551" cy="1535546"/>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9" name="椭圆 1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20" name="组合 19"/>
          <p:cNvGrpSpPr/>
          <p:nvPr/>
        </p:nvGrpSpPr>
        <p:grpSpPr>
          <a:xfrm>
            <a:off x="3782331" y="2653931"/>
            <a:ext cx="1535551" cy="1535546"/>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6" name="椭圆 2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31" name="组合 30"/>
          <p:cNvGrpSpPr/>
          <p:nvPr/>
        </p:nvGrpSpPr>
        <p:grpSpPr>
          <a:xfrm>
            <a:off x="6765682" y="3034931"/>
            <a:ext cx="1535551" cy="1535546"/>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3" name="椭圆 3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35" name="矩形 34"/>
          <p:cNvSpPr/>
          <p:nvPr/>
        </p:nvSpPr>
        <p:spPr>
          <a:xfrm>
            <a:off x="4092297" y="2919903"/>
            <a:ext cx="889987" cy="938719"/>
          </a:xfrm>
          <a:prstGeom prst="rect">
            <a:avLst/>
          </a:prstGeom>
        </p:spPr>
        <p:txBody>
          <a:bodyPr wrap="none">
            <a:spAutoFit/>
          </a:bodyPr>
          <a:lstStyle/>
          <a:p>
            <a:r>
              <a:rPr lang="zh-CN" altLang="en-US" sz="5500" dirty="0" smtClean="0">
                <a:solidFill>
                  <a:schemeClr val="accent1"/>
                </a:solidFill>
                <a:latin typeface="微软雅黑" panose="020B0503020204020204" pitchFamily="34" charset="-122"/>
                <a:ea typeface="微软雅黑" panose="020B0503020204020204" pitchFamily="34" charset="-122"/>
              </a:rPr>
              <a:t>谢</a:t>
            </a:r>
            <a:endParaRPr lang="zh-CN" altLang="en-US" sz="5500" dirty="0">
              <a:solidFill>
                <a:schemeClr val="accent1"/>
              </a:solidFill>
              <a:latin typeface="微软雅黑" panose="020B0503020204020204" pitchFamily="34" charset="-122"/>
              <a:ea typeface="微软雅黑" panose="020B0503020204020204" pitchFamily="34" charset="-122"/>
            </a:endParaRPr>
          </a:p>
        </p:txBody>
      </p:sp>
      <p:sp>
        <p:nvSpPr>
          <p:cNvPr id="36" name="矩形 35"/>
          <p:cNvSpPr/>
          <p:nvPr/>
        </p:nvSpPr>
        <p:spPr>
          <a:xfrm>
            <a:off x="5034951" y="3696412"/>
            <a:ext cx="889987" cy="938719"/>
          </a:xfrm>
          <a:prstGeom prst="rect">
            <a:avLst/>
          </a:prstGeom>
        </p:spPr>
        <p:txBody>
          <a:bodyPr wrap="none">
            <a:spAutoFit/>
          </a:bodyPr>
          <a:lstStyle/>
          <a:p>
            <a:r>
              <a:rPr lang="zh-CN" altLang="en-US" sz="5500" dirty="0" smtClean="0">
                <a:solidFill>
                  <a:schemeClr val="accent1"/>
                </a:solidFill>
                <a:latin typeface="微软雅黑" panose="020B0503020204020204" pitchFamily="34" charset="-122"/>
                <a:ea typeface="微软雅黑" panose="020B0503020204020204" pitchFamily="34" charset="-122"/>
              </a:rPr>
              <a:t>谢</a:t>
            </a:r>
            <a:endParaRPr lang="zh-CN" altLang="en-US" sz="5500" dirty="0">
              <a:solidFill>
                <a:schemeClr val="accent1"/>
              </a:solidFill>
              <a:latin typeface="微软雅黑" panose="020B0503020204020204" pitchFamily="34" charset="-122"/>
              <a:ea typeface="微软雅黑" panose="020B0503020204020204" pitchFamily="34" charset="-122"/>
            </a:endParaRPr>
          </a:p>
        </p:txBody>
      </p:sp>
      <p:sp>
        <p:nvSpPr>
          <p:cNvPr id="37" name="矩形 36"/>
          <p:cNvSpPr/>
          <p:nvPr/>
        </p:nvSpPr>
        <p:spPr>
          <a:xfrm>
            <a:off x="5929255" y="2858212"/>
            <a:ext cx="889987" cy="938719"/>
          </a:xfrm>
          <a:prstGeom prst="rect">
            <a:avLst/>
          </a:prstGeom>
        </p:spPr>
        <p:txBody>
          <a:bodyPr wrap="none">
            <a:spAutoFit/>
          </a:bodyPr>
          <a:lstStyle/>
          <a:p>
            <a:r>
              <a:rPr lang="zh-CN" altLang="en-US" sz="5500" dirty="0" smtClean="0">
                <a:solidFill>
                  <a:schemeClr val="accent1"/>
                </a:solidFill>
                <a:latin typeface="微软雅黑" panose="020B0503020204020204" pitchFamily="34" charset="-122"/>
                <a:ea typeface="微软雅黑" panose="020B0503020204020204" pitchFamily="34" charset="-122"/>
              </a:rPr>
              <a:t>观</a:t>
            </a:r>
            <a:endParaRPr lang="zh-CN" altLang="en-US" sz="5500" dirty="0">
              <a:solidFill>
                <a:schemeClr val="accent1"/>
              </a:solidFill>
              <a:latin typeface="微软雅黑" panose="020B0503020204020204" pitchFamily="34" charset="-122"/>
              <a:ea typeface="微软雅黑" panose="020B0503020204020204" pitchFamily="34" charset="-122"/>
            </a:endParaRPr>
          </a:p>
        </p:txBody>
      </p:sp>
      <p:sp>
        <p:nvSpPr>
          <p:cNvPr id="38" name="矩形 37"/>
          <p:cNvSpPr/>
          <p:nvPr/>
        </p:nvSpPr>
        <p:spPr>
          <a:xfrm>
            <a:off x="7094895" y="3329049"/>
            <a:ext cx="889987" cy="938719"/>
          </a:xfrm>
          <a:prstGeom prst="rect">
            <a:avLst/>
          </a:prstGeom>
        </p:spPr>
        <p:txBody>
          <a:bodyPr wrap="none">
            <a:spAutoFit/>
          </a:bodyPr>
          <a:lstStyle/>
          <a:p>
            <a:r>
              <a:rPr lang="zh-CN" altLang="en-US" sz="5500" dirty="0" smtClean="0">
                <a:solidFill>
                  <a:schemeClr val="accent1"/>
                </a:solidFill>
                <a:latin typeface="微软雅黑" panose="020B0503020204020204" pitchFamily="34" charset="-122"/>
                <a:ea typeface="微软雅黑" panose="020B0503020204020204" pitchFamily="34" charset="-122"/>
              </a:rPr>
              <a:t>看</a:t>
            </a:r>
            <a:endParaRPr lang="zh-CN" altLang="en-US" sz="5500" dirty="0">
              <a:solidFill>
                <a:schemeClr val="accent1"/>
              </a:solidFill>
              <a:latin typeface="微软雅黑" panose="020B0503020204020204" pitchFamily="34" charset="-122"/>
              <a:ea typeface="微软雅黑" panose="020B0503020204020204" pitchFamily="34" charset="-122"/>
            </a:endParaRPr>
          </a:p>
        </p:txBody>
      </p:sp>
      <p:sp>
        <p:nvSpPr>
          <p:cNvPr id="39" name="椭圆 38"/>
          <p:cNvSpPr/>
          <p:nvPr/>
        </p:nvSpPr>
        <p:spPr>
          <a:xfrm>
            <a:off x="6082138" y="4988253"/>
            <a:ext cx="500908" cy="500908"/>
          </a:xfrm>
          <a:prstGeom prst="ellipse">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0" name="椭圆 39"/>
          <p:cNvSpPr/>
          <p:nvPr/>
        </p:nvSpPr>
        <p:spPr>
          <a:xfrm>
            <a:off x="7224468" y="5212564"/>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1" name="椭圆 40"/>
          <p:cNvSpPr/>
          <p:nvPr/>
        </p:nvSpPr>
        <p:spPr>
          <a:xfrm>
            <a:off x="4059351" y="5212923"/>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2" name="椭圆 41"/>
          <p:cNvSpPr/>
          <p:nvPr/>
        </p:nvSpPr>
        <p:spPr>
          <a:xfrm>
            <a:off x="3763017" y="5331262"/>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3" name="椭圆 42"/>
          <p:cNvSpPr/>
          <p:nvPr/>
        </p:nvSpPr>
        <p:spPr>
          <a:xfrm>
            <a:off x="7682606" y="5217583"/>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4" name="椭圆 43"/>
          <p:cNvSpPr/>
          <p:nvPr/>
        </p:nvSpPr>
        <p:spPr>
          <a:xfrm>
            <a:off x="4569332" y="5210078"/>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5" name="椭圆 44"/>
          <p:cNvSpPr/>
          <p:nvPr/>
        </p:nvSpPr>
        <p:spPr>
          <a:xfrm>
            <a:off x="8060366" y="5341485"/>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6" name="椭圆 45"/>
          <p:cNvSpPr/>
          <p:nvPr/>
        </p:nvSpPr>
        <p:spPr>
          <a:xfrm>
            <a:off x="5357421" y="5244689"/>
            <a:ext cx="250454" cy="250454"/>
          </a:xfrm>
          <a:prstGeom prst="ellipse">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7" name="椭圆 46"/>
          <p:cNvSpPr/>
          <p:nvPr/>
        </p:nvSpPr>
        <p:spPr>
          <a:xfrm>
            <a:off x="8234069" y="5211282"/>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8" name="椭圆 47"/>
          <p:cNvSpPr/>
          <p:nvPr/>
        </p:nvSpPr>
        <p:spPr>
          <a:xfrm>
            <a:off x="5658644" y="5219337"/>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9" name="椭圆 48"/>
          <p:cNvSpPr/>
          <p:nvPr/>
        </p:nvSpPr>
        <p:spPr>
          <a:xfrm>
            <a:off x="8866830" y="5268473"/>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0" name="椭圆 49"/>
          <p:cNvSpPr/>
          <p:nvPr/>
        </p:nvSpPr>
        <p:spPr>
          <a:xfrm>
            <a:off x="7407829" y="5028779"/>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1" name="椭圆 50"/>
          <p:cNvSpPr/>
          <p:nvPr/>
        </p:nvSpPr>
        <p:spPr>
          <a:xfrm>
            <a:off x="3577447" y="5341769"/>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2" name="椭圆 51"/>
          <p:cNvSpPr/>
          <p:nvPr/>
        </p:nvSpPr>
        <p:spPr>
          <a:xfrm>
            <a:off x="6013443" y="5064876"/>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3" name="椭圆 52"/>
          <p:cNvSpPr/>
          <p:nvPr/>
        </p:nvSpPr>
        <p:spPr>
          <a:xfrm>
            <a:off x="4713119" y="5156723"/>
            <a:ext cx="322151" cy="322151"/>
          </a:xfrm>
          <a:prstGeom prst="ellipse">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4" name="椭圆 53"/>
          <p:cNvSpPr/>
          <p:nvPr/>
        </p:nvSpPr>
        <p:spPr>
          <a:xfrm>
            <a:off x="6583046" y="5209460"/>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5" name="椭圆 54"/>
          <p:cNvSpPr/>
          <p:nvPr/>
        </p:nvSpPr>
        <p:spPr>
          <a:xfrm>
            <a:off x="2713955" y="5212793"/>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6" name="椭圆 55"/>
          <p:cNvSpPr/>
          <p:nvPr/>
        </p:nvSpPr>
        <p:spPr>
          <a:xfrm>
            <a:off x="2428745" y="5344025"/>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7" name="椭圆 56"/>
          <p:cNvSpPr/>
          <p:nvPr/>
        </p:nvSpPr>
        <p:spPr>
          <a:xfrm>
            <a:off x="4279437" y="5029522"/>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8" name="椭圆 57"/>
          <p:cNvSpPr/>
          <p:nvPr/>
        </p:nvSpPr>
        <p:spPr>
          <a:xfrm>
            <a:off x="3197732" y="5265856"/>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9" name="椭圆 58"/>
          <p:cNvSpPr/>
          <p:nvPr/>
        </p:nvSpPr>
        <p:spPr>
          <a:xfrm>
            <a:off x="7700578" y="5072071"/>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60" name="椭圆 59"/>
          <p:cNvSpPr/>
          <p:nvPr/>
        </p:nvSpPr>
        <p:spPr>
          <a:xfrm>
            <a:off x="9237548" y="5203499"/>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
                                        <p:tgtEl>
                                          <p:spTgt spid="29"/>
                                        </p:tgtEl>
                                      </p:cBhvr>
                                    </p:animEffect>
                                  </p:childTnLst>
                                </p:cTn>
                              </p:par>
                            </p:childTnLst>
                          </p:cTn>
                        </p:par>
                        <p:par>
                          <p:cTn id="8" fill="hold">
                            <p:stCondLst>
                              <p:cond delay="500"/>
                            </p:stCondLst>
                            <p:childTnLst>
                              <p:par>
                                <p:cTn id="9" presetID="2" presetClass="entr" presetSubtype="9" accel="5200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2000" fill="hold"/>
                                        <p:tgtEl>
                                          <p:spTgt spid="20"/>
                                        </p:tgtEl>
                                        <p:attrNameLst>
                                          <p:attrName>ppt_x</p:attrName>
                                        </p:attrNameLst>
                                      </p:cBhvr>
                                      <p:tavLst>
                                        <p:tav tm="0">
                                          <p:val>
                                            <p:strVal val="0-#ppt_w/2"/>
                                          </p:val>
                                        </p:tav>
                                        <p:tav tm="100000">
                                          <p:val>
                                            <p:strVal val="#ppt_x"/>
                                          </p:val>
                                        </p:tav>
                                      </p:tavLst>
                                    </p:anim>
                                    <p:anim calcmode="lin" valueType="num">
                                      <p:cBhvr additive="base">
                                        <p:cTn id="12" dur="2000" fill="hold"/>
                                        <p:tgtEl>
                                          <p:spTgt spid="20"/>
                                        </p:tgtEl>
                                        <p:attrNameLst>
                                          <p:attrName>ppt_y</p:attrName>
                                        </p:attrNameLst>
                                      </p:cBhvr>
                                      <p:tavLst>
                                        <p:tav tm="0">
                                          <p:val>
                                            <p:strVal val="0-#ppt_h/2"/>
                                          </p:val>
                                        </p:tav>
                                        <p:tav tm="100000">
                                          <p:val>
                                            <p:strVal val="#ppt_y"/>
                                          </p:val>
                                        </p:tav>
                                      </p:tavLst>
                                    </p:anim>
                                  </p:childTnLst>
                                </p:cTn>
                              </p:par>
                              <p:par>
                                <p:cTn id="13" presetID="2" presetClass="entr" presetSubtype="12" accel="5200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2000" fill="hold"/>
                                        <p:tgtEl>
                                          <p:spTgt spid="17"/>
                                        </p:tgtEl>
                                        <p:attrNameLst>
                                          <p:attrName>ppt_x</p:attrName>
                                        </p:attrNameLst>
                                      </p:cBhvr>
                                      <p:tavLst>
                                        <p:tav tm="0">
                                          <p:val>
                                            <p:strVal val="0-#ppt_w/2"/>
                                          </p:val>
                                        </p:tav>
                                        <p:tav tm="100000">
                                          <p:val>
                                            <p:strVal val="#ppt_x"/>
                                          </p:val>
                                        </p:tav>
                                      </p:tavLst>
                                    </p:anim>
                                    <p:anim calcmode="lin" valueType="num">
                                      <p:cBhvr additive="base">
                                        <p:cTn id="16" dur="2000" fill="hold"/>
                                        <p:tgtEl>
                                          <p:spTgt spid="17"/>
                                        </p:tgtEl>
                                        <p:attrNameLst>
                                          <p:attrName>ppt_y</p:attrName>
                                        </p:attrNameLst>
                                      </p:cBhvr>
                                      <p:tavLst>
                                        <p:tav tm="0">
                                          <p:val>
                                            <p:strVal val="1+#ppt_h/2"/>
                                          </p:val>
                                        </p:tav>
                                        <p:tav tm="100000">
                                          <p:val>
                                            <p:strVal val="#ppt_y"/>
                                          </p:val>
                                        </p:tav>
                                      </p:tavLst>
                                    </p:anim>
                                  </p:childTnLst>
                                </p:cTn>
                              </p:par>
                              <p:par>
                                <p:cTn id="17" presetID="2" presetClass="entr" presetSubtype="3" accel="5200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2000" fill="hold"/>
                                        <p:tgtEl>
                                          <p:spTgt spid="14"/>
                                        </p:tgtEl>
                                        <p:attrNameLst>
                                          <p:attrName>ppt_x</p:attrName>
                                        </p:attrNameLst>
                                      </p:cBhvr>
                                      <p:tavLst>
                                        <p:tav tm="0">
                                          <p:val>
                                            <p:strVal val="1+#ppt_w/2"/>
                                          </p:val>
                                        </p:tav>
                                        <p:tav tm="100000">
                                          <p:val>
                                            <p:strVal val="#ppt_x"/>
                                          </p:val>
                                        </p:tav>
                                      </p:tavLst>
                                    </p:anim>
                                    <p:anim calcmode="lin" valueType="num">
                                      <p:cBhvr additive="base">
                                        <p:cTn id="20" dur="2000" fill="hold"/>
                                        <p:tgtEl>
                                          <p:spTgt spid="14"/>
                                        </p:tgtEl>
                                        <p:attrNameLst>
                                          <p:attrName>ppt_y</p:attrName>
                                        </p:attrNameLst>
                                      </p:cBhvr>
                                      <p:tavLst>
                                        <p:tav tm="0">
                                          <p:val>
                                            <p:strVal val="0-#ppt_h/2"/>
                                          </p:val>
                                        </p:tav>
                                        <p:tav tm="100000">
                                          <p:val>
                                            <p:strVal val="#ppt_y"/>
                                          </p:val>
                                        </p:tav>
                                      </p:tavLst>
                                    </p:anim>
                                  </p:childTnLst>
                                </p:cTn>
                              </p:par>
                              <p:par>
                                <p:cTn id="21" presetID="2" presetClass="entr" presetSubtype="6" accel="52000"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2000" fill="hold"/>
                                        <p:tgtEl>
                                          <p:spTgt spid="31"/>
                                        </p:tgtEl>
                                        <p:attrNameLst>
                                          <p:attrName>ppt_x</p:attrName>
                                        </p:attrNameLst>
                                      </p:cBhvr>
                                      <p:tavLst>
                                        <p:tav tm="0">
                                          <p:val>
                                            <p:strVal val="1+#ppt_w/2"/>
                                          </p:val>
                                        </p:tav>
                                        <p:tav tm="100000">
                                          <p:val>
                                            <p:strVal val="#ppt_x"/>
                                          </p:val>
                                        </p:tav>
                                      </p:tavLst>
                                    </p:anim>
                                    <p:anim calcmode="lin" valueType="num">
                                      <p:cBhvr additive="base">
                                        <p:cTn id="24" dur="2000" fill="hold"/>
                                        <p:tgtEl>
                                          <p:spTgt spid="31"/>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1" presetClass="entr" presetSubtype="1" fill="hold" grpId="0"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heel(1)">
                                      <p:cBhvr>
                                        <p:cTn id="28" dur="1000"/>
                                        <p:tgtEl>
                                          <p:spTgt spid="35"/>
                                        </p:tgtEl>
                                      </p:cBhvr>
                                    </p:animEffect>
                                  </p:childTnLst>
                                </p:cTn>
                              </p:par>
                              <p:par>
                                <p:cTn id="29" presetID="21" presetClass="entr" presetSubtype="1" fill="hold" grpId="0" nodeType="withEffect">
                                  <p:stCondLst>
                                    <p:cond delay="300"/>
                                  </p:stCondLst>
                                  <p:childTnLst>
                                    <p:set>
                                      <p:cBhvr>
                                        <p:cTn id="30" dur="1" fill="hold">
                                          <p:stCondLst>
                                            <p:cond delay="0"/>
                                          </p:stCondLst>
                                        </p:cTn>
                                        <p:tgtEl>
                                          <p:spTgt spid="36"/>
                                        </p:tgtEl>
                                        <p:attrNameLst>
                                          <p:attrName>style.visibility</p:attrName>
                                        </p:attrNameLst>
                                      </p:cBhvr>
                                      <p:to>
                                        <p:strVal val="visible"/>
                                      </p:to>
                                    </p:set>
                                    <p:animEffect transition="in" filter="wheel(1)">
                                      <p:cBhvr>
                                        <p:cTn id="31" dur="1000"/>
                                        <p:tgtEl>
                                          <p:spTgt spid="36"/>
                                        </p:tgtEl>
                                      </p:cBhvr>
                                    </p:animEffect>
                                  </p:childTnLst>
                                </p:cTn>
                              </p:par>
                              <p:par>
                                <p:cTn id="32" presetID="21" presetClass="entr" presetSubtype="1" fill="hold" grpId="0" nodeType="withEffect">
                                  <p:stCondLst>
                                    <p:cond delay="600"/>
                                  </p:stCondLst>
                                  <p:childTnLst>
                                    <p:set>
                                      <p:cBhvr>
                                        <p:cTn id="33" dur="1" fill="hold">
                                          <p:stCondLst>
                                            <p:cond delay="0"/>
                                          </p:stCondLst>
                                        </p:cTn>
                                        <p:tgtEl>
                                          <p:spTgt spid="37"/>
                                        </p:tgtEl>
                                        <p:attrNameLst>
                                          <p:attrName>style.visibility</p:attrName>
                                        </p:attrNameLst>
                                      </p:cBhvr>
                                      <p:to>
                                        <p:strVal val="visible"/>
                                      </p:to>
                                    </p:set>
                                    <p:animEffect transition="in" filter="wheel(1)">
                                      <p:cBhvr>
                                        <p:cTn id="34" dur="1000"/>
                                        <p:tgtEl>
                                          <p:spTgt spid="37"/>
                                        </p:tgtEl>
                                      </p:cBhvr>
                                    </p:animEffect>
                                  </p:childTnLst>
                                </p:cTn>
                              </p:par>
                              <p:par>
                                <p:cTn id="35" presetID="21" presetClass="entr" presetSubtype="1" fill="hold" grpId="0" nodeType="withEffect">
                                  <p:stCondLst>
                                    <p:cond delay="1100"/>
                                  </p:stCondLst>
                                  <p:childTnLst>
                                    <p:set>
                                      <p:cBhvr>
                                        <p:cTn id="36" dur="1" fill="hold">
                                          <p:stCondLst>
                                            <p:cond delay="0"/>
                                          </p:stCondLst>
                                        </p:cTn>
                                        <p:tgtEl>
                                          <p:spTgt spid="38"/>
                                        </p:tgtEl>
                                        <p:attrNameLst>
                                          <p:attrName>style.visibility</p:attrName>
                                        </p:attrNameLst>
                                      </p:cBhvr>
                                      <p:to>
                                        <p:strVal val="visible"/>
                                      </p:to>
                                    </p:set>
                                    <p:animEffect transition="in" filter="wheel(1)">
                                      <p:cBhvr>
                                        <p:cTn id="37" dur="1000"/>
                                        <p:tgtEl>
                                          <p:spTgt spid="38"/>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p:cTn id="41" dur="500" fill="hold"/>
                                        <p:tgtEl>
                                          <p:spTgt spid="39"/>
                                        </p:tgtEl>
                                        <p:attrNameLst>
                                          <p:attrName>ppt_w</p:attrName>
                                        </p:attrNameLst>
                                      </p:cBhvr>
                                      <p:tavLst>
                                        <p:tav tm="0">
                                          <p:val>
                                            <p:fltVal val="0"/>
                                          </p:val>
                                        </p:tav>
                                        <p:tav tm="100000">
                                          <p:val>
                                            <p:strVal val="#ppt_w"/>
                                          </p:val>
                                        </p:tav>
                                      </p:tavLst>
                                    </p:anim>
                                    <p:anim calcmode="lin" valueType="num">
                                      <p:cBhvr>
                                        <p:cTn id="42" dur="500" fill="hold"/>
                                        <p:tgtEl>
                                          <p:spTgt spid="39"/>
                                        </p:tgtEl>
                                        <p:attrNameLst>
                                          <p:attrName>ppt_h</p:attrName>
                                        </p:attrNameLst>
                                      </p:cBhvr>
                                      <p:tavLst>
                                        <p:tav tm="0">
                                          <p:val>
                                            <p:fltVal val="0"/>
                                          </p:val>
                                        </p:tav>
                                        <p:tav tm="100000">
                                          <p:val>
                                            <p:strVal val="#ppt_h"/>
                                          </p:val>
                                        </p:tav>
                                      </p:tavLst>
                                    </p:anim>
                                    <p:animEffect transition="in" filter="fade">
                                      <p:cBhvr>
                                        <p:cTn id="43" dur="500"/>
                                        <p:tgtEl>
                                          <p:spTgt spid="39"/>
                                        </p:tgtEl>
                                      </p:cBhvr>
                                    </p:animEffect>
                                  </p:childTnLst>
                                </p:cTn>
                              </p:par>
                              <p:par>
                                <p:cTn id="44" presetID="53" presetClass="entr" presetSubtype="16" fill="hold" grpId="0" nodeType="withEffect">
                                  <p:stCondLst>
                                    <p:cond delay="400"/>
                                  </p:stCondLst>
                                  <p:childTnLst>
                                    <p:set>
                                      <p:cBhvr>
                                        <p:cTn id="45" dur="1" fill="hold">
                                          <p:stCondLst>
                                            <p:cond delay="0"/>
                                          </p:stCondLst>
                                        </p:cTn>
                                        <p:tgtEl>
                                          <p:spTgt spid="40"/>
                                        </p:tgtEl>
                                        <p:attrNameLst>
                                          <p:attrName>style.visibility</p:attrName>
                                        </p:attrNameLst>
                                      </p:cBhvr>
                                      <p:to>
                                        <p:strVal val="visible"/>
                                      </p:to>
                                    </p:set>
                                    <p:anim calcmode="lin" valueType="num">
                                      <p:cBhvr>
                                        <p:cTn id="46" dur="500" fill="hold"/>
                                        <p:tgtEl>
                                          <p:spTgt spid="40"/>
                                        </p:tgtEl>
                                        <p:attrNameLst>
                                          <p:attrName>ppt_w</p:attrName>
                                        </p:attrNameLst>
                                      </p:cBhvr>
                                      <p:tavLst>
                                        <p:tav tm="0">
                                          <p:val>
                                            <p:fltVal val="0"/>
                                          </p:val>
                                        </p:tav>
                                        <p:tav tm="100000">
                                          <p:val>
                                            <p:strVal val="#ppt_w"/>
                                          </p:val>
                                        </p:tav>
                                      </p:tavLst>
                                    </p:anim>
                                    <p:anim calcmode="lin" valueType="num">
                                      <p:cBhvr>
                                        <p:cTn id="47" dur="500" fill="hold"/>
                                        <p:tgtEl>
                                          <p:spTgt spid="40"/>
                                        </p:tgtEl>
                                        <p:attrNameLst>
                                          <p:attrName>ppt_h</p:attrName>
                                        </p:attrNameLst>
                                      </p:cBhvr>
                                      <p:tavLst>
                                        <p:tav tm="0">
                                          <p:val>
                                            <p:fltVal val="0"/>
                                          </p:val>
                                        </p:tav>
                                        <p:tav tm="100000">
                                          <p:val>
                                            <p:strVal val="#ppt_h"/>
                                          </p:val>
                                        </p:tav>
                                      </p:tavLst>
                                    </p:anim>
                                    <p:animEffect transition="in" filter="fade">
                                      <p:cBhvr>
                                        <p:cTn id="48" dur="500"/>
                                        <p:tgtEl>
                                          <p:spTgt spid="40"/>
                                        </p:tgtEl>
                                      </p:cBhvr>
                                    </p:animEffect>
                                  </p:childTnLst>
                                </p:cTn>
                              </p:par>
                              <p:par>
                                <p:cTn id="49" presetID="53" presetClass="entr" presetSubtype="16" fill="hold" grpId="0" nodeType="withEffect">
                                  <p:stCondLst>
                                    <p:cond delay="200"/>
                                  </p:stCondLst>
                                  <p:childTnLst>
                                    <p:set>
                                      <p:cBhvr>
                                        <p:cTn id="50" dur="1" fill="hold">
                                          <p:stCondLst>
                                            <p:cond delay="0"/>
                                          </p:stCondLst>
                                        </p:cTn>
                                        <p:tgtEl>
                                          <p:spTgt spid="41"/>
                                        </p:tgtEl>
                                        <p:attrNameLst>
                                          <p:attrName>style.visibility</p:attrName>
                                        </p:attrNameLst>
                                      </p:cBhvr>
                                      <p:to>
                                        <p:strVal val="visible"/>
                                      </p:to>
                                    </p:set>
                                    <p:anim calcmode="lin" valueType="num">
                                      <p:cBhvr>
                                        <p:cTn id="51" dur="500" fill="hold"/>
                                        <p:tgtEl>
                                          <p:spTgt spid="41"/>
                                        </p:tgtEl>
                                        <p:attrNameLst>
                                          <p:attrName>ppt_w</p:attrName>
                                        </p:attrNameLst>
                                      </p:cBhvr>
                                      <p:tavLst>
                                        <p:tav tm="0">
                                          <p:val>
                                            <p:fltVal val="0"/>
                                          </p:val>
                                        </p:tav>
                                        <p:tav tm="100000">
                                          <p:val>
                                            <p:strVal val="#ppt_w"/>
                                          </p:val>
                                        </p:tav>
                                      </p:tavLst>
                                    </p:anim>
                                    <p:anim calcmode="lin" valueType="num">
                                      <p:cBhvr>
                                        <p:cTn id="52" dur="500" fill="hold"/>
                                        <p:tgtEl>
                                          <p:spTgt spid="41"/>
                                        </p:tgtEl>
                                        <p:attrNameLst>
                                          <p:attrName>ppt_h</p:attrName>
                                        </p:attrNameLst>
                                      </p:cBhvr>
                                      <p:tavLst>
                                        <p:tav tm="0">
                                          <p:val>
                                            <p:fltVal val="0"/>
                                          </p:val>
                                        </p:tav>
                                        <p:tav tm="100000">
                                          <p:val>
                                            <p:strVal val="#ppt_h"/>
                                          </p:val>
                                        </p:tav>
                                      </p:tavLst>
                                    </p:anim>
                                    <p:animEffect transition="in" filter="fade">
                                      <p:cBhvr>
                                        <p:cTn id="53" dur="500"/>
                                        <p:tgtEl>
                                          <p:spTgt spid="41"/>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42"/>
                                        </p:tgtEl>
                                        <p:attrNameLst>
                                          <p:attrName>style.visibility</p:attrName>
                                        </p:attrNameLst>
                                      </p:cBhvr>
                                      <p:to>
                                        <p:strVal val="visible"/>
                                      </p:to>
                                    </p:set>
                                    <p:anim calcmode="lin" valueType="num">
                                      <p:cBhvr>
                                        <p:cTn id="56" dur="500" fill="hold"/>
                                        <p:tgtEl>
                                          <p:spTgt spid="42"/>
                                        </p:tgtEl>
                                        <p:attrNameLst>
                                          <p:attrName>ppt_w</p:attrName>
                                        </p:attrNameLst>
                                      </p:cBhvr>
                                      <p:tavLst>
                                        <p:tav tm="0">
                                          <p:val>
                                            <p:fltVal val="0"/>
                                          </p:val>
                                        </p:tav>
                                        <p:tav tm="100000">
                                          <p:val>
                                            <p:strVal val="#ppt_w"/>
                                          </p:val>
                                        </p:tav>
                                      </p:tavLst>
                                    </p:anim>
                                    <p:anim calcmode="lin" valueType="num">
                                      <p:cBhvr>
                                        <p:cTn id="57" dur="500" fill="hold"/>
                                        <p:tgtEl>
                                          <p:spTgt spid="42"/>
                                        </p:tgtEl>
                                        <p:attrNameLst>
                                          <p:attrName>ppt_h</p:attrName>
                                        </p:attrNameLst>
                                      </p:cBhvr>
                                      <p:tavLst>
                                        <p:tav tm="0">
                                          <p:val>
                                            <p:fltVal val="0"/>
                                          </p:val>
                                        </p:tav>
                                        <p:tav tm="100000">
                                          <p:val>
                                            <p:strVal val="#ppt_h"/>
                                          </p:val>
                                        </p:tav>
                                      </p:tavLst>
                                    </p:anim>
                                    <p:animEffect transition="in" filter="fade">
                                      <p:cBhvr>
                                        <p:cTn id="58" dur="500"/>
                                        <p:tgtEl>
                                          <p:spTgt spid="42"/>
                                        </p:tgtEl>
                                      </p:cBhvr>
                                    </p:animEffect>
                                  </p:childTnLst>
                                </p:cTn>
                              </p:par>
                              <p:par>
                                <p:cTn id="59" presetID="53" presetClass="entr" presetSubtype="16" fill="hold" grpId="0" nodeType="withEffect">
                                  <p:stCondLst>
                                    <p:cond delay="400"/>
                                  </p:stCondLst>
                                  <p:childTnLst>
                                    <p:set>
                                      <p:cBhvr>
                                        <p:cTn id="60" dur="1" fill="hold">
                                          <p:stCondLst>
                                            <p:cond delay="0"/>
                                          </p:stCondLst>
                                        </p:cTn>
                                        <p:tgtEl>
                                          <p:spTgt spid="43"/>
                                        </p:tgtEl>
                                        <p:attrNameLst>
                                          <p:attrName>style.visibility</p:attrName>
                                        </p:attrNameLst>
                                      </p:cBhvr>
                                      <p:to>
                                        <p:strVal val="visible"/>
                                      </p:to>
                                    </p:set>
                                    <p:anim calcmode="lin" valueType="num">
                                      <p:cBhvr>
                                        <p:cTn id="61" dur="500" fill="hold"/>
                                        <p:tgtEl>
                                          <p:spTgt spid="43"/>
                                        </p:tgtEl>
                                        <p:attrNameLst>
                                          <p:attrName>ppt_w</p:attrName>
                                        </p:attrNameLst>
                                      </p:cBhvr>
                                      <p:tavLst>
                                        <p:tav tm="0">
                                          <p:val>
                                            <p:fltVal val="0"/>
                                          </p:val>
                                        </p:tav>
                                        <p:tav tm="100000">
                                          <p:val>
                                            <p:strVal val="#ppt_w"/>
                                          </p:val>
                                        </p:tav>
                                      </p:tavLst>
                                    </p:anim>
                                    <p:anim calcmode="lin" valueType="num">
                                      <p:cBhvr>
                                        <p:cTn id="62" dur="500" fill="hold"/>
                                        <p:tgtEl>
                                          <p:spTgt spid="43"/>
                                        </p:tgtEl>
                                        <p:attrNameLst>
                                          <p:attrName>ppt_h</p:attrName>
                                        </p:attrNameLst>
                                      </p:cBhvr>
                                      <p:tavLst>
                                        <p:tav tm="0">
                                          <p:val>
                                            <p:fltVal val="0"/>
                                          </p:val>
                                        </p:tav>
                                        <p:tav tm="100000">
                                          <p:val>
                                            <p:strVal val="#ppt_h"/>
                                          </p:val>
                                        </p:tav>
                                      </p:tavLst>
                                    </p:anim>
                                    <p:animEffect transition="in" filter="fade">
                                      <p:cBhvr>
                                        <p:cTn id="63" dur="500"/>
                                        <p:tgtEl>
                                          <p:spTgt spid="43"/>
                                        </p:tgtEl>
                                      </p:cBhvr>
                                    </p:animEffect>
                                  </p:childTnLst>
                                </p:cTn>
                              </p:par>
                              <p:par>
                                <p:cTn id="64" presetID="53" presetClass="entr" presetSubtype="16" fill="hold" grpId="0" nodeType="withEffect">
                                  <p:stCondLst>
                                    <p:cond delay="200"/>
                                  </p:stCondLst>
                                  <p:childTnLst>
                                    <p:set>
                                      <p:cBhvr>
                                        <p:cTn id="65" dur="1" fill="hold">
                                          <p:stCondLst>
                                            <p:cond delay="0"/>
                                          </p:stCondLst>
                                        </p:cTn>
                                        <p:tgtEl>
                                          <p:spTgt spid="44"/>
                                        </p:tgtEl>
                                        <p:attrNameLst>
                                          <p:attrName>style.visibility</p:attrName>
                                        </p:attrNameLst>
                                      </p:cBhvr>
                                      <p:to>
                                        <p:strVal val="visible"/>
                                      </p:to>
                                    </p:set>
                                    <p:anim calcmode="lin" valueType="num">
                                      <p:cBhvr>
                                        <p:cTn id="66" dur="500" fill="hold"/>
                                        <p:tgtEl>
                                          <p:spTgt spid="44"/>
                                        </p:tgtEl>
                                        <p:attrNameLst>
                                          <p:attrName>ppt_w</p:attrName>
                                        </p:attrNameLst>
                                      </p:cBhvr>
                                      <p:tavLst>
                                        <p:tav tm="0">
                                          <p:val>
                                            <p:fltVal val="0"/>
                                          </p:val>
                                        </p:tav>
                                        <p:tav tm="100000">
                                          <p:val>
                                            <p:strVal val="#ppt_w"/>
                                          </p:val>
                                        </p:tav>
                                      </p:tavLst>
                                    </p:anim>
                                    <p:anim calcmode="lin" valueType="num">
                                      <p:cBhvr>
                                        <p:cTn id="67" dur="500" fill="hold"/>
                                        <p:tgtEl>
                                          <p:spTgt spid="44"/>
                                        </p:tgtEl>
                                        <p:attrNameLst>
                                          <p:attrName>ppt_h</p:attrName>
                                        </p:attrNameLst>
                                      </p:cBhvr>
                                      <p:tavLst>
                                        <p:tav tm="0">
                                          <p:val>
                                            <p:fltVal val="0"/>
                                          </p:val>
                                        </p:tav>
                                        <p:tav tm="100000">
                                          <p:val>
                                            <p:strVal val="#ppt_h"/>
                                          </p:val>
                                        </p:tav>
                                      </p:tavLst>
                                    </p:anim>
                                    <p:animEffect transition="in" filter="fade">
                                      <p:cBhvr>
                                        <p:cTn id="68" dur="500"/>
                                        <p:tgtEl>
                                          <p:spTgt spid="44"/>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45"/>
                                        </p:tgtEl>
                                        <p:attrNameLst>
                                          <p:attrName>style.visibility</p:attrName>
                                        </p:attrNameLst>
                                      </p:cBhvr>
                                      <p:to>
                                        <p:strVal val="visible"/>
                                      </p:to>
                                    </p:set>
                                    <p:anim calcmode="lin" valueType="num">
                                      <p:cBhvr>
                                        <p:cTn id="71" dur="500" fill="hold"/>
                                        <p:tgtEl>
                                          <p:spTgt spid="45"/>
                                        </p:tgtEl>
                                        <p:attrNameLst>
                                          <p:attrName>ppt_w</p:attrName>
                                        </p:attrNameLst>
                                      </p:cBhvr>
                                      <p:tavLst>
                                        <p:tav tm="0">
                                          <p:val>
                                            <p:fltVal val="0"/>
                                          </p:val>
                                        </p:tav>
                                        <p:tav tm="100000">
                                          <p:val>
                                            <p:strVal val="#ppt_w"/>
                                          </p:val>
                                        </p:tav>
                                      </p:tavLst>
                                    </p:anim>
                                    <p:anim calcmode="lin" valueType="num">
                                      <p:cBhvr>
                                        <p:cTn id="72" dur="500" fill="hold"/>
                                        <p:tgtEl>
                                          <p:spTgt spid="45"/>
                                        </p:tgtEl>
                                        <p:attrNameLst>
                                          <p:attrName>ppt_h</p:attrName>
                                        </p:attrNameLst>
                                      </p:cBhvr>
                                      <p:tavLst>
                                        <p:tav tm="0">
                                          <p:val>
                                            <p:fltVal val="0"/>
                                          </p:val>
                                        </p:tav>
                                        <p:tav tm="100000">
                                          <p:val>
                                            <p:strVal val="#ppt_h"/>
                                          </p:val>
                                        </p:tav>
                                      </p:tavLst>
                                    </p:anim>
                                    <p:animEffect transition="in" filter="fade">
                                      <p:cBhvr>
                                        <p:cTn id="73" dur="500"/>
                                        <p:tgtEl>
                                          <p:spTgt spid="45"/>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46"/>
                                        </p:tgtEl>
                                        <p:attrNameLst>
                                          <p:attrName>style.visibility</p:attrName>
                                        </p:attrNameLst>
                                      </p:cBhvr>
                                      <p:to>
                                        <p:strVal val="visible"/>
                                      </p:to>
                                    </p:set>
                                    <p:anim calcmode="lin" valueType="num">
                                      <p:cBhvr>
                                        <p:cTn id="76" dur="500" fill="hold"/>
                                        <p:tgtEl>
                                          <p:spTgt spid="46"/>
                                        </p:tgtEl>
                                        <p:attrNameLst>
                                          <p:attrName>ppt_w</p:attrName>
                                        </p:attrNameLst>
                                      </p:cBhvr>
                                      <p:tavLst>
                                        <p:tav tm="0">
                                          <p:val>
                                            <p:fltVal val="0"/>
                                          </p:val>
                                        </p:tav>
                                        <p:tav tm="100000">
                                          <p:val>
                                            <p:strVal val="#ppt_w"/>
                                          </p:val>
                                        </p:tav>
                                      </p:tavLst>
                                    </p:anim>
                                    <p:anim calcmode="lin" valueType="num">
                                      <p:cBhvr>
                                        <p:cTn id="77" dur="500" fill="hold"/>
                                        <p:tgtEl>
                                          <p:spTgt spid="46"/>
                                        </p:tgtEl>
                                        <p:attrNameLst>
                                          <p:attrName>ppt_h</p:attrName>
                                        </p:attrNameLst>
                                      </p:cBhvr>
                                      <p:tavLst>
                                        <p:tav tm="0">
                                          <p:val>
                                            <p:fltVal val="0"/>
                                          </p:val>
                                        </p:tav>
                                        <p:tav tm="100000">
                                          <p:val>
                                            <p:strVal val="#ppt_h"/>
                                          </p:val>
                                        </p:tav>
                                      </p:tavLst>
                                    </p:anim>
                                    <p:animEffect transition="in" filter="fade">
                                      <p:cBhvr>
                                        <p:cTn id="78" dur="500"/>
                                        <p:tgtEl>
                                          <p:spTgt spid="46"/>
                                        </p:tgtEl>
                                      </p:cBhvr>
                                    </p:animEffect>
                                  </p:childTnLst>
                                </p:cTn>
                              </p:par>
                              <p:par>
                                <p:cTn id="79" presetID="53" presetClass="entr" presetSubtype="16" fill="hold" grpId="0" nodeType="withEffect">
                                  <p:stCondLst>
                                    <p:cond delay="400"/>
                                  </p:stCondLst>
                                  <p:childTnLst>
                                    <p:set>
                                      <p:cBhvr>
                                        <p:cTn id="80" dur="1" fill="hold">
                                          <p:stCondLst>
                                            <p:cond delay="0"/>
                                          </p:stCondLst>
                                        </p:cTn>
                                        <p:tgtEl>
                                          <p:spTgt spid="47"/>
                                        </p:tgtEl>
                                        <p:attrNameLst>
                                          <p:attrName>style.visibility</p:attrName>
                                        </p:attrNameLst>
                                      </p:cBhvr>
                                      <p:to>
                                        <p:strVal val="visible"/>
                                      </p:to>
                                    </p:set>
                                    <p:anim calcmode="lin" valueType="num">
                                      <p:cBhvr>
                                        <p:cTn id="81" dur="500" fill="hold"/>
                                        <p:tgtEl>
                                          <p:spTgt spid="47"/>
                                        </p:tgtEl>
                                        <p:attrNameLst>
                                          <p:attrName>ppt_w</p:attrName>
                                        </p:attrNameLst>
                                      </p:cBhvr>
                                      <p:tavLst>
                                        <p:tav tm="0">
                                          <p:val>
                                            <p:fltVal val="0"/>
                                          </p:val>
                                        </p:tav>
                                        <p:tav tm="100000">
                                          <p:val>
                                            <p:strVal val="#ppt_w"/>
                                          </p:val>
                                        </p:tav>
                                      </p:tavLst>
                                    </p:anim>
                                    <p:anim calcmode="lin" valueType="num">
                                      <p:cBhvr>
                                        <p:cTn id="82" dur="500" fill="hold"/>
                                        <p:tgtEl>
                                          <p:spTgt spid="47"/>
                                        </p:tgtEl>
                                        <p:attrNameLst>
                                          <p:attrName>ppt_h</p:attrName>
                                        </p:attrNameLst>
                                      </p:cBhvr>
                                      <p:tavLst>
                                        <p:tav tm="0">
                                          <p:val>
                                            <p:fltVal val="0"/>
                                          </p:val>
                                        </p:tav>
                                        <p:tav tm="100000">
                                          <p:val>
                                            <p:strVal val="#ppt_h"/>
                                          </p:val>
                                        </p:tav>
                                      </p:tavLst>
                                    </p:anim>
                                    <p:animEffect transition="in" filter="fade">
                                      <p:cBhvr>
                                        <p:cTn id="83" dur="500"/>
                                        <p:tgtEl>
                                          <p:spTgt spid="47"/>
                                        </p:tgtEl>
                                      </p:cBhvr>
                                    </p:animEffect>
                                  </p:childTnLst>
                                </p:cTn>
                              </p:par>
                              <p:par>
                                <p:cTn id="84" presetID="53" presetClass="entr" presetSubtype="16" fill="hold" grpId="0" nodeType="withEffect">
                                  <p:stCondLst>
                                    <p:cond delay="200"/>
                                  </p:stCondLst>
                                  <p:childTnLst>
                                    <p:set>
                                      <p:cBhvr>
                                        <p:cTn id="85" dur="1" fill="hold">
                                          <p:stCondLst>
                                            <p:cond delay="0"/>
                                          </p:stCondLst>
                                        </p:cTn>
                                        <p:tgtEl>
                                          <p:spTgt spid="48"/>
                                        </p:tgtEl>
                                        <p:attrNameLst>
                                          <p:attrName>style.visibility</p:attrName>
                                        </p:attrNameLst>
                                      </p:cBhvr>
                                      <p:to>
                                        <p:strVal val="visible"/>
                                      </p:to>
                                    </p:set>
                                    <p:anim calcmode="lin" valueType="num">
                                      <p:cBhvr>
                                        <p:cTn id="86" dur="500" fill="hold"/>
                                        <p:tgtEl>
                                          <p:spTgt spid="48"/>
                                        </p:tgtEl>
                                        <p:attrNameLst>
                                          <p:attrName>ppt_w</p:attrName>
                                        </p:attrNameLst>
                                      </p:cBhvr>
                                      <p:tavLst>
                                        <p:tav tm="0">
                                          <p:val>
                                            <p:fltVal val="0"/>
                                          </p:val>
                                        </p:tav>
                                        <p:tav tm="100000">
                                          <p:val>
                                            <p:strVal val="#ppt_w"/>
                                          </p:val>
                                        </p:tav>
                                      </p:tavLst>
                                    </p:anim>
                                    <p:anim calcmode="lin" valueType="num">
                                      <p:cBhvr>
                                        <p:cTn id="87" dur="500" fill="hold"/>
                                        <p:tgtEl>
                                          <p:spTgt spid="48"/>
                                        </p:tgtEl>
                                        <p:attrNameLst>
                                          <p:attrName>ppt_h</p:attrName>
                                        </p:attrNameLst>
                                      </p:cBhvr>
                                      <p:tavLst>
                                        <p:tav tm="0">
                                          <p:val>
                                            <p:fltVal val="0"/>
                                          </p:val>
                                        </p:tav>
                                        <p:tav tm="100000">
                                          <p:val>
                                            <p:strVal val="#ppt_h"/>
                                          </p:val>
                                        </p:tav>
                                      </p:tavLst>
                                    </p:anim>
                                    <p:animEffect transition="in" filter="fade">
                                      <p:cBhvr>
                                        <p:cTn id="88" dur="500"/>
                                        <p:tgtEl>
                                          <p:spTgt spid="48"/>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49"/>
                                        </p:tgtEl>
                                        <p:attrNameLst>
                                          <p:attrName>style.visibility</p:attrName>
                                        </p:attrNameLst>
                                      </p:cBhvr>
                                      <p:to>
                                        <p:strVal val="visible"/>
                                      </p:to>
                                    </p:set>
                                    <p:anim calcmode="lin" valueType="num">
                                      <p:cBhvr>
                                        <p:cTn id="91" dur="500" fill="hold"/>
                                        <p:tgtEl>
                                          <p:spTgt spid="49"/>
                                        </p:tgtEl>
                                        <p:attrNameLst>
                                          <p:attrName>ppt_w</p:attrName>
                                        </p:attrNameLst>
                                      </p:cBhvr>
                                      <p:tavLst>
                                        <p:tav tm="0">
                                          <p:val>
                                            <p:fltVal val="0"/>
                                          </p:val>
                                        </p:tav>
                                        <p:tav tm="100000">
                                          <p:val>
                                            <p:strVal val="#ppt_w"/>
                                          </p:val>
                                        </p:tav>
                                      </p:tavLst>
                                    </p:anim>
                                    <p:anim calcmode="lin" valueType="num">
                                      <p:cBhvr>
                                        <p:cTn id="92" dur="500" fill="hold"/>
                                        <p:tgtEl>
                                          <p:spTgt spid="49"/>
                                        </p:tgtEl>
                                        <p:attrNameLst>
                                          <p:attrName>ppt_h</p:attrName>
                                        </p:attrNameLst>
                                      </p:cBhvr>
                                      <p:tavLst>
                                        <p:tav tm="0">
                                          <p:val>
                                            <p:fltVal val="0"/>
                                          </p:val>
                                        </p:tav>
                                        <p:tav tm="100000">
                                          <p:val>
                                            <p:strVal val="#ppt_h"/>
                                          </p:val>
                                        </p:tav>
                                      </p:tavLst>
                                    </p:anim>
                                    <p:animEffect transition="in" filter="fade">
                                      <p:cBhvr>
                                        <p:cTn id="93" dur="500"/>
                                        <p:tgtEl>
                                          <p:spTgt spid="49"/>
                                        </p:tgtEl>
                                      </p:cBhvr>
                                    </p:animEffect>
                                  </p:childTnLst>
                                </p:cTn>
                              </p:par>
                              <p:par>
                                <p:cTn id="94" presetID="53" presetClass="entr" presetSubtype="16" fill="hold" grpId="0" nodeType="withEffect">
                                  <p:stCondLst>
                                    <p:cond delay="400"/>
                                  </p:stCondLst>
                                  <p:childTnLst>
                                    <p:set>
                                      <p:cBhvr>
                                        <p:cTn id="95" dur="1" fill="hold">
                                          <p:stCondLst>
                                            <p:cond delay="0"/>
                                          </p:stCondLst>
                                        </p:cTn>
                                        <p:tgtEl>
                                          <p:spTgt spid="50"/>
                                        </p:tgtEl>
                                        <p:attrNameLst>
                                          <p:attrName>style.visibility</p:attrName>
                                        </p:attrNameLst>
                                      </p:cBhvr>
                                      <p:to>
                                        <p:strVal val="visible"/>
                                      </p:to>
                                    </p:set>
                                    <p:anim calcmode="lin" valueType="num">
                                      <p:cBhvr>
                                        <p:cTn id="96" dur="500" fill="hold"/>
                                        <p:tgtEl>
                                          <p:spTgt spid="50"/>
                                        </p:tgtEl>
                                        <p:attrNameLst>
                                          <p:attrName>ppt_w</p:attrName>
                                        </p:attrNameLst>
                                      </p:cBhvr>
                                      <p:tavLst>
                                        <p:tav tm="0">
                                          <p:val>
                                            <p:fltVal val="0"/>
                                          </p:val>
                                        </p:tav>
                                        <p:tav tm="100000">
                                          <p:val>
                                            <p:strVal val="#ppt_w"/>
                                          </p:val>
                                        </p:tav>
                                      </p:tavLst>
                                    </p:anim>
                                    <p:anim calcmode="lin" valueType="num">
                                      <p:cBhvr>
                                        <p:cTn id="97" dur="500" fill="hold"/>
                                        <p:tgtEl>
                                          <p:spTgt spid="50"/>
                                        </p:tgtEl>
                                        <p:attrNameLst>
                                          <p:attrName>ppt_h</p:attrName>
                                        </p:attrNameLst>
                                      </p:cBhvr>
                                      <p:tavLst>
                                        <p:tav tm="0">
                                          <p:val>
                                            <p:fltVal val="0"/>
                                          </p:val>
                                        </p:tav>
                                        <p:tav tm="100000">
                                          <p:val>
                                            <p:strVal val="#ppt_h"/>
                                          </p:val>
                                        </p:tav>
                                      </p:tavLst>
                                    </p:anim>
                                    <p:animEffect transition="in" filter="fade">
                                      <p:cBhvr>
                                        <p:cTn id="98" dur="500"/>
                                        <p:tgtEl>
                                          <p:spTgt spid="50"/>
                                        </p:tgtEl>
                                      </p:cBhvr>
                                    </p:animEffect>
                                  </p:childTnLst>
                                </p:cTn>
                              </p:par>
                              <p:par>
                                <p:cTn id="99" presetID="53" presetClass="entr" presetSubtype="16" fill="hold" grpId="0" nodeType="withEffect">
                                  <p:stCondLst>
                                    <p:cond delay="200"/>
                                  </p:stCondLst>
                                  <p:childTnLst>
                                    <p:set>
                                      <p:cBhvr>
                                        <p:cTn id="100" dur="1" fill="hold">
                                          <p:stCondLst>
                                            <p:cond delay="0"/>
                                          </p:stCondLst>
                                        </p:cTn>
                                        <p:tgtEl>
                                          <p:spTgt spid="51"/>
                                        </p:tgtEl>
                                        <p:attrNameLst>
                                          <p:attrName>style.visibility</p:attrName>
                                        </p:attrNameLst>
                                      </p:cBhvr>
                                      <p:to>
                                        <p:strVal val="visible"/>
                                      </p:to>
                                    </p:set>
                                    <p:anim calcmode="lin" valueType="num">
                                      <p:cBhvr>
                                        <p:cTn id="101" dur="500" fill="hold"/>
                                        <p:tgtEl>
                                          <p:spTgt spid="51"/>
                                        </p:tgtEl>
                                        <p:attrNameLst>
                                          <p:attrName>ppt_w</p:attrName>
                                        </p:attrNameLst>
                                      </p:cBhvr>
                                      <p:tavLst>
                                        <p:tav tm="0">
                                          <p:val>
                                            <p:fltVal val="0"/>
                                          </p:val>
                                        </p:tav>
                                        <p:tav tm="100000">
                                          <p:val>
                                            <p:strVal val="#ppt_w"/>
                                          </p:val>
                                        </p:tav>
                                      </p:tavLst>
                                    </p:anim>
                                    <p:anim calcmode="lin" valueType="num">
                                      <p:cBhvr>
                                        <p:cTn id="102" dur="500" fill="hold"/>
                                        <p:tgtEl>
                                          <p:spTgt spid="51"/>
                                        </p:tgtEl>
                                        <p:attrNameLst>
                                          <p:attrName>ppt_h</p:attrName>
                                        </p:attrNameLst>
                                      </p:cBhvr>
                                      <p:tavLst>
                                        <p:tav tm="0">
                                          <p:val>
                                            <p:fltVal val="0"/>
                                          </p:val>
                                        </p:tav>
                                        <p:tav tm="100000">
                                          <p:val>
                                            <p:strVal val="#ppt_h"/>
                                          </p:val>
                                        </p:tav>
                                      </p:tavLst>
                                    </p:anim>
                                    <p:animEffect transition="in" filter="fade">
                                      <p:cBhvr>
                                        <p:cTn id="103" dur="500"/>
                                        <p:tgtEl>
                                          <p:spTgt spid="51"/>
                                        </p:tgtEl>
                                      </p:cBhvr>
                                    </p:animEffect>
                                  </p:childTnLst>
                                </p:cTn>
                              </p:par>
                              <p:par>
                                <p:cTn id="104" presetID="53" presetClass="entr" presetSubtype="16" fill="hold" grpId="0" nodeType="withEffect">
                                  <p:stCondLst>
                                    <p:cond delay="200"/>
                                  </p:stCondLst>
                                  <p:childTnLst>
                                    <p:set>
                                      <p:cBhvr>
                                        <p:cTn id="105" dur="1" fill="hold">
                                          <p:stCondLst>
                                            <p:cond delay="0"/>
                                          </p:stCondLst>
                                        </p:cTn>
                                        <p:tgtEl>
                                          <p:spTgt spid="52"/>
                                        </p:tgtEl>
                                        <p:attrNameLst>
                                          <p:attrName>style.visibility</p:attrName>
                                        </p:attrNameLst>
                                      </p:cBhvr>
                                      <p:to>
                                        <p:strVal val="visible"/>
                                      </p:to>
                                    </p:set>
                                    <p:anim calcmode="lin" valueType="num">
                                      <p:cBhvr>
                                        <p:cTn id="106" dur="500" fill="hold"/>
                                        <p:tgtEl>
                                          <p:spTgt spid="52"/>
                                        </p:tgtEl>
                                        <p:attrNameLst>
                                          <p:attrName>ppt_w</p:attrName>
                                        </p:attrNameLst>
                                      </p:cBhvr>
                                      <p:tavLst>
                                        <p:tav tm="0">
                                          <p:val>
                                            <p:fltVal val="0"/>
                                          </p:val>
                                        </p:tav>
                                        <p:tav tm="100000">
                                          <p:val>
                                            <p:strVal val="#ppt_w"/>
                                          </p:val>
                                        </p:tav>
                                      </p:tavLst>
                                    </p:anim>
                                    <p:anim calcmode="lin" valueType="num">
                                      <p:cBhvr>
                                        <p:cTn id="107" dur="500" fill="hold"/>
                                        <p:tgtEl>
                                          <p:spTgt spid="52"/>
                                        </p:tgtEl>
                                        <p:attrNameLst>
                                          <p:attrName>ppt_h</p:attrName>
                                        </p:attrNameLst>
                                      </p:cBhvr>
                                      <p:tavLst>
                                        <p:tav tm="0">
                                          <p:val>
                                            <p:fltVal val="0"/>
                                          </p:val>
                                        </p:tav>
                                        <p:tav tm="100000">
                                          <p:val>
                                            <p:strVal val="#ppt_h"/>
                                          </p:val>
                                        </p:tav>
                                      </p:tavLst>
                                    </p:anim>
                                    <p:animEffect transition="in" filter="fade">
                                      <p:cBhvr>
                                        <p:cTn id="108" dur="500"/>
                                        <p:tgtEl>
                                          <p:spTgt spid="52"/>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53"/>
                                        </p:tgtEl>
                                        <p:attrNameLst>
                                          <p:attrName>style.visibility</p:attrName>
                                        </p:attrNameLst>
                                      </p:cBhvr>
                                      <p:to>
                                        <p:strVal val="visible"/>
                                      </p:to>
                                    </p:set>
                                    <p:anim calcmode="lin" valueType="num">
                                      <p:cBhvr>
                                        <p:cTn id="111" dur="500" fill="hold"/>
                                        <p:tgtEl>
                                          <p:spTgt spid="53"/>
                                        </p:tgtEl>
                                        <p:attrNameLst>
                                          <p:attrName>ppt_w</p:attrName>
                                        </p:attrNameLst>
                                      </p:cBhvr>
                                      <p:tavLst>
                                        <p:tav tm="0">
                                          <p:val>
                                            <p:fltVal val="0"/>
                                          </p:val>
                                        </p:tav>
                                        <p:tav tm="100000">
                                          <p:val>
                                            <p:strVal val="#ppt_w"/>
                                          </p:val>
                                        </p:tav>
                                      </p:tavLst>
                                    </p:anim>
                                    <p:anim calcmode="lin" valueType="num">
                                      <p:cBhvr>
                                        <p:cTn id="112" dur="500" fill="hold"/>
                                        <p:tgtEl>
                                          <p:spTgt spid="53"/>
                                        </p:tgtEl>
                                        <p:attrNameLst>
                                          <p:attrName>ppt_h</p:attrName>
                                        </p:attrNameLst>
                                      </p:cBhvr>
                                      <p:tavLst>
                                        <p:tav tm="0">
                                          <p:val>
                                            <p:fltVal val="0"/>
                                          </p:val>
                                        </p:tav>
                                        <p:tav tm="100000">
                                          <p:val>
                                            <p:strVal val="#ppt_h"/>
                                          </p:val>
                                        </p:tav>
                                      </p:tavLst>
                                    </p:anim>
                                    <p:animEffect transition="in" filter="fade">
                                      <p:cBhvr>
                                        <p:cTn id="113" dur="500"/>
                                        <p:tgtEl>
                                          <p:spTgt spid="53"/>
                                        </p:tgtEl>
                                      </p:cBhvr>
                                    </p:animEffect>
                                  </p:childTnLst>
                                </p:cTn>
                              </p:par>
                              <p:par>
                                <p:cTn id="114" presetID="53" presetClass="entr" presetSubtype="16" fill="hold" grpId="0" nodeType="withEffect">
                                  <p:stCondLst>
                                    <p:cond delay="400"/>
                                  </p:stCondLst>
                                  <p:childTnLst>
                                    <p:set>
                                      <p:cBhvr>
                                        <p:cTn id="115" dur="1" fill="hold">
                                          <p:stCondLst>
                                            <p:cond delay="0"/>
                                          </p:stCondLst>
                                        </p:cTn>
                                        <p:tgtEl>
                                          <p:spTgt spid="54"/>
                                        </p:tgtEl>
                                        <p:attrNameLst>
                                          <p:attrName>style.visibility</p:attrName>
                                        </p:attrNameLst>
                                      </p:cBhvr>
                                      <p:to>
                                        <p:strVal val="visible"/>
                                      </p:to>
                                    </p:set>
                                    <p:anim calcmode="lin" valueType="num">
                                      <p:cBhvr>
                                        <p:cTn id="116" dur="500" fill="hold"/>
                                        <p:tgtEl>
                                          <p:spTgt spid="54"/>
                                        </p:tgtEl>
                                        <p:attrNameLst>
                                          <p:attrName>ppt_w</p:attrName>
                                        </p:attrNameLst>
                                      </p:cBhvr>
                                      <p:tavLst>
                                        <p:tav tm="0">
                                          <p:val>
                                            <p:fltVal val="0"/>
                                          </p:val>
                                        </p:tav>
                                        <p:tav tm="100000">
                                          <p:val>
                                            <p:strVal val="#ppt_w"/>
                                          </p:val>
                                        </p:tav>
                                      </p:tavLst>
                                    </p:anim>
                                    <p:anim calcmode="lin" valueType="num">
                                      <p:cBhvr>
                                        <p:cTn id="117" dur="500" fill="hold"/>
                                        <p:tgtEl>
                                          <p:spTgt spid="54"/>
                                        </p:tgtEl>
                                        <p:attrNameLst>
                                          <p:attrName>ppt_h</p:attrName>
                                        </p:attrNameLst>
                                      </p:cBhvr>
                                      <p:tavLst>
                                        <p:tav tm="0">
                                          <p:val>
                                            <p:fltVal val="0"/>
                                          </p:val>
                                        </p:tav>
                                        <p:tav tm="100000">
                                          <p:val>
                                            <p:strVal val="#ppt_h"/>
                                          </p:val>
                                        </p:tav>
                                      </p:tavLst>
                                    </p:anim>
                                    <p:animEffect transition="in" filter="fade">
                                      <p:cBhvr>
                                        <p:cTn id="118" dur="500"/>
                                        <p:tgtEl>
                                          <p:spTgt spid="54"/>
                                        </p:tgtEl>
                                      </p:cBhvr>
                                    </p:animEffect>
                                  </p:childTnLst>
                                </p:cTn>
                              </p:par>
                              <p:par>
                                <p:cTn id="119" presetID="53" presetClass="entr" presetSubtype="16" fill="hold" grpId="0" nodeType="withEffect">
                                  <p:stCondLst>
                                    <p:cond delay="200"/>
                                  </p:stCondLst>
                                  <p:childTnLst>
                                    <p:set>
                                      <p:cBhvr>
                                        <p:cTn id="120" dur="1" fill="hold">
                                          <p:stCondLst>
                                            <p:cond delay="0"/>
                                          </p:stCondLst>
                                        </p:cTn>
                                        <p:tgtEl>
                                          <p:spTgt spid="55"/>
                                        </p:tgtEl>
                                        <p:attrNameLst>
                                          <p:attrName>style.visibility</p:attrName>
                                        </p:attrNameLst>
                                      </p:cBhvr>
                                      <p:to>
                                        <p:strVal val="visible"/>
                                      </p:to>
                                    </p:set>
                                    <p:anim calcmode="lin" valueType="num">
                                      <p:cBhvr>
                                        <p:cTn id="121" dur="500" fill="hold"/>
                                        <p:tgtEl>
                                          <p:spTgt spid="55"/>
                                        </p:tgtEl>
                                        <p:attrNameLst>
                                          <p:attrName>ppt_w</p:attrName>
                                        </p:attrNameLst>
                                      </p:cBhvr>
                                      <p:tavLst>
                                        <p:tav tm="0">
                                          <p:val>
                                            <p:fltVal val="0"/>
                                          </p:val>
                                        </p:tav>
                                        <p:tav tm="100000">
                                          <p:val>
                                            <p:strVal val="#ppt_w"/>
                                          </p:val>
                                        </p:tav>
                                      </p:tavLst>
                                    </p:anim>
                                    <p:anim calcmode="lin" valueType="num">
                                      <p:cBhvr>
                                        <p:cTn id="122" dur="500" fill="hold"/>
                                        <p:tgtEl>
                                          <p:spTgt spid="55"/>
                                        </p:tgtEl>
                                        <p:attrNameLst>
                                          <p:attrName>ppt_h</p:attrName>
                                        </p:attrNameLst>
                                      </p:cBhvr>
                                      <p:tavLst>
                                        <p:tav tm="0">
                                          <p:val>
                                            <p:fltVal val="0"/>
                                          </p:val>
                                        </p:tav>
                                        <p:tav tm="100000">
                                          <p:val>
                                            <p:strVal val="#ppt_h"/>
                                          </p:val>
                                        </p:tav>
                                      </p:tavLst>
                                    </p:anim>
                                    <p:animEffect transition="in" filter="fade">
                                      <p:cBhvr>
                                        <p:cTn id="123" dur="500"/>
                                        <p:tgtEl>
                                          <p:spTgt spid="55"/>
                                        </p:tgtEl>
                                      </p:cBhvr>
                                    </p:animEffect>
                                  </p:childTnLst>
                                </p:cTn>
                              </p:par>
                              <p:par>
                                <p:cTn id="124" presetID="53" presetClass="entr" presetSubtype="16" fill="hold" grpId="0" nodeType="withEffect">
                                  <p:stCondLst>
                                    <p:cond delay="0"/>
                                  </p:stCondLst>
                                  <p:childTnLst>
                                    <p:set>
                                      <p:cBhvr>
                                        <p:cTn id="125" dur="1" fill="hold">
                                          <p:stCondLst>
                                            <p:cond delay="0"/>
                                          </p:stCondLst>
                                        </p:cTn>
                                        <p:tgtEl>
                                          <p:spTgt spid="56"/>
                                        </p:tgtEl>
                                        <p:attrNameLst>
                                          <p:attrName>style.visibility</p:attrName>
                                        </p:attrNameLst>
                                      </p:cBhvr>
                                      <p:to>
                                        <p:strVal val="visible"/>
                                      </p:to>
                                    </p:set>
                                    <p:anim calcmode="lin" valueType="num">
                                      <p:cBhvr>
                                        <p:cTn id="126" dur="500" fill="hold"/>
                                        <p:tgtEl>
                                          <p:spTgt spid="56"/>
                                        </p:tgtEl>
                                        <p:attrNameLst>
                                          <p:attrName>ppt_w</p:attrName>
                                        </p:attrNameLst>
                                      </p:cBhvr>
                                      <p:tavLst>
                                        <p:tav tm="0">
                                          <p:val>
                                            <p:fltVal val="0"/>
                                          </p:val>
                                        </p:tav>
                                        <p:tav tm="100000">
                                          <p:val>
                                            <p:strVal val="#ppt_w"/>
                                          </p:val>
                                        </p:tav>
                                      </p:tavLst>
                                    </p:anim>
                                    <p:anim calcmode="lin" valueType="num">
                                      <p:cBhvr>
                                        <p:cTn id="127" dur="500" fill="hold"/>
                                        <p:tgtEl>
                                          <p:spTgt spid="56"/>
                                        </p:tgtEl>
                                        <p:attrNameLst>
                                          <p:attrName>ppt_h</p:attrName>
                                        </p:attrNameLst>
                                      </p:cBhvr>
                                      <p:tavLst>
                                        <p:tav tm="0">
                                          <p:val>
                                            <p:fltVal val="0"/>
                                          </p:val>
                                        </p:tav>
                                        <p:tav tm="100000">
                                          <p:val>
                                            <p:strVal val="#ppt_h"/>
                                          </p:val>
                                        </p:tav>
                                      </p:tavLst>
                                    </p:anim>
                                    <p:animEffect transition="in" filter="fade">
                                      <p:cBhvr>
                                        <p:cTn id="128" dur="500"/>
                                        <p:tgtEl>
                                          <p:spTgt spid="56"/>
                                        </p:tgtEl>
                                      </p:cBhvr>
                                    </p:animEffect>
                                  </p:childTnLst>
                                </p:cTn>
                              </p:par>
                              <p:par>
                                <p:cTn id="129" presetID="53" presetClass="entr" presetSubtype="16" fill="hold" grpId="0" nodeType="withEffect">
                                  <p:stCondLst>
                                    <p:cond delay="400"/>
                                  </p:stCondLst>
                                  <p:childTnLst>
                                    <p:set>
                                      <p:cBhvr>
                                        <p:cTn id="130" dur="1" fill="hold">
                                          <p:stCondLst>
                                            <p:cond delay="0"/>
                                          </p:stCondLst>
                                        </p:cTn>
                                        <p:tgtEl>
                                          <p:spTgt spid="57"/>
                                        </p:tgtEl>
                                        <p:attrNameLst>
                                          <p:attrName>style.visibility</p:attrName>
                                        </p:attrNameLst>
                                      </p:cBhvr>
                                      <p:to>
                                        <p:strVal val="visible"/>
                                      </p:to>
                                    </p:set>
                                    <p:anim calcmode="lin" valueType="num">
                                      <p:cBhvr>
                                        <p:cTn id="131" dur="500" fill="hold"/>
                                        <p:tgtEl>
                                          <p:spTgt spid="57"/>
                                        </p:tgtEl>
                                        <p:attrNameLst>
                                          <p:attrName>ppt_w</p:attrName>
                                        </p:attrNameLst>
                                      </p:cBhvr>
                                      <p:tavLst>
                                        <p:tav tm="0">
                                          <p:val>
                                            <p:fltVal val="0"/>
                                          </p:val>
                                        </p:tav>
                                        <p:tav tm="100000">
                                          <p:val>
                                            <p:strVal val="#ppt_w"/>
                                          </p:val>
                                        </p:tav>
                                      </p:tavLst>
                                    </p:anim>
                                    <p:anim calcmode="lin" valueType="num">
                                      <p:cBhvr>
                                        <p:cTn id="132" dur="500" fill="hold"/>
                                        <p:tgtEl>
                                          <p:spTgt spid="57"/>
                                        </p:tgtEl>
                                        <p:attrNameLst>
                                          <p:attrName>ppt_h</p:attrName>
                                        </p:attrNameLst>
                                      </p:cBhvr>
                                      <p:tavLst>
                                        <p:tav tm="0">
                                          <p:val>
                                            <p:fltVal val="0"/>
                                          </p:val>
                                        </p:tav>
                                        <p:tav tm="100000">
                                          <p:val>
                                            <p:strVal val="#ppt_h"/>
                                          </p:val>
                                        </p:tav>
                                      </p:tavLst>
                                    </p:anim>
                                    <p:animEffect transition="in" filter="fade">
                                      <p:cBhvr>
                                        <p:cTn id="133" dur="500"/>
                                        <p:tgtEl>
                                          <p:spTgt spid="57"/>
                                        </p:tgtEl>
                                      </p:cBhvr>
                                    </p:animEffect>
                                  </p:childTnLst>
                                </p:cTn>
                              </p:par>
                              <p:par>
                                <p:cTn id="134" presetID="53" presetClass="entr" presetSubtype="16" fill="hold" grpId="0" nodeType="withEffect">
                                  <p:stCondLst>
                                    <p:cond delay="200"/>
                                  </p:stCondLst>
                                  <p:childTnLst>
                                    <p:set>
                                      <p:cBhvr>
                                        <p:cTn id="135" dur="1" fill="hold">
                                          <p:stCondLst>
                                            <p:cond delay="0"/>
                                          </p:stCondLst>
                                        </p:cTn>
                                        <p:tgtEl>
                                          <p:spTgt spid="58"/>
                                        </p:tgtEl>
                                        <p:attrNameLst>
                                          <p:attrName>style.visibility</p:attrName>
                                        </p:attrNameLst>
                                      </p:cBhvr>
                                      <p:to>
                                        <p:strVal val="visible"/>
                                      </p:to>
                                    </p:set>
                                    <p:anim calcmode="lin" valueType="num">
                                      <p:cBhvr>
                                        <p:cTn id="136" dur="500" fill="hold"/>
                                        <p:tgtEl>
                                          <p:spTgt spid="58"/>
                                        </p:tgtEl>
                                        <p:attrNameLst>
                                          <p:attrName>ppt_w</p:attrName>
                                        </p:attrNameLst>
                                      </p:cBhvr>
                                      <p:tavLst>
                                        <p:tav tm="0">
                                          <p:val>
                                            <p:fltVal val="0"/>
                                          </p:val>
                                        </p:tav>
                                        <p:tav tm="100000">
                                          <p:val>
                                            <p:strVal val="#ppt_w"/>
                                          </p:val>
                                        </p:tav>
                                      </p:tavLst>
                                    </p:anim>
                                    <p:anim calcmode="lin" valueType="num">
                                      <p:cBhvr>
                                        <p:cTn id="137" dur="500" fill="hold"/>
                                        <p:tgtEl>
                                          <p:spTgt spid="58"/>
                                        </p:tgtEl>
                                        <p:attrNameLst>
                                          <p:attrName>ppt_h</p:attrName>
                                        </p:attrNameLst>
                                      </p:cBhvr>
                                      <p:tavLst>
                                        <p:tav tm="0">
                                          <p:val>
                                            <p:fltVal val="0"/>
                                          </p:val>
                                        </p:tav>
                                        <p:tav tm="100000">
                                          <p:val>
                                            <p:strVal val="#ppt_h"/>
                                          </p:val>
                                        </p:tav>
                                      </p:tavLst>
                                    </p:anim>
                                    <p:animEffect transition="in" filter="fade">
                                      <p:cBhvr>
                                        <p:cTn id="138" dur="500"/>
                                        <p:tgtEl>
                                          <p:spTgt spid="58"/>
                                        </p:tgtEl>
                                      </p:cBhvr>
                                    </p:animEffect>
                                  </p:childTnLst>
                                </p:cTn>
                              </p:par>
                              <p:par>
                                <p:cTn id="139" presetID="53" presetClass="entr" presetSubtype="16" fill="hold" grpId="0" nodeType="withEffect">
                                  <p:stCondLst>
                                    <p:cond delay="200"/>
                                  </p:stCondLst>
                                  <p:childTnLst>
                                    <p:set>
                                      <p:cBhvr>
                                        <p:cTn id="140" dur="1" fill="hold">
                                          <p:stCondLst>
                                            <p:cond delay="0"/>
                                          </p:stCondLst>
                                        </p:cTn>
                                        <p:tgtEl>
                                          <p:spTgt spid="59"/>
                                        </p:tgtEl>
                                        <p:attrNameLst>
                                          <p:attrName>style.visibility</p:attrName>
                                        </p:attrNameLst>
                                      </p:cBhvr>
                                      <p:to>
                                        <p:strVal val="visible"/>
                                      </p:to>
                                    </p:set>
                                    <p:anim calcmode="lin" valueType="num">
                                      <p:cBhvr>
                                        <p:cTn id="141" dur="500" fill="hold"/>
                                        <p:tgtEl>
                                          <p:spTgt spid="59"/>
                                        </p:tgtEl>
                                        <p:attrNameLst>
                                          <p:attrName>ppt_w</p:attrName>
                                        </p:attrNameLst>
                                      </p:cBhvr>
                                      <p:tavLst>
                                        <p:tav tm="0">
                                          <p:val>
                                            <p:fltVal val="0"/>
                                          </p:val>
                                        </p:tav>
                                        <p:tav tm="100000">
                                          <p:val>
                                            <p:strVal val="#ppt_w"/>
                                          </p:val>
                                        </p:tav>
                                      </p:tavLst>
                                    </p:anim>
                                    <p:anim calcmode="lin" valueType="num">
                                      <p:cBhvr>
                                        <p:cTn id="142" dur="500" fill="hold"/>
                                        <p:tgtEl>
                                          <p:spTgt spid="59"/>
                                        </p:tgtEl>
                                        <p:attrNameLst>
                                          <p:attrName>ppt_h</p:attrName>
                                        </p:attrNameLst>
                                      </p:cBhvr>
                                      <p:tavLst>
                                        <p:tav tm="0">
                                          <p:val>
                                            <p:fltVal val="0"/>
                                          </p:val>
                                        </p:tav>
                                        <p:tav tm="100000">
                                          <p:val>
                                            <p:strVal val="#ppt_h"/>
                                          </p:val>
                                        </p:tav>
                                      </p:tavLst>
                                    </p:anim>
                                    <p:animEffect transition="in" filter="fade">
                                      <p:cBhvr>
                                        <p:cTn id="143" dur="500"/>
                                        <p:tgtEl>
                                          <p:spTgt spid="59"/>
                                        </p:tgtEl>
                                      </p:cBhvr>
                                    </p:animEffect>
                                  </p:childTnLst>
                                </p:cTn>
                              </p:par>
                              <p:par>
                                <p:cTn id="144" presetID="53" presetClass="entr" presetSubtype="16" fill="hold" grpId="0" nodeType="withEffect">
                                  <p:stCondLst>
                                    <p:cond delay="200"/>
                                  </p:stCondLst>
                                  <p:childTnLst>
                                    <p:set>
                                      <p:cBhvr>
                                        <p:cTn id="145" dur="1" fill="hold">
                                          <p:stCondLst>
                                            <p:cond delay="0"/>
                                          </p:stCondLst>
                                        </p:cTn>
                                        <p:tgtEl>
                                          <p:spTgt spid="60"/>
                                        </p:tgtEl>
                                        <p:attrNameLst>
                                          <p:attrName>style.visibility</p:attrName>
                                        </p:attrNameLst>
                                      </p:cBhvr>
                                      <p:to>
                                        <p:strVal val="visible"/>
                                      </p:to>
                                    </p:set>
                                    <p:anim calcmode="lin" valueType="num">
                                      <p:cBhvr>
                                        <p:cTn id="146" dur="500" fill="hold"/>
                                        <p:tgtEl>
                                          <p:spTgt spid="60"/>
                                        </p:tgtEl>
                                        <p:attrNameLst>
                                          <p:attrName>ppt_w</p:attrName>
                                        </p:attrNameLst>
                                      </p:cBhvr>
                                      <p:tavLst>
                                        <p:tav tm="0">
                                          <p:val>
                                            <p:fltVal val="0"/>
                                          </p:val>
                                        </p:tav>
                                        <p:tav tm="100000">
                                          <p:val>
                                            <p:strVal val="#ppt_w"/>
                                          </p:val>
                                        </p:tav>
                                      </p:tavLst>
                                    </p:anim>
                                    <p:anim calcmode="lin" valueType="num">
                                      <p:cBhvr>
                                        <p:cTn id="147" dur="500" fill="hold"/>
                                        <p:tgtEl>
                                          <p:spTgt spid="60"/>
                                        </p:tgtEl>
                                        <p:attrNameLst>
                                          <p:attrName>ppt_h</p:attrName>
                                        </p:attrNameLst>
                                      </p:cBhvr>
                                      <p:tavLst>
                                        <p:tav tm="0">
                                          <p:val>
                                            <p:fltVal val="0"/>
                                          </p:val>
                                        </p:tav>
                                        <p:tav tm="100000">
                                          <p:val>
                                            <p:strVal val="#ppt_h"/>
                                          </p:val>
                                        </p:tav>
                                      </p:tavLst>
                                    </p:anim>
                                    <p:animEffect transition="in" filter="fade">
                                      <p:cBhvr>
                                        <p:cTn id="148"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2874</Words>
  <Application>Microsoft Office PowerPoint</Application>
  <PresentationFormat>自定义</PresentationFormat>
  <Paragraphs>363</Paragraphs>
  <Slides>31</Slides>
  <Notes>31</Notes>
  <HiddenSlides>0</HiddenSlides>
  <MMClips>1</MMClips>
  <ScaleCrop>false</ScaleCrop>
  <HeadingPairs>
    <vt:vector size="4" baseType="variant">
      <vt:variant>
        <vt:lpstr>主题</vt:lpstr>
      </vt:variant>
      <vt:variant>
        <vt:i4>1</vt:i4>
      </vt:variant>
      <vt:variant>
        <vt:lpstr>幻灯片标题</vt:lpstr>
      </vt:variant>
      <vt:variant>
        <vt:i4>31</vt:i4>
      </vt:variant>
    </vt:vector>
  </HeadingPairs>
  <TitlesOfParts>
    <vt:vector size="32"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
  <cp:lastModifiedBy>Sky123.Org</cp:lastModifiedBy>
  <cp:revision>31</cp:revision>
  <dcterms:created xsi:type="dcterms:W3CDTF">2016-04-16T13:30:00Z</dcterms:created>
  <dcterms:modified xsi:type="dcterms:W3CDTF">2018-02-10T07:14:50Z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2052-10.1.0.6065</vt:lpwstr>
  </property>
</Properties>
</file>