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3198" r:id="rId3"/>
    <p:sldId id="3173" r:id="rId5"/>
    <p:sldId id="3193" r:id="rId6"/>
    <p:sldId id="3128" r:id="rId7"/>
    <p:sldId id="3190" r:id="rId8"/>
    <p:sldId id="3126" r:id="rId9"/>
    <p:sldId id="3139" r:id="rId10"/>
    <p:sldId id="3194" r:id="rId11"/>
    <p:sldId id="3147" r:id="rId12"/>
    <p:sldId id="3133" r:id="rId13"/>
    <p:sldId id="3132" r:id="rId14"/>
    <p:sldId id="3131" r:id="rId15"/>
    <p:sldId id="3195" r:id="rId16"/>
    <p:sldId id="3134" r:id="rId17"/>
    <p:sldId id="3150" r:id="rId18"/>
    <p:sldId id="3127" r:id="rId19"/>
    <p:sldId id="3129" r:id="rId20"/>
    <p:sldId id="3196" r:id="rId21"/>
    <p:sldId id="3148" r:id="rId22"/>
    <p:sldId id="3130" r:id="rId23"/>
    <p:sldId id="3138" r:id="rId24"/>
    <p:sldId id="3197" r:id="rId25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C5BE"/>
    <a:srgbClr val="60AEA9"/>
    <a:srgbClr val="00B369"/>
    <a:srgbClr val="1A8CE1"/>
    <a:srgbClr val="FFFFFF"/>
    <a:srgbClr val="A78357"/>
    <a:srgbClr val="28C7D4"/>
    <a:srgbClr val="F94D4D"/>
    <a:srgbClr val="FEFEFE"/>
    <a:srgbClr val="8F1A1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41" autoAdjust="0"/>
    <p:restoredTop sz="92986" autoAdjust="0"/>
  </p:normalViewPr>
  <p:slideViewPr>
    <p:cSldViewPr>
      <p:cViewPr varScale="1">
        <p:scale>
          <a:sx n="105" d="100"/>
          <a:sy n="105" d="100"/>
        </p:scale>
        <p:origin x="-732" y="-84"/>
      </p:cViewPr>
      <p:guideLst>
        <p:guide orient="horz" pos="328"/>
        <p:guide orient="horz" pos="4183"/>
        <p:guide pos="4050"/>
        <p:guide pos="557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801D8-EECC-45AB-9063-1BC64BFC2A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801D8-EECC-45AB-9063-1BC64BFC2A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</a:fld>
            <a:endParaRPr lang="en-US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354" y="361635"/>
            <a:ext cx="225016" cy="5866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4" tIns="48217" rIns="96434" bIns="48217" rtlCol="0" anchor="ctr"/>
          <a:lstStyle/>
          <a:p>
            <a:pPr algn="ctr" defTabSz="963930"/>
            <a:endParaRPr lang="zh-CN" altLang="en-US" sz="197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jpeg"/><Relationship Id="rId2" Type="http://schemas.microsoft.com/office/2007/relationships/hdphoto" Target="../media/hdphoto1.wdp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jpe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jpeg"/><Relationship Id="rId2" Type="http://schemas.microsoft.com/office/2007/relationships/hdphoto" Target="../media/hdphoto1.wdp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jpeg"/><Relationship Id="rId2" Type="http://schemas.microsoft.com/office/2007/relationships/hdphoto" Target="../media/hdphoto1.wdp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3.jpeg"/><Relationship Id="rId1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jpeg"/><Relationship Id="rId2" Type="http://schemas.microsoft.com/office/2007/relationships/hdphoto" Target="../media/hdphoto1.wdp"/><Relationship Id="rId1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TextBox 10"/>
          <p:cNvSpPr txBox="1"/>
          <p:nvPr/>
        </p:nvSpPr>
        <p:spPr>
          <a:xfrm>
            <a:off x="2022409" y="2246386"/>
            <a:ext cx="8813935" cy="1084904"/>
          </a:xfrm>
          <a:prstGeom prst="rect">
            <a:avLst/>
          </a:prstGeom>
          <a:noFill/>
        </p:spPr>
        <p:txBody>
          <a:bodyPr wrap="none" lIns="68572" tIns="34286" rIns="68572" bIns="34286">
            <a:spAutoFit/>
          </a:bodyPr>
          <a:lstStyle/>
          <a:p>
            <a:pPr algn="ctr">
              <a:buNone/>
            </a:pPr>
            <a:r>
              <a:rPr lang="zh-CN" altLang="en-US" sz="6600" dirty="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汽车美容汽车行业</a:t>
            </a:r>
            <a:r>
              <a:rPr lang="en-US" altLang="zh-CN" sz="6600" dirty="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PPT</a:t>
            </a:r>
            <a:endParaRPr lang="zh-CN" altLang="en-US" sz="6600" dirty="0">
              <a:solidFill>
                <a:schemeClr val="bg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43" name="TextBox 31"/>
          <p:cNvSpPr txBox="1"/>
          <p:nvPr/>
        </p:nvSpPr>
        <p:spPr>
          <a:xfrm>
            <a:off x="4713302" y="1672109"/>
            <a:ext cx="34321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POWERPOINT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3513051" y="3331290"/>
            <a:ext cx="5832648" cy="392407"/>
          </a:xfrm>
          <a:prstGeom prst="rect">
            <a:avLst/>
          </a:prstGeom>
        </p:spPr>
        <p:txBody>
          <a:bodyPr wrap="square" lIns="68572" tIns="34286" rIns="68572" bIns="34286">
            <a:spAutoFit/>
          </a:bodyPr>
          <a:lstStyle/>
          <a:p>
            <a:pPr algn="ctr"/>
            <a:r>
              <a:rPr lang="zh-CN" altLang="en-US" sz="2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简洁实用</a:t>
            </a:r>
            <a:r>
              <a:rPr lang="en-US" altLang="zh-CN" sz="2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·</a:t>
            </a:r>
            <a:r>
              <a:rPr lang="zh-CN" altLang="en-US" sz="2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适用于汽车行业</a:t>
            </a:r>
            <a:r>
              <a:rPr lang="en-US" altLang="zh-CN" sz="2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/</a:t>
            </a:r>
            <a:r>
              <a:rPr lang="zh-CN" altLang="en-US" sz="2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汽车美容</a:t>
            </a:r>
            <a:r>
              <a:rPr lang="en-US" altLang="zh-CN" sz="2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/</a:t>
            </a:r>
            <a:r>
              <a:rPr lang="zh-CN" altLang="en-US" sz="2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总结计划等</a:t>
            </a:r>
            <a:endParaRPr lang="en-US" altLang="zh-CN" sz="2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3" name="Weezer - You Might Think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6124575" y="-84623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4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ox(in)">
                                          <p:cBhvr>
                                            <p:cTn id="10" dur="1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1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2" fill="hold" grpId="0" nodeType="afterEffect" p14:presetBounceEnd="21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000">
                                          <p:cBhvr additive="base">
                                            <p:cTn id="17" dur="8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000">
                                          <p:cBhvr additive="base">
                                            <p:cTn id="18" dur="8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350"/>
                                </p:stCondLst>
                                <p:childTnLst>
                                  <p:par>
                                    <p:cTn id="20" presetID="2" presetClass="entr" presetSubtype="2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2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24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2" grpId="0" animBg="1"/>
          <p:bldP spid="41" grpId="0"/>
          <p:bldP spid="43" grpId="0"/>
          <p:bldP spid="4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4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ox(in)">
                                          <p:cBhvr>
                                            <p:cTn id="10" dur="1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1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8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8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3350"/>
                                </p:stCondLst>
                                <p:childTnLst>
                                  <p:par>
                                    <p:cTn id="2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24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2" grpId="0" animBg="1"/>
          <p:bldP spid="41" grpId="0"/>
          <p:bldP spid="43" grpId="0"/>
          <p:bldP spid="49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148" y="448"/>
            <a:ext cx="5964924" cy="723175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19909" y="1162216"/>
            <a:ext cx="1752531" cy="4221873"/>
          </a:xfrm>
          <a:prstGeom prst="rect">
            <a:avLst/>
          </a:prstGeom>
          <a:noFill/>
        </p:spPr>
        <p:txBody>
          <a:bodyPr vert="eaVert" wrap="square" lIns="0" tIns="0" rIns="0" bIns="0" rtlCol="0">
            <a:spAutoFit/>
          </a:bodyPr>
          <a:lstStyle/>
          <a:p>
            <a:r>
              <a:rPr lang="en-US" altLang="zh-CN" sz="56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CONTENTS</a:t>
            </a:r>
            <a:endParaRPr lang="zh-CN" alt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  <a:p>
            <a:r>
              <a:rPr lang="zh-CN" altLang="en-US" sz="569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en-US" altLang="zh-CN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6008816" y="1885123"/>
            <a:ext cx="841118" cy="841118"/>
            <a:chOff x="3529981" y="507683"/>
            <a:chExt cx="598350" cy="598350"/>
          </a:xfrm>
        </p:grpSpPr>
        <p:sp>
          <p:nvSpPr>
            <p:cNvPr id="15" name="椭圆 14"/>
            <p:cNvSpPr/>
            <p:nvPr/>
          </p:nvSpPr>
          <p:spPr>
            <a:xfrm>
              <a:off x="3529981" y="507683"/>
              <a:ext cx="598350" cy="5983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5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6" name="TextBox 4"/>
            <p:cNvSpPr txBox="1"/>
            <p:nvPr/>
          </p:nvSpPr>
          <p:spPr>
            <a:xfrm>
              <a:off x="3576317" y="558577"/>
              <a:ext cx="530353" cy="49656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935" dirty="0">
                  <a:solidFill>
                    <a:schemeClr val="accent1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01</a:t>
              </a:r>
              <a:endParaRPr lang="zh-CN" altLang="en-US" sz="3935" dirty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7" name="矩形 16"/>
          <p:cNvSpPr/>
          <p:nvPr/>
        </p:nvSpPr>
        <p:spPr>
          <a:xfrm>
            <a:off x="7354320" y="2032543"/>
            <a:ext cx="2516221" cy="6461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相关标题文字</a:t>
            </a:r>
            <a:endParaRPr lang="en-US" altLang="zh-CN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CAPTION TEXT</a:t>
            </a:r>
            <a:endParaRPr lang="zh-CN" altLang="en-US" sz="1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354320" y="3091469"/>
            <a:ext cx="2516221" cy="6461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相关标题文字</a:t>
            </a:r>
            <a:endParaRPr lang="en-US" altLang="zh-CN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CAPTION TEXT</a:t>
            </a:r>
            <a:endParaRPr lang="zh-CN" altLang="en-US" sz="1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312581" y="5209323"/>
            <a:ext cx="2516221" cy="64617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相关标题文字</a:t>
            </a:r>
            <a:endParaRPr lang="en-US" altLang="zh-CN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2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CLICK TO ADD CAPTION TEXT</a:t>
            </a:r>
            <a:endParaRPr lang="zh-CN" altLang="en-US" sz="12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056977" y="2993996"/>
            <a:ext cx="841118" cy="841118"/>
            <a:chOff x="3529981" y="507683"/>
            <a:chExt cx="598350" cy="598350"/>
          </a:xfrm>
        </p:grpSpPr>
        <p:sp>
          <p:nvSpPr>
            <p:cNvPr id="21" name="椭圆 20"/>
            <p:cNvSpPr/>
            <p:nvPr/>
          </p:nvSpPr>
          <p:spPr>
            <a:xfrm>
              <a:off x="3529981" y="507683"/>
              <a:ext cx="598350" cy="5983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5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2" name="TextBox 48"/>
            <p:cNvSpPr txBox="1"/>
            <p:nvPr/>
          </p:nvSpPr>
          <p:spPr>
            <a:xfrm>
              <a:off x="3567571" y="598214"/>
              <a:ext cx="530353" cy="49656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935" dirty="0">
                  <a:solidFill>
                    <a:schemeClr val="accent1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02</a:t>
              </a:r>
              <a:endParaRPr lang="zh-CN" altLang="en-US" sz="3935" dirty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064959" y="5091466"/>
            <a:ext cx="841118" cy="841118"/>
            <a:chOff x="3529981" y="507683"/>
            <a:chExt cx="598350" cy="598350"/>
          </a:xfrm>
        </p:grpSpPr>
        <p:sp>
          <p:nvSpPr>
            <p:cNvPr id="24" name="椭圆 23"/>
            <p:cNvSpPr/>
            <p:nvPr/>
          </p:nvSpPr>
          <p:spPr>
            <a:xfrm>
              <a:off x="3529981" y="507683"/>
              <a:ext cx="598350" cy="5983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5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" name="TextBox 51"/>
            <p:cNvSpPr txBox="1"/>
            <p:nvPr/>
          </p:nvSpPr>
          <p:spPr>
            <a:xfrm>
              <a:off x="3570639" y="582835"/>
              <a:ext cx="530353" cy="49656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935" dirty="0">
                  <a:solidFill>
                    <a:schemeClr val="accent1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04</a:t>
              </a:r>
              <a:endParaRPr lang="zh-CN" altLang="en-US" sz="3935" dirty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053879" y="4050823"/>
            <a:ext cx="841118" cy="841118"/>
            <a:chOff x="3529981" y="507683"/>
            <a:chExt cx="598350" cy="598350"/>
          </a:xfrm>
        </p:grpSpPr>
        <p:sp>
          <p:nvSpPr>
            <p:cNvPr id="27" name="椭圆 26"/>
            <p:cNvSpPr/>
            <p:nvPr/>
          </p:nvSpPr>
          <p:spPr>
            <a:xfrm>
              <a:off x="3529981" y="507683"/>
              <a:ext cx="598350" cy="59835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  <a:lumOff val="5000"/>
                  </a:schemeClr>
                </a:gs>
                <a:gs pos="0">
                  <a:schemeClr val="bg1">
                    <a:lumMod val="75000"/>
                  </a:schemeClr>
                </a:gs>
                <a:gs pos="70000">
                  <a:srgbClr val="FAFAFA"/>
                </a:gs>
              </a:gsLst>
              <a:lin ang="8100000" scaled="1"/>
              <a:tileRect/>
            </a:gradFill>
            <a:ln w="25400">
              <a:solidFill>
                <a:schemeClr val="bg1"/>
              </a:solidFill>
            </a:ln>
            <a:effectLst>
              <a:outerShdw blurRad="254000" dist="190500" dir="8100000" algn="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25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8" name="TextBox 57"/>
            <p:cNvSpPr txBox="1"/>
            <p:nvPr/>
          </p:nvSpPr>
          <p:spPr>
            <a:xfrm>
              <a:off x="3578518" y="582851"/>
              <a:ext cx="530353" cy="49656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altLang="zh-CN" sz="3935" dirty="0">
                  <a:solidFill>
                    <a:schemeClr val="accent1"/>
                  </a:solidFill>
                  <a:effectLst>
                    <a:innerShdw blurRad="63500" dist="50800" dir="18900000">
                      <a:prstClr val="black">
                        <a:alpha val="30000"/>
                      </a:prstClr>
                    </a:inn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03</a:t>
              </a:r>
              <a:endParaRPr lang="zh-CN" altLang="en-US" sz="3935" dirty="0">
                <a:solidFill>
                  <a:schemeClr val="accent1"/>
                </a:solidFill>
                <a:effectLst>
                  <a:innerShdw blurRad="63500" dist="50800" dir="18900000">
                    <a:prstClr val="black">
                      <a:alpha val="30000"/>
                    </a:prstClr>
                  </a:inn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7312580" y="4150397"/>
            <a:ext cx="528535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亮亮图文旗舰店</a:t>
            </a:r>
            <a:endParaRPr lang="en-US" altLang="zh-CN" sz="2400" dirty="0" smtClean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400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https://liangliangtuwen.tmall.com/</a:t>
            </a:r>
            <a:endParaRPr lang="en-US" altLang="zh-CN" sz="24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500"/>
                            </p:stCondLst>
                            <p:childTnLst>
                              <p:par>
                                <p:cTn id="3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8000"/>
                            </p:stCondLst>
                            <p:childTnLst>
                              <p:par>
                                <p:cTn id="3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9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/>
      <p:bldP spid="17" grpId="0"/>
      <p:bldP spid="18" grpId="0"/>
      <p:bldP spid="19" grpId="0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147" y="448"/>
            <a:ext cx="12856810" cy="7231757"/>
          </a:xfrm>
          <a:prstGeom prst="rect">
            <a:avLst/>
          </a:prstGeom>
          <a:blipFill dpi="0" rotWithShape="1">
            <a:blip r:embed="rId1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40000" contrast="40000"/>
                      </a14:imgEffect>
                      <a14:imgEffect>
                        <a14:sharpenSoften amount="-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223" t="-11767" r="-2223" b="-1176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885443" y="520365"/>
            <a:ext cx="3224140" cy="332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21000" i="0" dirty="0"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01</a:t>
            </a:r>
            <a:endParaRPr lang="zh-CN" altLang="en-US" sz="21000" i="0" dirty="0">
              <a:latin typeface="Agency FB" panose="020B0503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057445" y="2761392"/>
            <a:ext cx="325682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2972992" y="2104158"/>
            <a:ext cx="4406015" cy="584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3200" i="0" dirty="0">
                <a:latin typeface="Agency FB" panose="020B0503020202020204" pitchFamily="34" charset="0"/>
              </a:rPr>
              <a:t>ADD YOUR TITLE HERE</a:t>
            </a:r>
            <a:endParaRPr lang="zh-CN" altLang="en-US" sz="3200" i="0" dirty="0">
              <a:latin typeface="Agency FB" panose="020B0503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958585" y="3038207"/>
            <a:ext cx="3413274" cy="1130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just"/>
            <a:r>
              <a:rPr lang="en-US" altLang="zh-CN" sz="1685" i="0" dirty="0">
                <a:latin typeface="Agency FB" panose="020B0503020202020204" pitchFamily="34" charset="0"/>
              </a:rPr>
              <a:t>ADD YOUR TITLE HEREADD YOUR TITLE HEREADD YOUR TITLEHEREADD YOUR TITLE HEREADD YOUR TITLE HEREADD YOUR TITLE HEREADD YOUR TITLE HEREADD YOUR TITLE HERE</a:t>
            </a:r>
            <a:endParaRPr lang="zh-CN" altLang="en-US" sz="1685" i="0" dirty="0"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486938" y="5776565"/>
            <a:ext cx="9948548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1486938" y="5932041"/>
            <a:ext cx="9948548" cy="282770"/>
          </a:xfrm>
          <a:prstGeom prst="rect">
            <a:avLst/>
          </a:prstGeom>
        </p:spPr>
        <p:txBody>
          <a:bodyPr vert="horz" wrap="square" lIns="0" tIns="0" rIns="0" bIns="0" anchor="ctr" anchorCtr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620228" y="2285966"/>
            <a:ext cx="1419305" cy="708694"/>
            <a:chOff x="1189440" y="1776407"/>
            <a:chExt cx="2548167" cy="753929"/>
          </a:xfrm>
        </p:grpSpPr>
        <p:sp>
          <p:nvSpPr>
            <p:cNvPr id="7" name="TextBox 6"/>
            <p:cNvSpPr txBox="1"/>
            <p:nvPr/>
          </p:nvSpPr>
          <p:spPr>
            <a:xfrm>
              <a:off x="1481278" y="1776407"/>
              <a:ext cx="2256329" cy="251297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1189440" y="1916148"/>
              <a:ext cx="2508689" cy="614188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2620228" y="3724972"/>
            <a:ext cx="1393521" cy="705059"/>
            <a:chOff x="1196252" y="1790168"/>
            <a:chExt cx="2501876" cy="750061"/>
          </a:xfrm>
        </p:grpSpPr>
        <p:sp>
          <p:nvSpPr>
            <p:cNvPr id="10" name="TextBox 9"/>
            <p:cNvSpPr txBox="1"/>
            <p:nvPr/>
          </p:nvSpPr>
          <p:spPr>
            <a:xfrm>
              <a:off x="1438452" y="1790168"/>
              <a:ext cx="2256330" cy="251296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196252" y="1926041"/>
              <a:ext cx="2501876" cy="614188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9586944" y="2936383"/>
            <a:ext cx="1399317" cy="942616"/>
            <a:chOff x="189551" y="1666307"/>
            <a:chExt cx="1954057" cy="1002779"/>
          </a:xfrm>
        </p:grpSpPr>
        <p:sp>
          <p:nvSpPr>
            <p:cNvPr id="27" name="TextBox 26"/>
            <p:cNvSpPr txBox="1"/>
            <p:nvPr/>
          </p:nvSpPr>
          <p:spPr>
            <a:xfrm>
              <a:off x="189551" y="1666307"/>
              <a:ext cx="1754977" cy="251296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14705" y="1897738"/>
              <a:ext cx="1828903" cy="771348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9654649" y="4361420"/>
            <a:ext cx="1331612" cy="923704"/>
            <a:chOff x="256449" y="1666308"/>
            <a:chExt cx="1859513" cy="982659"/>
          </a:xfrm>
        </p:grpSpPr>
        <p:sp>
          <p:nvSpPr>
            <p:cNvPr id="30" name="TextBox 29"/>
            <p:cNvSpPr txBox="1"/>
            <p:nvPr/>
          </p:nvSpPr>
          <p:spPr>
            <a:xfrm>
              <a:off x="256449" y="1666308"/>
              <a:ext cx="1754978" cy="251295"/>
            </a:xfrm>
            <a:prstGeom prst="rect">
              <a:avLst/>
            </a:prstGeom>
            <a:noFill/>
          </p:spPr>
          <p:txBody>
            <a:bodyPr vert="horz" wrap="none" lIns="0" tIns="0" rIns="0" bIns="0" rtlCol="0" anchor="ctr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314707" y="1877620"/>
              <a:ext cx="1801255" cy="771347"/>
            </a:xfrm>
            <a:prstGeom prst="rect">
              <a:avLst/>
            </a:prstGeom>
          </p:spPr>
          <p:txBody>
            <a:bodyPr vert="horz" wrap="square" lIns="0" tIns="0" rIns="0" bIns="0" anchor="ctr" anchorCtr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4" name="Freeform 63"/>
          <p:cNvSpPr>
            <a:spLocks noEditPoints="1"/>
          </p:cNvSpPr>
          <p:nvPr/>
        </p:nvSpPr>
        <p:spPr bwMode="auto">
          <a:xfrm>
            <a:off x="10847817" y="2153667"/>
            <a:ext cx="503430" cy="514682"/>
          </a:xfrm>
          <a:custGeom>
            <a:avLst/>
            <a:gdLst>
              <a:gd name="T0" fmla="*/ 203 w 360"/>
              <a:gd name="T1" fmla="*/ 271 h 368"/>
              <a:gd name="T2" fmla="*/ 261 w 360"/>
              <a:gd name="T3" fmla="*/ 202 h 368"/>
              <a:gd name="T4" fmla="*/ 360 w 360"/>
              <a:gd name="T5" fmla="*/ 51 h 368"/>
              <a:gd name="T6" fmla="*/ 346 w 360"/>
              <a:gd name="T7" fmla="*/ 37 h 368"/>
              <a:gd name="T8" fmla="*/ 277 w 360"/>
              <a:gd name="T9" fmla="*/ 37 h 368"/>
              <a:gd name="T10" fmla="*/ 180 w 360"/>
              <a:gd name="T11" fmla="*/ 0 h 368"/>
              <a:gd name="T12" fmla="*/ 83 w 360"/>
              <a:gd name="T13" fmla="*/ 37 h 368"/>
              <a:gd name="T14" fmla="*/ 14 w 360"/>
              <a:gd name="T15" fmla="*/ 37 h 368"/>
              <a:gd name="T16" fmla="*/ 0 w 360"/>
              <a:gd name="T17" fmla="*/ 51 h 368"/>
              <a:gd name="T18" fmla="*/ 98 w 360"/>
              <a:gd name="T19" fmla="*/ 202 h 368"/>
              <a:gd name="T20" fmla="*/ 156 w 360"/>
              <a:gd name="T21" fmla="*/ 271 h 368"/>
              <a:gd name="T22" fmla="*/ 156 w 360"/>
              <a:gd name="T23" fmla="*/ 297 h 368"/>
              <a:gd name="T24" fmla="*/ 91 w 360"/>
              <a:gd name="T25" fmla="*/ 332 h 368"/>
              <a:gd name="T26" fmla="*/ 180 w 360"/>
              <a:gd name="T27" fmla="*/ 368 h 368"/>
              <a:gd name="T28" fmla="*/ 269 w 360"/>
              <a:gd name="T29" fmla="*/ 332 h 368"/>
              <a:gd name="T30" fmla="*/ 203 w 360"/>
              <a:gd name="T31" fmla="*/ 297 h 368"/>
              <a:gd name="T32" fmla="*/ 203 w 360"/>
              <a:gd name="T33" fmla="*/ 271 h 368"/>
              <a:gd name="T34" fmla="*/ 259 w 360"/>
              <a:gd name="T35" fmla="*/ 170 h 368"/>
              <a:gd name="T36" fmla="*/ 281 w 360"/>
              <a:gd name="T37" fmla="*/ 65 h 368"/>
              <a:gd name="T38" fmla="*/ 331 w 360"/>
              <a:gd name="T39" fmla="*/ 65 h 368"/>
              <a:gd name="T40" fmla="*/ 259 w 360"/>
              <a:gd name="T41" fmla="*/ 170 h 368"/>
              <a:gd name="T42" fmla="*/ 180 w 360"/>
              <a:gd name="T43" fmla="*/ 24 h 368"/>
              <a:gd name="T44" fmla="*/ 256 w 360"/>
              <a:gd name="T45" fmla="*/ 55 h 368"/>
              <a:gd name="T46" fmla="*/ 180 w 360"/>
              <a:gd name="T47" fmla="*/ 86 h 368"/>
              <a:gd name="T48" fmla="*/ 104 w 360"/>
              <a:gd name="T49" fmla="*/ 55 h 368"/>
              <a:gd name="T50" fmla="*/ 180 w 360"/>
              <a:gd name="T51" fmla="*/ 24 h 368"/>
              <a:gd name="T52" fmla="*/ 29 w 360"/>
              <a:gd name="T53" fmla="*/ 65 h 368"/>
              <a:gd name="T54" fmla="*/ 79 w 360"/>
              <a:gd name="T55" fmla="*/ 65 h 368"/>
              <a:gd name="T56" fmla="*/ 101 w 360"/>
              <a:gd name="T57" fmla="*/ 170 h 368"/>
              <a:gd name="T58" fmla="*/ 29 w 360"/>
              <a:gd name="T59" fmla="*/ 65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0" h="368">
                <a:moveTo>
                  <a:pt x="203" y="271"/>
                </a:moveTo>
                <a:cubicBezTo>
                  <a:pt x="203" y="242"/>
                  <a:pt x="225" y="226"/>
                  <a:pt x="261" y="202"/>
                </a:cubicBezTo>
                <a:cubicBezTo>
                  <a:pt x="305" y="173"/>
                  <a:pt x="360" y="137"/>
                  <a:pt x="360" y="51"/>
                </a:cubicBezTo>
                <a:cubicBezTo>
                  <a:pt x="360" y="43"/>
                  <a:pt x="353" y="37"/>
                  <a:pt x="346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67" y="19"/>
                  <a:pt x="238" y="0"/>
                  <a:pt x="180" y="0"/>
                </a:cubicBezTo>
                <a:cubicBezTo>
                  <a:pt x="121" y="0"/>
                  <a:pt x="92" y="19"/>
                  <a:pt x="8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137"/>
                  <a:pt x="54" y="173"/>
                  <a:pt x="98" y="202"/>
                </a:cubicBezTo>
                <a:cubicBezTo>
                  <a:pt x="134" y="226"/>
                  <a:pt x="156" y="242"/>
                  <a:pt x="156" y="271"/>
                </a:cubicBezTo>
                <a:cubicBezTo>
                  <a:pt x="156" y="297"/>
                  <a:pt x="156" y="297"/>
                  <a:pt x="156" y="297"/>
                </a:cubicBezTo>
                <a:cubicBezTo>
                  <a:pt x="118" y="301"/>
                  <a:pt x="91" y="315"/>
                  <a:pt x="91" y="332"/>
                </a:cubicBezTo>
                <a:cubicBezTo>
                  <a:pt x="91" y="352"/>
                  <a:pt x="131" y="368"/>
                  <a:pt x="180" y="368"/>
                </a:cubicBezTo>
                <a:cubicBezTo>
                  <a:pt x="229" y="368"/>
                  <a:pt x="269" y="352"/>
                  <a:pt x="269" y="332"/>
                </a:cubicBezTo>
                <a:cubicBezTo>
                  <a:pt x="269" y="315"/>
                  <a:pt x="241" y="301"/>
                  <a:pt x="203" y="297"/>
                </a:cubicBezTo>
                <a:lnTo>
                  <a:pt x="203" y="271"/>
                </a:lnTo>
                <a:close/>
                <a:moveTo>
                  <a:pt x="259" y="170"/>
                </a:moveTo>
                <a:cubicBezTo>
                  <a:pt x="270" y="146"/>
                  <a:pt x="279" y="113"/>
                  <a:pt x="281" y="65"/>
                </a:cubicBezTo>
                <a:cubicBezTo>
                  <a:pt x="331" y="65"/>
                  <a:pt x="331" y="65"/>
                  <a:pt x="331" y="65"/>
                </a:cubicBezTo>
                <a:cubicBezTo>
                  <a:pt x="326" y="119"/>
                  <a:pt x="294" y="146"/>
                  <a:pt x="259" y="170"/>
                </a:cubicBezTo>
                <a:close/>
                <a:moveTo>
                  <a:pt x="180" y="24"/>
                </a:moveTo>
                <a:cubicBezTo>
                  <a:pt x="234" y="24"/>
                  <a:pt x="256" y="47"/>
                  <a:pt x="256" y="55"/>
                </a:cubicBezTo>
                <a:cubicBezTo>
                  <a:pt x="256" y="63"/>
                  <a:pt x="234" y="86"/>
                  <a:pt x="180" y="86"/>
                </a:cubicBezTo>
                <a:cubicBezTo>
                  <a:pt x="125" y="86"/>
                  <a:pt x="104" y="63"/>
                  <a:pt x="104" y="55"/>
                </a:cubicBezTo>
                <a:cubicBezTo>
                  <a:pt x="104" y="47"/>
                  <a:pt x="125" y="24"/>
                  <a:pt x="180" y="24"/>
                </a:cubicBezTo>
                <a:close/>
                <a:moveTo>
                  <a:pt x="29" y="65"/>
                </a:moveTo>
                <a:cubicBezTo>
                  <a:pt x="79" y="65"/>
                  <a:pt x="79" y="65"/>
                  <a:pt x="79" y="65"/>
                </a:cubicBezTo>
                <a:cubicBezTo>
                  <a:pt x="80" y="113"/>
                  <a:pt x="89" y="146"/>
                  <a:pt x="101" y="170"/>
                </a:cubicBezTo>
                <a:cubicBezTo>
                  <a:pt x="66" y="146"/>
                  <a:pt x="33" y="119"/>
                  <a:pt x="29" y="6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0" tIns="0" rIns="0" bIns="0" numCol="1" anchor="ctr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0" y="2027871"/>
            <a:ext cx="10783077" cy="3538628"/>
            <a:chOff x="-743744" y="1412054"/>
            <a:chExt cx="11471330" cy="3764489"/>
          </a:xfrm>
        </p:grpSpPr>
        <p:sp>
          <p:nvSpPr>
            <p:cNvPr id="65" name="Right Triangle 64"/>
            <p:cNvSpPr/>
            <p:nvPr/>
          </p:nvSpPr>
          <p:spPr>
            <a:xfrm rot="8100000" flipH="1">
              <a:off x="3695072" y="2009242"/>
              <a:ext cx="320492" cy="320492"/>
            </a:xfrm>
            <a:prstGeom prst="rtTriangl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Right Triangle 65"/>
            <p:cNvSpPr/>
            <p:nvPr/>
          </p:nvSpPr>
          <p:spPr>
            <a:xfrm rot="8100000" flipH="1">
              <a:off x="3695072" y="3501213"/>
              <a:ext cx="320492" cy="320492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Right Triangle 66"/>
            <p:cNvSpPr/>
            <p:nvPr/>
          </p:nvSpPr>
          <p:spPr>
            <a:xfrm rot="13500000">
              <a:off x="9140265" y="2768401"/>
              <a:ext cx="320492" cy="320492"/>
            </a:xfrm>
            <a:prstGeom prst="rt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Right Triangle 67"/>
            <p:cNvSpPr/>
            <p:nvPr/>
          </p:nvSpPr>
          <p:spPr>
            <a:xfrm rot="13500000">
              <a:off x="9146988" y="4287453"/>
              <a:ext cx="320492" cy="320492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lIns="0" tIns="0" rIns="0" bIns="0" rtlCol="0" anchor="ctr" anchorCtr="0"/>
            <a:lstStyle/>
            <a:p>
              <a:pPr algn="ctr">
                <a:lnSpc>
                  <a:spcPct val="120000"/>
                </a:lnSpc>
              </a:pPr>
              <a:endParaRPr lang="en-GB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-743744" y="1412054"/>
              <a:ext cx="11471330" cy="3764489"/>
              <a:chOff x="-743744" y="1412054"/>
              <a:chExt cx="11471330" cy="3764489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3996395" y="1453806"/>
                <a:ext cx="6731191" cy="1290795"/>
                <a:chOff x="3996395" y="1453806"/>
                <a:chExt cx="6731191" cy="1290795"/>
              </a:xfrm>
            </p:grpSpPr>
            <p:grpSp>
              <p:nvGrpSpPr>
                <p:cNvPr id="13" name="Group 12"/>
                <p:cNvGrpSpPr/>
                <p:nvPr/>
              </p:nvGrpSpPr>
              <p:grpSpPr>
                <a:xfrm flipH="1">
                  <a:off x="3996395" y="1453806"/>
                  <a:ext cx="6731191" cy="1290795"/>
                  <a:chOff x="2251867" y="3768352"/>
                  <a:chExt cx="8959212" cy="1718048"/>
                </a:xfrm>
                <a:solidFill>
                  <a:schemeClr val="accent5"/>
                </a:solidFill>
              </p:grpSpPr>
              <p:sp>
                <p:nvSpPr>
                  <p:cNvPr id="22" name="Rectangle 21"/>
                  <p:cNvSpPr/>
                  <p:nvPr/>
                </p:nvSpPr>
                <p:spPr>
                  <a:xfrm>
                    <a:off x="6850964" y="4965895"/>
                    <a:ext cx="3758423" cy="520504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3" name="Block Arc 22"/>
                  <p:cNvSpPr/>
                  <p:nvPr/>
                </p:nvSpPr>
                <p:spPr>
                  <a:xfrm rot="5400000">
                    <a:off x="9824283" y="4099604"/>
                    <a:ext cx="1530948" cy="1242644"/>
                  </a:xfrm>
                  <a:prstGeom prst="blockArc">
                    <a:avLst>
                      <a:gd name="adj1" fmla="val 10800000"/>
                      <a:gd name="adj2" fmla="val 56368"/>
                      <a:gd name="adj3" fmla="val 41880"/>
                    </a:avLst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4" name="Rectangle 23"/>
                  <p:cNvSpPr/>
                  <p:nvPr/>
                </p:nvSpPr>
                <p:spPr>
                  <a:xfrm>
                    <a:off x="2898984" y="3955451"/>
                    <a:ext cx="7710406" cy="520504"/>
                  </a:xfrm>
                  <a:prstGeom prst="rect">
                    <a:avLst/>
                  </a:prstGeom>
                  <a:solidFill>
                    <a:schemeClr val="accent5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25" name="Isosceles Triangle 24"/>
                  <p:cNvSpPr/>
                  <p:nvPr/>
                </p:nvSpPr>
                <p:spPr>
                  <a:xfrm rot="16200000" flipH="1">
                    <a:off x="2128073" y="3892146"/>
                    <a:ext cx="894704" cy="647115"/>
                  </a:xfrm>
                  <a:prstGeom prst="triangl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16" name="TextBox 15"/>
                <p:cNvSpPr txBox="1"/>
                <p:nvPr/>
              </p:nvSpPr>
              <p:spPr>
                <a:xfrm>
                  <a:off x="8926299" y="1667847"/>
                  <a:ext cx="1336969" cy="251296"/>
                </a:xfrm>
                <a:prstGeom prst="rect">
                  <a:avLst/>
                </a:prstGeom>
                <a:noFill/>
              </p:spPr>
              <p:txBody>
                <a:bodyPr vert="horz" wrap="none" lIns="0" tIns="0" rIns="0" bIns="0" rtlCol="0" anchor="ctr" anchorCtr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400" b="1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请替换文字内容</a:t>
                  </a:r>
                  <a:endParaRPr lang="en-GB" sz="1400" b="1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35" name="Group 34"/>
              <p:cNvGrpSpPr/>
              <p:nvPr/>
            </p:nvGrpSpPr>
            <p:grpSpPr>
              <a:xfrm>
                <a:off x="5900354" y="2212965"/>
                <a:ext cx="3277689" cy="1290795"/>
                <a:chOff x="6868106" y="3768351"/>
                <a:chExt cx="4362603" cy="1718048"/>
              </a:xfrm>
              <a:solidFill>
                <a:schemeClr val="accent4"/>
              </a:solidFill>
            </p:grpSpPr>
            <p:sp>
              <p:nvSpPr>
                <p:cNvPr id="37" name="Rectangle 36"/>
                <p:cNvSpPr/>
                <p:nvPr/>
              </p:nvSpPr>
              <p:spPr>
                <a:xfrm>
                  <a:off x="6868106" y="4965896"/>
                  <a:ext cx="3758422" cy="520503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8" name="Block Arc 37"/>
                <p:cNvSpPr/>
                <p:nvPr/>
              </p:nvSpPr>
              <p:spPr>
                <a:xfrm rot="5400000">
                  <a:off x="9843913" y="4099603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8711198" y="3955451"/>
                  <a:ext cx="1915330" cy="520503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Isosceles Triangle 39"/>
                <p:cNvSpPr/>
                <p:nvPr/>
              </p:nvSpPr>
              <p:spPr>
                <a:xfrm rot="16200000" flipH="1">
                  <a:off x="7940290" y="3892145"/>
                  <a:ext cx="894703" cy="647115"/>
                </a:xfrm>
                <a:prstGeom prst="triangle">
                  <a:avLst/>
                </a:prstGeom>
                <a:grpFill/>
                <a:ln>
                  <a:noFill/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44" name="Group 43"/>
              <p:cNvGrpSpPr/>
              <p:nvPr/>
            </p:nvGrpSpPr>
            <p:grpSpPr>
              <a:xfrm flipH="1">
                <a:off x="3996165" y="2972127"/>
                <a:ext cx="3276053" cy="1290795"/>
                <a:chOff x="6850964" y="3768351"/>
                <a:chExt cx="4360426" cy="1718048"/>
              </a:xfrm>
              <a:solidFill>
                <a:schemeClr val="accent3"/>
              </a:solidFill>
            </p:grpSpPr>
            <p:sp>
              <p:nvSpPr>
                <p:cNvPr id="46" name="Rectangle 45"/>
                <p:cNvSpPr/>
                <p:nvPr/>
              </p:nvSpPr>
              <p:spPr>
                <a:xfrm>
                  <a:off x="6850964" y="4965895"/>
                  <a:ext cx="3758423" cy="520504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7" name="Block Arc 46"/>
                <p:cNvSpPr/>
                <p:nvPr/>
              </p:nvSpPr>
              <p:spPr>
                <a:xfrm rot="5400000">
                  <a:off x="9824594" y="4099602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8" name="Rectangle 47"/>
                <p:cNvSpPr/>
                <p:nvPr/>
              </p:nvSpPr>
              <p:spPr>
                <a:xfrm>
                  <a:off x="8694057" y="3955451"/>
                  <a:ext cx="1915330" cy="520504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Isosceles Triangle 48"/>
                <p:cNvSpPr/>
                <p:nvPr/>
              </p:nvSpPr>
              <p:spPr>
                <a:xfrm rot="16200000" flipH="1">
                  <a:off x="7923148" y="3892145"/>
                  <a:ext cx="894704" cy="647115"/>
                </a:xfrm>
                <a:prstGeom prst="triangle">
                  <a:avLst/>
                </a:prstGeom>
                <a:grpFill/>
                <a:ln>
                  <a:noFill/>
                </a:ln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3" name="Group 52"/>
              <p:cNvGrpSpPr/>
              <p:nvPr/>
            </p:nvGrpSpPr>
            <p:grpSpPr>
              <a:xfrm>
                <a:off x="5900354" y="3731289"/>
                <a:ext cx="3277689" cy="1290796"/>
                <a:chOff x="6868106" y="3768350"/>
                <a:chExt cx="4362601" cy="1718050"/>
              </a:xfrm>
            </p:grpSpPr>
            <p:sp>
              <p:nvSpPr>
                <p:cNvPr id="55" name="Rectangle 54"/>
                <p:cNvSpPr/>
                <p:nvPr/>
              </p:nvSpPr>
              <p:spPr>
                <a:xfrm>
                  <a:off x="6868106" y="4965895"/>
                  <a:ext cx="3758423" cy="52050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6" name="Block Arc 55"/>
                <p:cNvSpPr/>
                <p:nvPr/>
              </p:nvSpPr>
              <p:spPr>
                <a:xfrm rot="5400000">
                  <a:off x="9843911" y="4099604"/>
                  <a:ext cx="1530948" cy="1242644"/>
                </a:xfrm>
                <a:prstGeom prst="blockArc">
                  <a:avLst>
                    <a:gd name="adj1" fmla="val 10800000"/>
                    <a:gd name="adj2" fmla="val 56368"/>
                    <a:gd name="adj3" fmla="val 41880"/>
                  </a:avLst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7" name="Rectangle 56"/>
                <p:cNvSpPr/>
                <p:nvPr/>
              </p:nvSpPr>
              <p:spPr>
                <a:xfrm>
                  <a:off x="8711199" y="3955451"/>
                  <a:ext cx="1915330" cy="520504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Isosceles Triangle 57"/>
                <p:cNvSpPr/>
                <p:nvPr/>
              </p:nvSpPr>
              <p:spPr>
                <a:xfrm rot="16200000" flipH="1">
                  <a:off x="7940290" y="3892145"/>
                  <a:ext cx="894704" cy="647114"/>
                </a:xfrm>
                <a:prstGeom prst="triangl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lIns="0" tIns="0" rIns="0" bIns="0" rtlCol="0" anchor="ctr" anchorCtr="0"/>
                <a:lstStyle/>
                <a:p>
                  <a:pPr algn="ctr">
                    <a:lnSpc>
                      <a:spcPct val="120000"/>
                    </a:lnSpc>
                  </a:pPr>
                  <a:endParaRPr lang="en-GB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9" name="Group 58"/>
              <p:cNvGrpSpPr/>
              <p:nvPr/>
            </p:nvGrpSpPr>
            <p:grpSpPr>
              <a:xfrm>
                <a:off x="-743744" y="4504339"/>
                <a:ext cx="7082836" cy="672204"/>
                <a:chOff x="-743744" y="4504339"/>
                <a:chExt cx="7082836" cy="672204"/>
              </a:xfrm>
            </p:grpSpPr>
            <p:grpSp>
              <p:nvGrpSpPr>
                <p:cNvPr id="60" name="Group 59"/>
                <p:cNvGrpSpPr/>
                <p:nvPr/>
              </p:nvGrpSpPr>
              <p:grpSpPr>
                <a:xfrm>
                  <a:off x="-743744" y="4504339"/>
                  <a:ext cx="7082836" cy="672204"/>
                  <a:chOff x="-2527342" y="5137684"/>
                  <a:chExt cx="9427254" cy="894704"/>
                </a:xfrm>
              </p:grpSpPr>
              <p:sp>
                <p:nvSpPr>
                  <p:cNvPr id="62" name="Rectangle 61"/>
                  <p:cNvSpPr/>
                  <p:nvPr/>
                </p:nvSpPr>
                <p:spPr>
                  <a:xfrm>
                    <a:off x="-2527342" y="5306300"/>
                    <a:ext cx="8780139" cy="512001"/>
                  </a:xfrm>
                  <a:prstGeom prst="rect">
                    <a:avLst/>
                  </a:prstGeom>
                  <a:solidFill>
                    <a:schemeClr val="accent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3" name="Isosceles Triangle 62"/>
                  <p:cNvSpPr/>
                  <p:nvPr/>
                </p:nvSpPr>
                <p:spPr>
                  <a:xfrm rot="5400000">
                    <a:off x="6129003" y="5261478"/>
                    <a:ext cx="894704" cy="647115"/>
                  </a:xfrm>
                  <a:prstGeom prst="triangle">
                    <a:avLst/>
                  </a:prstGeom>
                  <a:ln>
                    <a:noFill/>
                  </a:ln>
                  <a:effectLst>
                    <a:outerShdw blurRad="50800" dist="38100" algn="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vert="horz" lIns="0" tIns="0" rIns="0" bIns="0" rtlCol="0" anchor="ctr" anchorCtr="0"/>
                  <a:lstStyle/>
                  <a:p>
                    <a:pPr algn="ctr">
                      <a:lnSpc>
                        <a:spcPct val="120000"/>
                      </a:lnSpc>
                    </a:pPr>
                    <a:endParaRPr lang="en-GB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endParaRPr>
                  </a:p>
                </p:txBody>
              </p:sp>
            </p:grpSp>
            <p:sp>
              <p:nvSpPr>
                <p:cNvPr id="61" name="TextBox 60"/>
                <p:cNvSpPr txBox="1"/>
                <p:nvPr/>
              </p:nvSpPr>
              <p:spPr>
                <a:xfrm>
                  <a:off x="779414" y="4679720"/>
                  <a:ext cx="1336969" cy="251296"/>
                </a:xfrm>
                <a:prstGeom prst="rect">
                  <a:avLst/>
                </a:prstGeom>
                <a:noFill/>
              </p:spPr>
              <p:txBody>
                <a:bodyPr vert="horz" wrap="none" lIns="0" tIns="0" rIns="0" bIns="0" rtlCol="0" anchor="ctr" anchorCtr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sz="1400">
                      <a:solidFill>
                        <a:schemeClr val="bg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  <a:cs typeface="+mn-ea"/>
                      <a:sym typeface="Arial" panose="020B0604020202020204" pitchFamily="34" charset="0"/>
                    </a:rPr>
                    <a:t>请替换文字内容</a:t>
                  </a:r>
                  <a:endParaRPr lang="en-GB" altLang="zh-CN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52" name="Oval 51"/>
              <p:cNvSpPr/>
              <p:nvPr/>
            </p:nvSpPr>
            <p:spPr>
              <a:xfrm>
                <a:off x="7840008" y="1412054"/>
                <a:ext cx="755703" cy="755703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Oval 53"/>
              <p:cNvSpPr/>
              <p:nvPr/>
            </p:nvSpPr>
            <p:spPr>
              <a:xfrm>
                <a:off x="7933973" y="1504109"/>
                <a:ext cx="567771" cy="56777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lIns="0" tIns="0" rIns="0" bIns="0" rtlCol="0" anchor="ctr" anchorCtr="0"/>
              <a:lstStyle/>
              <a:p>
                <a:pPr algn="ctr">
                  <a:lnSpc>
                    <a:spcPct val="120000"/>
                  </a:lnSpc>
                </a:pPr>
                <a:endParaRPr lang="en-GB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1" name="Freeform 70"/>
              <p:cNvSpPr/>
              <p:nvPr/>
            </p:nvSpPr>
            <p:spPr bwMode="auto">
              <a:xfrm>
                <a:off x="8087947" y="1642032"/>
                <a:ext cx="277795" cy="288100"/>
              </a:xfrm>
              <a:custGeom>
                <a:avLst/>
                <a:gdLst>
                  <a:gd name="T0" fmla="*/ 103 w 274"/>
                  <a:gd name="T1" fmla="*/ 284 h 284"/>
                  <a:gd name="T2" fmla="*/ 80 w 274"/>
                  <a:gd name="T3" fmla="*/ 273 h 284"/>
                  <a:gd name="T4" fmla="*/ 9 w 274"/>
                  <a:gd name="T5" fmla="*/ 178 h 284"/>
                  <a:gd name="T6" fmla="*/ 14 w 274"/>
                  <a:gd name="T7" fmla="*/ 139 h 284"/>
                  <a:gd name="T8" fmla="*/ 53 w 274"/>
                  <a:gd name="T9" fmla="*/ 145 h 284"/>
                  <a:gd name="T10" fmla="*/ 100 w 274"/>
                  <a:gd name="T11" fmla="*/ 207 h 284"/>
                  <a:gd name="T12" fmla="*/ 219 w 274"/>
                  <a:gd name="T13" fmla="*/ 17 h 284"/>
                  <a:gd name="T14" fmla="*/ 257 w 274"/>
                  <a:gd name="T15" fmla="*/ 8 h 284"/>
                  <a:gd name="T16" fmla="*/ 266 w 274"/>
                  <a:gd name="T17" fmla="*/ 47 h 284"/>
                  <a:gd name="T18" fmla="*/ 126 w 274"/>
                  <a:gd name="T19" fmla="*/ 271 h 284"/>
                  <a:gd name="T20" fmla="*/ 104 w 274"/>
                  <a:gd name="T21" fmla="*/ 284 h 284"/>
                  <a:gd name="T22" fmla="*/ 103 w 274"/>
                  <a:gd name="T23" fmla="*/ 284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4" h="284">
                    <a:moveTo>
                      <a:pt x="103" y="284"/>
                    </a:moveTo>
                    <a:cubicBezTo>
                      <a:pt x="94" y="284"/>
                      <a:pt x="86" y="280"/>
                      <a:pt x="80" y="273"/>
                    </a:cubicBezTo>
                    <a:cubicBezTo>
                      <a:pt x="9" y="178"/>
                      <a:pt x="9" y="178"/>
                      <a:pt x="9" y="178"/>
                    </a:cubicBezTo>
                    <a:cubicBezTo>
                      <a:pt x="0" y="166"/>
                      <a:pt x="2" y="149"/>
                      <a:pt x="14" y="139"/>
                    </a:cubicBezTo>
                    <a:cubicBezTo>
                      <a:pt x="27" y="130"/>
                      <a:pt x="44" y="133"/>
                      <a:pt x="53" y="145"/>
                    </a:cubicBezTo>
                    <a:cubicBezTo>
                      <a:pt x="100" y="207"/>
                      <a:pt x="100" y="207"/>
                      <a:pt x="100" y="207"/>
                    </a:cubicBezTo>
                    <a:cubicBezTo>
                      <a:pt x="219" y="17"/>
                      <a:pt x="219" y="17"/>
                      <a:pt x="219" y="17"/>
                    </a:cubicBezTo>
                    <a:cubicBezTo>
                      <a:pt x="227" y="4"/>
                      <a:pt x="244" y="0"/>
                      <a:pt x="257" y="8"/>
                    </a:cubicBezTo>
                    <a:cubicBezTo>
                      <a:pt x="270" y="16"/>
                      <a:pt x="274" y="33"/>
                      <a:pt x="266" y="47"/>
                    </a:cubicBezTo>
                    <a:cubicBezTo>
                      <a:pt x="126" y="271"/>
                      <a:pt x="126" y="271"/>
                      <a:pt x="126" y="271"/>
                    </a:cubicBezTo>
                    <a:cubicBezTo>
                      <a:pt x="121" y="279"/>
                      <a:pt x="113" y="283"/>
                      <a:pt x="104" y="284"/>
                    </a:cubicBezTo>
                    <a:cubicBezTo>
                      <a:pt x="104" y="284"/>
                      <a:pt x="103" y="284"/>
                      <a:pt x="103" y="2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0" tIns="0" rIns="0" bIns="0" numCol="1" anchor="ctr" anchorCtr="0" compatLnSpc="1"/>
              <a:lstStyle/>
              <a:p>
                <a:pPr algn="ctr">
                  <a:lnSpc>
                    <a:spcPct val="120000"/>
                  </a:lnSpc>
                </a:pPr>
                <a:endParaRPr 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4675000" y="1644679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Rectangle 71"/>
              <p:cNvSpPr/>
              <p:nvPr/>
            </p:nvSpPr>
            <p:spPr>
              <a:xfrm>
                <a:off x="6648974" y="4677179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Rectangle 72"/>
              <p:cNvSpPr/>
              <p:nvPr/>
            </p:nvSpPr>
            <p:spPr>
              <a:xfrm>
                <a:off x="6783149" y="3161724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4" name="Rectangle 73"/>
              <p:cNvSpPr/>
              <p:nvPr/>
            </p:nvSpPr>
            <p:spPr>
              <a:xfrm>
                <a:off x="4685499" y="3909695"/>
                <a:ext cx="1336969" cy="251296"/>
              </a:xfrm>
              <a:prstGeom prst="rect">
                <a:avLst/>
              </a:prstGeom>
            </p:spPr>
            <p:txBody>
              <a:bodyPr vert="horz" wrap="none" lIns="0" tIns="0" rIns="0" bIns="0" anchor="ctr" anchorCtr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40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9" name="文本框 6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94"/>
          <p:cNvGrpSpPr/>
          <p:nvPr/>
        </p:nvGrpSpPr>
        <p:grpSpPr>
          <a:xfrm>
            <a:off x="2296957" y="2069245"/>
            <a:ext cx="559901" cy="559901"/>
            <a:chOff x="0" y="0"/>
            <a:chExt cx="1243363" cy="1243363"/>
          </a:xfrm>
        </p:grpSpPr>
        <p:sp>
          <p:nvSpPr>
            <p:cNvPr id="3" name="Shape 1290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Group 1293"/>
            <p:cNvGrpSpPr/>
            <p:nvPr/>
          </p:nvGrpSpPr>
          <p:grpSpPr>
            <a:xfrm>
              <a:off x="374055" y="351222"/>
              <a:ext cx="495253" cy="540919"/>
              <a:chOff x="0" y="0"/>
              <a:chExt cx="495252" cy="540918"/>
            </a:xfrm>
          </p:grpSpPr>
          <p:sp>
            <p:nvSpPr>
              <p:cNvPr id="5" name="Shape 1291"/>
              <p:cNvSpPr/>
              <p:nvPr/>
            </p:nvSpPr>
            <p:spPr>
              <a:xfrm>
                <a:off x="107933" y="0"/>
                <a:ext cx="270131" cy="2701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64" y="18436"/>
                    </a:moveTo>
                    <a:cubicBezTo>
                      <a:pt x="5273" y="20546"/>
                      <a:pt x="7818" y="21600"/>
                      <a:pt x="10800" y="21600"/>
                    </a:cubicBezTo>
                    <a:cubicBezTo>
                      <a:pt x="13782" y="21600"/>
                      <a:pt x="16327" y="20546"/>
                      <a:pt x="18436" y="18436"/>
                    </a:cubicBezTo>
                    <a:cubicBezTo>
                      <a:pt x="20546" y="16327"/>
                      <a:pt x="21600" y="13782"/>
                      <a:pt x="21600" y="10800"/>
                    </a:cubicBezTo>
                    <a:cubicBezTo>
                      <a:pt x="21600" y="7818"/>
                      <a:pt x="20546" y="5273"/>
                      <a:pt x="18436" y="3164"/>
                    </a:cubicBezTo>
                    <a:cubicBezTo>
                      <a:pt x="16327" y="1054"/>
                      <a:pt x="13782" y="0"/>
                      <a:pt x="10800" y="0"/>
                    </a:cubicBezTo>
                    <a:cubicBezTo>
                      <a:pt x="7818" y="0"/>
                      <a:pt x="5273" y="1055"/>
                      <a:pt x="3164" y="3164"/>
                    </a:cubicBezTo>
                    <a:cubicBezTo>
                      <a:pt x="1055" y="5273"/>
                      <a:pt x="0" y="7818"/>
                      <a:pt x="0" y="10800"/>
                    </a:cubicBezTo>
                    <a:cubicBezTo>
                      <a:pt x="0" y="13782"/>
                      <a:pt x="1055" y="16327"/>
                      <a:pt x="3164" y="18436"/>
                    </a:cubicBezTo>
                    <a:cubicBezTo>
                      <a:pt x="3164" y="18436"/>
                      <a:pt x="3164" y="18436"/>
                      <a:pt x="3164" y="184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" name="Shape 1292"/>
              <p:cNvSpPr/>
              <p:nvPr/>
            </p:nvSpPr>
            <p:spPr>
              <a:xfrm>
                <a:off x="0" y="248248"/>
                <a:ext cx="495253" cy="2926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32" y="9360"/>
                    </a:moveTo>
                    <a:cubicBezTo>
                      <a:pt x="21225" y="8347"/>
                      <a:pt x="21089" y="7408"/>
                      <a:pt x="20925" y="6543"/>
                    </a:cubicBezTo>
                    <a:cubicBezTo>
                      <a:pt x="20761" y="5678"/>
                      <a:pt x="20542" y="4834"/>
                      <a:pt x="20266" y="4011"/>
                    </a:cubicBezTo>
                    <a:cubicBezTo>
                      <a:pt x="19989" y="3190"/>
                      <a:pt x="19673" y="2489"/>
                      <a:pt x="19314" y="1909"/>
                    </a:cubicBezTo>
                    <a:cubicBezTo>
                      <a:pt x="18957" y="1329"/>
                      <a:pt x="18519" y="867"/>
                      <a:pt x="18002" y="520"/>
                    </a:cubicBezTo>
                    <a:cubicBezTo>
                      <a:pt x="17487" y="175"/>
                      <a:pt x="16916" y="0"/>
                      <a:pt x="16292" y="0"/>
                    </a:cubicBezTo>
                    <a:cubicBezTo>
                      <a:pt x="16190" y="0"/>
                      <a:pt x="15970" y="187"/>
                      <a:pt x="15632" y="559"/>
                    </a:cubicBezTo>
                    <a:cubicBezTo>
                      <a:pt x="15295" y="931"/>
                      <a:pt x="14922" y="1348"/>
                      <a:pt x="14512" y="1805"/>
                    </a:cubicBezTo>
                    <a:cubicBezTo>
                      <a:pt x="14103" y="2264"/>
                      <a:pt x="13557" y="2680"/>
                      <a:pt x="12871" y="3051"/>
                    </a:cubicBezTo>
                    <a:cubicBezTo>
                      <a:pt x="12185" y="3423"/>
                      <a:pt x="11496" y="3610"/>
                      <a:pt x="10800" y="3610"/>
                    </a:cubicBezTo>
                    <a:cubicBezTo>
                      <a:pt x="10104" y="3610"/>
                      <a:pt x="9414" y="3423"/>
                      <a:pt x="8729" y="3051"/>
                    </a:cubicBezTo>
                    <a:cubicBezTo>
                      <a:pt x="8043" y="2680"/>
                      <a:pt x="7496" y="2264"/>
                      <a:pt x="7087" y="1805"/>
                    </a:cubicBezTo>
                    <a:cubicBezTo>
                      <a:pt x="6678" y="1348"/>
                      <a:pt x="6304" y="931"/>
                      <a:pt x="5967" y="559"/>
                    </a:cubicBezTo>
                    <a:cubicBezTo>
                      <a:pt x="5630" y="187"/>
                      <a:pt x="5410" y="0"/>
                      <a:pt x="5308" y="0"/>
                    </a:cubicBezTo>
                    <a:cubicBezTo>
                      <a:pt x="4684" y="0"/>
                      <a:pt x="4113" y="175"/>
                      <a:pt x="3597" y="520"/>
                    </a:cubicBezTo>
                    <a:cubicBezTo>
                      <a:pt x="3081" y="867"/>
                      <a:pt x="2643" y="1329"/>
                      <a:pt x="2286" y="1909"/>
                    </a:cubicBezTo>
                    <a:cubicBezTo>
                      <a:pt x="1927" y="2488"/>
                      <a:pt x="1611" y="3190"/>
                      <a:pt x="1334" y="4011"/>
                    </a:cubicBezTo>
                    <a:cubicBezTo>
                      <a:pt x="1058" y="4834"/>
                      <a:pt x="839" y="5678"/>
                      <a:pt x="675" y="6543"/>
                    </a:cubicBezTo>
                    <a:cubicBezTo>
                      <a:pt x="511" y="7408"/>
                      <a:pt x="375" y="8347"/>
                      <a:pt x="268" y="9360"/>
                    </a:cubicBezTo>
                    <a:cubicBezTo>
                      <a:pt x="161" y="10371"/>
                      <a:pt x="89" y="11314"/>
                      <a:pt x="53" y="12189"/>
                    </a:cubicBezTo>
                    <a:cubicBezTo>
                      <a:pt x="17" y="13063"/>
                      <a:pt x="0" y="13959"/>
                      <a:pt x="0" y="14877"/>
                    </a:cubicBezTo>
                    <a:cubicBezTo>
                      <a:pt x="0" y="16953"/>
                      <a:pt x="372" y="18593"/>
                      <a:pt x="1119" y="19795"/>
                    </a:cubicBezTo>
                    <a:cubicBezTo>
                      <a:pt x="1866" y="20998"/>
                      <a:pt x="2858" y="21600"/>
                      <a:pt x="4096" y="21600"/>
                    </a:cubicBezTo>
                    <a:lnTo>
                      <a:pt x="17504" y="21600"/>
                    </a:lnTo>
                    <a:cubicBezTo>
                      <a:pt x="18741" y="21600"/>
                      <a:pt x="19734" y="20998"/>
                      <a:pt x="20480" y="19795"/>
                    </a:cubicBezTo>
                    <a:cubicBezTo>
                      <a:pt x="21227" y="18593"/>
                      <a:pt x="21600" y="16953"/>
                      <a:pt x="21600" y="14877"/>
                    </a:cubicBezTo>
                    <a:cubicBezTo>
                      <a:pt x="21600" y="13959"/>
                      <a:pt x="21582" y="13063"/>
                      <a:pt x="21547" y="12189"/>
                    </a:cubicBezTo>
                    <a:cubicBezTo>
                      <a:pt x="21511" y="11314"/>
                      <a:pt x="21439" y="10371"/>
                      <a:pt x="21332" y="9360"/>
                    </a:cubicBezTo>
                    <a:cubicBezTo>
                      <a:pt x="21332" y="9360"/>
                      <a:pt x="21332" y="9360"/>
                      <a:pt x="21332" y="93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" name="Shape 1319"/>
          <p:cNvSpPr/>
          <p:nvPr/>
        </p:nvSpPr>
        <p:spPr>
          <a:xfrm flipV="1">
            <a:off x="2855201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320"/>
          <p:cNvSpPr/>
          <p:nvPr/>
        </p:nvSpPr>
        <p:spPr>
          <a:xfrm flipV="1">
            <a:off x="5073916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321"/>
          <p:cNvSpPr/>
          <p:nvPr/>
        </p:nvSpPr>
        <p:spPr>
          <a:xfrm flipV="1">
            <a:off x="7292633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322"/>
          <p:cNvSpPr/>
          <p:nvPr/>
        </p:nvSpPr>
        <p:spPr>
          <a:xfrm flipH="1">
            <a:off x="3134655" y="4755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323"/>
          <p:cNvSpPr/>
          <p:nvPr/>
        </p:nvSpPr>
        <p:spPr>
          <a:xfrm flipH="1">
            <a:off x="5353370" y="4755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324"/>
          <p:cNvSpPr/>
          <p:nvPr/>
        </p:nvSpPr>
        <p:spPr>
          <a:xfrm flipH="1">
            <a:off x="7572085" y="4755195"/>
            <a:ext cx="138101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325"/>
          <p:cNvSpPr/>
          <p:nvPr/>
        </p:nvSpPr>
        <p:spPr>
          <a:xfrm flipV="1">
            <a:off x="9510565" y="2348193"/>
            <a:ext cx="169685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326"/>
          <p:cNvSpPr/>
          <p:nvPr/>
        </p:nvSpPr>
        <p:spPr>
          <a:xfrm>
            <a:off x="11206238" y="2358750"/>
            <a:ext cx="0" cy="240216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327"/>
          <p:cNvSpPr/>
          <p:nvPr/>
        </p:nvSpPr>
        <p:spPr>
          <a:xfrm flipH="1">
            <a:off x="9790802" y="4755195"/>
            <a:ext cx="141566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328"/>
          <p:cNvSpPr/>
          <p:nvPr/>
        </p:nvSpPr>
        <p:spPr>
          <a:xfrm flipH="1">
            <a:off x="1600506" y="4755195"/>
            <a:ext cx="70221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1329"/>
          <p:cNvSpPr/>
          <p:nvPr/>
        </p:nvSpPr>
        <p:spPr>
          <a:xfrm flipV="1">
            <a:off x="1602994" y="2348194"/>
            <a:ext cx="0" cy="2412723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Shape 1330"/>
          <p:cNvSpPr/>
          <p:nvPr/>
        </p:nvSpPr>
        <p:spPr>
          <a:xfrm>
            <a:off x="1596984" y="2348193"/>
            <a:ext cx="42217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335"/>
          <p:cNvGrpSpPr/>
          <p:nvPr/>
        </p:nvGrpSpPr>
        <p:grpSpPr>
          <a:xfrm>
            <a:off x="4515671" y="2069245"/>
            <a:ext cx="559901" cy="559901"/>
            <a:chOff x="0" y="0"/>
            <a:chExt cx="1243363" cy="1243363"/>
          </a:xfrm>
        </p:grpSpPr>
        <p:sp>
          <p:nvSpPr>
            <p:cNvPr id="20" name="Shape 133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1" name="Group 1334"/>
            <p:cNvGrpSpPr/>
            <p:nvPr/>
          </p:nvGrpSpPr>
          <p:grpSpPr>
            <a:xfrm>
              <a:off x="452618" y="384509"/>
              <a:ext cx="335923" cy="474346"/>
              <a:chOff x="0" y="0"/>
              <a:chExt cx="335921" cy="474344"/>
            </a:xfrm>
          </p:grpSpPr>
          <p:sp>
            <p:nvSpPr>
              <p:cNvPr id="22" name="Shape 1332"/>
              <p:cNvSpPr/>
              <p:nvPr/>
            </p:nvSpPr>
            <p:spPr>
              <a:xfrm>
                <a:off x="0" y="42435"/>
                <a:ext cx="335922" cy="4319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0"/>
                    </a:moveTo>
                    <a:lnTo>
                      <a:pt x="17589" y="3600"/>
                    </a:lnTo>
                    <a:lnTo>
                      <a:pt x="4011" y="3600"/>
                    </a:lnTo>
                    <a:lnTo>
                      <a:pt x="2159" y="0"/>
                    </a:lnTo>
                    <a:cubicBezTo>
                      <a:pt x="972" y="0"/>
                      <a:pt x="0" y="756"/>
                      <a:pt x="0" y="1679"/>
                    </a:cubicBezTo>
                    <a:lnTo>
                      <a:pt x="0" y="19921"/>
                    </a:lnTo>
                    <a:cubicBezTo>
                      <a:pt x="0" y="20844"/>
                      <a:pt x="972" y="21600"/>
                      <a:pt x="2159" y="21600"/>
                    </a:cubicBezTo>
                    <a:lnTo>
                      <a:pt x="19441" y="21600"/>
                    </a:lnTo>
                    <a:cubicBezTo>
                      <a:pt x="20628" y="21600"/>
                      <a:pt x="21600" y="20844"/>
                      <a:pt x="21600" y="19921"/>
                    </a:cubicBezTo>
                    <a:lnTo>
                      <a:pt x="21600" y="1679"/>
                    </a:lnTo>
                    <a:cubicBezTo>
                      <a:pt x="21600" y="756"/>
                      <a:pt x="20628" y="0"/>
                      <a:pt x="194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Shape 1333"/>
              <p:cNvSpPr/>
              <p:nvPr/>
            </p:nvSpPr>
            <p:spPr>
              <a:xfrm>
                <a:off x="59175" y="0"/>
                <a:ext cx="215954" cy="959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21600"/>
                    </a:moveTo>
                    <a:lnTo>
                      <a:pt x="21600" y="10800"/>
                    </a:lnTo>
                    <a:lnTo>
                      <a:pt x="16369" y="10800"/>
                    </a:lnTo>
                    <a:lnTo>
                      <a:pt x="14641" y="0"/>
                    </a:lnTo>
                    <a:lnTo>
                      <a:pt x="6959" y="0"/>
                    </a:lnTo>
                    <a:lnTo>
                      <a:pt x="5231" y="10800"/>
                    </a:lnTo>
                    <a:lnTo>
                      <a:pt x="0" y="10800"/>
                    </a:lnTo>
                    <a:lnTo>
                      <a:pt x="2159" y="21600"/>
                    </a:lnTo>
                    <a:cubicBezTo>
                      <a:pt x="2159" y="21600"/>
                      <a:pt x="19441" y="21600"/>
                      <a:pt x="19441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Group 1338"/>
          <p:cNvGrpSpPr/>
          <p:nvPr/>
        </p:nvGrpSpPr>
        <p:grpSpPr>
          <a:xfrm>
            <a:off x="6734387" y="2069245"/>
            <a:ext cx="559901" cy="559901"/>
            <a:chOff x="0" y="0"/>
            <a:chExt cx="1243363" cy="1243363"/>
          </a:xfrm>
        </p:grpSpPr>
        <p:sp>
          <p:nvSpPr>
            <p:cNvPr id="25" name="Shape 1336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1337"/>
            <p:cNvSpPr/>
            <p:nvPr/>
          </p:nvSpPr>
          <p:spPr>
            <a:xfrm>
              <a:off x="384508" y="384509"/>
              <a:ext cx="474347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1341"/>
          <p:cNvGrpSpPr/>
          <p:nvPr/>
        </p:nvGrpSpPr>
        <p:grpSpPr>
          <a:xfrm>
            <a:off x="8953103" y="2069245"/>
            <a:ext cx="559901" cy="559901"/>
            <a:chOff x="0" y="0"/>
            <a:chExt cx="1243363" cy="1243363"/>
          </a:xfrm>
        </p:grpSpPr>
        <p:sp>
          <p:nvSpPr>
            <p:cNvPr id="28" name="Shape 1339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1340"/>
            <p:cNvSpPr/>
            <p:nvPr/>
          </p:nvSpPr>
          <p:spPr>
            <a:xfrm>
              <a:off x="383421" y="384509"/>
              <a:ext cx="474315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1344"/>
          <p:cNvGrpSpPr/>
          <p:nvPr/>
        </p:nvGrpSpPr>
        <p:grpSpPr>
          <a:xfrm>
            <a:off x="8953103" y="4474998"/>
            <a:ext cx="559901" cy="559901"/>
            <a:chOff x="0" y="0"/>
            <a:chExt cx="1243363" cy="1243363"/>
          </a:xfrm>
        </p:grpSpPr>
        <p:sp>
          <p:nvSpPr>
            <p:cNvPr id="31" name="Shape 1342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1343"/>
            <p:cNvSpPr/>
            <p:nvPr/>
          </p:nvSpPr>
          <p:spPr>
            <a:xfrm>
              <a:off x="431257" y="349682"/>
              <a:ext cx="378644" cy="540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1347"/>
          <p:cNvGrpSpPr/>
          <p:nvPr/>
        </p:nvGrpSpPr>
        <p:grpSpPr>
          <a:xfrm>
            <a:off x="6734387" y="4474998"/>
            <a:ext cx="559901" cy="559901"/>
            <a:chOff x="0" y="0"/>
            <a:chExt cx="1243363" cy="1243363"/>
          </a:xfrm>
        </p:grpSpPr>
        <p:sp>
          <p:nvSpPr>
            <p:cNvPr id="34" name="Shape 1345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1346"/>
            <p:cNvSpPr/>
            <p:nvPr/>
          </p:nvSpPr>
          <p:spPr>
            <a:xfrm>
              <a:off x="351222" y="372464"/>
              <a:ext cx="540919" cy="540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1350"/>
          <p:cNvGrpSpPr/>
          <p:nvPr/>
        </p:nvGrpSpPr>
        <p:grpSpPr>
          <a:xfrm>
            <a:off x="4515672" y="4474998"/>
            <a:ext cx="559901" cy="559901"/>
            <a:chOff x="0" y="0"/>
            <a:chExt cx="1243363" cy="1243363"/>
          </a:xfrm>
        </p:grpSpPr>
        <p:sp>
          <p:nvSpPr>
            <p:cNvPr id="37" name="Shape 1348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1349"/>
            <p:cNvSpPr/>
            <p:nvPr/>
          </p:nvSpPr>
          <p:spPr>
            <a:xfrm>
              <a:off x="351222" y="393269"/>
              <a:ext cx="540919" cy="49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92" y="12333"/>
                  </a:moveTo>
                  <a:cubicBezTo>
                    <a:pt x="19528" y="12511"/>
                    <a:pt x="19333" y="12600"/>
                    <a:pt x="19107" y="12600"/>
                  </a:cubicBezTo>
                  <a:cubicBezTo>
                    <a:pt x="18882" y="12600"/>
                    <a:pt x="18688" y="12511"/>
                    <a:pt x="18524" y="12333"/>
                  </a:cubicBezTo>
                  <a:cubicBezTo>
                    <a:pt x="18360" y="12155"/>
                    <a:pt x="18277" y="11944"/>
                    <a:pt x="18277" y="11700"/>
                  </a:cubicBezTo>
                  <a:cubicBezTo>
                    <a:pt x="18277" y="11456"/>
                    <a:pt x="18360" y="11245"/>
                    <a:pt x="18524" y="11067"/>
                  </a:cubicBezTo>
                  <a:cubicBezTo>
                    <a:pt x="18688" y="10889"/>
                    <a:pt x="18882" y="10800"/>
                    <a:pt x="19107" y="10800"/>
                  </a:cubicBezTo>
                  <a:cubicBezTo>
                    <a:pt x="19333" y="10800"/>
                    <a:pt x="19528" y="10889"/>
                    <a:pt x="19692" y="11067"/>
                  </a:cubicBezTo>
                  <a:cubicBezTo>
                    <a:pt x="19857" y="11245"/>
                    <a:pt x="19938" y="11456"/>
                    <a:pt x="19938" y="11700"/>
                  </a:cubicBezTo>
                  <a:cubicBezTo>
                    <a:pt x="19938" y="11944"/>
                    <a:pt x="19857" y="12155"/>
                    <a:pt x="19692" y="12333"/>
                  </a:cubicBezTo>
                  <a:cubicBezTo>
                    <a:pt x="19692" y="12333"/>
                    <a:pt x="19692" y="12333"/>
                    <a:pt x="19692" y="12333"/>
                  </a:cubicBezTo>
                  <a:close/>
                  <a:moveTo>
                    <a:pt x="16616" y="10800"/>
                  </a:moveTo>
                  <a:lnTo>
                    <a:pt x="4984" y="10800"/>
                  </a:lnTo>
                  <a:lnTo>
                    <a:pt x="4984" y="1800"/>
                  </a:lnTo>
                  <a:lnTo>
                    <a:pt x="13292" y="1800"/>
                  </a:lnTo>
                  <a:lnTo>
                    <a:pt x="13292" y="4050"/>
                  </a:lnTo>
                  <a:cubicBezTo>
                    <a:pt x="13292" y="4425"/>
                    <a:pt x="13414" y="4744"/>
                    <a:pt x="13655" y="5006"/>
                  </a:cubicBezTo>
                  <a:cubicBezTo>
                    <a:pt x="13898" y="5269"/>
                    <a:pt x="14192" y="5400"/>
                    <a:pt x="14538" y="5400"/>
                  </a:cubicBezTo>
                  <a:lnTo>
                    <a:pt x="16616" y="5400"/>
                  </a:lnTo>
                  <a:cubicBezTo>
                    <a:pt x="16616" y="5400"/>
                    <a:pt x="16616" y="10800"/>
                    <a:pt x="16616" y="10800"/>
                  </a:cubicBezTo>
                  <a:close/>
                  <a:moveTo>
                    <a:pt x="16616" y="19800"/>
                  </a:moveTo>
                  <a:lnTo>
                    <a:pt x="4984" y="19800"/>
                  </a:lnTo>
                  <a:lnTo>
                    <a:pt x="4984" y="16200"/>
                  </a:lnTo>
                  <a:lnTo>
                    <a:pt x="16616" y="16200"/>
                  </a:lnTo>
                  <a:cubicBezTo>
                    <a:pt x="16616" y="16200"/>
                    <a:pt x="16616" y="19800"/>
                    <a:pt x="16616" y="19800"/>
                  </a:cubicBezTo>
                  <a:close/>
                  <a:moveTo>
                    <a:pt x="20867" y="9795"/>
                  </a:moveTo>
                  <a:cubicBezTo>
                    <a:pt x="20378" y="9265"/>
                    <a:pt x="19791" y="9000"/>
                    <a:pt x="19107" y="9000"/>
                  </a:cubicBezTo>
                  <a:lnTo>
                    <a:pt x="18277" y="9000"/>
                  </a:lnTo>
                  <a:lnTo>
                    <a:pt x="18277" y="5400"/>
                  </a:lnTo>
                  <a:cubicBezTo>
                    <a:pt x="18277" y="5025"/>
                    <a:pt x="18190" y="4613"/>
                    <a:pt x="18018" y="4163"/>
                  </a:cubicBezTo>
                  <a:cubicBezTo>
                    <a:pt x="17844" y="3712"/>
                    <a:pt x="17637" y="3356"/>
                    <a:pt x="17394" y="3094"/>
                  </a:cubicBezTo>
                  <a:lnTo>
                    <a:pt x="15421" y="957"/>
                  </a:lnTo>
                  <a:cubicBezTo>
                    <a:pt x="15179" y="694"/>
                    <a:pt x="14850" y="469"/>
                    <a:pt x="14435" y="281"/>
                  </a:cubicBezTo>
                  <a:cubicBezTo>
                    <a:pt x="14020" y="94"/>
                    <a:pt x="13638" y="0"/>
                    <a:pt x="13292" y="0"/>
                  </a:cubicBezTo>
                  <a:lnTo>
                    <a:pt x="4569" y="0"/>
                  </a:lnTo>
                  <a:cubicBezTo>
                    <a:pt x="4223" y="0"/>
                    <a:pt x="3929" y="132"/>
                    <a:pt x="3687" y="394"/>
                  </a:cubicBezTo>
                  <a:cubicBezTo>
                    <a:pt x="3444" y="656"/>
                    <a:pt x="3323" y="975"/>
                    <a:pt x="3323" y="1350"/>
                  </a:cubicBezTo>
                  <a:lnTo>
                    <a:pt x="3323" y="9000"/>
                  </a:lnTo>
                  <a:lnTo>
                    <a:pt x="2493" y="9000"/>
                  </a:lnTo>
                  <a:cubicBezTo>
                    <a:pt x="1809" y="9000"/>
                    <a:pt x="1222" y="9265"/>
                    <a:pt x="734" y="9795"/>
                  </a:cubicBezTo>
                  <a:cubicBezTo>
                    <a:pt x="244" y="10324"/>
                    <a:pt x="0" y="10960"/>
                    <a:pt x="0" y="11700"/>
                  </a:cubicBezTo>
                  <a:lnTo>
                    <a:pt x="0" y="17550"/>
                  </a:lnTo>
                  <a:cubicBezTo>
                    <a:pt x="0" y="17673"/>
                    <a:pt x="41" y="17777"/>
                    <a:pt x="124" y="17866"/>
                  </a:cubicBezTo>
                  <a:cubicBezTo>
                    <a:pt x="205" y="17956"/>
                    <a:pt x="303" y="18000"/>
                    <a:pt x="415" y="18000"/>
                  </a:cubicBezTo>
                  <a:lnTo>
                    <a:pt x="3323" y="18000"/>
                  </a:lnTo>
                  <a:lnTo>
                    <a:pt x="3323" y="20250"/>
                  </a:lnTo>
                  <a:cubicBezTo>
                    <a:pt x="3323" y="20625"/>
                    <a:pt x="3444" y="20944"/>
                    <a:pt x="3687" y="21206"/>
                  </a:cubicBezTo>
                  <a:cubicBezTo>
                    <a:pt x="3929" y="21468"/>
                    <a:pt x="4223" y="21600"/>
                    <a:pt x="4569" y="21600"/>
                  </a:cubicBezTo>
                  <a:lnTo>
                    <a:pt x="17031" y="21600"/>
                  </a:lnTo>
                  <a:cubicBezTo>
                    <a:pt x="17377" y="21600"/>
                    <a:pt x="17671" y="21468"/>
                    <a:pt x="17913" y="21206"/>
                  </a:cubicBezTo>
                  <a:cubicBezTo>
                    <a:pt x="18156" y="20943"/>
                    <a:pt x="18277" y="20625"/>
                    <a:pt x="18277" y="20250"/>
                  </a:cubicBezTo>
                  <a:lnTo>
                    <a:pt x="18277" y="18000"/>
                  </a:lnTo>
                  <a:lnTo>
                    <a:pt x="21185" y="18000"/>
                  </a:lnTo>
                  <a:cubicBezTo>
                    <a:pt x="21297" y="18000"/>
                    <a:pt x="21395" y="17956"/>
                    <a:pt x="21476" y="17866"/>
                  </a:cubicBezTo>
                  <a:cubicBezTo>
                    <a:pt x="21559" y="17777"/>
                    <a:pt x="21600" y="17673"/>
                    <a:pt x="21600" y="17550"/>
                  </a:cubicBezTo>
                  <a:lnTo>
                    <a:pt x="21600" y="11700"/>
                  </a:lnTo>
                  <a:cubicBezTo>
                    <a:pt x="21600" y="10960"/>
                    <a:pt x="21356" y="10324"/>
                    <a:pt x="20867" y="9795"/>
                  </a:cubicBezTo>
                  <a:cubicBezTo>
                    <a:pt x="20867" y="9795"/>
                    <a:pt x="20867" y="9795"/>
                    <a:pt x="20867" y="979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1356"/>
          <p:cNvGrpSpPr/>
          <p:nvPr/>
        </p:nvGrpSpPr>
        <p:grpSpPr>
          <a:xfrm>
            <a:off x="2296957" y="4474998"/>
            <a:ext cx="559901" cy="559901"/>
            <a:chOff x="0" y="0"/>
            <a:chExt cx="1243363" cy="1243363"/>
          </a:xfrm>
        </p:grpSpPr>
        <p:sp>
          <p:nvSpPr>
            <p:cNvPr id="40" name="Shape 135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1355"/>
            <p:cNvGrpSpPr/>
            <p:nvPr/>
          </p:nvGrpSpPr>
          <p:grpSpPr>
            <a:xfrm>
              <a:off x="356142" y="391541"/>
              <a:ext cx="533285" cy="457201"/>
              <a:chOff x="0" y="0"/>
              <a:chExt cx="533283" cy="457200"/>
            </a:xfrm>
          </p:grpSpPr>
          <p:sp>
            <p:nvSpPr>
              <p:cNvPr id="42" name="Shape 1352"/>
              <p:cNvSpPr/>
              <p:nvPr/>
            </p:nvSpPr>
            <p:spPr>
              <a:xfrm>
                <a:off x="0" y="76178"/>
                <a:ext cx="85718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49" y="1114"/>
                    </a:moveTo>
                    <a:cubicBezTo>
                      <a:pt x="1650" y="1857"/>
                      <a:pt x="0" y="2746"/>
                      <a:pt x="0" y="3780"/>
                    </a:cubicBezTo>
                    <a:lnTo>
                      <a:pt x="0" y="17820"/>
                    </a:lnTo>
                    <a:cubicBezTo>
                      <a:pt x="0" y="18855"/>
                      <a:pt x="1650" y="19744"/>
                      <a:pt x="4949" y="20487"/>
                    </a:cubicBezTo>
                    <a:cubicBezTo>
                      <a:pt x="8249" y="21229"/>
                      <a:pt x="12200" y="21600"/>
                      <a:pt x="16803" y="21600"/>
                    </a:cubicBezTo>
                    <a:lnTo>
                      <a:pt x="21600" y="21600"/>
                    </a:lnTo>
                    <a:lnTo>
                      <a:pt x="21600" y="0"/>
                    </a:lnTo>
                    <a:lnTo>
                      <a:pt x="16803" y="0"/>
                    </a:lnTo>
                    <a:cubicBezTo>
                      <a:pt x="12200" y="0"/>
                      <a:pt x="8249" y="372"/>
                      <a:pt x="4949" y="1114"/>
                    </a:cubicBezTo>
                    <a:cubicBezTo>
                      <a:pt x="4949" y="1114"/>
                      <a:pt x="4949" y="1114"/>
                      <a:pt x="4949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Shape 1353"/>
              <p:cNvSpPr/>
              <p:nvPr/>
            </p:nvSpPr>
            <p:spPr>
              <a:xfrm>
                <a:off x="113393" y="0"/>
                <a:ext cx="304819" cy="457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200" y="3600"/>
                    </a:moveTo>
                    <a:lnTo>
                      <a:pt x="5400" y="3600"/>
                    </a:lnTo>
                    <a:lnTo>
                      <a:pt x="5400" y="1800"/>
                    </a:lnTo>
                    <a:lnTo>
                      <a:pt x="16200" y="1800"/>
                    </a:lnTo>
                    <a:cubicBezTo>
                      <a:pt x="16200" y="1800"/>
                      <a:pt x="16200" y="3600"/>
                      <a:pt x="16200" y="3600"/>
                    </a:cubicBezTo>
                    <a:close/>
                    <a:moveTo>
                      <a:pt x="18900" y="1350"/>
                    </a:moveTo>
                    <a:cubicBezTo>
                      <a:pt x="18900" y="975"/>
                      <a:pt x="18703" y="657"/>
                      <a:pt x="18308" y="394"/>
                    </a:cubicBezTo>
                    <a:cubicBezTo>
                      <a:pt x="17915" y="131"/>
                      <a:pt x="17437" y="0"/>
                      <a:pt x="16875" y="0"/>
                    </a:cubicBezTo>
                    <a:lnTo>
                      <a:pt x="4725" y="0"/>
                    </a:lnTo>
                    <a:cubicBezTo>
                      <a:pt x="4163" y="0"/>
                      <a:pt x="3685" y="131"/>
                      <a:pt x="3291" y="394"/>
                    </a:cubicBezTo>
                    <a:cubicBezTo>
                      <a:pt x="2897" y="656"/>
                      <a:pt x="2700" y="975"/>
                      <a:pt x="2700" y="1350"/>
                    </a:cubicBezTo>
                    <a:lnTo>
                      <a:pt x="2700" y="3600"/>
                    </a:lnTo>
                    <a:lnTo>
                      <a:pt x="0" y="360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3600"/>
                    </a:lnTo>
                    <a:lnTo>
                      <a:pt x="18900" y="3600"/>
                    </a:lnTo>
                    <a:cubicBezTo>
                      <a:pt x="18900" y="3600"/>
                      <a:pt x="18900" y="1350"/>
                      <a:pt x="18900" y="13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Shape 1354"/>
              <p:cNvSpPr/>
              <p:nvPr/>
            </p:nvSpPr>
            <p:spPr>
              <a:xfrm>
                <a:off x="447548" y="76178"/>
                <a:ext cx="85736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52" y="1114"/>
                    </a:moveTo>
                    <a:cubicBezTo>
                      <a:pt x="13348" y="372"/>
                      <a:pt x="9402" y="0"/>
                      <a:pt x="4800" y="0"/>
                    </a:cubicBezTo>
                    <a:lnTo>
                      <a:pt x="0" y="0"/>
                    </a:lnTo>
                    <a:lnTo>
                      <a:pt x="0" y="21600"/>
                    </a:lnTo>
                    <a:lnTo>
                      <a:pt x="4800" y="21600"/>
                    </a:lnTo>
                    <a:cubicBezTo>
                      <a:pt x="9402" y="21600"/>
                      <a:pt x="13348" y="21229"/>
                      <a:pt x="16652" y="20487"/>
                    </a:cubicBezTo>
                    <a:cubicBezTo>
                      <a:pt x="19951" y="19744"/>
                      <a:pt x="21600" y="18855"/>
                      <a:pt x="21600" y="17820"/>
                    </a:cubicBezTo>
                    <a:lnTo>
                      <a:pt x="21600" y="3780"/>
                    </a:lnTo>
                    <a:cubicBezTo>
                      <a:pt x="21600" y="2746"/>
                      <a:pt x="19951" y="1857"/>
                      <a:pt x="16652" y="1114"/>
                    </a:cubicBezTo>
                    <a:cubicBezTo>
                      <a:pt x="16652" y="1114"/>
                      <a:pt x="16652" y="1114"/>
                      <a:pt x="16652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5" name="TextBox 44"/>
          <p:cNvSpPr txBox="1"/>
          <p:nvPr/>
        </p:nvSpPr>
        <p:spPr>
          <a:xfrm>
            <a:off x="2296960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 Placeholder 4"/>
          <p:cNvSpPr txBox="1"/>
          <p:nvPr/>
        </p:nvSpPr>
        <p:spPr>
          <a:xfrm>
            <a:off x="2324324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515675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 Placeholder 4"/>
          <p:cNvSpPr txBox="1"/>
          <p:nvPr/>
        </p:nvSpPr>
        <p:spPr>
          <a:xfrm>
            <a:off x="4543039" y="2773463"/>
            <a:ext cx="2384661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734391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 Placeholder 4"/>
          <p:cNvSpPr txBox="1"/>
          <p:nvPr/>
        </p:nvSpPr>
        <p:spPr>
          <a:xfrm>
            <a:off x="6761756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953104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 Placeholder 4"/>
          <p:cNvSpPr txBox="1"/>
          <p:nvPr/>
        </p:nvSpPr>
        <p:spPr>
          <a:xfrm>
            <a:off x="8980470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296960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 Placeholder 4"/>
          <p:cNvSpPr txBox="1"/>
          <p:nvPr/>
        </p:nvSpPr>
        <p:spPr>
          <a:xfrm>
            <a:off x="2324324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515675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 Placeholder 4"/>
          <p:cNvSpPr txBox="1"/>
          <p:nvPr/>
        </p:nvSpPr>
        <p:spPr>
          <a:xfrm>
            <a:off x="4543039" y="5210261"/>
            <a:ext cx="2384661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734391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 Placeholder 4"/>
          <p:cNvSpPr txBox="1"/>
          <p:nvPr/>
        </p:nvSpPr>
        <p:spPr>
          <a:xfrm>
            <a:off x="6761756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953104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 Placeholder 4"/>
          <p:cNvSpPr txBox="1"/>
          <p:nvPr/>
        </p:nvSpPr>
        <p:spPr>
          <a:xfrm>
            <a:off x="8980470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45" grpId="0"/>
      <p:bldP spid="46" grpId="0" build="p"/>
      <p:bldP spid="47" grpId="0"/>
      <p:bldP spid="48" grpId="0" build="p"/>
      <p:bldP spid="49" grpId="0"/>
      <p:bldP spid="50" grpId="0" build="p"/>
      <p:bldP spid="51" grpId="0"/>
      <p:bldP spid="52" grpId="0" build="p"/>
      <p:bldP spid="53" grpId="0"/>
      <p:bldP spid="54" grpId="0" build="p"/>
      <p:bldP spid="55" grpId="0"/>
      <p:bldP spid="56" grpId="0" build="p"/>
      <p:bldP spid="57" grpId="0"/>
      <p:bldP spid="58" grpId="0" build="p"/>
      <p:bldP spid="59" grpId="0"/>
      <p:bldP spid="6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5"/>
          <p:cNvSpPr/>
          <p:nvPr/>
        </p:nvSpPr>
        <p:spPr>
          <a:xfrm>
            <a:off x="2799383" y="1472935"/>
            <a:ext cx="5854490" cy="3659055"/>
          </a:xfrm>
          <a:prstGeom prst="swooshArrow">
            <a:avLst>
              <a:gd name="adj1" fmla="val 25000"/>
              <a:gd name="adj2" fmla="val 25000"/>
            </a:avLst>
          </a:prstGeom>
          <a:solidFill>
            <a:schemeClr val="accent1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3542903" y="3998413"/>
            <a:ext cx="152217" cy="15221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4886508" y="3003883"/>
            <a:ext cx="275161" cy="27516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6502348" y="2398674"/>
            <a:ext cx="380542" cy="38054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407283" y="1655831"/>
            <a:ext cx="570669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2017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32077" y="2261040"/>
            <a:ext cx="570669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2016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33676" y="3163096"/>
            <a:ext cx="570669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016366" y="2089320"/>
            <a:ext cx="2319819" cy="7259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016366" y="1735963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410423" y="5238369"/>
            <a:ext cx="570669" cy="33541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2012</a:t>
            </a:r>
            <a:endParaRPr lang="en-GB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535849" y="5627857"/>
            <a:ext cx="231981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5" name="Group 24"/>
          <p:cNvGrpSpPr/>
          <p:nvPr/>
        </p:nvGrpSpPr>
        <p:grpSpPr>
          <a:xfrm>
            <a:off x="6241467" y="4301093"/>
            <a:ext cx="2071493" cy="749199"/>
            <a:chOff x="8508023" y="2061983"/>
            <a:chExt cx="1964297" cy="710430"/>
          </a:xfrm>
        </p:grpSpPr>
        <p:sp>
          <p:nvSpPr>
            <p:cNvPr id="26" name="TextBox 25"/>
            <p:cNvSpPr txBox="1"/>
            <p:nvPr/>
          </p:nvSpPr>
          <p:spPr>
            <a:xfrm>
              <a:off x="8515350" y="2061983"/>
              <a:ext cx="1191719" cy="2239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8508023" y="2365039"/>
              <a:ext cx="1964297" cy="4073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6236492" y="5503004"/>
            <a:ext cx="2109221" cy="749199"/>
            <a:chOff x="8508023" y="2061983"/>
            <a:chExt cx="2000073" cy="710430"/>
          </a:xfrm>
        </p:grpSpPr>
        <p:sp>
          <p:nvSpPr>
            <p:cNvPr id="29" name="TextBox 28"/>
            <p:cNvSpPr txBox="1"/>
            <p:nvPr/>
          </p:nvSpPr>
          <p:spPr>
            <a:xfrm>
              <a:off x="8521482" y="2061983"/>
              <a:ext cx="1191719" cy="2239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8508023" y="2365039"/>
              <a:ext cx="2000073" cy="4073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9368511" y="4301093"/>
            <a:ext cx="2061773" cy="749199"/>
            <a:chOff x="8508022" y="2061983"/>
            <a:chExt cx="1955081" cy="710430"/>
          </a:xfrm>
        </p:grpSpPr>
        <p:sp>
          <p:nvSpPr>
            <p:cNvPr id="32" name="TextBox 31"/>
            <p:cNvSpPr txBox="1"/>
            <p:nvPr/>
          </p:nvSpPr>
          <p:spPr>
            <a:xfrm>
              <a:off x="8528447" y="2061983"/>
              <a:ext cx="1191720" cy="2239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508022" y="2365039"/>
              <a:ext cx="1955081" cy="4073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9325525" y="5503004"/>
            <a:ext cx="2104757" cy="749199"/>
            <a:chOff x="8467262" y="2061983"/>
            <a:chExt cx="1995841" cy="710430"/>
          </a:xfrm>
        </p:grpSpPr>
        <p:sp>
          <p:nvSpPr>
            <p:cNvPr id="35" name="TextBox 34"/>
            <p:cNvSpPr txBox="1"/>
            <p:nvPr/>
          </p:nvSpPr>
          <p:spPr>
            <a:xfrm>
              <a:off x="8467262" y="2061983"/>
              <a:ext cx="1191720" cy="2239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8508022" y="2365039"/>
              <a:ext cx="1955081" cy="4073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600893" y="5613869"/>
            <a:ext cx="585664" cy="585664"/>
            <a:chOff x="5966424" y="5581429"/>
            <a:chExt cx="555357" cy="555356"/>
          </a:xfrm>
        </p:grpSpPr>
        <p:sp>
          <p:nvSpPr>
            <p:cNvPr id="39" name="Freeform 52"/>
            <p:cNvSpPr>
              <a:spLocks noEditPoints="1"/>
            </p:cNvSpPr>
            <p:nvPr/>
          </p:nvSpPr>
          <p:spPr bwMode="auto">
            <a:xfrm>
              <a:off x="5966424" y="5581429"/>
              <a:ext cx="555357" cy="555356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40"/>
            <p:cNvGrpSpPr/>
            <p:nvPr/>
          </p:nvGrpSpPr>
          <p:grpSpPr>
            <a:xfrm>
              <a:off x="6095312" y="5748110"/>
              <a:ext cx="282246" cy="246604"/>
              <a:chOff x="6357938" y="3535360"/>
              <a:chExt cx="465138" cy="406400"/>
            </a:xfrm>
            <a:solidFill>
              <a:schemeClr val="accent3"/>
            </a:solidFill>
          </p:grpSpPr>
          <p:sp>
            <p:nvSpPr>
              <p:cNvPr id="42" name="AutoShape 43"/>
              <p:cNvSpPr/>
              <p:nvPr/>
            </p:nvSpPr>
            <p:spPr bwMode="auto">
              <a:xfrm>
                <a:off x="6357938" y="3535360"/>
                <a:ext cx="465138" cy="3341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951" y="9367"/>
                    </a:moveTo>
                    <a:cubicBezTo>
                      <a:pt x="10901" y="9383"/>
                      <a:pt x="10851" y="9391"/>
                      <a:pt x="10800" y="9391"/>
                    </a:cubicBezTo>
                    <a:cubicBezTo>
                      <a:pt x="10748" y="9391"/>
                      <a:pt x="10698" y="9383"/>
                      <a:pt x="10648" y="9367"/>
                    </a:cubicBezTo>
                    <a:lnTo>
                      <a:pt x="1873" y="6550"/>
                    </a:lnTo>
                    <a:cubicBezTo>
                      <a:pt x="1566" y="6452"/>
                      <a:pt x="1349" y="6072"/>
                      <a:pt x="1349" y="5634"/>
                    </a:cubicBezTo>
                    <a:cubicBezTo>
                      <a:pt x="1349" y="5197"/>
                      <a:pt x="1566" y="4817"/>
                      <a:pt x="1873" y="4719"/>
                    </a:cubicBezTo>
                    <a:lnTo>
                      <a:pt x="10648" y="1902"/>
                    </a:lnTo>
                    <a:cubicBezTo>
                      <a:pt x="10698" y="1886"/>
                      <a:pt x="10748" y="1878"/>
                      <a:pt x="10800" y="1878"/>
                    </a:cubicBezTo>
                    <a:cubicBezTo>
                      <a:pt x="10851" y="1878"/>
                      <a:pt x="10901" y="1886"/>
                      <a:pt x="10951" y="1902"/>
                    </a:cubicBezTo>
                    <a:lnTo>
                      <a:pt x="19726" y="4719"/>
                    </a:lnTo>
                    <a:cubicBezTo>
                      <a:pt x="20033" y="4817"/>
                      <a:pt x="20249" y="5197"/>
                      <a:pt x="20249" y="5634"/>
                    </a:cubicBezTo>
                    <a:cubicBezTo>
                      <a:pt x="20249" y="6072"/>
                      <a:pt x="20033" y="6452"/>
                      <a:pt x="19726" y="6550"/>
                    </a:cubicBezTo>
                    <a:cubicBezTo>
                      <a:pt x="19726" y="6550"/>
                      <a:pt x="10951" y="9367"/>
                      <a:pt x="10951" y="9367"/>
                    </a:cubicBezTo>
                    <a:close/>
                    <a:moveTo>
                      <a:pt x="16874" y="16904"/>
                    </a:moveTo>
                    <a:cubicBezTo>
                      <a:pt x="16874" y="17942"/>
                      <a:pt x="14849" y="19721"/>
                      <a:pt x="10800" y="19721"/>
                    </a:cubicBezTo>
                    <a:cubicBezTo>
                      <a:pt x="6749" y="19721"/>
                      <a:pt x="4724" y="17942"/>
                      <a:pt x="4724" y="16904"/>
                    </a:cubicBezTo>
                    <a:lnTo>
                      <a:pt x="4724" y="9394"/>
                    </a:lnTo>
                    <a:lnTo>
                      <a:pt x="10353" y="11200"/>
                    </a:lnTo>
                    <a:cubicBezTo>
                      <a:pt x="10501" y="11246"/>
                      <a:pt x="10651" y="11269"/>
                      <a:pt x="10800" y="11269"/>
                    </a:cubicBezTo>
                    <a:cubicBezTo>
                      <a:pt x="10949" y="11269"/>
                      <a:pt x="11098" y="11246"/>
                      <a:pt x="11255" y="11198"/>
                    </a:cubicBezTo>
                    <a:lnTo>
                      <a:pt x="16874" y="9394"/>
                    </a:lnTo>
                    <a:cubicBezTo>
                      <a:pt x="16874" y="9394"/>
                      <a:pt x="16874" y="16904"/>
                      <a:pt x="16874" y="16904"/>
                    </a:cubicBezTo>
                    <a:close/>
                    <a:moveTo>
                      <a:pt x="21600" y="5634"/>
                    </a:moveTo>
                    <a:cubicBezTo>
                      <a:pt x="21600" y="4314"/>
                      <a:pt x="20954" y="3185"/>
                      <a:pt x="20030" y="2888"/>
                    </a:cubicBezTo>
                    <a:lnTo>
                      <a:pt x="11246" y="68"/>
                    </a:lnTo>
                    <a:cubicBezTo>
                      <a:pt x="11098" y="22"/>
                      <a:pt x="10949" y="0"/>
                      <a:pt x="10800" y="0"/>
                    </a:cubicBezTo>
                    <a:cubicBezTo>
                      <a:pt x="10651" y="0"/>
                      <a:pt x="10501" y="22"/>
                      <a:pt x="10344" y="71"/>
                    </a:cubicBezTo>
                    <a:lnTo>
                      <a:pt x="1570" y="2888"/>
                    </a:lnTo>
                    <a:cubicBezTo>
                      <a:pt x="645" y="3185"/>
                      <a:pt x="0" y="4314"/>
                      <a:pt x="0" y="5634"/>
                    </a:cubicBezTo>
                    <a:cubicBezTo>
                      <a:pt x="0" y="6955"/>
                      <a:pt x="645" y="8084"/>
                      <a:pt x="1569" y="8380"/>
                    </a:cubicBezTo>
                    <a:lnTo>
                      <a:pt x="3374" y="8960"/>
                    </a:lnTo>
                    <a:lnTo>
                      <a:pt x="3374" y="16904"/>
                    </a:lnTo>
                    <a:cubicBezTo>
                      <a:pt x="3374" y="19397"/>
                      <a:pt x="5425" y="21600"/>
                      <a:pt x="10800" y="21600"/>
                    </a:cubicBezTo>
                    <a:cubicBezTo>
                      <a:pt x="16174" y="21600"/>
                      <a:pt x="18224" y="19397"/>
                      <a:pt x="18224" y="16904"/>
                    </a:cubicBezTo>
                    <a:lnTo>
                      <a:pt x="18224" y="8960"/>
                    </a:lnTo>
                    <a:lnTo>
                      <a:pt x="20030" y="8380"/>
                    </a:lnTo>
                    <a:cubicBezTo>
                      <a:pt x="20954" y="8084"/>
                      <a:pt x="21600" y="6955"/>
                      <a:pt x="21600" y="563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AutoShape 44"/>
              <p:cNvSpPr/>
              <p:nvPr/>
            </p:nvSpPr>
            <p:spPr bwMode="auto">
              <a:xfrm>
                <a:off x="6779419" y="3680618"/>
                <a:ext cx="28576" cy="1595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1963"/>
                    </a:moveTo>
                    <a:lnTo>
                      <a:pt x="0" y="19636"/>
                    </a:lnTo>
                    <a:cubicBezTo>
                      <a:pt x="0" y="20721"/>
                      <a:pt x="4841" y="21599"/>
                      <a:pt x="10800" y="21599"/>
                    </a:cubicBezTo>
                    <a:cubicBezTo>
                      <a:pt x="16758" y="21599"/>
                      <a:pt x="21600" y="20721"/>
                      <a:pt x="21600" y="19636"/>
                    </a:cubicBezTo>
                    <a:lnTo>
                      <a:pt x="21600" y="1963"/>
                    </a:lnTo>
                    <a:cubicBezTo>
                      <a:pt x="21600" y="878"/>
                      <a:pt x="16758" y="0"/>
                      <a:pt x="10800" y="0"/>
                    </a:cubicBezTo>
                    <a:cubicBezTo>
                      <a:pt x="4841" y="0"/>
                      <a:pt x="0" y="878"/>
                      <a:pt x="0" y="1963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AutoShape 45"/>
              <p:cNvSpPr/>
              <p:nvPr/>
            </p:nvSpPr>
            <p:spPr bwMode="auto">
              <a:xfrm>
                <a:off x="6764339" y="3854447"/>
                <a:ext cx="58737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10427"/>
                      <a:pt x="0" y="14400"/>
                    </a:cubicBezTo>
                    <a:cubicBezTo>
                      <a:pt x="0" y="18372"/>
                      <a:pt x="4838" y="21599"/>
                      <a:pt x="10800" y="21599"/>
                    </a:cubicBezTo>
                    <a:cubicBezTo>
                      <a:pt x="16761" y="21599"/>
                      <a:pt x="21600" y="18372"/>
                      <a:pt x="21600" y="14400"/>
                    </a:cubicBezTo>
                    <a:cubicBezTo>
                      <a:pt x="21600" y="10427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Group 9"/>
          <p:cNvGrpSpPr/>
          <p:nvPr/>
        </p:nvGrpSpPr>
        <p:grpSpPr>
          <a:xfrm>
            <a:off x="8748026" y="5613869"/>
            <a:ext cx="585664" cy="585664"/>
            <a:chOff x="8647910" y="5581438"/>
            <a:chExt cx="555357" cy="555357"/>
          </a:xfrm>
        </p:grpSpPr>
        <p:sp>
          <p:nvSpPr>
            <p:cNvPr id="40" name="Freeform 52"/>
            <p:cNvSpPr>
              <a:spLocks noEditPoints="1"/>
            </p:cNvSpPr>
            <p:nvPr/>
          </p:nvSpPr>
          <p:spPr bwMode="auto">
            <a:xfrm>
              <a:off x="8647910" y="5581438"/>
              <a:ext cx="555357" cy="555357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8789869" y="5722365"/>
              <a:ext cx="281764" cy="281764"/>
              <a:chOff x="8216107" y="2577296"/>
              <a:chExt cx="464344" cy="464343"/>
            </a:xfrm>
            <a:solidFill>
              <a:schemeClr val="accent4"/>
            </a:solidFill>
          </p:grpSpPr>
          <p:sp>
            <p:nvSpPr>
              <p:cNvPr id="46" name="AutoShape 52"/>
              <p:cNvSpPr/>
              <p:nvPr/>
            </p:nvSpPr>
            <p:spPr bwMode="auto">
              <a:xfrm>
                <a:off x="8216107" y="2577296"/>
                <a:ext cx="464344" cy="464343"/>
              </a:xfrm>
              <a:custGeom>
                <a:avLst/>
                <a:gdLst>
                  <a:gd name="T0" fmla="+- 0 10800 87"/>
                  <a:gd name="T1" fmla="*/ T0 w 21426"/>
                  <a:gd name="T2" fmla="+- 0 10799 73"/>
                  <a:gd name="T3" fmla="*/ 10799 h 21453"/>
                  <a:gd name="T4" fmla="+- 0 10800 87"/>
                  <a:gd name="T5" fmla="*/ T4 w 21426"/>
                  <a:gd name="T6" fmla="+- 0 10799 73"/>
                  <a:gd name="T7" fmla="*/ 10799 h 21453"/>
                  <a:gd name="T8" fmla="+- 0 10800 87"/>
                  <a:gd name="T9" fmla="*/ T8 w 21426"/>
                  <a:gd name="T10" fmla="+- 0 10799 73"/>
                  <a:gd name="T11" fmla="*/ 10799 h 21453"/>
                  <a:gd name="T12" fmla="+- 0 10800 87"/>
                  <a:gd name="T13" fmla="*/ T12 w 21426"/>
                  <a:gd name="T14" fmla="+- 0 10799 73"/>
                  <a:gd name="T15" fmla="*/ 10799 h 2145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26" h="21453">
                    <a:moveTo>
                      <a:pt x="8034" y="20112"/>
                    </a:moveTo>
                    <a:cubicBezTo>
                      <a:pt x="5816" y="17892"/>
                      <a:pt x="3556" y="15628"/>
                      <a:pt x="1338" y="13408"/>
                    </a:cubicBezTo>
                    <a:cubicBezTo>
                      <a:pt x="3241" y="7240"/>
                      <a:pt x="11488" y="7509"/>
                      <a:pt x="13391" y="1341"/>
                    </a:cubicBezTo>
                    <a:cubicBezTo>
                      <a:pt x="15609" y="3560"/>
                      <a:pt x="17869" y="5825"/>
                      <a:pt x="20087" y="8045"/>
                    </a:cubicBezTo>
                    <a:cubicBezTo>
                      <a:pt x="18184" y="14212"/>
                      <a:pt x="9937" y="13944"/>
                      <a:pt x="8034" y="20112"/>
                    </a:cubicBezTo>
                    <a:moveTo>
                      <a:pt x="21034" y="7097"/>
                    </a:moveTo>
                    <a:lnTo>
                      <a:pt x="14338" y="393"/>
                    </a:lnTo>
                    <a:cubicBezTo>
                      <a:pt x="14006" y="60"/>
                      <a:pt x="13525" y="-73"/>
                      <a:pt x="13069" y="39"/>
                    </a:cubicBezTo>
                    <a:cubicBezTo>
                      <a:pt x="12828" y="98"/>
                      <a:pt x="12614" y="222"/>
                      <a:pt x="12444" y="393"/>
                    </a:cubicBezTo>
                    <a:cubicBezTo>
                      <a:pt x="12292" y="545"/>
                      <a:pt x="12177" y="733"/>
                      <a:pt x="12112" y="944"/>
                    </a:cubicBezTo>
                    <a:cubicBezTo>
                      <a:pt x="11808" y="1929"/>
                      <a:pt x="11283" y="2785"/>
                      <a:pt x="10507" y="3562"/>
                    </a:cubicBezTo>
                    <a:cubicBezTo>
                      <a:pt x="9471" y="4598"/>
                      <a:pt x="8121" y="5384"/>
                      <a:pt x="6693" y="6214"/>
                    </a:cubicBezTo>
                    <a:cubicBezTo>
                      <a:pt x="5177" y="7094"/>
                      <a:pt x="3611" y="8006"/>
                      <a:pt x="2328" y="9290"/>
                    </a:cubicBezTo>
                    <a:cubicBezTo>
                      <a:pt x="1237" y="10383"/>
                      <a:pt x="493" y="11600"/>
                      <a:pt x="59" y="13011"/>
                    </a:cubicBezTo>
                    <a:cubicBezTo>
                      <a:pt x="-87" y="13488"/>
                      <a:pt x="40" y="14004"/>
                      <a:pt x="391" y="14356"/>
                    </a:cubicBezTo>
                    <a:lnTo>
                      <a:pt x="7087" y="21060"/>
                    </a:lnTo>
                    <a:cubicBezTo>
                      <a:pt x="7419" y="21393"/>
                      <a:pt x="7900" y="21526"/>
                      <a:pt x="8356" y="21414"/>
                    </a:cubicBezTo>
                    <a:cubicBezTo>
                      <a:pt x="8597" y="21354"/>
                      <a:pt x="8811" y="21231"/>
                      <a:pt x="8981" y="21060"/>
                    </a:cubicBezTo>
                    <a:cubicBezTo>
                      <a:pt x="9133" y="20908"/>
                      <a:pt x="9248" y="20720"/>
                      <a:pt x="9314" y="20508"/>
                    </a:cubicBezTo>
                    <a:cubicBezTo>
                      <a:pt x="9617" y="19523"/>
                      <a:pt x="10142" y="18667"/>
                      <a:pt x="10918" y="17890"/>
                    </a:cubicBezTo>
                    <a:cubicBezTo>
                      <a:pt x="11954" y="16853"/>
                      <a:pt x="13304" y="16069"/>
                      <a:pt x="14733" y="15239"/>
                    </a:cubicBezTo>
                    <a:cubicBezTo>
                      <a:pt x="16248" y="14357"/>
                      <a:pt x="17814" y="13446"/>
                      <a:pt x="19097" y="12162"/>
                    </a:cubicBezTo>
                    <a:cubicBezTo>
                      <a:pt x="20188" y="11070"/>
                      <a:pt x="20932" y="9852"/>
                      <a:pt x="21366" y="8440"/>
                    </a:cubicBezTo>
                    <a:cubicBezTo>
                      <a:pt x="21512" y="7965"/>
                      <a:pt x="21385" y="7448"/>
                      <a:pt x="21034" y="7097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7" name="AutoShape 53"/>
              <p:cNvSpPr/>
              <p:nvPr/>
            </p:nvSpPr>
            <p:spPr bwMode="auto">
              <a:xfrm>
                <a:off x="8390732" y="2736853"/>
                <a:ext cx="125412" cy="130175"/>
              </a:xfrm>
              <a:custGeom>
                <a:avLst/>
                <a:gdLst>
                  <a:gd name="T0" fmla="+- 0 10801 59"/>
                  <a:gd name="T1" fmla="*/ T0 w 21484"/>
                  <a:gd name="T2" fmla="+- 0 10799 41"/>
                  <a:gd name="T3" fmla="*/ 10799 h 21516"/>
                  <a:gd name="T4" fmla="+- 0 10801 59"/>
                  <a:gd name="T5" fmla="*/ T4 w 21484"/>
                  <a:gd name="T6" fmla="+- 0 10799 41"/>
                  <a:gd name="T7" fmla="*/ 10799 h 21516"/>
                  <a:gd name="T8" fmla="+- 0 10801 59"/>
                  <a:gd name="T9" fmla="*/ T8 w 21484"/>
                  <a:gd name="T10" fmla="+- 0 10799 41"/>
                  <a:gd name="T11" fmla="*/ 10799 h 21516"/>
                  <a:gd name="T12" fmla="+- 0 10801 59"/>
                  <a:gd name="T13" fmla="*/ T12 w 21484"/>
                  <a:gd name="T14" fmla="+- 0 10799 41"/>
                  <a:gd name="T15" fmla="*/ 10799 h 2151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84" h="21516">
                    <a:moveTo>
                      <a:pt x="17511" y="14987"/>
                    </a:moveTo>
                    <a:cubicBezTo>
                      <a:pt x="17287" y="15384"/>
                      <a:pt x="17032" y="15740"/>
                      <a:pt x="16731" y="16049"/>
                    </a:cubicBezTo>
                    <a:cubicBezTo>
                      <a:pt x="15340" y="14692"/>
                      <a:pt x="13947" y="13205"/>
                      <a:pt x="12559" y="11675"/>
                    </a:cubicBezTo>
                    <a:cubicBezTo>
                      <a:pt x="12912" y="11521"/>
                      <a:pt x="13287" y="11362"/>
                      <a:pt x="13689" y="11198"/>
                    </a:cubicBezTo>
                    <a:cubicBezTo>
                      <a:pt x="14092" y="11034"/>
                      <a:pt x="14494" y="10927"/>
                      <a:pt x="14895" y="10861"/>
                    </a:cubicBezTo>
                    <a:cubicBezTo>
                      <a:pt x="15308" y="10801"/>
                      <a:pt x="15715" y="10819"/>
                      <a:pt x="16122" y="10913"/>
                    </a:cubicBezTo>
                    <a:cubicBezTo>
                      <a:pt x="16527" y="11011"/>
                      <a:pt x="16909" y="11222"/>
                      <a:pt x="17262" y="11554"/>
                    </a:cubicBezTo>
                    <a:cubicBezTo>
                      <a:pt x="17612" y="11890"/>
                      <a:pt x="17835" y="12244"/>
                      <a:pt x="17923" y="12620"/>
                    </a:cubicBezTo>
                    <a:cubicBezTo>
                      <a:pt x="18020" y="13004"/>
                      <a:pt x="18025" y="13392"/>
                      <a:pt x="17958" y="13789"/>
                    </a:cubicBezTo>
                    <a:cubicBezTo>
                      <a:pt x="17883" y="14187"/>
                      <a:pt x="17738" y="14585"/>
                      <a:pt x="17511" y="14987"/>
                    </a:cubicBezTo>
                    <a:moveTo>
                      <a:pt x="5799" y="10193"/>
                    </a:moveTo>
                    <a:cubicBezTo>
                      <a:pt x="5096" y="10221"/>
                      <a:pt x="4482" y="9996"/>
                      <a:pt x="3946" y="9496"/>
                    </a:cubicBezTo>
                    <a:cubicBezTo>
                      <a:pt x="3717" y="9285"/>
                      <a:pt x="3558" y="9028"/>
                      <a:pt x="3461" y="8724"/>
                    </a:cubicBezTo>
                    <a:cubicBezTo>
                      <a:pt x="3359" y="8420"/>
                      <a:pt x="3326" y="8088"/>
                      <a:pt x="3366" y="7723"/>
                    </a:cubicBezTo>
                    <a:cubicBezTo>
                      <a:pt x="3397" y="7363"/>
                      <a:pt x="3509" y="6989"/>
                      <a:pt x="3703" y="6610"/>
                    </a:cubicBezTo>
                    <a:cubicBezTo>
                      <a:pt x="3889" y="6231"/>
                      <a:pt x="4160" y="5852"/>
                      <a:pt x="4510" y="5487"/>
                    </a:cubicBezTo>
                    <a:cubicBezTo>
                      <a:pt x="5768" y="6694"/>
                      <a:pt x="7022" y="8018"/>
                      <a:pt x="8282" y="9388"/>
                    </a:cubicBezTo>
                    <a:cubicBezTo>
                      <a:pt x="7330" y="9893"/>
                      <a:pt x="6501" y="10164"/>
                      <a:pt x="5799" y="10193"/>
                    </a:cubicBezTo>
                    <a:moveTo>
                      <a:pt x="19678" y="8570"/>
                    </a:moveTo>
                    <a:cubicBezTo>
                      <a:pt x="18868" y="7915"/>
                      <a:pt x="18055" y="7470"/>
                      <a:pt x="17235" y="7250"/>
                    </a:cubicBezTo>
                    <a:cubicBezTo>
                      <a:pt x="16421" y="7031"/>
                      <a:pt x="15603" y="6942"/>
                      <a:pt x="14779" y="6998"/>
                    </a:cubicBezTo>
                    <a:cubicBezTo>
                      <a:pt x="13964" y="7059"/>
                      <a:pt x="13130" y="7236"/>
                      <a:pt x="12296" y="7545"/>
                    </a:cubicBezTo>
                    <a:cubicBezTo>
                      <a:pt x="11462" y="7859"/>
                      <a:pt x="10625" y="8200"/>
                      <a:pt x="9782" y="8593"/>
                    </a:cubicBezTo>
                    <a:cubicBezTo>
                      <a:pt x="8448" y="7115"/>
                      <a:pt x="7114" y="5658"/>
                      <a:pt x="5778" y="4299"/>
                    </a:cubicBezTo>
                    <a:cubicBezTo>
                      <a:pt x="6382" y="3775"/>
                      <a:pt x="6963" y="3509"/>
                      <a:pt x="7526" y="3490"/>
                    </a:cubicBezTo>
                    <a:cubicBezTo>
                      <a:pt x="8088" y="3467"/>
                      <a:pt x="8631" y="3523"/>
                      <a:pt x="9145" y="3649"/>
                    </a:cubicBezTo>
                    <a:cubicBezTo>
                      <a:pt x="9669" y="3775"/>
                      <a:pt x="10149" y="3883"/>
                      <a:pt x="10590" y="3967"/>
                    </a:cubicBezTo>
                    <a:cubicBezTo>
                      <a:pt x="11038" y="4051"/>
                      <a:pt x="11424" y="3958"/>
                      <a:pt x="11765" y="3682"/>
                    </a:cubicBezTo>
                    <a:cubicBezTo>
                      <a:pt x="12123" y="3382"/>
                      <a:pt x="12321" y="2994"/>
                      <a:pt x="12351" y="2526"/>
                    </a:cubicBezTo>
                    <a:cubicBezTo>
                      <a:pt x="12376" y="2054"/>
                      <a:pt x="12189" y="1596"/>
                      <a:pt x="11782" y="1147"/>
                    </a:cubicBezTo>
                    <a:cubicBezTo>
                      <a:pt x="11258" y="569"/>
                      <a:pt x="10630" y="216"/>
                      <a:pt x="9872" y="85"/>
                    </a:cubicBezTo>
                    <a:cubicBezTo>
                      <a:pt x="9126" y="-41"/>
                      <a:pt x="8358" y="-30"/>
                      <a:pt x="7564" y="136"/>
                    </a:cubicBezTo>
                    <a:cubicBezTo>
                      <a:pt x="6780" y="309"/>
                      <a:pt x="6032" y="595"/>
                      <a:pt x="5324" y="997"/>
                    </a:cubicBezTo>
                    <a:cubicBezTo>
                      <a:pt x="4617" y="1399"/>
                      <a:pt x="4048" y="1811"/>
                      <a:pt x="3626" y="2213"/>
                    </a:cubicBezTo>
                    <a:cubicBezTo>
                      <a:pt x="3464" y="2066"/>
                      <a:pt x="3302" y="1918"/>
                      <a:pt x="3141" y="1773"/>
                    </a:cubicBezTo>
                    <a:cubicBezTo>
                      <a:pt x="2963" y="1614"/>
                      <a:pt x="2739" y="1530"/>
                      <a:pt x="2471" y="1535"/>
                    </a:cubicBezTo>
                    <a:cubicBezTo>
                      <a:pt x="2200" y="1535"/>
                      <a:pt x="1977" y="1647"/>
                      <a:pt x="1793" y="1853"/>
                    </a:cubicBezTo>
                    <a:cubicBezTo>
                      <a:pt x="1615" y="2054"/>
                      <a:pt x="1530" y="2288"/>
                      <a:pt x="1565" y="2536"/>
                    </a:cubicBezTo>
                    <a:cubicBezTo>
                      <a:pt x="1589" y="2793"/>
                      <a:pt x="1696" y="2989"/>
                      <a:pt x="1880" y="3139"/>
                    </a:cubicBezTo>
                    <a:cubicBezTo>
                      <a:pt x="2044" y="3270"/>
                      <a:pt x="2203" y="3401"/>
                      <a:pt x="2364" y="3537"/>
                    </a:cubicBezTo>
                    <a:cubicBezTo>
                      <a:pt x="1731" y="4276"/>
                      <a:pt x="1207" y="5094"/>
                      <a:pt x="795" y="5957"/>
                    </a:cubicBezTo>
                    <a:cubicBezTo>
                      <a:pt x="378" y="6820"/>
                      <a:pt x="130" y="7676"/>
                      <a:pt x="37" y="8509"/>
                    </a:cubicBezTo>
                    <a:cubicBezTo>
                      <a:pt x="-59" y="9346"/>
                      <a:pt x="33" y="10113"/>
                      <a:pt x="298" y="10824"/>
                    </a:cubicBezTo>
                    <a:cubicBezTo>
                      <a:pt x="566" y="11540"/>
                      <a:pt x="1056" y="12148"/>
                      <a:pt x="1774" y="12723"/>
                    </a:cubicBezTo>
                    <a:cubicBezTo>
                      <a:pt x="2942" y="13658"/>
                      <a:pt x="4321" y="14056"/>
                      <a:pt x="5915" y="13967"/>
                    </a:cubicBezTo>
                    <a:cubicBezTo>
                      <a:pt x="7507" y="13874"/>
                      <a:pt x="9223" y="13415"/>
                      <a:pt x="11064" y="12461"/>
                    </a:cubicBezTo>
                    <a:cubicBezTo>
                      <a:pt x="12532" y="14093"/>
                      <a:pt x="14002" y="15716"/>
                      <a:pt x="15470" y="17223"/>
                    </a:cubicBezTo>
                    <a:cubicBezTo>
                      <a:pt x="14849" y="17728"/>
                      <a:pt x="14305" y="18018"/>
                      <a:pt x="13826" y="18111"/>
                    </a:cubicBezTo>
                    <a:cubicBezTo>
                      <a:pt x="13344" y="18210"/>
                      <a:pt x="12917" y="18200"/>
                      <a:pt x="12530" y="18088"/>
                    </a:cubicBezTo>
                    <a:cubicBezTo>
                      <a:pt x="12142" y="17971"/>
                      <a:pt x="11782" y="17803"/>
                      <a:pt x="11455" y="17587"/>
                    </a:cubicBezTo>
                    <a:cubicBezTo>
                      <a:pt x="11125" y="17368"/>
                      <a:pt x="10799" y="17181"/>
                      <a:pt x="10474" y="17026"/>
                    </a:cubicBezTo>
                    <a:cubicBezTo>
                      <a:pt x="10154" y="16872"/>
                      <a:pt x="9823" y="16788"/>
                      <a:pt x="9486" y="16783"/>
                    </a:cubicBezTo>
                    <a:cubicBezTo>
                      <a:pt x="9145" y="16778"/>
                      <a:pt x="8785" y="16937"/>
                      <a:pt x="8388" y="17265"/>
                    </a:cubicBezTo>
                    <a:cubicBezTo>
                      <a:pt x="7981" y="17606"/>
                      <a:pt x="7777" y="18004"/>
                      <a:pt x="7777" y="18453"/>
                    </a:cubicBezTo>
                    <a:cubicBezTo>
                      <a:pt x="7777" y="18897"/>
                      <a:pt x="7991" y="19351"/>
                      <a:pt x="8408" y="19809"/>
                    </a:cubicBezTo>
                    <a:cubicBezTo>
                      <a:pt x="8830" y="20268"/>
                      <a:pt x="9379" y="20651"/>
                      <a:pt x="10042" y="20955"/>
                    </a:cubicBezTo>
                    <a:cubicBezTo>
                      <a:pt x="10708" y="21259"/>
                      <a:pt x="11455" y="21451"/>
                      <a:pt x="12279" y="21502"/>
                    </a:cubicBezTo>
                    <a:cubicBezTo>
                      <a:pt x="13103" y="21559"/>
                      <a:pt x="13970" y="21437"/>
                      <a:pt x="14886" y="21109"/>
                    </a:cubicBezTo>
                    <a:cubicBezTo>
                      <a:pt x="15807" y="20787"/>
                      <a:pt x="16721" y="20202"/>
                      <a:pt x="17617" y="19332"/>
                    </a:cubicBezTo>
                    <a:cubicBezTo>
                      <a:pt x="18051" y="19739"/>
                      <a:pt x="18489" y="20127"/>
                      <a:pt x="18921" y="20501"/>
                    </a:cubicBezTo>
                    <a:cubicBezTo>
                      <a:pt x="19107" y="20656"/>
                      <a:pt x="19328" y="20731"/>
                      <a:pt x="19601" y="20712"/>
                    </a:cubicBezTo>
                    <a:cubicBezTo>
                      <a:pt x="19861" y="20703"/>
                      <a:pt x="20090" y="20586"/>
                      <a:pt x="20269" y="20375"/>
                    </a:cubicBezTo>
                    <a:cubicBezTo>
                      <a:pt x="20455" y="20160"/>
                      <a:pt x="20532" y="19921"/>
                      <a:pt x="20503" y="19674"/>
                    </a:cubicBezTo>
                    <a:cubicBezTo>
                      <a:pt x="20477" y="19421"/>
                      <a:pt x="20371" y="19229"/>
                      <a:pt x="20192" y="19089"/>
                    </a:cubicBezTo>
                    <a:cubicBezTo>
                      <a:pt x="19755" y="18752"/>
                      <a:pt x="19321" y="18397"/>
                      <a:pt x="18884" y="18022"/>
                    </a:cubicBezTo>
                    <a:cubicBezTo>
                      <a:pt x="19626" y="17143"/>
                      <a:pt x="20221" y="16217"/>
                      <a:pt x="20664" y="15300"/>
                    </a:cubicBezTo>
                    <a:cubicBezTo>
                      <a:pt x="21103" y="14379"/>
                      <a:pt x="21367" y="13490"/>
                      <a:pt x="21453" y="12667"/>
                    </a:cubicBezTo>
                    <a:cubicBezTo>
                      <a:pt x="21540" y="11839"/>
                      <a:pt x="21439" y="11091"/>
                      <a:pt x="21159" y="10412"/>
                    </a:cubicBezTo>
                    <a:cubicBezTo>
                      <a:pt x="20880" y="9725"/>
                      <a:pt x="20386" y="9135"/>
                      <a:pt x="19678" y="857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8" name="AutoShape 54"/>
              <p:cNvSpPr/>
              <p:nvPr/>
            </p:nvSpPr>
            <p:spPr bwMode="auto">
              <a:xfrm>
                <a:off x="8375650" y="2896399"/>
                <a:ext cx="70644" cy="73819"/>
              </a:xfrm>
              <a:custGeom>
                <a:avLst/>
                <a:gdLst>
                  <a:gd name="T0" fmla="+- 0 10791 197"/>
                  <a:gd name="T1" fmla="*/ T0 w 21188"/>
                  <a:gd name="T2" fmla="+- 0 10794 193"/>
                  <a:gd name="T3" fmla="*/ 10794 h 21203"/>
                  <a:gd name="T4" fmla="+- 0 10791 197"/>
                  <a:gd name="T5" fmla="*/ T4 w 21188"/>
                  <a:gd name="T6" fmla="+- 0 10794 193"/>
                  <a:gd name="T7" fmla="*/ 10794 h 21203"/>
                  <a:gd name="T8" fmla="+- 0 10791 197"/>
                  <a:gd name="T9" fmla="*/ T8 w 21188"/>
                  <a:gd name="T10" fmla="+- 0 10794 193"/>
                  <a:gd name="T11" fmla="*/ 10794 h 21203"/>
                  <a:gd name="T12" fmla="+- 0 10791 197"/>
                  <a:gd name="T13" fmla="*/ T12 w 21188"/>
                  <a:gd name="T14" fmla="+- 0 10794 193"/>
                  <a:gd name="T15" fmla="*/ 10794 h 2120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8" h="21203">
                    <a:moveTo>
                      <a:pt x="17615" y="468"/>
                    </a:moveTo>
                    <a:lnTo>
                      <a:pt x="17606" y="468"/>
                    </a:lnTo>
                    <a:cubicBezTo>
                      <a:pt x="14870" y="2476"/>
                      <a:pt x="12200" y="4590"/>
                      <a:pt x="9727" y="6958"/>
                    </a:cubicBezTo>
                    <a:cubicBezTo>
                      <a:pt x="7348" y="9227"/>
                      <a:pt x="5200" y="11619"/>
                      <a:pt x="3329" y="14060"/>
                    </a:cubicBezTo>
                    <a:lnTo>
                      <a:pt x="341" y="17962"/>
                    </a:lnTo>
                    <a:lnTo>
                      <a:pt x="350" y="17970"/>
                    </a:lnTo>
                    <a:cubicBezTo>
                      <a:pt x="-197" y="18786"/>
                      <a:pt x="-106" y="19880"/>
                      <a:pt x="638" y="20590"/>
                    </a:cubicBezTo>
                    <a:cubicBezTo>
                      <a:pt x="1491" y="21407"/>
                      <a:pt x="2889" y="21407"/>
                      <a:pt x="3746" y="20590"/>
                    </a:cubicBezTo>
                    <a:cubicBezTo>
                      <a:pt x="3877" y="20460"/>
                      <a:pt x="3984" y="20321"/>
                      <a:pt x="4069" y="20174"/>
                    </a:cubicBezTo>
                    <a:lnTo>
                      <a:pt x="6867" y="16517"/>
                    </a:lnTo>
                    <a:cubicBezTo>
                      <a:pt x="8601" y="14255"/>
                      <a:pt x="10606" y="12027"/>
                      <a:pt x="12824" y="9913"/>
                    </a:cubicBezTo>
                    <a:cubicBezTo>
                      <a:pt x="15281" y="7570"/>
                      <a:pt x="17557" y="5758"/>
                      <a:pt x="20329" y="3749"/>
                    </a:cubicBezTo>
                    <a:lnTo>
                      <a:pt x="20321" y="3741"/>
                    </a:lnTo>
                    <a:cubicBezTo>
                      <a:pt x="20400" y="3684"/>
                      <a:pt x="20473" y="3635"/>
                      <a:pt x="20543" y="3570"/>
                    </a:cubicBezTo>
                    <a:cubicBezTo>
                      <a:pt x="21402" y="2753"/>
                      <a:pt x="21402" y="1427"/>
                      <a:pt x="20543" y="606"/>
                    </a:cubicBezTo>
                    <a:cubicBezTo>
                      <a:pt x="19742" y="-161"/>
                      <a:pt x="18472" y="-193"/>
                      <a:pt x="17615" y="46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AutoShape 55"/>
              <p:cNvSpPr/>
              <p:nvPr/>
            </p:nvSpPr>
            <p:spPr bwMode="auto">
              <a:xfrm>
                <a:off x="8448674" y="2649538"/>
                <a:ext cx="71438" cy="74613"/>
              </a:xfrm>
              <a:custGeom>
                <a:avLst/>
                <a:gdLst>
                  <a:gd name="T0" fmla="+- 0 10803 213"/>
                  <a:gd name="T1" fmla="*/ T0 w 21180"/>
                  <a:gd name="T2" fmla="+- 0 10801 203"/>
                  <a:gd name="T3" fmla="*/ 10801 h 21196"/>
                  <a:gd name="T4" fmla="+- 0 10803 213"/>
                  <a:gd name="T5" fmla="*/ T4 w 21180"/>
                  <a:gd name="T6" fmla="+- 0 10801 203"/>
                  <a:gd name="T7" fmla="*/ 10801 h 21196"/>
                  <a:gd name="T8" fmla="+- 0 10803 213"/>
                  <a:gd name="T9" fmla="*/ T8 w 21180"/>
                  <a:gd name="T10" fmla="+- 0 10801 203"/>
                  <a:gd name="T11" fmla="*/ 10801 h 21196"/>
                  <a:gd name="T12" fmla="+- 0 10803 213"/>
                  <a:gd name="T13" fmla="*/ T12 w 21180"/>
                  <a:gd name="T14" fmla="+- 0 10801 203"/>
                  <a:gd name="T15" fmla="*/ 10801 h 2119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80" h="21196">
                    <a:moveTo>
                      <a:pt x="8372" y="11356"/>
                    </a:moveTo>
                    <a:cubicBezTo>
                      <a:pt x="6122" y="13508"/>
                      <a:pt x="3675" y="15444"/>
                      <a:pt x="1144" y="17292"/>
                    </a:cubicBezTo>
                    <a:cubicBezTo>
                      <a:pt x="963" y="17388"/>
                      <a:pt x="786" y="17493"/>
                      <a:pt x="637" y="17645"/>
                    </a:cubicBezTo>
                    <a:cubicBezTo>
                      <a:pt x="-213" y="18457"/>
                      <a:pt x="-213" y="19774"/>
                      <a:pt x="637" y="20585"/>
                    </a:cubicBezTo>
                    <a:cubicBezTo>
                      <a:pt x="1464" y="21380"/>
                      <a:pt x="2796" y="21397"/>
                      <a:pt x="3652" y="20641"/>
                    </a:cubicBezTo>
                    <a:lnTo>
                      <a:pt x="3665" y="20649"/>
                    </a:lnTo>
                    <a:cubicBezTo>
                      <a:pt x="6364" y="18673"/>
                      <a:pt x="8988" y="16581"/>
                      <a:pt x="11419" y="14263"/>
                    </a:cubicBezTo>
                    <a:cubicBezTo>
                      <a:pt x="13759" y="12030"/>
                      <a:pt x="15873" y="9685"/>
                      <a:pt x="17715" y="7283"/>
                    </a:cubicBezTo>
                    <a:lnTo>
                      <a:pt x="20663" y="3427"/>
                    </a:lnTo>
                    <a:lnTo>
                      <a:pt x="20654" y="3419"/>
                    </a:lnTo>
                    <a:cubicBezTo>
                      <a:pt x="21386" y="2600"/>
                      <a:pt x="21357" y="1379"/>
                      <a:pt x="20541" y="608"/>
                    </a:cubicBezTo>
                    <a:cubicBezTo>
                      <a:pt x="19697" y="-203"/>
                      <a:pt x="18323" y="-203"/>
                      <a:pt x="17468" y="608"/>
                    </a:cubicBezTo>
                    <a:cubicBezTo>
                      <a:pt x="17313" y="760"/>
                      <a:pt x="17197" y="937"/>
                      <a:pt x="17094" y="1114"/>
                    </a:cubicBezTo>
                    <a:lnTo>
                      <a:pt x="14228" y="4857"/>
                    </a:lnTo>
                    <a:cubicBezTo>
                      <a:pt x="12526" y="7090"/>
                      <a:pt x="10552" y="9275"/>
                      <a:pt x="8372" y="1135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8748026" y="4406908"/>
            <a:ext cx="585664" cy="585664"/>
            <a:chOff x="8647910" y="4436936"/>
            <a:chExt cx="555357" cy="555357"/>
          </a:xfrm>
        </p:grpSpPr>
        <p:sp>
          <p:nvSpPr>
            <p:cNvPr id="38" name="Freeform 52"/>
            <p:cNvSpPr>
              <a:spLocks noEditPoints="1"/>
            </p:cNvSpPr>
            <p:nvPr/>
          </p:nvSpPr>
          <p:spPr bwMode="auto">
            <a:xfrm>
              <a:off x="8647910" y="4436936"/>
              <a:ext cx="555357" cy="555357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8831951" y="4577833"/>
              <a:ext cx="193623" cy="282246"/>
              <a:chOff x="3582988" y="3510758"/>
              <a:chExt cx="319088" cy="465137"/>
            </a:xfrm>
            <a:solidFill>
              <a:schemeClr val="accent2"/>
            </a:solidFill>
          </p:grpSpPr>
          <p:sp>
            <p:nvSpPr>
              <p:cNvPr id="51" name="AutoShape 113"/>
              <p:cNvSpPr/>
              <p:nvPr/>
            </p:nvSpPr>
            <p:spPr bwMode="auto">
              <a:xfrm>
                <a:off x="3582988" y="3510758"/>
                <a:ext cx="319088" cy="46513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AutoShape 114"/>
              <p:cNvSpPr/>
              <p:nvPr/>
            </p:nvSpPr>
            <p:spPr bwMode="auto">
              <a:xfrm>
                <a:off x="3655220" y="3583783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algn="just" defTabSz="240665" hangingPunct="0">
                  <a:lnSpc>
                    <a:spcPct val="120000"/>
                  </a:lnSpc>
                </a:pPr>
                <a:endParaRPr lang="en-US" sz="800">
                  <a:solidFill>
                    <a:schemeClr val="bg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5600893" y="4406911"/>
            <a:ext cx="585664" cy="585664"/>
            <a:chOff x="5966424" y="4436930"/>
            <a:chExt cx="555357" cy="555356"/>
          </a:xfrm>
        </p:grpSpPr>
        <p:sp>
          <p:nvSpPr>
            <p:cNvPr id="37" name="Freeform 52"/>
            <p:cNvSpPr>
              <a:spLocks noEditPoints="1"/>
            </p:cNvSpPr>
            <p:nvPr/>
          </p:nvSpPr>
          <p:spPr bwMode="auto">
            <a:xfrm>
              <a:off x="5966424" y="4436930"/>
              <a:ext cx="555357" cy="555356"/>
            </a:xfrm>
            <a:custGeom>
              <a:avLst/>
              <a:gdLst>
                <a:gd name="T0" fmla="*/ 173 w 346"/>
                <a:gd name="T1" fmla="*/ 324 h 346"/>
                <a:gd name="T2" fmla="*/ 201 w 346"/>
                <a:gd name="T3" fmla="*/ 321 h 346"/>
                <a:gd name="T4" fmla="*/ 211 w 346"/>
                <a:gd name="T5" fmla="*/ 345 h 346"/>
                <a:gd name="T6" fmla="*/ 271 w 346"/>
                <a:gd name="T7" fmla="*/ 320 h 346"/>
                <a:gd name="T8" fmla="*/ 260 w 346"/>
                <a:gd name="T9" fmla="*/ 296 h 346"/>
                <a:gd name="T10" fmla="*/ 298 w 346"/>
                <a:gd name="T11" fmla="*/ 258 h 346"/>
                <a:gd name="T12" fmla="*/ 322 w 346"/>
                <a:gd name="T13" fmla="*/ 268 h 346"/>
                <a:gd name="T14" fmla="*/ 346 w 346"/>
                <a:gd name="T15" fmla="*/ 208 h 346"/>
                <a:gd name="T16" fmla="*/ 322 w 346"/>
                <a:gd name="T17" fmla="*/ 198 h 346"/>
                <a:gd name="T18" fmla="*/ 321 w 346"/>
                <a:gd name="T19" fmla="*/ 145 h 346"/>
                <a:gd name="T20" fmla="*/ 345 w 346"/>
                <a:gd name="T21" fmla="*/ 135 h 346"/>
                <a:gd name="T22" fmla="*/ 320 w 346"/>
                <a:gd name="T23" fmla="*/ 75 h 346"/>
                <a:gd name="T24" fmla="*/ 296 w 346"/>
                <a:gd name="T25" fmla="*/ 85 h 346"/>
                <a:gd name="T26" fmla="*/ 258 w 346"/>
                <a:gd name="T27" fmla="*/ 48 h 346"/>
                <a:gd name="T28" fmla="*/ 268 w 346"/>
                <a:gd name="T29" fmla="*/ 24 h 346"/>
                <a:gd name="T30" fmla="*/ 208 w 346"/>
                <a:gd name="T31" fmla="*/ 0 h 346"/>
                <a:gd name="T32" fmla="*/ 198 w 346"/>
                <a:gd name="T33" fmla="*/ 24 h 346"/>
                <a:gd name="T34" fmla="*/ 173 w 346"/>
                <a:gd name="T35" fmla="*/ 22 h 346"/>
                <a:gd name="T36" fmla="*/ 173 w 346"/>
                <a:gd name="T37" fmla="*/ 45 h 346"/>
                <a:gd name="T38" fmla="*/ 291 w 346"/>
                <a:gd name="T39" fmla="*/ 123 h 346"/>
                <a:gd name="T40" fmla="*/ 223 w 346"/>
                <a:gd name="T41" fmla="*/ 291 h 346"/>
                <a:gd name="T42" fmla="*/ 173 w 346"/>
                <a:gd name="T43" fmla="*/ 301 h 346"/>
                <a:gd name="T44" fmla="*/ 173 w 346"/>
                <a:gd name="T45" fmla="*/ 301 h 346"/>
                <a:gd name="T46" fmla="*/ 173 w 346"/>
                <a:gd name="T47" fmla="*/ 324 h 346"/>
                <a:gd name="T48" fmla="*/ 25 w 346"/>
                <a:gd name="T49" fmla="*/ 201 h 346"/>
                <a:gd name="T50" fmla="*/ 0 w 346"/>
                <a:gd name="T51" fmla="*/ 211 h 346"/>
                <a:gd name="T52" fmla="*/ 26 w 346"/>
                <a:gd name="T53" fmla="*/ 271 h 346"/>
                <a:gd name="T54" fmla="*/ 50 w 346"/>
                <a:gd name="T55" fmla="*/ 261 h 346"/>
                <a:gd name="T56" fmla="*/ 88 w 346"/>
                <a:gd name="T57" fmla="*/ 298 h 346"/>
                <a:gd name="T58" fmla="*/ 78 w 346"/>
                <a:gd name="T59" fmla="*/ 322 h 346"/>
                <a:gd name="T60" fmla="*/ 138 w 346"/>
                <a:gd name="T61" fmla="*/ 346 h 346"/>
                <a:gd name="T62" fmla="*/ 148 w 346"/>
                <a:gd name="T63" fmla="*/ 322 h 346"/>
                <a:gd name="T64" fmla="*/ 173 w 346"/>
                <a:gd name="T65" fmla="*/ 324 h 346"/>
                <a:gd name="T66" fmla="*/ 173 w 346"/>
                <a:gd name="T67" fmla="*/ 301 h 346"/>
                <a:gd name="T68" fmla="*/ 55 w 346"/>
                <a:gd name="T69" fmla="*/ 223 h 346"/>
                <a:gd name="T70" fmla="*/ 123 w 346"/>
                <a:gd name="T71" fmla="*/ 55 h 346"/>
                <a:gd name="T72" fmla="*/ 123 w 346"/>
                <a:gd name="T73" fmla="*/ 55 h 346"/>
                <a:gd name="T74" fmla="*/ 173 w 346"/>
                <a:gd name="T75" fmla="*/ 45 h 346"/>
                <a:gd name="T76" fmla="*/ 173 w 346"/>
                <a:gd name="T77" fmla="*/ 45 h 346"/>
                <a:gd name="T78" fmla="*/ 173 w 346"/>
                <a:gd name="T79" fmla="*/ 22 h 346"/>
                <a:gd name="T80" fmla="*/ 145 w 346"/>
                <a:gd name="T81" fmla="*/ 25 h 346"/>
                <a:gd name="T82" fmla="*/ 135 w 346"/>
                <a:gd name="T83" fmla="*/ 1 h 346"/>
                <a:gd name="T84" fmla="*/ 75 w 346"/>
                <a:gd name="T85" fmla="*/ 26 h 346"/>
                <a:gd name="T86" fmla="*/ 85 w 346"/>
                <a:gd name="T87" fmla="*/ 50 h 346"/>
                <a:gd name="T88" fmla="*/ 48 w 346"/>
                <a:gd name="T89" fmla="*/ 88 h 346"/>
                <a:gd name="T90" fmla="*/ 24 w 346"/>
                <a:gd name="T91" fmla="*/ 78 h 346"/>
                <a:gd name="T92" fmla="*/ 0 w 346"/>
                <a:gd name="T93" fmla="*/ 138 h 346"/>
                <a:gd name="T94" fmla="*/ 24 w 346"/>
                <a:gd name="T95" fmla="*/ 148 h 346"/>
                <a:gd name="T96" fmla="*/ 25 w 346"/>
                <a:gd name="T97" fmla="*/ 201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46" h="346">
                  <a:moveTo>
                    <a:pt x="173" y="324"/>
                  </a:moveTo>
                  <a:cubicBezTo>
                    <a:pt x="182" y="324"/>
                    <a:pt x="192" y="323"/>
                    <a:pt x="201" y="321"/>
                  </a:cubicBezTo>
                  <a:cubicBezTo>
                    <a:pt x="211" y="345"/>
                    <a:pt x="211" y="345"/>
                    <a:pt x="211" y="345"/>
                  </a:cubicBezTo>
                  <a:cubicBezTo>
                    <a:pt x="271" y="320"/>
                    <a:pt x="271" y="320"/>
                    <a:pt x="271" y="320"/>
                  </a:cubicBezTo>
                  <a:cubicBezTo>
                    <a:pt x="260" y="296"/>
                    <a:pt x="260" y="296"/>
                    <a:pt x="260" y="296"/>
                  </a:cubicBezTo>
                  <a:cubicBezTo>
                    <a:pt x="275" y="286"/>
                    <a:pt x="287" y="273"/>
                    <a:pt x="298" y="258"/>
                  </a:cubicBezTo>
                  <a:cubicBezTo>
                    <a:pt x="322" y="268"/>
                    <a:pt x="322" y="268"/>
                    <a:pt x="322" y="268"/>
                  </a:cubicBezTo>
                  <a:cubicBezTo>
                    <a:pt x="346" y="208"/>
                    <a:pt x="346" y="208"/>
                    <a:pt x="346" y="208"/>
                  </a:cubicBezTo>
                  <a:cubicBezTo>
                    <a:pt x="322" y="198"/>
                    <a:pt x="322" y="198"/>
                    <a:pt x="322" y="198"/>
                  </a:cubicBezTo>
                  <a:cubicBezTo>
                    <a:pt x="325" y="180"/>
                    <a:pt x="324" y="163"/>
                    <a:pt x="321" y="145"/>
                  </a:cubicBezTo>
                  <a:cubicBezTo>
                    <a:pt x="345" y="135"/>
                    <a:pt x="345" y="135"/>
                    <a:pt x="345" y="135"/>
                  </a:cubicBezTo>
                  <a:cubicBezTo>
                    <a:pt x="320" y="75"/>
                    <a:pt x="320" y="75"/>
                    <a:pt x="320" y="75"/>
                  </a:cubicBezTo>
                  <a:cubicBezTo>
                    <a:pt x="296" y="85"/>
                    <a:pt x="296" y="85"/>
                    <a:pt x="296" y="85"/>
                  </a:cubicBezTo>
                  <a:cubicBezTo>
                    <a:pt x="285" y="71"/>
                    <a:pt x="273" y="58"/>
                    <a:pt x="258" y="48"/>
                  </a:cubicBezTo>
                  <a:cubicBezTo>
                    <a:pt x="268" y="24"/>
                    <a:pt x="268" y="24"/>
                    <a:pt x="268" y="24"/>
                  </a:cubicBezTo>
                  <a:cubicBezTo>
                    <a:pt x="208" y="0"/>
                    <a:pt x="208" y="0"/>
                    <a:pt x="208" y="0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190" y="23"/>
                    <a:pt x="181" y="22"/>
                    <a:pt x="173" y="22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224" y="45"/>
                    <a:pt x="271" y="75"/>
                    <a:pt x="291" y="123"/>
                  </a:cubicBezTo>
                  <a:cubicBezTo>
                    <a:pt x="318" y="188"/>
                    <a:pt x="288" y="263"/>
                    <a:pt x="223" y="291"/>
                  </a:cubicBezTo>
                  <a:cubicBezTo>
                    <a:pt x="207" y="298"/>
                    <a:pt x="190" y="301"/>
                    <a:pt x="173" y="301"/>
                  </a:cubicBezTo>
                  <a:cubicBezTo>
                    <a:pt x="173" y="301"/>
                    <a:pt x="173" y="301"/>
                    <a:pt x="173" y="301"/>
                  </a:cubicBezTo>
                  <a:lnTo>
                    <a:pt x="173" y="324"/>
                  </a:lnTo>
                  <a:close/>
                  <a:moveTo>
                    <a:pt x="25" y="201"/>
                  </a:moveTo>
                  <a:cubicBezTo>
                    <a:pt x="0" y="211"/>
                    <a:pt x="0" y="211"/>
                    <a:pt x="0" y="21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50" y="261"/>
                    <a:pt x="50" y="261"/>
                    <a:pt x="50" y="261"/>
                  </a:cubicBezTo>
                  <a:cubicBezTo>
                    <a:pt x="60" y="275"/>
                    <a:pt x="73" y="288"/>
                    <a:pt x="88" y="298"/>
                  </a:cubicBezTo>
                  <a:cubicBezTo>
                    <a:pt x="78" y="322"/>
                    <a:pt x="78" y="322"/>
                    <a:pt x="78" y="322"/>
                  </a:cubicBezTo>
                  <a:cubicBezTo>
                    <a:pt x="138" y="346"/>
                    <a:pt x="138" y="346"/>
                    <a:pt x="138" y="346"/>
                  </a:cubicBezTo>
                  <a:cubicBezTo>
                    <a:pt x="148" y="322"/>
                    <a:pt x="148" y="322"/>
                    <a:pt x="148" y="322"/>
                  </a:cubicBezTo>
                  <a:cubicBezTo>
                    <a:pt x="156" y="323"/>
                    <a:pt x="164" y="324"/>
                    <a:pt x="173" y="324"/>
                  </a:cubicBezTo>
                  <a:cubicBezTo>
                    <a:pt x="173" y="301"/>
                    <a:pt x="173" y="301"/>
                    <a:pt x="173" y="301"/>
                  </a:cubicBezTo>
                  <a:cubicBezTo>
                    <a:pt x="121" y="301"/>
                    <a:pt x="75" y="271"/>
                    <a:pt x="55" y="223"/>
                  </a:cubicBezTo>
                  <a:cubicBezTo>
                    <a:pt x="27" y="158"/>
                    <a:pt x="58" y="83"/>
                    <a:pt x="123" y="55"/>
                  </a:cubicBezTo>
                  <a:cubicBezTo>
                    <a:pt x="123" y="55"/>
                    <a:pt x="123" y="55"/>
                    <a:pt x="123" y="55"/>
                  </a:cubicBezTo>
                  <a:cubicBezTo>
                    <a:pt x="139" y="48"/>
                    <a:pt x="155" y="45"/>
                    <a:pt x="173" y="45"/>
                  </a:cubicBezTo>
                  <a:cubicBezTo>
                    <a:pt x="173" y="45"/>
                    <a:pt x="173" y="45"/>
                    <a:pt x="173" y="45"/>
                  </a:cubicBezTo>
                  <a:cubicBezTo>
                    <a:pt x="173" y="22"/>
                    <a:pt x="173" y="22"/>
                    <a:pt x="173" y="22"/>
                  </a:cubicBezTo>
                  <a:cubicBezTo>
                    <a:pt x="163" y="22"/>
                    <a:pt x="154" y="23"/>
                    <a:pt x="145" y="25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75" y="26"/>
                    <a:pt x="75" y="26"/>
                    <a:pt x="75" y="26"/>
                  </a:cubicBezTo>
                  <a:cubicBezTo>
                    <a:pt x="85" y="50"/>
                    <a:pt x="85" y="50"/>
                    <a:pt x="85" y="50"/>
                  </a:cubicBezTo>
                  <a:cubicBezTo>
                    <a:pt x="71" y="60"/>
                    <a:pt x="58" y="73"/>
                    <a:pt x="48" y="8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24" y="148"/>
                    <a:pt x="24" y="148"/>
                    <a:pt x="24" y="148"/>
                  </a:cubicBezTo>
                  <a:cubicBezTo>
                    <a:pt x="21" y="166"/>
                    <a:pt x="21" y="183"/>
                    <a:pt x="25" y="20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0" tIns="0" rIns="0" bIns="0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AutoShape 149"/>
            <p:cNvSpPr/>
            <p:nvPr/>
          </p:nvSpPr>
          <p:spPr bwMode="auto">
            <a:xfrm>
              <a:off x="6104525" y="4610370"/>
              <a:ext cx="281764" cy="2027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just" defTabSz="240665" hangingPunct="0">
                <a:lnSpc>
                  <a:spcPct val="120000"/>
                </a:lnSpc>
              </a:pPr>
              <a:endParaRPr lang="en-US" sz="800">
                <a:solidFill>
                  <a:schemeClr val="bg1">
                    <a:lumMod val="6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0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500"/>
                            </p:stCondLst>
                            <p:childTnLst>
                              <p:par>
                                <p:cTn id="8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000"/>
                            </p:stCondLst>
                            <p:childTnLst>
                              <p:par>
                                <p:cTn id="9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50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11" grpId="0" animBg="1"/>
      <p:bldP spid="14" grpId="0"/>
      <p:bldP spid="15" grpId="0"/>
      <p:bldP spid="16" grpId="0"/>
      <p:bldP spid="20" grpId="0"/>
      <p:bldP spid="21" grpId="0"/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352" y="2183189"/>
            <a:ext cx="12858398" cy="21296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1269415" y="1801466"/>
            <a:ext cx="10319920" cy="4212349"/>
            <a:chOff x="1203325" y="1708150"/>
            <a:chExt cx="9785350" cy="3994150"/>
          </a:xfrm>
        </p:grpSpPr>
        <p:grpSp>
          <p:nvGrpSpPr>
            <p:cNvPr id="15" name="组合 14"/>
            <p:cNvGrpSpPr/>
            <p:nvPr/>
          </p:nvGrpSpPr>
          <p:grpSpPr>
            <a:xfrm>
              <a:off x="1203325" y="1708150"/>
              <a:ext cx="9785350" cy="3994150"/>
              <a:chOff x="1206500" y="1708150"/>
              <a:chExt cx="9785350" cy="3994150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1206500" y="1708150"/>
                <a:ext cx="2120900" cy="399415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3761317" y="1708150"/>
                <a:ext cx="2120900" cy="3994150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6316134" y="1708150"/>
                <a:ext cx="2120900" cy="39941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8870950" y="1708150"/>
                <a:ext cx="2120900" cy="399415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" name="矩形 15"/>
            <p:cNvSpPr/>
            <p:nvPr/>
          </p:nvSpPr>
          <p:spPr>
            <a:xfrm>
              <a:off x="1222375" y="2070100"/>
              <a:ext cx="2120900" cy="2019300"/>
            </a:xfrm>
            <a:prstGeom prst="rect">
              <a:avLst/>
            </a:prstGeom>
            <a:blipFill dpi="0" rotWithShape="1"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3758141" y="2070100"/>
              <a:ext cx="2120900" cy="2019300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6312959" y="2070100"/>
              <a:ext cx="2120900" cy="2019300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8867775" y="2063750"/>
              <a:ext cx="2120900" cy="2019300"/>
            </a:xfrm>
            <a:prstGeom prst="rect">
              <a:avLst/>
            </a:prstGeom>
            <a:blipFill dpi="0"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TextBox 39"/>
          <p:cNvSpPr txBox="1"/>
          <p:nvPr/>
        </p:nvSpPr>
        <p:spPr>
          <a:xfrm>
            <a:off x="1402928" y="4374285"/>
            <a:ext cx="21032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39"/>
          <p:cNvSpPr txBox="1"/>
          <p:nvPr/>
        </p:nvSpPr>
        <p:spPr>
          <a:xfrm>
            <a:off x="4031828" y="4374285"/>
            <a:ext cx="21032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6749628" y="4374285"/>
            <a:ext cx="21032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9467428" y="4374285"/>
            <a:ext cx="210325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7" grpId="0"/>
      <p:bldP spid="35" grpId="0"/>
      <p:bldP spid="39" grpId="0"/>
      <p:bldP spid="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147" y="448"/>
            <a:ext cx="12856810" cy="7231757"/>
          </a:xfrm>
          <a:prstGeom prst="rect">
            <a:avLst/>
          </a:prstGeom>
          <a:blipFill dpi="0" rotWithShape="1">
            <a:blip r:embed="rId1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40000" contrast="40000"/>
                      </a14:imgEffect>
                      <a14:imgEffect>
                        <a14:sharpenSoften amount="-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223" t="-11767" r="-2223" b="-1176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885443" y="520365"/>
            <a:ext cx="3224140" cy="332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21000" i="0" dirty="0" smtClean="0"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02</a:t>
            </a:r>
            <a:endParaRPr lang="zh-CN" altLang="en-US" sz="21000" i="0" dirty="0">
              <a:latin typeface="Agency FB" panose="020B0503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057445" y="2761392"/>
            <a:ext cx="325682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2972992" y="2104158"/>
            <a:ext cx="4406015" cy="584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3200" i="0" dirty="0">
                <a:latin typeface="Agency FB" panose="020B0503020202020204" pitchFamily="34" charset="0"/>
              </a:rPr>
              <a:t>ADD YOUR TITLE HERE</a:t>
            </a:r>
            <a:endParaRPr lang="zh-CN" altLang="en-US" sz="3200" i="0" dirty="0">
              <a:latin typeface="Agency FB" panose="020B0503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958585" y="3038207"/>
            <a:ext cx="3413274" cy="1130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just"/>
            <a:r>
              <a:rPr lang="en-US" altLang="zh-CN" sz="1685" i="0" dirty="0">
                <a:latin typeface="Agency FB" panose="020B0503020202020204" pitchFamily="34" charset="0"/>
              </a:rPr>
              <a:t>ADD YOUR TITLE HEREADD YOUR TITLE HEREADD YOUR TITLEHEREADD YOUR TITLE HEREADD YOUR TITLE HEREADD YOUR TITLE HEREADD YOUR TITLE HEREADD YOUR TITLE HERE</a:t>
            </a:r>
            <a:endParaRPr lang="zh-CN" altLang="en-US" sz="1685" i="0" dirty="0"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4"/>
          <p:cNvSpPr/>
          <p:nvPr/>
        </p:nvSpPr>
        <p:spPr>
          <a:xfrm>
            <a:off x="1183396" y="-34108"/>
            <a:ext cx="11650643" cy="7247630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-1" fmla="*/ 0 w 8048397"/>
              <a:gd name="connsiteY0-2" fmla="*/ 1987826 h 5119666"/>
              <a:gd name="connsiteX1-3" fmla="*/ 8048397 w 8048397"/>
              <a:gd name="connsiteY1-4" fmla="*/ 0 h 5119666"/>
              <a:gd name="connsiteX2-5" fmla="*/ 3131840 w 8048397"/>
              <a:gd name="connsiteY2-6" fmla="*/ 5119666 h 5119666"/>
              <a:gd name="connsiteX3-7" fmla="*/ 0 w 8048397"/>
              <a:gd name="connsiteY3-8" fmla="*/ 5119666 h 5119666"/>
              <a:gd name="connsiteX4-9" fmla="*/ 0 w 8048397"/>
              <a:gd name="connsiteY4-10" fmla="*/ 1987826 h 5119666"/>
              <a:gd name="connsiteX0-11" fmla="*/ 0 w 8048397"/>
              <a:gd name="connsiteY0-12" fmla="*/ 1987826 h 5134136"/>
              <a:gd name="connsiteX1-13" fmla="*/ 8048397 w 8048397"/>
              <a:gd name="connsiteY1-14" fmla="*/ 0 h 5134136"/>
              <a:gd name="connsiteX2-15" fmla="*/ 4176869 w 8048397"/>
              <a:gd name="connsiteY2-16" fmla="*/ 5134136 h 5134136"/>
              <a:gd name="connsiteX3-17" fmla="*/ 0 w 8048397"/>
              <a:gd name="connsiteY3-18" fmla="*/ 5119666 h 5134136"/>
              <a:gd name="connsiteX4-19" fmla="*/ 0 w 8048397"/>
              <a:gd name="connsiteY4-20" fmla="*/ 1987826 h 5134136"/>
              <a:gd name="connsiteX0-21" fmla="*/ 0 w 7075940"/>
              <a:gd name="connsiteY0-22" fmla="*/ 2016765 h 5163075"/>
              <a:gd name="connsiteX1-23" fmla="*/ 7075940 w 7075940"/>
              <a:gd name="connsiteY1-24" fmla="*/ 0 h 5163075"/>
              <a:gd name="connsiteX2-25" fmla="*/ 4176869 w 7075940"/>
              <a:gd name="connsiteY2-26" fmla="*/ 5163075 h 5163075"/>
              <a:gd name="connsiteX3-27" fmla="*/ 0 w 7075940"/>
              <a:gd name="connsiteY3-28" fmla="*/ 5148605 h 5163075"/>
              <a:gd name="connsiteX4-29" fmla="*/ 0 w 7075940"/>
              <a:gd name="connsiteY4-30" fmla="*/ 2016765 h 5163075"/>
              <a:gd name="connsiteX0-31" fmla="*/ 0 w 8634569"/>
              <a:gd name="connsiteY0-32" fmla="*/ 2016765 h 5153580"/>
              <a:gd name="connsiteX1-33" fmla="*/ 7075940 w 8634569"/>
              <a:gd name="connsiteY1-34" fmla="*/ 0 h 5153580"/>
              <a:gd name="connsiteX2-35" fmla="*/ 8634569 w 8634569"/>
              <a:gd name="connsiteY2-36" fmla="*/ 5153580 h 5153580"/>
              <a:gd name="connsiteX3-37" fmla="*/ 0 w 8634569"/>
              <a:gd name="connsiteY3-38" fmla="*/ 5148605 h 5153580"/>
              <a:gd name="connsiteX4-39" fmla="*/ 0 w 8634569"/>
              <a:gd name="connsiteY4-40" fmla="*/ 2016765 h 5153580"/>
              <a:gd name="connsiteX0-41" fmla="*/ 48416 w 8634569"/>
              <a:gd name="connsiteY0-42" fmla="*/ 1466033 h 5153580"/>
              <a:gd name="connsiteX1-43" fmla="*/ 7075940 w 8634569"/>
              <a:gd name="connsiteY1-44" fmla="*/ 0 h 5153580"/>
              <a:gd name="connsiteX2-45" fmla="*/ 8634569 w 8634569"/>
              <a:gd name="connsiteY2-46" fmla="*/ 5153580 h 5153580"/>
              <a:gd name="connsiteX3-47" fmla="*/ 0 w 8634569"/>
              <a:gd name="connsiteY3-48" fmla="*/ 5148605 h 5153580"/>
              <a:gd name="connsiteX4-49" fmla="*/ 48416 w 8634569"/>
              <a:gd name="connsiteY4-50" fmla="*/ 1466033 h 5153580"/>
              <a:gd name="connsiteX0-51" fmla="*/ 48416 w 9312397"/>
              <a:gd name="connsiteY0-52" fmla="*/ 1466033 h 5153580"/>
              <a:gd name="connsiteX1-53" fmla="*/ 7075940 w 9312397"/>
              <a:gd name="connsiteY1-54" fmla="*/ 0 h 5153580"/>
              <a:gd name="connsiteX2-55" fmla="*/ 9312397 w 9312397"/>
              <a:gd name="connsiteY2-56" fmla="*/ 5153580 h 5153580"/>
              <a:gd name="connsiteX3-57" fmla="*/ 0 w 9312397"/>
              <a:gd name="connsiteY3-58" fmla="*/ 5148605 h 5153580"/>
              <a:gd name="connsiteX4-59" fmla="*/ 48416 w 9312397"/>
              <a:gd name="connsiteY4-60" fmla="*/ 1466033 h 5153580"/>
              <a:gd name="connsiteX0-61" fmla="*/ 48416 w 9312397"/>
              <a:gd name="connsiteY0-62" fmla="*/ 1456538 h 5144085"/>
              <a:gd name="connsiteX1-63" fmla="*/ 5930088 w 9312397"/>
              <a:gd name="connsiteY1-64" fmla="*/ 0 h 5144085"/>
              <a:gd name="connsiteX2-65" fmla="*/ 9312397 w 9312397"/>
              <a:gd name="connsiteY2-66" fmla="*/ 5144085 h 5144085"/>
              <a:gd name="connsiteX3-67" fmla="*/ 0 w 9312397"/>
              <a:gd name="connsiteY3-68" fmla="*/ 5139110 h 5144085"/>
              <a:gd name="connsiteX4-69" fmla="*/ 48416 w 9312397"/>
              <a:gd name="connsiteY4-70" fmla="*/ 1456538 h 5144085"/>
              <a:gd name="connsiteX0-71" fmla="*/ 16139 w 9312397"/>
              <a:gd name="connsiteY0-72" fmla="*/ 1447042 h 5144085"/>
              <a:gd name="connsiteX1-73" fmla="*/ 5930088 w 9312397"/>
              <a:gd name="connsiteY1-74" fmla="*/ 0 h 5144085"/>
              <a:gd name="connsiteX2-75" fmla="*/ 9312397 w 9312397"/>
              <a:gd name="connsiteY2-76" fmla="*/ 5144085 h 5144085"/>
              <a:gd name="connsiteX3-77" fmla="*/ 0 w 9312397"/>
              <a:gd name="connsiteY3-78" fmla="*/ 5139110 h 5144085"/>
              <a:gd name="connsiteX4-79" fmla="*/ 16139 w 9312397"/>
              <a:gd name="connsiteY4-80" fmla="*/ 1447042 h 5144085"/>
              <a:gd name="connsiteX0-81" fmla="*/ 16139 w 12959758"/>
              <a:gd name="connsiteY0-82" fmla="*/ 1447042 h 5139110"/>
              <a:gd name="connsiteX1-83" fmla="*/ 5930088 w 12959758"/>
              <a:gd name="connsiteY1-84" fmla="*/ 0 h 5139110"/>
              <a:gd name="connsiteX2-85" fmla="*/ 12959758 w 12959758"/>
              <a:gd name="connsiteY2-86" fmla="*/ 2665793 h 5139110"/>
              <a:gd name="connsiteX3-87" fmla="*/ 0 w 12959758"/>
              <a:gd name="connsiteY3-88" fmla="*/ 5139110 h 5139110"/>
              <a:gd name="connsiteX4-89" fmla="*/ 16139 w 12959758"/>
              <a:gd name="connsiteY4-90" fmla="*/ 1447042 h 5139110"/>
              <a:gd name="connsiteX0-91" fmla="*/ 1420211 w 12959758"/>
              <a:gd name="connsiteY0-92" fmla="*/ 1912316 h 5139110"/>
              <a:gd name="connsiteX1-93" fmla="*/ 5930088 w 12959758"/>
              <a:gd name="connsiteY1-94" fmla="*/ 0 h 5139110"/>
              <a:gd name="connsiteX2-95" fmla="*/ 12959758 w 12959758"/>
              <a:gd name="connsiteY2-96" fmla="*/ 2665793 h 5139110"/>
              <a:gd name="connsiteX3-97" fmla="*/ 0 w 12959758"/>
              <a:gd name="connsiteY3-98" fmla="*/ 5139110 h 5139110"/>
              <a:gd name="connsiteX4-99" fmla="*/ 1420211 w 12959758"/>
              <a:gd name="connsiteY4-100" fmla="*/ 1912316 h 5139110"/>
              <a:gd name="connsiteX0-101" fmla="*/ 57 w 11539604"/>
              <a:gd name="connsiteY0-102" fmla="*/ 1912316 h 4284526"/>
              <a:gd name="connsiteX1-103" fmla="*/ 4509934 w 11539604"/>
              <a:gd name="connsiteY1-104" fmla="*/ 0 h 4284526"/>
              <a:gd name="connsiteX2-105" fmla="*/ 11539604 w 11539604"/>
              <a:gd name="connsiteY2-106" fmla="*/ 2665793 h 4284526"/>
              <a:gd name="connsiteX3-107" fmla="*/ 371249 w 11539604"/>
              <a:gd name="connsiteY3-108" fmla="*/ 4284526 h 4284526"/>
              <a:gd name="connsiteX4-109" fmla="*/ 57 w 11539604"/>
              <a:gd name="connsiteY4-110" fmla="*/ 1912316 h 4284526"/>
              <a:gd name="connsiteX0-111" fmla="*/ 43 w 11539590"/>
              <a:gd name="connsiteY0-112" fmla="*/ 1912316 h 4284526"/>
              <a:gd name="connsiteX1-113" fmla="*/ 4509920 w 11539590"/>
              <a:gd name="connsiteY1-114" fmla="*/ 0 h 4284526"/>
              <a:gd name="connsiteX2-115" fmla="*/ 11539590 w 11539590"/>
              <a:gd name="connsiteY2-116" fmla="*/ 2665793 h 4284526"/>
              <a:gd name="connsiteX3-117" fmla="*/ 371235 w 11539590"/>
              <a:gd name="connsiteY3-118" fmla="*/ 4284526 h 4284526"/>
              <a:gd name="connsiteX4-119" fmla="*/ 43 w 11539590"/>
              <a:gd name="connsiteY4-120" fmla="*/ 1912316 h 4284526"/>
              <a:gd name="connsiteX0-121" fmla="*/ 43 w 14041100"/>
              <a:gd name="connsiteY0-122" fmla="*/ 1912316 h 4284526"/>
              <a:gd name="connsiteX1-123" fmla="*/ 4509920 w 14041100"/>
              <a:gd name="connsiteY1-124" fmla="*/ 0 h 4284526"/>
              <a:gd name="connsiteX2-125" fmla="*/ 14041100 w 14041100"/>
              <a:gd name="connsiteY2-126" fmla="*/ 1678274 h 4284526"/>
              <a:gd name="connsiteX3-127" fmla="*/ 371235 w 14041100"/>
              <a:gd name="connsiteY3-128" fmla="*/ 4284526 h 4284526"/>
              <a:gd name="connsiteX4-129" fmla="*/ 43 w 14041100"/>
              <a:gd name="connsiteY4-130" fmla="*/ 1912316 h 4284526"/>
              <a:gd name="connsiteX0-131" fmla="*/ 4 w 14041061"/>
              <a:gd name="connsiteY0-132" fmla="*/ 1912316 h 5139110"/>
              <a:gd name="connsiteX1-133" fmla="*/ 4509881 w 14041061"/>
              <a:gd name="connsiteY1-134" fmla="*/ 0 h 5139110"/>
              <a:gd name="connsiteX2-135" fmla="*/ 14041061 w 14041061"/>
              <a:gd name="connsiteY2-136" fmla="*/ 1678274 h 5139110"/>
              <a:gd name="connsiteX3-137" fmla="*/ 6100458 w 14041061"/>
              <a:gd name="connsiteY3-138" fmla="*/ 5139110 h 5139110"/>
              <a:gd name="connsiteX4-139" fmla="*/ 4 w 14041061"/>
              <a:gd name="connsiteY4-140" fmla="*/ 1912316 h 513911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4041061" h="5139110">
                <a:moveTo>
                  <a:pt x="4" y="1912316"/>
                </a:moveTo>
                <a:lnTo>
                  <a:pt x="4509881" y="0"/>
                </a:lnTo>
                <a:lnTo>
                  <a:pt x="14041061" y="1678274"/>
                </a:lnTo>
                <a:lnTo>
                  <a:pt x="6100458" y="5139110"/>
                </a:lnTo>
                <a:cubicBezTo>
                  <a:pt x="6218809" y="4544612"/>
                  <a:pt x="-5376" y="3143005"/>
                  <a:pt x="4" y="191231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0</a:t>
            </a:r>
            <a:endParaRPr lang="zh-CN" altLang="en-US" dirty="0"/>
          </a:p>
        </p:txBody>
      </p:sp>
      <p:sp>
        <p:nvSpPr>
          <p:cNvPr id="13" name="矩形 4"/>
          <p:cNvSpPr/>
          <p:nvPr/>
        </p:nvSpPr>
        <p:spPr>
          <a:xfrm>
            <a:off x="1172063" y="-24218"/>
            <a:ext cx="10780212" cy="7261021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-1" fmla="*/ 0 w 8048397"/>
              <a:gd name="connsiteY0-2" fmla="*/ 1987826 h 5119666"/>
              <a:gd name="connsiteX1-3" fmla="*/ 8048397 w 8048397"/>
              <a:gd name="connsiteY1-4" fmla="*/ 0 h 5119666"/>
              <a:gd name="connsiteX2-5" fmla="*/ 3131840 w 8048397"/>
              <a:gd name="connsiteY2-6" fmla="*/ 5119666 h 5119666"/>
              <a:gd name="connsiteX3-7" fmla="*/ 0 w 8048397"/>
              <a:gd name="connsiteY3-8" fmla="*/ 5119666 h 5119666"/>
              <a:gd name="connsiteX4-9" fmla="*/ 0 w 8048397"/>
              <a:gd name="connsiteY4-10" fmla="*/ 1987826 h 5119666"/>
              <a:gd name="connsiteX0-11" fmla="*/ 0 w 8048397"/>
              <a:gd name="connsiteY0-12" fmla="*/ 1987826 h 5134136"/>
              <a:gd name="connsiteX1-13" fmla="*/ 8048397 w 8048397"/>
              <a:gd name="connsiteY1-14" fmla="*/ 0 h 5134136"/>
              <a:gd name="connsiteX2-15" fmla="*/ 4176869 w 8048397"/>
              <a:gd name="connsiteY2-16" fmla="*/ 5134136 h 5134136"/>
              <a:gd name="connsiteX3-17" fmla="*/ 0 w 8048397"/>
              <a:gd name="connsiteY3-18" fmla="*/ 5119666 h 5134136"/>
              <a:gd name="connsiteX4-19" fmla="*/ 0 w 8048397"/>
              <a:gd name="connsiteY4-20" fmla="*/ 1987826 h 5134136"/>
              <a:gd name="connsiteX0-21" fmla="*/ 0 w 7075940"/>
              <a:gd name="connsiteY0-22" fmla="*/ 2016765 h 5163075"/>
              <a:gd name="connsiteX1-23" fmla="*/ 7075940 w 7075940"/>
              <a:gd name="connsiteY1-24" fmla="*/ 0 h 5163075"/>
              <a:gd name="connsiteX2-25" fmla="*/ 4176869 w 7075940"/>
              <a:gd name="connsiteY2-26" fmla="*/ 5163075 h 5163075"/>
              <a:gd name="connsiteX3-27" fmla="*/ 0 w 7075940"/>
              <a:gd name="connsiteY3-28" fmla="*/ 5148605 h 5163075"/>
              <a:gd name="connsiteX4-29" fmla="*/ 0 w 7075940"/>
              <a:gd name="connsiteY4-30" fmla="*/ 2016765 h 5163075"/>
              <a:gd name="connsiteX0-31" fmla="*/ 0 w 8634569"/>
              <a:gd name="connsiteY0-32" fmla="*/ 2016765 h 5153580"/>
              <a:gd name="connsiteX1-33" fmla="*/ 7075940 w 8634569"/>
              <a:gd name="connsiteY1-34" fmla="*/ 0 h 5153580"/>
              <a:gd name="connsiteX2-35" fmla="*/ 8634569 w 8634569"/>
              <a:gd name="connsiteY2-36" fmla="*/ 5153580 h 5153580"/>
              <a:gd name="connsiteX3-37" fmla="*/ 0 w 8634569"/>
              <a:gd name="connsiteY3-38" fmla="*/ 5148605 h 5153580"/>
              <a:gd name="connsiteX4-39" fmla="*/ 0 w 8634569"/>
              <a:gd name="connsiteY4-40" fmla="*/ 2016765 h 5153580"/>
              <a:gd name="connsiteX0-41" fmla="*/ 48416 w 8634569"/>
              <a:gd name="connsiteY0-42" fmla="*/ 1466033 h 5153580"/>
              <a:gd name="connsiteX1-43" fmla="*/ 7075940 w 8634569"/>
              <a:gd name="connsiteY1-44" fmla="*/ 0 h 5153580"/>
              <a:gd name="connsiteX2-45" fmla="*/ 8634569 w 8634569"/>
              <a:gd name="connsiteY2-46" fmla="*/ 5153580 h 5153580"/>
              <a:gd name="connsiteX3-47" fmla="*/ 0 w 8634569"/>
              <a:gd name="connsiteY3-48" fmla="*/ 5148605 h 5153580"/>
              <a:gd name="connsiteX4-49" fmla="*/ 48416 w 8634569"/>
              <a:gd name="connsiteY4-50" fmla="*/ 1466033 h 5153580"/>
              <a:gd name="connsiteX0-51" fmla="*/ 48416 w 9312397"/>
              <a:gd name="connsiteY0-52" fmla="*/ 1466033 h 5153580"/>
              <a:gd name="connsiteX1-53" fmla="*/ 7075940 w 9312397"/>
              <a:gd name="connsiteY1-54" fmla="*/ 0 h 5153580"/>
              <a:gd name="connsiteX2-55" fmla="*/ 9312397 w 9312397"/>
              <a:gd name="connsiteY2-56" fmla="*/ 5153580 h 5153580"/>
              <a:gd name="connsiteX3-57" fmla="*/ 0 w 9312397"/>
              <a:gd name="connsiteY3-58" fmla="*/ 5148605 h 5153580"/>
              <a:gd name="connsiteX4-59" fmla="*/ 48416 w 9312397"/>
              <a:gd name="connsiteY4-60" fmla="*/ 1466033 h 5153580"/>
              <a:gd name="connsiteX0-61" fmla="*/ 48416 w 9312397"/>
              <a:gd name="connsiteY0-62" fmla="*/ 1456538 h 5144085"/>
              <a:gd name="connsiteX1-63" fmla="*/ 5930088 w 9312397"/>
              <a:gd name="connsiteY1-64" fmla="*/ 0 h 5144085"/>
              <a:gd name="connsiteX2-65" fmla="*/ 9312397 w 9312397"/>
              <a:gd name="connsiteY2-66" fmla="*/ 5144085 h 5144085"/>
              <a:gd name="connsiteX3-67" fmla="*/ 0 w 9312397"/>
              <a:gd name="connsiteY3-68" fmla="*/ 5139110 h 5144085"/>
              <a:gd name="connsiteX4-69" fmla="*/ 48416 w 9312397"/>
              <a:gd name="connsiteY4-70" fmla="*/ 1456538 h 5144085"/>
              <a:gd name="connsiteX0-71" fmla="*/ 16139 w 9312397"/>
              <a:gd name="connsiteY0-72" fmla="*/ 1447042 h 5144085"/>
              <a:gd name="connsiteX1-73" fmla="*/ 5930088 w 9312397"/>
              <a:gd name="connsiteY1-74" fmla="*/ 0 h 5144085"/>
              <a:gd name="connsiteX2-75" fmla="*/ 9312397 w 9312397"/>
              <a:gd name="connsiteY2-76" fmla="*/ 5144085 h 5144085"/>
              <a:gd name="connsiteX3-77" fmla="*/ 0 w 9312397"/>
              <a:gd name="connsiteY3-78" fmla="*/ 5139110 h 5144085"/>
              <a:gd name="connsiteX4-79" fmla="*/ 16139 w 9312397"/>
              <a:gd name="connsiteY4-80" fmla="*/ 1447042 h 5144085"/>
              <a:gd name="connsiteX0-81" fmla="*/ 16139 w 12959758"/>
              <a:gd name="connsiteY0-82" fmla="*/ 1447042 h 5139110"/>
              <a:gd name="connsiteX1-83" fmla="*/ 5930088 w 12959758"/>
              <a:gd name="connsiteY1-84" fmla="*/ 0 h 5139110"/>
              <a:gd name="connsiteX2-85" fmla="*/ 12959758 w 12959758"/>
              <a:gd name="connsiteY2-86" fmla="*/ 2665793 h 5139110"/>
              <a:gd name="connsiteX3-87" fmla="*/ 0 w 12959758"/>
              <a:gd name="connsiteY3-88" fmla="*/ 5139110 h 5139110"/>
              <a:gd name="connsiteX4-89" fmla="*/ 16139 w 12959758"/>
              <a:gd name="connsiteY4-90" fmla="*/ 1447042 h 5139110"/>
              <a:gd name="connsiteX0-91" fmla="*/ 1420211 w 12959758"/>
              <a:gd name="connsiteY0-92" fmla="*/ 1912316 h 5139110"/>
              <a:gd name="connsiteX1-93" fmla="*/ 5930088 w 12959758"/>
              <a:gd name="connsiteY1-94" fmla="*/ 0 h 5139110"/>
              <a:gd name="connsiteX2-95" fmla="*/ 12959758 w 12959758"/>
              <a:gd name="connsiteY2-96" fmla="*/ 2665793 h 5139110"/>
              <a:gd name="connsiteX3-97" fmla="*/ 0 w 12959758"/>
              <a:gd name="connsiteY3-98" fmla="*/ 5139110 h 5139110"/>
              <a:gd name="connsiteX4-99" fmla="*/ 1420211 w 12959758"/>
              <a:gd name="connsiteY4-100" fmla="*/ 1912316 h 5139110"/>
              <a:gd name="connsiteX0-101" fmla="*/ 57 w 11539604"/>
              <a:gd name="connsiteY0-102" fmla="*/ 1912316 h 4284526"/>
              <a:gd name="connsiteX1-103" fmla="*/ 4509934 w 11539604"/>
              <a:gd name="connsiteY1-104" fmla="*/ 0 h 4284526"/>
              <a:gd name="connsiteX2-105" fmla="*/ 11539604 w 11539604"/>
              <a:gd name="connsiteY2-106" fmla="*/ 2665793 h 4284526"/>
              <a:gd name="connsiteX3-107" fmla="*/ 371249 w 11539604"/>
              <a:gd name="connsiteY3-108" fmla="*/ 4284526 h 4284526"/>
              <a:gd name="connsiteX4-109" fmla="*/ 57 w 11539604"/>
              <a:gd name="connsiteY4-110" fmla="*/ 1912316 h 4284526"/>
              <a:gd name="connsiteX0-111" fmla="*/ 43 w 11539590"/>
              <a:gd name="connsiteY0-112" fmla="*/ 1912316 h 4284526"/>
              <a:gd name="connsiteX1-113" fmla="*/ 4509920 w 11539590"/>
              <a:gd name="connsiteY1-114" fmla="*/ 0 h 4284526"/>
              <a:gd name="connsiteX2-115" fmla="*/ 11539590 w 11539590"/>
              <a:gd name="connsiteY2-116" fmla="*/ 2665793 h 4284526"/>
              <a:gd name="connsiteX3-117" fmla="*/ 371235 w 11539590"/>
              <a:gd name="connsiteY3-118" fmla="*/ 4284526 h 4284526"/>
              <a:gd name="connsiteX4-119" fmla="*/ 43 w 11539590"/>
              <a:gd name="connsiteY4-120" fmla="*/ 1912316 h 4284526"/>
              <a:gd name="connsiteX0-121" fmla="*/ 2 w 11539549"/>
              <a:gd name="connsiteY0-122" fmla="*/ 1912316 h 5148605"/>
              <a:gd name="connsiteX1-123" fmla="*/ 4509879 w 11539549"/>
              <a:gd name="connsiteY1-124" fmla="*/ 0 h 5148605"/>
              <a:gd name="connsiteX2-125" fmla="*/ 11539549 w 11539549"/>
              <a:gd name="connsiteY2-126" fmla="*/ 2665793 h 5148605"/>
              <a:gd name="connsiteX3-127" fmla="*/ 9166822 w 11539549"/>
              <a:gd name="connsiteY3-128" fmla="*/ 5148605 h 5148605"/>
              <a:gd name="connsiteX4-129" fmla="*/ 2 w 11539549"/>
              <a:gd name="connsiteY4-130" fmla="*/ 1912316 h 5148605"/>
              <a:gd name="connsiteX0-131" fmla="*/ 4 w 11539551"/>
              <a:gd name="connsiteY0-132" fmla="*/ 1912316 h 5148605"/>
              <a:gd name="connsiteX1-133" fmla="*/ 4509881 w 11539551"/>
              <a:gd name="connsiteY1-134" fmla="*/ 0 h 5148605"/>
              <a:gd name="connsiteX2-135" fmla="*/ 11539551 w 11539551"/>
              <a:gd name="connsiteY2-136" fmla="*/ 2665793 h 5148605"/>
              <a:gd name="connsiteX3-137" fmla="*/ 9166824 w 11539551"/>
              <a:gd name="connsiteY3-138" fmla="*/ 5148605 h 5148605"/>
              <a:gd name="connsiteX4-139" fmla="*/ 4 w 11539551"/>
              <a:gd name="connsiteY4-140" fmla="*/ 1912316 h 5148605"/>
              <a:gd name="connsiteX0-141" fmla="*/ 4 w 12992040"/>
              <a:gd name="connsiteY0-142" fmla="*/ 1912316 h 5148605"/>
              <a:gd name="connsiteX1-143" fmla="*/ 4509881 w 12992040"/>
              <a:gd name="connsiteY1-144" fmla="*/ 0 h 5148605"/>
              <a:gd name="connsiteX2-145" fmla="*/ 12992040 w 12992040"/>
              <a:gd name="connsiteY2-146" fmla="*/ 2475886 h 5148605"/>
              <a:gd name="connsiteX3-147" fmla="*/ 9166824 w 12992040"/>
              <a:gd name="connsiteY3-148" fmla="*/ 5148605 h 5148605"/>
              <a:gd name="connsiteX4-149" fmla="*/ 4 w 12992040"/>
              <a:gd name="connsiteY4-150" fmla="*/ 1912316 h 514860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2992040" h="5148605">
                <a:moveTo>
                  <a:pt x="4" y="1912316"/>
                </a:moveTo>
                <a:lnTo>
                  <a:pt x="4509881" y="0"/>
                </a:lnTo>
                <a:lnTo>
                  <a:pt x="12992040" y="2475886"/>
                </a:lnTo>
                <a:lnTo>
                  <a:pt x="9166824" y="5148605"/>
                </a:lnTo>
                <a:cubicBezTo>
                  <a:pt x="6590001" y="4639565"/>
                  <a:pt x="-5376" y="3143005"/>
                  <a:pt x="4" y="19123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-26547" y="-15676"/>
            <a:ext cx="7727009" cy="7254647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-1" fmla="*/ 0 w 8048397"/>
              <a:gd name="connsiteY0-2" fmla="*/ 1987826 h 5119666"/>
              <a:gd name="connsiteX1-3" fmla="*/ 8048397 w 8048397"/>
              <a:gd name="connsiteY1-4" fmla="*/ 0 h 5119666"/>
              <a:gd name="connsiteX2-5" fmla="*/ 3131840 w 8048397"/>
              <a:gd name="connsiteY2-6" fmla="*/ 5119666 h 5119666"/>
              <a:gd name="connsiteX3-7" fmla="*/ 0 w 8048397"/>
              <a:gd name="connsiteY3-8" fmla="*/ 5119666 h 5119666"/>
              <a:gd name="connsiteX4-9" fmla="*/ 0 w 8048397"/>
              <a:gd name="connsiteY4-10" fmla="*/ 1987826 h 5119666"/>
              <a:gd name="connsiteX0-11" fmla="*/ 0 w 8048397"/>
              <a:gd name="connsiteY0-12" fmla="*/ 1987826 h 5134136"/>
              <a:gd name="connsiteX1-13" fmla="*/ 8048397 w 8048397"/>
              <a:gd name="connsiteY1-14" fmla="*/ 0 h 5134136"/>
              <a:gd name="connsiteX2-15" fmla="*/ 4176869 w 8048397"/>
              <a:gd name="connsiteY2-16" fmla="*/ 5134136 h 5134136"/>
              <a:gd name="connsiteX3-17" fmla="*/ 0 w 8048397"/>
              <a:gd name="connsiteY3-18" fmla="*/ 5119666 h 5134136"/>
              <a:gd name="connsiteX4-19" fmla="*/ 0 w 8048397"/>
              <a:gd name="connsiteY4-20" fmla="*/ 1987826 h 5134136"/>
              <a:gd name="connsiteX0-21" fmla="*/ 0 w 7075940"/>
              <a:gd name="connsiteY0-22" fmla="*/ 2016765 h 5163075"/>
              <a:gd name="connsiteX1-23" fmla="*/ 7075940 w 7075940"/>
              <a:gd name="connsiteY1-24" fmla="*/ 0 h 5163075"/>
              <a:gd name="connsiteX2-25" fmla="*/ 4176869 w 7075940"/>
              <a:gd name="connsiteY2-26" fmla="*/ 5163075 h 5163075"/>
              <a:gd name="connsiteX3-27" fmla="*/ 0 w 7075940"/>
              <a:gd name="connsiteY3-28" fmla="*/ 5148605 h 5163075"/>
              <a:gd name="connsiteX4-29" fmla="*/ 0 w 7075940"/>
              <a:gd name="connsiteY4-30" fmla="*/ 2016765 h 5163075"/>
              <a:gd name="connsiteX0-31" fmla="*/ 0 w 8634569"/>
              <a:gd name="connsiteY0-32" fmla="*/ 2016765 h 5153580"/>
              <a:gd name="connsiteX1-33" fmla="*/ 7075940 w 8634569"/>
              <a:gd name="connsiteY1-34" fmla="*/ 0 h 5153580"/>
              <a:gd name="connsiteX2-35" fmla="*/ 8634569 w 8634569"/>
              <a:gd name="connsiteY2-36" fmla="*/ 5153580 h 5153580"/>
              <a:gd name="connsiteX3-37" fmla="*/ 0 w 8634569"/>
              <a:gd name="connsiteY3-38" fmla="*/ 5148605 h 5153580"/>
              <a:gd name="connsiteX4-39" fmla="*/ 0 w 8634569"/>
              <a:gd name="connsiteY4-40" fmla="*/ 2016765 h 5153580"/>
              <a:gd name="connsiteX0-41" fmla="*/ 48416 w 8634569"/>
              <a:gd name="connsiteY0-42" fmla="*/ 1466033 h 5153580"/>
              <a:gd name="connsiteX1-43" fmla="*/ 7075940 w 8634569"/>
              <a:gd name="connsiteY1-44" fmla="*/ 0 h 5153580"/>
              <a:gd name="connsiteX2-45" fmla="*/ 8634569 w 8634569"/>
              <a:gd name="connsiteY2-46" fmla="*/ 5153580 h 5153580"/>
              <a:gd name="connsiteX3-47" fmla="*/ 0 w 8634569"/>
              <a:gd name="connsiteY3-48" fmla="*/ 5148605 h 5153580"/>
              <a:gd name="connsiteX4-49" fmla="*/ 48416 w 8634569"/>
              <a:gd name="connsiteY4-50" fmla="*/ 1466033 h 5153580"/>
              <a:gd name="connsiteX0-51" fmla="*/ 48416 w 9312397"/>
              <a:gd name="connsiteY0-52" fmla="*/ 1466033 h 5153580"/>
              <a:gd name="connsiteX1-53" fmla="*/ 7075940 w 9312397"/>
              <a:gd name="connsiteY1-54" fmla="*/ 0 h 5153580"/>
              <a:gd name="connsiteX2-55" fmla="*/ 9312397 w 9312397"/>
              <a:gd name="connsiteY2-56" fmla="*/ 5153580 h 5153580"/>
              <a:gd name="connsiteX3-57" fmla="*/ 0 w 9312397"/>
              <a:gd name="connsiteY3-58" fmla="*/ 5148605 h 5153580"/>
              <a:gd name="connsiteX4-59" fmla="*/ 48416 w 9312397"/>
              <a:gd name="connsiteY4-60" fmla="*/ 1466033 h 5153580"/>
              <a:gd name="connsiteX0-61" fmla="*/ 48416 w 9312397"/>
              <a:gd name="connsiteY0-62" fmla="*/ 1456538 h 5144085"/>
              <a:gd name="connsiteX1-63" fmla="*/ 5930088 w 9312397"/>
              <a:gd name="connsiteY1-64" fmla="*/ 0 h 5144085"/>
              <a:gd name="connsiteX2-65" fmla="*/ 9312397 w 9312397"/>
              <a:gd name="connsiteY2-66" fmla="*/ 5144085 h 5144085"/>
              <a:gd name="connsiteX3-67" fmla="*/ 0 w 9312397"/>
              <a:gd name="connsiteY3-68" fmla="*/ 5139110 h 5144085"/>
              <a:gd name="connsiteX4-69" fmla="*/ 48416 w 9312397"/>
              <a:gd name="connsiteY4-70" fmla="*/ 1456538 h 5144085"/>
              <a:gd name="connsiteX0-71" fmla="*/ 16139 w 9312397"/>
              <a:gd name="connsiteY0-72" fmla="*/ 1447042 h 5144085"/>
              <a:gd name="connsiteX1-73" fmla="*/ 5930088 w 9312397"/>
              <a:gd name="connsiteY1-74" fmla="*/ 0 h 5144085"/>
              <a:gd name="connsiteX2-75" fmla="*/ 9312397 w 9312397"/>
              <a:gd name="connsiteY2-76" fmla="*/ 5144085 h 5144085"/>
              <a:gd name="connsiteX3-77" fmla="*/ 0 w 9312397"/>
              <a:gd name="connsiteY3-78" fmla="*/ 5139110 h 5144085"/>
              <a:gd name="connsiteX4-79" fmla="*/ 16139 w 9312397"/>
              <a:gd name="connsiteY4-80" fmla="*/ 1447042 h 514408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312397" h="5144085">
                <a:moveTo>
                  <a:pt x="16139" y="1447042"/>
                </a:moveTo>
                <a:lnTo>
                  <a:pt x="5930088" y="0"/>
                </a:lnTo>
                <a:lnTo>
                  <a:pt x="9312397" y="5144085"/>
                </a:lnTo>
                <a:lnTo>
                  <a:pt x="0" y="5139110"/>
                </a:lnTo>
                <a:cubicBezTo>
                  <a:pt x="5380" y="3908421"/>
                  <a:pt x="10759" y="2677731"/>
                  <a:pt x="16139" y="1447042"/>
                </a:cubicBez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7034435" y="2536338"/>
            <a:ext cx="3095580" cy="923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2400" cap="all" dirty="0">
                <a:solidFill>
                  <a:schemeClr val="bg1"/>
                </a:solidFill>
              </a:rPr>
              <a:t>Add related</a:t>
            </a:r>
            <a:endParaRPr lang="en-US" altLang="zh-CN" sz="2400" cap="all" dirty="0">
              <a:solidFill>
                <a:schemeClr val="bg1"/>
              </a:solidFill>
            </a:endParaRPr>
          </a:p>
          <a:p>
            <a:pPr>
              <a:lnSpc>
                <a:spcPct val="90000"/>
              </a:lnSpc>
            </a:pPr>
            <a:r>
              <a:rPr lang="en-US" altLang="zh-CN" sz="3600" cap="all" dirty="0">
                <a:solidFill>
                  <a:schemeClr val="bg1"/>
                </a:solidFill>
              </a:rPr>
              <a:t>title words</a:t>
            </a:r>
            <a:endParaRPr lang="zh-CN" altLang="en-US" sz="3600" cap="all" dirty="0">
              <a:solidFill>
                <a:schemeClr val="bg1"/>
              </a:solidFill>
              <a:latin typeface="Impact" panose="020B0806030902050204" pitchFamily="34" charset="0"/>
              <a:ea typeface="DFMincho-SU" panose="02010609010101010101" pitchFamily="1" charset="-128"/>
              <a:cs typeface="Arial" panose="020B0604020202020204" pitchFamily="34" charset="0"/>
            </a:endParaRPr>
          </a:p>
        </p:txBody>
      </p:sp>
      <p:sp>
        <p:nvSpPr>
          <p:cNvPr id="7" name="TextBox 32"/>
          <p:cNvSpPr txBox="1"/>
          <p:nvPr/>
        </p:nvSpPr>
        <p:spPr>
          <a:xfrm>
            <a:off x="7034438" y="3340114"/>
            <a:ext cx="34273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5" grpId="0" animBg="1"/>
      <p:bldP spid="12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-Turn Arrow 4"/>
          <p:cNvSpPr/>
          <p:nvPr/>
        </p:nvSpPr>
        <p:spPr bwMode="auto">
          <a:xfrm rot="10800000">
            <a:off x="1695829" y="2644834"/>
            <a:ext cx="8568947" cy="3629063"/>
          </a:xfrm>
          <a:prstGeom prst="uturnArrow">
            <a:avLst>
              <a:gd name="adj1" fmla="val 3223"/>
              <a:gd name="adj2" fmla="val 25000"/>
              <a:gd name="adj3" fmla="val 0"/>
              <a:gd name="adj4" fmla="val 12505"/>
              <a:gd name="adj5" fmla="val 100000"/>
            </a:avLst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</a:ln>
        </p:spPr>
        <p:txBody>
          <a:bodyPr vert="horz" wrap="square" lIns="111664" tIns="55832" rIns="111664" bIns="55832" numCol="1" rtlCol="0" anchor="t" anchorCtr="0" compatLnSpc="1"/>
          <a:lstStyle/>
          <a:p>
            <a:pPr algn="ctr"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Group 68"/>
          <p:cNvGrpSpPr/>
          <p:nvPr/>
        </p:nvGrpSpPr>
        <p:grpSpPr>
          <a:xfrm>
            <a:off x="2101897" y="2363614"/>
            <a:ext cx="1025646" cy="1025646"/>
            <a:chOff x="1028276" y="1427062"/>
            <a:chExt cx="839890" cy="839890"/>
          </a:xfrm>
        </p:grpSpPr>
        <p:sp>
          <p:nvSpPr>
            <p:cNvPr id="16" name="Oval 15"/>
            <p:cNvSpPr/>
            <p:nvPr/>
          </p:nvSpPr>
          <p:spPr>
            <a:xfrm>
              <a:off x="1028276" y="1427062"/>
              <a:ext cx="839890" cy="83989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42"/>
            <p:cNvSpPr>
              <a:spLocks noEditPoints="1"/>
            </p:cNvSpPr>
            <p:nvPr/>
          </p:nvSpPr>
          <p:spPr bwMode="auto">
            <a:xfrm>
              <a:off x="1296250" y="1716194"/>
              <a:ext cx="303948" cy="261626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65"/>
          <p:cNvGrpSpPr/>
          <p:nvPr/>
        </p:nvGrpSpPr>
        <p:grpSpPr>
          <a:xfrm>
            <a:off x="9684166" y="2363614"/>
            <a:ext cx="1025646" cy="1025646"/>
            <a:chOff x="7237312" y="1427062"/>
            <a:chExt cx="839890" cy="839890"/>
          </a:xfrm>
        </p:grpSpPr>
        <p:sp>
          <p:nvSpPr>
            <p:cNvPr id="21" name="Oval 20"/>
            <p:cNvSpPr/>
            <p:nvPr/>
          </p:nvSpPr>
          <p:spPr>
            <a:xfrm>
              <a:off x="7237312" y="1427062"/>
              <a:ext cx="839890" cy="83989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86"/>
            <p:cNvSpPr>
              <a:spLocks noEditPoints="1"/>
            </p:cNvSpPr>
            <p:nvPr/>
          </p:nvSpPr>
          <p:spPr bwMode="auto">
            <a:xfrm>
              <a:off x="7553190" y="1671898"/>
              <a:ext cx="208150" cy="350218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69"/>
          <p:cNvGrpSpPr/>
          <p:nvPr/>
        </p:nvGrpSpPr>
        <p:grpSpPr>
          <a:xfrm>
            <a:off x="2101897" y="3518724"/>
            <a:ext cx="1025646" cy="1025646"/>
            <a:chOff x="1028276" y="2372969"/>
            <a:chExt cx="839890" cy="839890"/>
          </a:xfrm>
        </p:grpSpPr>
        <p:sp>
          <p:nvSpPr>
            <p:cNvPr id="26" name="Oval 25"/>
            <p:cNvSpPr/>
            <p:nvPr/>
          </p:nvSpPr>
          <p:spPr>
            <a:xfrm>
              <a:off x="1028276" y="2372969"/>
              <a:ext cx="839890" cy="83989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178"/>
            <p:cNvSpPr>
              <a:spLocks noEditPoints="1"/>
            </p:cNvSpPr>
            <p:nvPr/>
          </p:nvSpPr>
          <p:spPr bwMode="auto">
            <a:xfrm>
              <a:off x="1296248" y="2678452"/>
              <a:ext cx="303952" cy="228924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9" y="0"/>
                </a:cxn>
                <a:cxn ang="0">
                  <a:pos x="9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50" y="99"/>
                </a:cxn>
                <a:cxn ang="0">
                  <a:pos x="29" y="99"/>
                </a:cxn>
                <a:cxn ang="0">
                  <a:pos x="29" y="60"/>
                </a:cxn>
                <a:cxn ang="0">
                  <a:pos x="50" y="60"/>
                </a:cxn>
                <a:cxn ang="0">
                  <a:pos x="50" y="99"/>
                </a:cxn>
                <a:cxn ang="0">
                  <a:pos x="78" y="99"/>
                </a:cxn>
                <a:cxn ang="0">
                  <a:pos x="59" y="99"/>
                </a:cxn>
                <a:cxn ang="0">
                  <a:pos x="59" y="19"/>
                </a:cxn>
                <a:cxn ang="0">
                  <a:pos x="78" y="19"/>
                </a:cxn>
                <a:cxn ang="0">
                  <a:pos x="78" y="99"/>
                </a:cxn>
                <a:cxn ang="0">
                  <a:pos x="109" y="99"/>
                </a:cxn>
                <a:cxn ang="0">
                  <a:pos x="89" y="99"/>
                </a:cxn>
                <a:cxn ang="0">
                  <a:pos x="89" y="39"/>
                </a:cxn>
                <a:cxn ang="0">
                  <a:pos x="109" y="39"/>
                </a:cxn>
                <a:cxn ang="0">
                  <a:pos x="109" y="99"/>
                </a:cxn>
                <a:cxn ang="0">
                  <a:pos x="139" y="99"/>
                </a:cxn>
                <a:cxn ang="0">
                  <a:pos x="119" y="99"/>
                </a:cxn>
                <a:cxn ang="0">
                  <a:pos x="119" y="11"/>
                </a:cxn>
                <a:cxn ang="0">
                  <a:pos x="139" y="11"/>
                </a:cxn>
                <a:cxn ang="0">
                  <a:pos x="139" y="99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66"/>
          <p:cNvGrpSpPr/>
          <p:nvPr/>
        </p:nvGrpSpPr>
        <p:grpSpPr>
          <a:xfrm>
            <a:off x="9684165" y="3518724"/>
            <a:ext cx="1025646" cy="1025646"/>
            <a:chOff x="7237311" y="2372969"/>
            <a:chExt cx="839890" cy="839890"/>
          </a:xfrm>
        </p:grpSpPr>
        <p:sp>
          <p:nvSpPr>
            <p:cNvPr id="32" name="Oval 31"/>
            <p:cNvSpPr/>
            <p:nvPr/>
          </p:nvSpPr>
          <p:spPr>
            <a:xfrm>
              <a:off x="7237311" y="2372969"/>
              <a:ext cx="839890" cy="83989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83"/>
            <p:cNvSpPr>
              <a:spLocks noEditPoints="1"/>
            </p:cNvSpPr>
            <p:nvPr/>
          </p:nvSpPr>
          <p:spPr bwMode="auto">
            <a:xfrm>
              <a:off x="7551520" y="2634300"/>
              <a:ext cx="211486" cy="317228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67"/>
          <p:cNvGrpSpPr/>
          <p:nvPr/>
        </p:nvGrpSpPr>
        <p:grpSpPr>
          <a:xfrm>
            <a:off x="9684165" y="4729811"/>
            <a:ext cx="1025646" cy="1025646"/>
            <a:chOff x="7237311" y="3364715"/>
            <a:chExt cx="839890" cy="839890"/>
          </a:xfrm>
        </p:grpSpPr>
        <p:sp>
          <p:nvSpPr>
            <p:cNvPr id="35" name="Oval 34"/>
            <p:cNvSpPr/>
            <p:nvPr/>
          </p:nvSpPr>
          <p:spPr>
            <a:xfrm>
              <a:off x="7237311" y="3364715"/>
              <a:ext cx="839890" cy="83989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56"/>
            <p:cNvSpPr>
              <a:spLocks noEditPoints="1"/>
            </p:cNvSpPr>
            <p:nvPr/>
          </p:nvSpPr>
          <p:spPr bwMode="auto">
            <a:xfrm>
              <a:off x="7490901" y="3618304"/>
              <a:ext cx="332712" cy="332712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70"/>
          <p:cNvGrpSpPr/>
          <p:nvPr/>
        </p:nvGrpSpPr>
        <p:grpSpPr>
          <a:xfrm>
            <a:off x="2101898" y="4729811"/>
            <a:ext cx="1025646" cy="1025646"/>
            <a:chOff x="1028277" y="3364715"/>
            <a:chExt cx="839890" cy="839890"/>
          </a:xfrm>
        </p:grpSpPr>
        <p:sp>
          <p:nvSpPr>
            <p:cNvPr id="11" name="Oval 10"/>
            <p:cNvSpPr/>
            <p:nvPr/>
          </p:nvSpPr>
          <p:spPr>
            <a:xfrm>
              <a:off x="1028277" y="3364715"/>
              <a:ext cx="839890" cy="83989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1308756" y="3634610"/>
              <a:ext cx="278940" cy="300100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anchor="t" anchorCtr="0" compatLnSpc="1"/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9" name="Text Placeholder 3"/>
          <p:cNvSpPr txBox="1"/>
          <p:nvPr/>
        </p:nvSpPr>
        <p:spPr>
          <a:xfrm>
            <a:off x="3316381" y="2585959"/>
            <a:ext cx="1908072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3"/>
          <p:cNvSpPr txBox="1"/>
          <p:nvPr/>
        </p:nvSpPr>
        <p:spPr>
          <a:xfrm>
            <a:off x="3316381" y="3769058"/>
            <a:ext cx="1908072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3"/>
          <p:cNvSpPr txBox="1"/>
          <p:nvPr/>
        </p:nvSpPr>
        <p:spPr>
          <a:xfrm>
            <a:off x="3316381" y="4952157"/>
            <a:ext cx="1908072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3"/>
          <p:cNvSpPr txBox="1"/>
          <p:nvPr/>
        </p:nvSpPr>
        <p:spPr>
          <a:xfrm>
            <a:off x="7642078" y="2585959"/>
            <a:ext cx="1850266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 Placeholder 3"/>
          <p:cNvSpPr txBox="1"/>
          <p:nvPr/>
        </p:nvSpPr>
        <p:spPr>
          <a:xfrm>
            <a:off x="7642078" y="3769058"/>
            <a:ext cx="1850266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 Placeholder 3"/>
          <p:cNvSpPr txBox="1"/>
          <p:nvPr/>
        </p:nvSpPr>
        <p:spPr>
          <a:xfrm>
            <a:off x="7642078" y="4952157"/>
            <a:ext cx="1850266" cy="430502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 defTabSz="111633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10"/>
          <p:cNvGrpSpPr/>
          <p:nvPr/>
        </p:nvGrpSpPr>
        <p:grpSpPr>
          <a:xfrm rot="10800000">
            <a:off x="5424792" y="2527995"/>
            <a:ext cx="495696" cy="721158"/>
            <a:chOff x="2209800" y="2190750"/>
            <a:chExt cx="1600200" cy="1295400"/>
          </a:xfrm>
        </p:grpSpPr>
        <p:sp>
          <p:nvSpPr>
            <p:cNvPr id="46" name="Chevron 45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chemeClr val="accent1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Chevron 46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5"/>
          <p:cNvGrpSpPr/>
          <p:nvPr/>
        </p:nvGrpSpPr>
        <p:grpSpPr>
          <a:xfrm rot="10800000">
            <a:off x="5424792" y="3683103"/>
            <a:ext cx="495696" cy="721162"/>
            <a:chOff x="2209800" y="2190750"/>
            <a:chExt cx="1600200" cy="1295400"/>
          </a:xfrm>
        </p:grpSpPr>
        <p:sp>
          <p:nvSpPr>
            <p:cNvPr id="49" name="Chevron 48"/>
            <p:cNvSpPr/>
            <p:nvPr/>
          </p:nvSpPr>
          <p:spPr bwMode="auto">
            <a:xfrm>
              <a:off x="2209800" y="2343150"/>
              <a:ext cx="990600" cy="990600"/>
            </a:xfrm>
            <a:prstGeom prst="chevron">
              <a:avLst/>
            </a:prstGeom>
            <a:solidFill>
              <a:schemeClr val="accent2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Chevron 49"/>
            <p:cNvSpPr/>
            <p:nvPr/>
          </p:nvSpPr>
          <p:spPr bwMode="auto">
            <a:xfrm>
              <a:off x="2514600" y="2190750"/>
              <a:ext cx="1295400" cy="1295400"/>
            </a:xfrm>
            <a:prstGeom prst="chevron">
              <a:avLst/>
            </a:prstGeom>
            <a:solidFill>
              <a:schemeClr val="accent2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2"/>
          <p:cNvGrpSpPr/>
          <p:nvPr/>
        </p:nvGrpSpPr>
        <p:grpSpPr>
          <a:xfrm rot="10800000" flipH="1">
            <a:off x="6938265" y="2527993"/>
            <a:ext cx="495696" cy="721162"/>
            <a:chOff x="5105400" y="2190750"/>
            <a:chExt cx="1600200" cy="1295400"/>
          </a:xfrm>
        </p:grpSpPr>
        <p:sp>
          <p:nvSpPr>
            <p:cNvPr id="52" name="Chevron 51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4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Chevron 52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4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1"/>
          <p:cNvGrpSpPr/>
          <p:nvPr/>
        </p:nvGrpSpPr>
        <p:grpSpPr>
          <a:xfrm rot="10800000">
            <a:off x="5424792" y="4894192"/>
            <a:ext cx="495696" cy="721158"/>
            <a:chOff x="5105400" y="2190750"/>
            <a:chExt cx="1600200" cy="1295400"/>
          </a:xfrm>
        </p:grpSpPr>
        <p:sp>
          <p:nvSpPr>
            <p:cNvPr id="55" name="Chevron 54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3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Chevron 55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3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2"/>
          <p:cNvGrpSpPr/>
          <p:nvPr/>
        </p:nvGrpSpPr>
        <p:grpSpPr>
          <a:xfrm rot="10800000" flipH="1">
            <a:off x="6938266" y="3683105"/>
            <a:ext cx="495694" cy="721158"/>
            <a:chOff x="5105400" y="2190750"/>
            <a:chExt cx="1600200" cy="1295400"/>
          </a:xfrm>
        </p:grpSpPr>
        <p:sp>
          <p:nvSpPr>
            <p:cNvPr id="58" name="Chevron 57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5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Chevron 58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5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12"/>
          <p:cNvGrpSpPr/>
          <p:nvPr/>
        </p:nvGrpSpPr>
        <p:grpSpPr>
          <a:xfrm rot="10800000" flipH="1">
            <a:off x="6938267" y="4894192"/>
            <a:ext cx="495694" cy="721158"/>
            <a:chOff x="5105400" y="2190750"/>
            <a:chExt cx="1600200" cy="1295400"/>
          </a:xfrm>
        </p:grpSpPr>
        <p:sp>
          <p:nvSpPr>
            <p:cNvPr id="61" name="Chevron 60"/>
            <p:cNvSpPr/>
            <p:nvPr/>
          </p:nvSpPr>
          <p:spPr bwMode="auto">
            <a:xfrm>
              <a:off x="5105400" y="2343150"/>
              <a:ext cx="990600" cy="990600"/>
            </a:xfrm>
            <a:prstGeom prst="chevron">
              <a:avLst/>
            </a:prstGeom>
            <a:solidFill>
              <a:schemeClr val="accent6">
                <a:lumMod val="75000"/>
              </a:schemeClr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Chevron 61"/>
            <p:cNvSpPr/>
            <p:nvPr/>
          </p:nvSpPr>
          <p:spPr bwMode="auto">
            <a:xfrm>
              <a:off x="5410200" y="2190750"/>
              <a:ext cx="1295400" cy="1295400"/>
            </a:xfrm>
            <a:prstGeom prst="chevron">
              <a:avLst/>
            </a:prstGeom>
            <a:solidFill>
              <a:schemeClr val="accent6"/>
            </a:solidFill>
            <a:ln w="9525">
              <a:noFill/>
              <a:round/>
            </a:ln>
          </p:spPr>
          <p:txBody>
            <a:bodyPr vert="horz" wrap="square" lIns="111664" tIns="55832" rIns="111664" bIns="55832" numCol="1" rtlCol="0" anchor="t" anchorCtr="0" compatLnSpc="1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3" name="Oval 62"/>
          <p:cNvSpPr/>
          <p:nvPr/>
        </p:nvSpPr>
        <p:spPr>
          <a:xfrm>
            <a:off x="6005362" y="2460625"/>
            <a:ext cx="855896" cy="855896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Oval 63"/>
          <p:cNvSpPr/>
          <p:nvPr/>
        </p:nvSpPr>
        <p:spPr>
          <a:xfrm>
            <a:off x="6005362" y="3615736"/>
            <a:ext cx="855896" cy="855896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Oval 64"/>
          <p:cNvSpPr/>
          <p:nvPr/>
        </p:nvSpPr>
        <p:spPr>
          <a:xfrm>
            <a:off x="6005362" y="4826822"/>
            <a:ext cx="855896" cy="855896"/>
          </a:xfrm>
          <a:prstGeom prst="ellipse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9" grpId="0"/>
      <p:bldP spid="40" grpId="0"/>
      <p:bldP spid="41" grpId="0"/>
      <p:bldP spid="42" grpId="0"/>
      <p:bldP spid="43" grpId="0"/>
      <p:bldP spid="44" grpId="0"/>
      <p:bldP spid="63" grpId="0" animBg="1"/>
      <p:bldP spid="64" grpId="0" animBg="1"/>
      <p:bldP spid="6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flipV="1">
            <a:off x="7320597" y="3554049"/>
            <a:ext cx="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320597" y="356067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5580178" y="3554049"/>
            <a:ext cx="822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5073478" y="356067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969517" y="494400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8961988" y="494400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642539" y="4444692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333318" y="4686943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192287" y="4404817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83070" y="464707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801006" y="2473546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10080" y="2909975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67221" y="3152227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281098" y="2897308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71878" y="313956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5453336" y="2701755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8" name="Straight Connector 67"/>
          <p:cNvCxnSpPr/>
          <p:nvPr/>
        </p:nvCxnSpPr>
        <p:spPr>
          <a:xfrm>
            <a:off x="3972804" y="571735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7861313" y="571266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AutoShape 44"/>
          <p:cNvSpPr/>
          <p:nvPr/>
        </p:nvSpPr>
        <p:spPr bwMode="auto">
          <a:xfrm>
            <a:off x="3818443" y="2356834"/>
            <a:ext cx="502599" cy="48088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20" y="19326"/>
                </a:moveTo>
                <a:cubicBezTo>
                  <a:pt x="21574" y="19434"/>
                  <a:pt x="21599" y="19552"/>
                  <a:pt x="21599" y="19677"/>
                </a:cubicBezTo>
                <a:cubicBezTo>
                  <a:pt x="21599" y="19974"/>
                  <a:pt x="21492" y="20237"/>
                  <a:pt x="21274" y="20463"/>
                </a:cubicBezTo>
                <a:lnTo>
                  <a:pt x="20490" y="21235"/>
                </a:lnTo>
                <a:cubicBezTo>
                  <a:pt x="20281" y="21461"/>
                  <a:pt x="20026" y="21574"/>
                  <a:pt x="19720" y="21574"/>
                </a:cubicBezTo>
                <a:lnTo>
                  <a:pt x="19664" y="21574"/>
                </a:lnTo>
                <a:cubicBezTo>
                  <a:pt x="19350" y="21537"/>
                  <a:pt x="19081" y="21396"/>
                  <a:pt x="18866" y="21153"/>
                </a:cubicBezTo>
                <a:lnTo>
                  <a:pt x="12700" y="13222"/>
                </a:lnTo>
                <a:cubicBezTo>
                  <a:pt x="11958" y="13870"/>
                  <a:pt x="11265" y="14438"/>
                  <a:pt x="10623" y="14927"/>
                </a:cubicBezTo>
                <a:cubicBezTo>
                  <a:pt x="9975" y="15413"/>
                  <a:pt x="9366" y="15835"/>
                  <a:pt x="8789" y="16188"/>
                </a:cubicBezTo>
                <a:lnTo>
                  <a:pt x="9261" y="19988"/>
                </a:lnTo>
                <a:lnTo>
                  <a:pt x="9261" y="20124"/>
                </a:lnTo>
                <a:cubicBezTo>
                  <a:pt x="9261" y="20423"/>
                  <a:pt x="9162" y="20672"/>
                  <a:pt x="8964" y="20870"/>
                </a:cubicBezTo>
                <a:lnTo>
                  <a:pt x="8546" y="21289"/>
                </a:lnTo>
                <a:cubicBezTo>
                  <a:pt x="8339" y="21498"/>
                  <a:pt x="8076" y="21599"/>
                  <a:pt x="7762" y="21599"/>
                </a:cubicBezTo>
                <a:lnTo>
                  <a:pt x="7705" y="21599"/>
                </a:lnTo>
                <a:cubicBezTo>
                  <a:pt x="7354" y="21563"/>
                  <a:pt x="7088" y="21424"/>
                  <a:pt x="6907" y="21178"/>
                </a:cubicBezTo>
                <a:lnTo>
                  <a:pt x="4131" y="17500"/>
                </a:lnTo>
                <a:lnTo>
                  <a:pt x="418" y="14695"/>
                </a:lnTo>
                <a:cubicBezTo>
                  <a:pt x="155" y="14472"/>
                  <a:pt x="16" y="14201"/>
                  <a:pt x="0" y="13884"/>
                </a:cubicBezTo>
                <a:lnTo>
                  <a:pt x="0" y="13833"/>
                </a:lnTo>
                <a:cubicBezTo>
                  <a:pt x="0" y="13550"/>
                  <a:pt x="104" y="13293"/>
                  <a:pt x="311" y="13059"/>
                </a:cubicBezTo>
                <a:lnTo>
                  <a:pt x="715" y="12668"/>
                </a:lnTo>
                <a:cubicBezTo>
                  <a:pt x="897" y="12439"/>
                  <a:pt x="1151" y="12332"/>
                  <a:pt x="1477" y="12340"/>
                </a:cubicBezTo>
                <a:cubicBezTo>
                  <a:pt x="1550" y="12340"/>
                  <a:pt x="1596" y="12352"/>
                  <a:pt x="1612" y="12369"/>
                </a:cubicBezTo>
                <a:lnTo>
                  <a:pt x="5407" y="12801"/>
                </a:lnTo>
                <a:cubicBezTo>
                  <a:pt x="5761" y="12233"/>
                  <a:pt x="6180" y="11625"/>
                  <a:pt x="6672" y="10983"/>
                </a:cubicBezTo>
                <a:cubicBezTo>
                  <a:pt x="7167" y="10336"/>
                  <a:pt x="7733" y="9655"/>
                  <a:pt x="8376" y="8931"/>
                </a:cubicBezTo>
                <a:lnTo>
                  <a:pt x="478" y="2748"/>
                </a:lnTo>
                <a:cubicBezTo>
                  <a:pt x="195" y="2521"/>
                  <a:pt x="59" y="2256"/>
                  <a:pt x="59" y="1950"/>
                </a:cubicBezTo>
                <a:lnTo>
                  <a:pt x="59" y="1894"/>
                </a:lnTo>
                <a:cubicBezTo>
                  <a:pt x="59" y="1614"/>
                  <a:pt x="161" y="1354"/>
                  <a:pt x="370" y="1111"/>
                </a:cubicBezTo>
                <a:lnTo>
                  <a:pt x="1140" y="336"/>
                </a:lnTo>
                <a:cubicBezTo>
                  <a:pt x="1383" y="130"/>
                  <a:pt x="1641" y="25"/>
                  <a:pt x="1910" y="25"/>
                </a:cubicBezTo>
                <a:lnTo>
                  <a:pt x="2088" y="25"/>
                </a:lnTo>
                <a:cubicBezTo>
                  <a:pt x="2153" y="25"/>
                  <a:pt x="2215" y="45"/>
                  <a:pt x="2269" y="79"/>
                </a:cubicBezTo>
                <a:lnTo>
                  <a:pt x="13147" y="4045"/>
                </a:lnTo>
                <a:lnTo>
                  <a:pt x="15193" y="2030"/>
                </a:lnTo>
                <a:cubicBezTo>
                  <a:pt x="15827" y="1396"/>
                  <a:pt x="16551" y="901"/>
                  <a:pt x="17375" y="540"/>
                </a:cubicBezTo>
                <a:cubicBezTo>
                  <a:pt x="18195" y="180"/>
                  <a:pt x="18951" y="0"/>
                  <a:pt x="19636" y="0"/>
                </a:cubicBezTo>
                <a:cubicBezTo>
                  <a:pt x="20284" y="0"/>
                  <a:pt x="20779" y="166"/>
                  <a:pt x="21113" y="500"/>
                </a:cubicBezTo>
                <a:cubicBezTo>
                  <a:pt x="21291" y="661"/>
                  <a:pt x="21418" y="870"/>
                  <a:pt x="21492" y="1125"/>
                </a:cubicBezTo>
                <a:cubicBezTo>
                  <a:pt x="21563" y="1374"/>
                  <a:pt x="21599" y="1659"/>
                  <a:pt x="21599" y="1973"/>
                </a:cubicBezTo>
                <a:cubicBezTo>
                  <a:pt x="21599" y="2660"/>
                  <a:pt x="21424" y="3415"/>
                  <a:pt x="21076" y="4235"/>
                </a:cubicBezTo>
                <a:cubicBezTo>
                  <a:pt x="20728" y="5055"/>
                  <a:pt x="20230" y="5778"/>
                  <a:pt x="19582" y="6400"/>
                </a:cubicBezTo>
                <a:lnTo>
                  <a:pt x="17547" y="8456"/>
                </a:lnTo>
                <a:lnTo>
                  <a:pt x="21520" y="193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AutoShape 91"/>
          <p:cNvSpPr/>
          <p:nvPr/>
        </p:nvSpPr>
        <p:spPr bwMode="auto">
          <a:xfrm>
            <a:off x="8736088" y="2372451"/>
            <a:ext cx="412965" cy="454380"/>
          </a:xfrm>
          <a:custGeom>
            <a:avLst/>
            <a:gdLst>
              <a:gd name="T0" fmla="+- 0 10795 54"/>
              <a:gd name="T1" fmla="*/ T0 w 21483"/>
              <a:gd name="T2" fmla="*/ 10800 h 21600"/>
              <a:gd name="T3" fmla="+- 0 10795 54"/>
              <a:gd name="T4" fmla="*/ T3 w 21483"/>
              <a:gd name="T5" fmla="*/ 10800 h 21600"/>
              <a:gd name="T6" fmla="+- 0 10795 54"/>
              <a:gd name="T7" fmla="*/ T6 w 21483"/>
              <a:gd name="T8" fmla="*/ 10800 h 21600"/>
              <a:gd name="T9" fmla="+- 0 10795 54"/>
              <a:gd name="T10" fmla="*/ T9 w 2148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AutoShape 43"/>
          <p:cNvSpPr/>
          <p:nvPr/>
        </p:nvSpPr>
        <p:spPr bwMode="auto">
          <a:xfrm>
            <a:off x="10025240" y="3881037"/>
            <a:ext cx="463155" cy="50756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58"/>
                  <a:pt x="21208" y="478"/>
                </a:cubicBezTo>
                <a:cubicBezTo>
                  <a:pt x="21470" y="798"/>
                  <a:pt x="21599" y="1177"/>
                  <a:pt x="21599" y="1615"/>
                </a:cubicBezTo>
                <a:lnTo>
                  <a:pt x="21599" y="19984"/>
                </a:lnTo>
                <a:cubicBezTo>
                  <a:pt x="21599" y="20422"/>
                  <a:pt x="21470" y="20803"/>
                  <a:pt x="21208" y="21124"/>
                </a:cubicBezTo>
                <a:cubicBezTo>
                  <a:pt x="20948" y="21441"/>
                  <a:pt x="20632" y="21599"/>
                  <a:pt x="20263" y="21599"/>
                </a:cubicBezTo>
                <a:lnTo>
                  <a:pt x="1346" y="21599"/>
                </a:lnTo>
                <a:cubicBezTo>
                  <a:pt x="981" y="21599"/>
                  <a:pt x="663" y="21441"/>
                  <a:pt x="396" y="21124"/>
                </a:cubicBezTo>
                <a:cubicBezTo>
                  <a:pt x="132" y="20803"/>
                  <a:pt x="0" y="20422"/>
                  <a:pt x="0" y="19984"/>
                </a:cubicBezTo>
                <a:lnTo>
                  <a:pt x="0" y="1615"/>
                </a:lnTo>
                <a:cubicBezTo>
                  <a:pt x="0" y="1177"/>
                  <a:pt x="132" y="798"/>
                  <a:pt x="396" y="478"/>
                </a:cubicBezTo>
                <a:cubicBezTo>
                  <a:pt x="661" y="158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170"/>
                </a:moveTo>
                <a:lnTo>
                  <a:pt x="1801" y="2170"/>
                </a:lnTo>
                <a:lnTo>
                  <a:pt x="1801" y="19440"/>
                </a:lnTo>
                <a:lnTo>
                  <a:pt x="19805" y="19440"/>
                </a:lnTo>
                <a:lnTo>
                  <a:pt x="19805" y="2170"/>
                </a:lnTo>
                <a:close/>
                <a:moveTo>
                  <a:pt x="5425" y="8662"/>
                </a:moveTo>
                <a:cubicBezTo>
                  <a:pt x="4910" y="8662"/>
                  <a:pt x="4475" y="8454"/>
                  <a:pt x="4125" y="8034"/>
                </a:cubicBezTo>
                <a:cubicBezTo>
                  <a:pt x="3770" y="7611"/>
                  <a:pt x="3598" y="7103"/>
                  <a:pt x="3598" y="6512"/>
                </a:cubicBezTo>
                <a:cubicBezTo>
                  <a:pt x="3598" y="5895"/>
                  <a:pt x="3770" y="5372"/>
                  <a:pt x="4125" y="4952"/>
                </a:cubicBezTo>
                <a:cubicBezTo>
                  <a:pt x="4477" y="4526"/>
                  <a:pt x="4910" y="4321"/>
                  <a:pt x="5425" y="4321"/>
                </a:cubicBezTo>
                <a:cubicBezTo>
                  <a:pt x="5914" y="4321"/>
                  <a:pt x="6340" y="4529"/>
                  <a:pt x="6693" y="4952"/>
                </a:cubicBezTo>
                <a:cubicBezTo>
                  <a:pt x="7045" y="5372"/>
                  <a:pt x="7219" y="5895"/>
                  <a:pt x="7219" y="6512"/>
                </a:cubicBezTo>
                <a:cubicBezTo>
                  <a:pt x="7219" y="7103"/>
                  <a:pt x="7045" y="7611"/>
                  <a:pt x="6693" y="8034"/>
                </a:cubicBezTo>
                <a:cubicBezTo>
                  <a:pt x="6340" y="8454"/>
                  <a:pt x="5914" y="8662"/>
                  <a:pt x="5425" y="8662"/>
                </a:cubicBezTo>
                <a:moveTo>
                  <a:pt x="18001" y="17287"/>
                </a:moveTo>
                <a:lnTo>
                  <a:pt x="3598" y="17287"/>
                </a:lnTo>
                <a:lnTo>
                  <a:pt x="3598" y="15810"/>
                </a:lnTo>
                <a:lnTo>
                  <a:pt x="6845" y="10745"/>
                </a:lnTo>
                <a:lnTo>
                  <a:pt x="9045" y="12942"/>
                </a:lnTo>
                <a:lnTo>
                  <a:pt x="13193" y="5387"/>
                </a:lnTo>
                <a:lnTo>
                  <a:pt x="17998" y="11350"/>
                </a:lnTo>
                <a:lnTo>
                  <a:pt x="17998" y="1728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AutoShape 124"/>
          <p:cNvSpPr/>
          <p:nvPr/>
        </p:nvSpPr>
        <p:spPr bwMode="auto">
          <a:xfrm>
            <a:off x="6129325" y="1883383"/>
            <a:ext cx="606622" cy="5451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84" y="0"/>
                </a:moveTo>
                <a:cubicBezTo>
                  <a:pt x="20941" y="0"/>
                  <a:pt x="21159" y="103"/>
                  <a:pt x="21335" y="310"/>
                </a:cubicBezTo>
                <a:cubicBezTo>
                  <a:pt x="21511" y="518"/>
                  <a:pt x="21599" y="760"/>
                  <a:pt x="21599" y="1048"/>
                </a:cubicBezTo>
                <a:lnTo>
                  <a:pt x="21599" y="16238"/>
                </a:lnTo>
                <a:cubicBezTo>
                  <a:pt x="21599" y="16523"/>
                  <a:pt x="21511" y="16767"/>
                  <a:pt x="21335" y="16969"/>
                </a:cubicBezTo>
                <a:cubicBezTo>
                  <a:pt x="21161" y="17173"/>
                  <a:pt x="20943" y="17274"/>
                  <a:pt x="20684" y="17274"/>
                </a:cubicBezTo>
                <a:lnTo>
                  <a:pt x="19807" y="17274"/>
                </a:lnTo>
                <a:lnTo>
                  <a:pt x="19807" y="17369"/>
                </a:lnTo>
                <a:cubicBezTo>
                  <a:pt x="19807" y="17948"/>
                  <a:pt x="19709" y="18498"/>
                  <a:pt x="19513" y="19017"/>
                </a:cubicBezTo>
                <a:cubicBezTo>
                  <a:pt x="19317" y="19535"/>
                  <a:pt x="19060" y="19984"/>
                  <a:pt x="18746" y="20361"/>
                </a:cubicBezTo>
                <a:cubicBezTo>
                  <a:pt x="18433" y="20738"/>
                  <a:pt x="18051" y="21038"/>
                  <a:pt x="17608" y="21263"/>
                </a:cubicBezTo>
                <a:cubicBezTo>
                  <a:pt x="17167" y="21487"/>
                  <a:pt x="16697" y="21599"/>
                  <a:pt x="16197" y="21599"/>
                </a:cubicBezTo>
                <a:cubicBezTo>
                  <a:pt x="15705" y="21599"/>
                  <a:pt x="15237" y="21487"/>
                  <a:pt x="14796" y="21263"/>
                </a:cubicBezTo>
                <a:cubicBezTo>
                  <a:pt x="14353" y="21038"/>
                  <a:pt x="13973" y="20738"/>
                  <a:pt x="13653" y="20361"/>
                </a:cubicBezTo>
                <a:cubicBezTo>
                  <a:pt x="13332" y="19984"/>
                  <a:pt x="13077" y="19535"/>
                  <a:pt x="12886" y="19017"/>
                </a:cubicBezTo>
                <a:cubicBezTo>
                  <a:pt x="12695" y="18498"/>
                  <a:pt x="12600" y="17948"/>
                  <a:pt x="12600" y="17369"/>
                </a:cubicBezTo>
                <a:lnTo>
                  <a:pt x="12600" y="17274"/>
                </a:lnTo>
                <a:lnTo>
                  <a:pt x="9000" y="17274"/>
                </a:lnTo>
                <a:lnTo>
                  <a:pt x="9000" y="17369"/>
                </a:lnTo>
                <a:cubicBezTo>
                  <a:pt x="9000" y="17948"/>
                  <a:pt x="8904" y="18498"/>
                  <a:pt x="8713" y="19017"/>
                </a:cubicBezTo>
                <a:cubicBezTo>
                  <a:pt x="8522" y="19535"/>
                  <a:pt x="8265" y="19984"/>
                  <a:pt x="7946" y="20361"/>
                </a:cubicBezTo>
                <a:cubicBezTo>
                  <a:pt x="7628" y="20738"/>
                  <a:pt x="7244" y="21038"/>
                  <a:pt x="6803" y="21263"/>
                </a:cubicBezTo>
                <a:cubicBezTo>
                  <a:pt x="6360" y="21487"/>
                  <a:pt x="5894" y="21599"/>
                  <a:pt x="5402" y="21599"/>
                </a:cubicBezTo>
                <a:cubicBezTo>
                  <a:pt x="4910" y="21599"/>
                  <a:pt x="4442" y="21487"/>
                  <a:pt x="4004" y="21263"/>
                </a:cubicBezTo>
                <a:cubicBezTo>
                  <a:pt x="3558" y="21038"/>
                  <a:pt x="3178" y="20738"/>
                  <a:pt x="2857" y="20361"/>
                </a:cubicBezTo>
                <a:cubicBezTo>
                  <a:pt x="2537" y="19984"/>
                  <a:pt x="2282" y="19535"/>
                  <a:pt x="2091" y="19017"/>
                </a:cubicBezTo>
                <a:cubicBezTo>
                  <a:pt x="1900" y="18498"/>
                  <a:pt x="1804" y="17948"/>
                  <a:pt x="1804" y="17369"/>
                </a:cubicBezTo>
                <a:lnTo>
                  <a:pt x="1804" y="17274"/>
                </a:lnTo>
                <a:lnTo>
                  <a:pt x="891" y="17274"/>
                </a:lnTo>
                <a:cubicBezTo>
                  <a:pt x="646" y="17274"/>
                  <a:pt x="438" y="17168"/>
                  <a:pt x="262" y="16960"/>
                </a:cubicBezTo>
                <a:cubicBezTo>
                  <a:pt x="88" y="16756"/>
                  <a:pt x="0" y="16514"/>
                  <a:pt x="0" y="16238"/>
                </a:cubicBezTo>
                <a:lnTo>
                  <a:pt x="0" y="10668"/>
                </a:lnTo>
                <a:cubicBezTo>
                  <a:pt x="0" y="10441"/>
                  <a:pt x="26" y="10205"/>
                  <a:pt x="68" y="9960"/>
                </a:cubicBezTo>
                <a:cubicBezTo>
                  <a:pt x="117" y="9715"/>
                  <a:pt x="186" y="9474"/>
                  <a:pt x="274" y="9229"/>
                </a:cubicBezTo>
                <a:cubicBezTo>
                  <a:pt x="364" y="8984"/>
                  <a:pt x="470" y="8751"/>
                  <a:pt x="592" y="8526"/>
                </a:cubicBezTo>
                <a:cubicBezTo>
                  <a:pt x="712" y="8301"/>
                  <a:pt x="837" y="8114"/>
                  <a:pt x="959" y="7964"/>
                </a:cubicBezTo>
                <a:lnTo>
                  <a:pt x="3573" y="4906"/>
                </a:lnTo>
                <a:cubicBezTo>
                  <a:pt x="3697" y="4759"/>
                  <a:pt x="3857" y="4613"/>
                  <a:pt x="4053" y="4474"/>
                </a:cubicBezTo>
                <a:cubicBezTo>
                  <a:pt x="4248" y="4330"/>
                  <a:pt x="4449" y="4209"/>
                  <a:pt x="4657" y="4109"/>
                </a:cubicBezTo>
                <a:cubicBezTo>
                  <a:pt x="4863" y="4005"/>
                  <a:pt x="5071" y="3927"/>
                  <a:pt x="5277" y="3867"/>
                </a:cubicBezTo>
                <a:cubicBezTo>
                  <a:pt x="5485" y="3806"/>
                  <a:pt x="5686" y="3775"/>
                  <a:pt x="5882" y="3775"/>
                </a:cubicBezTo>
                <a:lnTo>
                  <a:pt x="6820" y="3775"/>
                </a:lnTo>
                <a:lnTo>
                  <a:pt x="6820" y="1048"/>
                </a:lnTo>
                <a:cubicBezTo>
                  <a:pt x="6820" y="760"/>
                  <a:pt x="6908" y="518"/>
                  <a:pt x="7082" y="310"/>
                </a:cubicBezTo>
                <a:cubicBezTo>
                  <a:pt x="7258" y="103"/>
                  <a:pt x="7464" y="0"/>
                  <a:pt x="7699" y="0"/>
                </a:cubicBezTo>
                <a:lnTo>
                  <a:pt x="20684" y="0"/>
                </a:lnTo>
                <a:close/>
                <a:moveTo>
                  <a:pt x="6791" y="6438"/>
                </a:moveTo>
                <a:lnTo>
                  <a:pt x="5877" y="6438"/>
                </a:lnTo>
                <a:cubicBezTo>
                  <a:pt x="5799" y="6438"/>
                  <a:pt x="5676" y="6478"/>
                  <a:pt x="5510" y="6550"/>
                </a:cubicBezTo>
                <a:cubicBezTo>
                  <a:pt x="5341" y="6625"/>
                  <a:pt x="5223" y="6703"/>
                  <a:pt x="5152" y="6784"/>
                </a:cubicBezTo>
                <a:lnTo>
                  <a:pt x="2539" y="9830"/>
                </a:lnTo>
                <a:cubicBezTo>
                  <a:pt x="2478" y="9902"/>
                  <a:pt x="2412" y="10040"/>
                  <a:pt x="2351" y="10239"/>
                </a:cubicBezTo>
                <a:cubicBezTo>
                  <a:pt x="2289" y="10435"/>
                  <a:pt x="2257" y="10579"/>
                  <a:pt x="2257" y="10671"/>
                </a:cubicBezTo>
                <a:lnTo>
                  <a:pt x="2257" y="11527"/>
                </a:lnTo>
                <a:lnTo>
                  <a:pt x="6795" y="11527"/>
                </a:lnTo>
                <a:lnTo>
                  <a:pt x="6795" y="6438"/>
                </a:lnTo>
                <a:close/>
                <a:moveTo>
                  <a:pt x="5395" y="18942"/>
                </a:moveTo>
                <a:cubicBezTo>
                  <a:pt x="5760" y="18942"/>
                  <a:pt x="6075" y="18789"/>
                  <a:pt x="6340" y="18481"/>
                </a:cubicBezTo>
                <a:cubicBezTo>
                  <a:pt x="6600" y="18173"/>
                  <a:pt x="6732" y="17804"/>
                  <a:pt x="6732" y="17372"/>
                </a:cubicBezTo>
                <a:cubicBezTo>
                  <a:pt x="6732" y="16940"/>
                  <a:pt x="6600" y="16569"/>
                  <a:pt x="6340" y="16252"/>
                </a:cubicBezTo>
                <a:cubicBezTo>
                  <a:pt x="6078" y="15944"/>
                  <a:pt x="5762" y="15786"/>
                  <a:pt x="5395" y="15786"/>
                </a:cubicBezTo>
                <a:cubicBezTo>
                  <a:pt x="5027" y="15786"/>
                  <a:pt x="4714" y="15941"/>
                  <a:pt x="4444" y="16246"/>
                </a:cubicBezTo>
                <a:cubicBezTo>
                  <a:pt x="4180" y="16557"/>
                  <a:pt x="4045" y="16932"/>
                  <a:pt x="4045" y="17372"/>
                </a:cubicBezTo>
                <a:cubicBezTo>
                  <a:pt x="4045" y="17804"/>
                  <a:pt x="4180" y="18173"/>
                  <a:pt x="4444" y="18481"/>
                </a:cubicBezTo>
                <a:cubicBezTo>
                  <a:pt x="4714" y="18789"/>
                  <a:pt x="5027" y="18942"/>
                  <a:pt x="5395" y="18942"/>
                </a:cubicBezTo>
                <a:moveTo>
                  <a:pt x="16195" y="18942"/>
                </a:moveTo>
                <a:cubicBezTo>
                  <a:pt x="16560" y="18942"/>
                  <a:pt x="16878" y="18789"/>
                  <a:pt x="17145" y="18481"/>
                </a:cubicBezTo>
                <a:cubicBezTo>
                  <a:pt x="17409" y="18173"/>
                  <a:pt x="17544" y="17804"/>
                  <a:pt x="17544" y="17372"/>
                </a:cubicBezTo>
                <a:cubicBezTo>
                  <a:pt x="17544" y="16940"/>
                  <a:pt x="17412" y="16569"/>
                  <a:pt x="17150" y="16252"/>
                </a:cubicBezTo>
                <a:cubicBezTo>
                  <a:pt x="16890" y="15944"/>
                  <a:pt x="16572" y="15786"/>
                  <a:pt x="16195" y="15786"/>
                </a:cubicBezTo>
                <a:cubicBezTo>
                  <a:pt x="15827" y="15786"/>
                  <a:pt x="15514" y="15941"/>
                  <a:pt x="15249" y="16246"/>
                </a:cubicBezTo>
                <a:cubicBezTo>
                  <a:pt x="14990" y="16557"/>
                  <a:pt x="14857" y="16932"/>
                  <a:pt x="14857" y="17372"/>
                </a:cubicBezTo>
                <a:cubicBezTo>
                  <a:pt x="14857" y="17804"/>
                  <a:pt x="14990" y="18173"/>
                  <a:pt x="15249" y="18481"/>
                </a:cubicBezTo>
                <a:cubicBezTo>
                  <a:pt x="15511" y="18789"/>
                  <a:pt x="15825" y="18942"/>
                  <a:pt x="16195" y="18942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AutoShape 123"/>
          <p:cNvSpPr/>
          <p:nvPr/>
        </p:nvSpPr>
        <p:spPr bwMode="auto">
          <a:xfrm>
            <a:off x="2578068" y="3845420"/>
            <a:ext cx="467528" cy="51441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lIns="46516" tIns="46516" rIns="46516" bIns="46516" anchor="ctr"/>
          <a:lstStyle/>
          <a:p>
            <a:pPr algn="just" defTabSz="418465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4" name="Group 83"/>
          <p:cNvGrpSpPr/>
          <p:nvPr/>
        </p:nvGrpSpPr>
        <p:grpSpPr>
          <a:xfrm>
            <a:off x="5896685" y="3268951"/>
            <a:ext cx="1066448" cy="3975410"/>
            <a:chOff x="5514228" y="3347003"/>
            <a:chExt cx="1164707" cy="4340559"/>
          </a:xfrm>
        </p:grpSpPr>
        <p:sp>
          <p:nvSpPr>
            <p:cNvPr id="48" name="Freeform 5"/>
            <p:cNvSpPr>
              <a:spLocks noEditPoints="1"/>
            </p:cNvSpPr>
            <p:nvPr/>
          </p:nvSpPr>
          <p:spPr bwMode="auto">
            <a:xfrm>
              <a:off x="5514228" y="3347003"/>
              <a:ext cx="1164707" cy="4340559"/>
            </a:xfrm>
            <a:custGeom>
              <a:avLst/>
              <a:gdLst>
                <a:gd name="T0" fmla="*/ 770 w 1514"/>
                <a:gd name="T1" fmla="*/ 0 h 5643"/>
                <a:gd name="T2" fmla="*/ 18 w 1514"/>
                <a:gd name="T3" fmla="*/ 745 h 5643"/>
                <a:gd name="T4" fmla="*/ 702 w 1514"/>
                <a:gd name="T5" fmla="*/ 2271 h 5643"/>
                <a:gd name="T6" fmla="*/ 723 w 1514"/>
                <a:gd name="T7" fmla="*/ 4798 h 5643"/>
                <a:gd name="T8" fmla="*/ 770 w 1514"/>
                <a:gd name="T9" fmla="*/ 5643 h 5643"/>
                <a:gd name="T10" fmla="*/ 816 w 1514"/>
                <a:gd name="T11" fmla="*/ 4803 h 5643"/>
                <a:gd name="T12" fmla="*/ 872 w 1514"/>
                <a:gd name="T13" fmla="*/ 2278 h 5643"/>
                <a:gd name="T14" fmla="*/ 1514 w 1514"/>
                <a:gd name="T15" fmla="*/ 745 h 5643"/>
                <a:gd name="T16" fmla="*/ 770 w 1514"/>
                <a:gd name="T17" fmla="*/ 0 h 5643"/>
                <a:gd name="T18" fmla="*/ 381 w 1514"/>
                <a:gd name="T19" fmla="*/ 1217 h 5643"/>
                <a:gd name="T20" fmla="*/ 159 w 1514"/>
                <a:gd name="T21" fmla="*/ 745 h 5643"/>
                <a:gd name="T22" fmla="*/ 770 w 1514"/>
                <a:gd name="T23" fmla="*/ 133 h 5643"/>
                <a:gd name="T24" fmla="*/ 1382 w 1514"/>
                <a:gd name="T25" fmla="*/ 745 h 5643"/>
                <a:gd name="T26" fmla="*/ 1048 w 1514"/>
                <a:gd name="T27" fmla="*/ 1311 h 5643"/>
                <a:gd name="T28" fmla="*/ 381 w 1514"/>
                <a:gd name="T29" fmla="*/ 1217 h 5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4" h="5643">
                  <a:moveTo>
                    <a:pt x="770" y="0"/>
                  </a:moveTo>
                  <a:cubicBezTo>
                    <a:pt x="359" y="0"/>
                    <a:pt x="0" y="334"/>
                    <a:pt x="18" y="745"/>
                  </a:cubicBezTo>
                  <a:cubicBezTo>
                    <a:pt x="47" y="1432"/>
                    <a:pt x="656" y="1558"/>
                    <a:pt x="702" y="2271"/>
                  </a:cubicBezTo>
                  <a:cubicBezTo>
                    <a:pt x="736" y="2806"/>
                    <a:pt x="723" y="3445"/>
                    <a:pt x="723" y="4798"/>
                  </a:cubicBezTo>
                  <a:cubicBezTo>
                    <a:pt x="723" y="4939"/>
                    <a:pt x="734" y="5643"/>
                    <a:pt x="770" y="5643"/>
                  </a:cubicBezTo>
                  <a:cubicBezTo>
                    <a:pt x="807" y="5643"/>
                    <a:pt x="816" y="4943"/>
                    <a:pt x="816" y="4803"/>
                  </a:cubicBezTo>
                  <a:cubicBezTo>
                    <a:pt x="816" y="3462"/>
                    <a:pt x="842" y="2810"/>
                    <a:pt x="872" y="2278"/>
                  </a:cubicBezTo>
                  <a:cubicBezTo>
                    <a:pt x="912" y="1563"/>
                    <a:pt x="1514" y="1312"/>
                    <a:pt x="1514" y="745"/>
                  </a:cubicBezTo>
                  <a:cubicBezTo>
                    <a:pt x="1514" y="334"/>
                    <a:pt x="1181" y="0"/>
                    <a:pt x="770" y="0"/>
                  </a:cubicBezTo>
                  <a:close/>
                  <a:moveTo>
                    <a:pt x="381" y="1217"/>
                  </a:moveTo>
                  <a:cubicBezTo>
                    <a:pt x="280" y="1111"/>
                    <a:pt x="159" y="935"/>
                    <a:pt x="159" y="745"/>
                  </a:cubicBezTo>
                  <a:cubicBezTo>
                    <a:pt x="159" y="407"/>
                    <a:pt x="432" y="133"/>
                    <a:pt x="770" y="133"/>
                  </a:cubicBezTo>
                  <a:cubicBezTo>
                    <a:pt x="1108" y="133"/>
                    <a:pt x="1382" y="407"/>
                    <a:pt x="1382" y="745"/>
                  </a:cubicBezTo>
                  <a:cubicBezTo>
                    <a:pt x="1382" y="829"/>
                    <a:pt x="1330" y="1116"/>
                    <a:pt x="1048" y="1311"/>
                  </a:cubicBezTo>
                  <a:cubicBezTo>
                    <a:pt x="822" y="1467"/>
                    <a:pt x="603" y="1448"/>
                    <a:pt x="381" y="12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AutoShape 24"/>
            <p:cNvSpPr/>
            <p:nvPr/>
          </p:nvSpPr>
          <p:spPr bwMode="auto">
            <a:xfrm>
              <a:off x="5892330" y="3749059"/>
              <a:ext cx="407339" cy="324950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21333" y="9359"/>
                  </a:moveTo>
                  <a:cubicBezTo>
                    <a:pt x="21511" y="9815"/>
                    <a:pt x="21599" y="10303"/>
                    <a:pt x="21597" y="10814"/>
                  </a:cubicBezTo>
                  <a:cubicBezTo>
                    <a:pt x="21592" y="11336"/>
                    <a:pt x="21504" y="11810"/>
                    <a:pt x="21333" y="12240"/>
                  </a:cubicBezTo>
                  <a:cubicBezTo>
                    <a:pt x="20706" y="13728"/>
                    <a:pt x="20002" y="15055"/>
                    <a:pt x="19216" y="16223"/>
                  </a:cubicBezTo>
                  <a:cubicBezTo>
                    <a:pt x="18433" y="17388"/>
                    <a:pt x="17594" y="18369"/>
                    <a:pt x="16701" y="19163"/>
                  </a:cubicBezTo>
                  <a:cubicBezTo>
                    <a:pt x="15805" y="19953"/>
                    <a:pt x="14863" y="20560"/>
                    <a:pt x="13869" y="20975"/>
                  </a:cubicBezTo>
                  <a:cubicBezTo>
                    <a:pt x="12878" y="21390"/>
                    <a:pt x="11855" y="21599"/>
                    <a:pt x="10801" y="21599"/>
                  </a:cubicBezTo>
                  <a:cubicBezTo>
                    <a:pt x="9763" y="21599"/>
                    <a:pt x="8748" y="21390"/>
                    <a:pt x="7754" y="20975"/>
                  </a:cubicBezTo>
                  <a:cubicBezTo>
                    <a:pt x="6763" y="20560"/>
                    <a:pt x="5814" y="19950"/>
                    <a:pt x="4908" y="19145"/>
                  </a:cubicBezTo>
                  <a:cubicBezTo>
                    <a:pt x="4003" y="18340"/>
                    <a:pt x="3156" y="17355"/>
                    <a:pt x="2373" y="16190"/>
                  </a:cubicBezTo>
                  <a:cubicBezTo>
                    <a:pt x="1588" y="15022"/>
                    <a:pt x="895" y="13706"/>
                    <a:pt x="293" y="12240"/>
                  </a:cubicBezTo>
                  <a:cubicBezTo>
                    <a:pt x="97" y="11806"/>
                    <a:pt x="0" y="11332"/>
                    <a:pt x="0" y="10814"/>
                  </a:cubicBezTo>
                  <a:cubicBezTo>
                    <a:pt x="0" y="10300"/>
                    <a:pt x="97" y="9815"/>
                    <a:pt x="293" y="9359"/>
                  </a:cubicBezTo>
                  <a:cubicBezTo>
                    <a:pt x="902" y="7889"/>
                    <a:pt x="1597" y="6577"/>
                    <a:pt x="2378" y="5416"/>
                  </a:cubicBezTo>
                  <a:cubicBezTo>
                    <a:pt x="3159" y="4255"/>
                    <a:pt x="4003" y="3270"/>
                    <a:pt x="4908" y="2462"/>
                  </a:cubicBezTo>
                  <a:cubicBezTo>
                    <a:pt x="5814" y="1653"/>
                    <a:pt x="6761" y="1039"/>
                    <a:pt x="7749" y="624"/>
                  </a:cubicBezTo>
                  <a:cubicBezTo>
                    <a:pt x="8738" y="205"/>
                    <a:pt x="9753" y="0"/>
                    <a:pt x="10801" y="0"/>
                  </a:cubicBezTo>
                  <a:cubicBezTo>
                    <a:pt x="11855" y="0"/>
                    <a:pt x="12878" y="205"/>
                    <a:pt x="13869" y="624"/>
                  </a:cubicBezTo>
                  <a:cubicBezTo>
                    <a:pt x="14863" y="1039"/>
                    <a:pt x="15805" y="1646"/>
                    <a:pt x="16701" y="2443"/>
                  </a:cubicBezTo>
                  <a:cubicBezTo>
                    <a:pt x="17594" y="3244"/>
                    <a:pt x="18433" y="4222"/>
                    <a:pt x="19216" y="5383"/>
                  </a:cubicBezTo>
                  <a:cubicBezTo>
                    <a:pt x="20002" y="6544"/>
                    <a:pt x="20706" y="7863"/>
                    <a:pt x="21333" y="9359"/>
                  </a:cubicBezTo>
                  <a:moveTo>
                    <a:pt x="10801" y="18906"/>
                  </a:moveTo>
                  <a:cubicBezTo>
                    <a:pt x="11731" y="18906"/>
                    <a:pt x="12624" y="18715"/>
                    <a:pt x="13478" y="18325"/>
                  </a:cubicBezTo>
                  <a:cubicBezTo>
                    <a:pt x="14332" y="17939"/>
                    <a:pt x="15142" y="17399"/>
                    <a:pt x="15908" y="16708"/>
                  </a:cubicBezTo>
                  <a:cubicBezTo>
                    <a:pt x="16674" y="16014"/>
                    <a:pt x="17383" y="15165"/>
                    <a:pt x="18039" y="14155"/>
                  </a:cubicBezTo>
                  <a:cubicBezTo>
                    <a:pt x="18697" y="13148"/>
                    <a:pt x="19282" y="12027"/>
                    <a:pt x="19798" y="10796"/>
                  </a:cubicBezTo>
                  <a:cubicBezTo>
                    <a:pt x="19172" y="9282"/>
                    <a:pt x="18440" y="7955"/>
                    <a:pt x="17601" y="6812"/>
                  </a:cubicBezTo>
                  <a:cubicBezTo>
                    <a:pt x="16762" y="5670"/>
                    <a:pt x="15839" y="4751"/>
                    <a:pt x="14831" y="4060"/>
                  </a:cubicBezTo>
                  <a:cubicBezTo>
                    <a:pt x="15230" y="4751"/>
                    <a:pt x="15538" y="5534"/>
                    <a:pt x="15761" y="6401"/>
                  </a:cubicBezTo>
                  <a:cubicBezTo>
                    <a:pt x="15984" y="7264"/>
                    <a:pt x="16096" y="8205"/>
                    <a:pt x="16096" y="9216"/>
                  </a:cubicBezTo>
                  <a:cubicBezTo>
                    <a:pt x="16096" y="10340"/>
                    <a:pt x="15957" y="11387"/>
                    <a:pt x="15680" y="12361"/>
                  </a:cubicBezTo>
                  <a:cubicBezTo>
                    <a:pt x="15404" y="13339"/>
                    <a:pt x="15017" y="14195"/>
                    <a:pt x="14520" y="14941"/>
                  </a:cubicBezTo>
                  <a:cubicBezTo>
                    <a:pt x="14023" y="15683"/>
                    <a:pt x="13448" y="16271"/>
                    <a:pt x="12793" y="16690"/>
                  </a:cubicBezTo>
                  <a:cubicBezTo>
                    <a:pt x="12137" y="17113"/>
                    <a:pt x="11437" y="17326"/>
                    <a:pt x="10696" y="17326"/>
                  </a:cubicBezTo>
                  <a:cubicBezTo>
                    <a:pt x="9944" y="17326"/>
                    <a:pt x="9247" y="17113"/>
                    <a:pt x="8598" y="16690"/>
                  </a:cubicBezTo>
                  <a:cubicBezTo>
                    <a:pt x="7950" y="16271"/>
                    <a:pt x="7380" y="15683"/>
                    <a:pt x="6883" y="14941"/>
                  </a:cubicBezTo>
                  <a:cubicBezTo>
                    <a:pt x="6386" y="14195"/>
                    <a:pt x="6000" y="13339"/>
                    <a:pt x="5723" y="12361"/>
                  </a:cubicBezTo>
                  <a:cubicBezTo>
                    <a:pt x="5444" y="11387"/>
                    <a:pt x="5307" y="10340"/>
                    <a:pt x="5307" y="9216"/>
                  </a:cubicBezTo>
                  <a:cubicBezTo>
                    <a:pt x="5307" y="8301"/>
                    <a:pt x="5405" y="7426"/>
                    <a:pt x="5606" y="6603"/>
                  </a:cubicBezTo>
                  <a:cubicBezTo>
                    <a:pt x="5804" y="5776"/>
                    <a:pt x="6071" y="5023"/>
                    <a:pt x="6408" y="4339"/>
                  </a:cubicBezTo>
                  <a:cubicBezTo>
                    <a:pt x="5496" y="5034"/>
                    <a:pt x="4644" y="5927"/>
                    <a:pt x="3861" y="7026"/>
                  </a:cubicBezTo>
                  <a:cubicBezTo>
                    <a:pt x="3075" y="8121"/>
                    <a:pt x="2390" y="9381"/>
                    <a:pt x="1803" y="10796"/>
                  </a:cubicBezTo>
                  <a:cubicBezTo>
                    <a:pt x="2319" y="12016"/>
                    <a:pt x="2902" y="13133"/>
                    <a:pt x="3555" y="14147"/>
                  </a:cubicBezTo>
                  <a:cubicBezTo>
                    <a:pt x="4208" y="15165"/>
                    <a:pt x="4918" y="16014"/>
                    <a:pt x="5689" y="16708"/>
                  </a:cubicBezTo>
                  <a:cubicBezTo>
                    <a:pt x="6457" y="17399"/>
                    <a:pt x="7270" y="17940"/>
                    <a:pt x="8124" y="18325"/>
                  </a:cubicBezTo>
                  <a:cubicBezTo>
                    <a:pt x="8980" y="18719"/>
                    <a:pt x="9871" y="18906"/>
                    <a:pt x="10801" y="18906"/>
                  </a:cubicBezTo>
                  <a:moveTo>
                    <a:pt x="10695" y="3953"/>
                  </a:moveTo>
                  <a:cubicBezTo>
                    <a:pt x="10218" y="3953"/>
                    <a:pt x="9763" y="4089"/>
                    <a:pt x="9330" y="4365"/>
                  </a:cubicBezTo>
                  <a:cubicBezTo>
                    <a:pt x="8897" y="4644"/>
                    <a:pt x="8525" y="5015"/>
                    <a:pt x="8217" y="5486"/>
                  </a:cubicBezTo>
                  <a:cubicBezTo>
                    <a:pt x="7908" y="5953"/>
                    <a:pt x="7661" y="6511"/>
                    <a:pt x="7475" y="7165"/>
                  </a:cubicBezTo>
                  <a:cubicBezTo>
                    <a:pt x="7287" y="7816"/>
                    <a:pt x="7191" y="8495"/>
                    <a:pt x="7191" y="9216"/>
                  </a:cubicBezTo>
                  <a:cubicBezTo>
                    <a:pt x="7191" y="9484"/>
                    <a:pt x="7257" y="9715"/>
                    <a:pt x="7385" y="9918"/>
                  </a:cubicBezTo>
                  <a:cubicBezTo>
                    <a:pt x="7514" y="10120"/>
                    <a:pt x="7678" y="10215"/>
                    <a:pt x="7872" y="10215"/>
                  </a:cubicBezTo>
                  <a:cubicBezTo>
                    <a:pt x="8067" y="10215"/>
                    <a:pt x="8226" y="10116"/>
                    <a:pt x="8351" y="9910"/>
                  </a:cubicBezTo>
                  <a:cubicBezTo>
                    <a:pt x="8478" y="9701"/>
                    <a:pt x="8540" y="9473"/>
                    <a:pt x="8540" y="9216"/>
                  </a:cubicBezTo>
                  <a:cubicBezTo>
                    <a:pt x="8540" y="8301"/>
                    <a:pt x="8750" y="7533"/>
                    <a:pt x="9166" y="6912"/>
                  </a:cubicBezTo>
                  <a:cubicBezTo>
                    <a:pt x="9585" y="6287"/>
                    <a:pt x="10094" y="5978"/>
                    <a:pt x="10695" y="5978"/>
                  </a:cubicBezTo>
                  <a:cubicBezTo>
                    <a:pt x="10891" y="5978"/>
                    <a:pt x="11053" y="5872"/>
                    <a:pt x="11182" y="5670"/>
                  </a:cubicBezTo>
                  <a:cubicBezTo>
                    <a:pt x="11310" y="5464"/>
                    <a:pt x="11376" y="5229"/>
                    <a:pt x="11376" y="4957"/>
                  </a:cubicBezTo>
                  <a:cubicBezTo>
                    <a:pt x="11376" y="4663"/>
                    <a:pt x="11310" y="4424"/>
                    <a:pt x="11182" y="4233"/>
                  </a:cubicBezTo>
                  <a:cubicBezTo>
                    <a:pt x="11053" y="4045"/>
                    <a:pt x="10891" y="3953"/>
                    <a:pt x="10695" y="395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5137150" y="4235234"/>
            <a:ext cx="1215136" cy="2209157"/>
            <a:chOff x="4684712" y="4402042"/>
            <a:chExt cx="1327095" cy="2412072"/>
          </a:xfrm>
        </p:grpSpPr>
        <p:sp>
          <p:nvSpPr>
            <p:cNvPr id="51" name="Freeform 10"/>
            <p:cNvSpPr>
              <a:spLocks noEditPoints="1"/>
            </p:cNvSpPr>
            <p:nvPr/>
          </p:nvSpPr>
          <p:spPr bwMode="auto">
            <a:xfrm>
              <a:off x="4684712" y="4402042"/>
              <a:ext cx="1327095" cy="2412072"/>
            </a:xfrm>
            <a:custGeom>
              <a:avLst/>
              <a:gdLst>
                <a:gd name="T0" fmla="*/ 0 w 1725"/>
                <a:gd name="T1" fmla="*/ 728 h 3136"/>
                <a:gd name="T2" fmla="*/ 654 w 1725"/>
                <a:gd name="T3" fmla="*/ 1382 h 3136"/>
                <a:gd name="T4" fmla="*/ 1577 w 1725"/>
                <a:gd name="T5" fmla="*/ 1789 h 3136"/>
                <a:gd name="T6" fmla="*/ 1669 w 1725"/>
                <a:gd name="T7" fmla="*/ 3119 h 3136"/>
                <a:gd name="T8" fmla="*/ 1666 w 1725"/>
                <a:gd name="T9" fmla="*/ 1513 h 3136"/>
                <a:gd name="T10" fmla="*/ 654 w 1725"/>
                <a:gd name="T11" fmla="*/ 73 h 3136"/>
                <a:gd name="T12" fmla="*/ 0 w 1725"/>
                <a:gd name="T13" fmla="*/ 728 h 3136"/>
                <a:gd name="T14" fmla="*/ 119 w 1725"/>
                <a:gd name="T15" fmla="*/ 727 h 3136"/>
                <a:gd name="T16" fmla="*/ 858 w 1725"/>
                <a:gd name="T17" fmla="*/ 232 h 3136"/>
                <a:gd name="T18" fmla="*/ 858 w 1725"/>
                <a:gd name="T19" fmla="*/ 232 h 3136"/>
                <a:gd name="T20" fmla="*/ 1517 w 1725"/>
                <a:gd name="T21" fmla="*/ 1260 h 3136"/>
                <a:gd name="T22" fmla="*/ 1327 w 1725"/>
                <a:gd name="T23" fmla="*/ 1365 h 3136"/>
                <a:gd name="T24" fmla="*/ 654 w 1725"/>
                <a:gd name="T25" fmla="*/ 1263 h 3136"/>
                <a:gd name="T26" fmla="*/ 119 w 1725"/>
                <a:gd name="T27" fmla="*/ 727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5" h="3136">
                  <a:moveTo>
                    <a:pt x="0" y="728"/>
                  </a:moveTo>
                  <a:cubicBezTo>
                    <a:pt x="0" y="1089"/>
                    <a:pt x="293" y="1382"/>
                    <a:pt x="654" y="1382"/>
                  </a:cubicBezTo>
                  <a:cubicBezTo>
                    <a:pt x="654" y="1382"/>
                    <a:pt x="1471" y="1368"/>
                    <a:pt x="1577" y="1789"/>
                  </a:cubicBezTo>
                  <a:cubicBezTo>
                    <a:pt x="1650" y="2081"/>
                    <a:pt x="1614" y="3136"/>
                    <a:pt x="1669" y="3119"/>
                  </a:cubicBezTo>
                  <a:cubicBezTo>
                    <a:pt x="1725" y="3102"/>
                    <a:pt x="1666" y="1513"/>
                    <a:pt x="1666" y="1513"/>
                  </a:cubicBezTo>
                  <a:cubicBezTo>
                    <a:pt x="1666" y="0"/>
                    <a:pt x="654" y="73"/>
                    <a:pt x="654" y="73"/>
                  </a:cubicBezTo>
                  <a:cubicBezTo>
                    <a:pt x="293" y="73"/>
                    <a:pt x="0" y="366"/>
                    <a:pt x="0" y="728"/>
                  </a:cubicBezTo>
                  <a:close/>
                  <a:moveTo>
                    <a:pt x="119" y="727"/>
                  </a:moveTo>
                  <a:cubicBezTo>
                    <a:pt x="119" y="431"/>
                    <a:pt x="464" y="101"/>
                    <a:pt x="858" y="232"/>
                  </a:cubicBezTo>
                  <a:cubicBezTo>
                    <a:pt x="858" y="232"/>
                    <a:pt x="858" y="232"/>
                    <a:pt x="858" y="232"/>
                  </a:cubicBezTo>
                  <a:cubicBezTo>
                    <a:pt x="1302" y="379"/>
                    <a:pt x="1461" y="872"/>
                    <a:pt x="1517" y="1260"/>
                  </a:cubicBezTo>
                  <a:cubicBezTo>
                    <a:pt x="1530" y="1352"/>
                    <a:pt x="1487" y="1434"/>
                    <a:pt x="1327" y="1365"/>
                  </a:cubicBezTo>
                  <a:cubicBezTo>
                    <a:pt x="1190" y="1306"/>
                    <a:pt x="976" y="1254"/>
                    <a:pt x="654" y="1263"/>
                  </a:cubicBezTo>
                  <a:cubicBezTo>
                    <a:pt x="358" y="1263"/>
                    <a:pt x="119" y="1023"/>
                    <a:pt x="119" y="7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AutoShape 38"/>
            <p:cNvSpPr/>
            <p:nvPr/>
          </p:nvSpPr>
          <p:spPr bwMode="auto">
            <a:xfrm>
              <a:off x="5076199" y="4805525"/>
              <a:ext cx="345669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2" y="2850"/>
                  </a:moveTo>
                  <a:cubicBezTo>
                    <a:pt x="18363" y="3806"/>
                    <a:pt x="19524" y="5033"/>
                    <a:pt x="20354" y="6530"/>
                  </a:cubicBezTo>
                  <a:cubicBezTo>
                    <a:pt x="21184" y="8031"/>
                    <a:pt x="21599" y="9635"/>
                    <a:pt x="21599" y="11342"/>
                  </a:cubicBezTo>
                  <a:cubicBezTo>
                    <a:pt x="21599" y="12759"/>
                    <a:pt x="21318" y="14087"/>
                    <a:pt x="20754" y="15328"/>
                  </a:cubicBezTo>
                  <a:cubicBezTo>
                    <a:pt x="20184" y="16569"/>
                    <a:pt x="19415" y="17654"/>
                    <a:pt x="18433" y="18587"/>
                  </a:cubicBezTo>
                  <a:cubicBezTo>
                    <a:pt x="17451" y="19520"/>
                    <a:pt x="16300" y="20255"/>
                    <a:pt x="14984" y="20793"/>
                  </a:cubicBezTo>
                  <a:cubicBezTo>
                    <a:pt x="13669" y="21332"/>
                    <a:pt x="12269" y="21599"/>
                    <a:pt x="10775" y="21599"/>
                  </a:cubicBezTo>
                  <a:cubicBezTo>
                    <a:pt x="9287" y="21599"/>
                    <a:pt x="7890" y="21332"/>
                    <a:pt x="6584" y="20793"/>
                  </a:cubicBezTo>
                  <a:cubicBezTo>
                    <a:pt x="5278" y="20255"/>
                    <a:pt x="4136" y="19520"/>
                    <a:pt x="3160" y="18587"/>
                  </a:cubicBezTo>
                  <a:cubicBezTo>
                    <a:pt x="2184" y="17654"/>
                    <a:pt x="1412" y="16569"/>
                    <a:pt x="845" y="15328"/>
                  </a:cubicBezTo>
                  <a:cubicBezTo>
                    <a:pt x="278" y="14087"/>
                    <a:pt x="0" y="12759"/>
                    <a:pt x="0" y="11342"/>
                  </a:cubicBezTo>
                  <a:cubicBezTo>
                    <a:pt x="0" y="9635"/>
                    <a:pt x="415" y="8031"/>
                    <a:pt x="1245" y="6530"/>
                  </a:cubicBezTo>
                  <a:cubicBezTo>
                    <a:pt x="2075" y="5033"/>
                    <a:pt x="3236" y="3806"/>
                    <a:pt x="4724" y="2850"/>
                  </a:cubicBezTo>
                  <a:cubicBezTo>
                    <a:pt x="4839" y="2761"/>
                    <a:pt x="4975" y="2732"/>
                    <a:pt x="5130" y="2770"/>
                  </a:cubicBezTo>
                  <a:cubicBezTo>
                    <a:pt x="5306" y="2804"/>
                    <a:pt x="5430" y="2879"/>
                    <a:pt x="5493" y="2989"/>
                  </a:cubicBezTo>
                  <a:lnTo>
                    <a:pt x="6800" y="4797"/>
                  </a:lnTo>
                  <a:cubicBezTo>
                    <a:pt x="6896" y="4906"/>
                    <a:pt x="6927" y="5033"/>
                    <a:pt x="6887" y="5174"/>
                  </a:cubicBezTo>
                  <a:cubicBezTo>
                    <a:pt x="6848" y="5318"/>
                    <a:pt x="6769" y="5436"/>
                    <a:pt x="6654" y="5525"/>
                  </a:cubicBezTo>
                  <a:cubicBezTo>
                    <a:pt x="5630" y="6185"/>
                    <a:pt x="4833" y="7026"/>
                    <a:pt x="4269" y="8042"/>
                  </a:cubicBezTo>
                  <a:cubicBezTo>
                    <a:pt x="3703" y="9056"/>
                    <a:pt x="3421" y="10156"/>
                    <a:pt x="3421" y="11342"/>
                  </a:cubicBezTo>
                  <a:cubicBezTo>
                    <a:pt x="3421" y="12298"/>
                    <a:pt x="3612" y="13208"/>
                    <a:pt x="3993" y="14066"/>
                  </a:cubicBezTo>
                  <a:cubicBezTo>
                    <a:pt x="4375" y="14925"/>
                    <a:pt x="4900" y="15667"/>
                    <a:pt x="5569" y="16298"/>
                  </a:cubicBezTo>
                  <a:cubicBezTo>
                    <a:pt x="6236" y="16929"/>
                    <a:pt x="7021" y="17430"/>
                    <a:pt x="7918" y="17796"/>
                  </a:cubicBezTo>
                  <a:cubicBezTo>
                    <a:pt x="8815" y="18161"/>
                    <a:pt x="9769" y="18346"/>
                    <a:pt x="10772" y="18346"/>
                  </a:cubicBezTo>
                  <a:cubicBezTo>
                    <a:pt x="11778" y="18346"/>
                    <a:pt x="12733" y="18161"/>
                    <a:pt x="13639" y="17796"/>
                  </a:cubicBezTo>
                  <a:cubicBezTo>
                    <a:pt x="14542" y="17430"/>
                    <a:pt x="15333" y="16929"/>
                    <a:pt x="16009" y="16298"/>
                  </a:cubicBezTo>
                  <a:cubicBezTo>
                    <a:pt x="16684" y="15668"/>
                    <a:pt x="17215" y="14927"/>
                    <a:pt x="17596" y="14075"/>
                  </a:cubicBezTo>
                  <a:cubicBezTo>
                    <a:pt x="17978" y="13220"/>
                    <a:pt x="18169" y="12307"/>
                    <a:pt x="18169" y="11342"/>
                  </a:cubicBezTo>
                  <a:cubicBezTo>
                    <a:pt x="18169" y="10156"/>
                    <a:pt x="17881" y="9056"/>
                    <a:pt x="17312" y="8042"/>
                  </a:cubicBezTo>
                  <a:cubicBezTo>
                    <a:pt x="16742" y="7023"/>
                    <a:pt x="15951" y="6185"/>
                    <a:pt x="14933" y="5525"/>
                  </a:cubicBezTo>
                  <a:cubicBezTo>
                    <a:pt x="14800" y="5436"/>
                    <a:pt x="14721" y="5324"/>
                    <a:pt x="14703" y="5197"/>
                  </a:cubicBezTo>
                  <a:cubicBezTo>
                    <a:pt x="14663" y="5050"/>
                    <a:pt x="14693" y="4915"/>
                    <a:pt x="14787" y="4797"/>
                  </a:cubicBezTo>
                  <a:lnTo>
                    <a:pt x="16066" y="2989"/>
                  </a:lnTo>
                  <a:cubicBezTo>
                    <a:pt x="16160" y="2879"/>
                    <a:pt x="16284" y="2810"/>
                    <a:pt x="16436" y="2784"/>
                  </a:cubicBezTo>
                  <a:cubicBezTo>
                    <a:pt x="16593" y="2755"/>
                    <a:pt x="16739" y="2778"/>
                    <a:pt x="16872" y="2850"/>
                  </a:cubicBezTo>
                  <a:moveTo>
                    <a:pt x="9663" y="10778"/>
                  </a:moveTo>
                  <a:cubicBezTo>
                    <a:pt x="9509" y="10778"/>
                    <a:pt x="9375" y="10726"/>
                    <a:pt x="9263" y="10625"/>
                  </a:cubicBezTo>
                  <a:cubicBezTo>
                    <a:pt x="9154" y="10524"/>
                    <a:pt x="9096" y="10398"/>
                    <a:pt x="9096" y="10239"/>
                  </a:cubicBezTo>
                  <a:lnTo>
                    <a:pt x="9096" y="535"/>
                  </a:lnTo>
                  <a:cubicBezTo>
                    <a:pt x="9096" y="388"/>
                    <a:pt x="9151" y="264"/>
                    <a:pt x="9257" y="158"/>
                  </a:cubicBezTo>
                  <a:cubicBezTo>
                    <a:pt x="9363" y="48"/>
                    <a:pt x="9496" y="0"/>
                    <a:pt x="9663" y="0"/>
                  </a:cubicBezTo>
                  <a:lnTo>
                    <a:pt x="11942" y="0"/>
                  </a:lnTo>
                  <a:cubicBezTo>
                    <a:pt x="12096" y="0"/>
                    <a:pt x="12230" y="48"/>
                    <a:pt x="12339" y="158"/>
                  </a:cubicBezTo>
                  <a:cubicBezTo>
                    <a:pt x="12451" y="264"/>
                    <a:pt x="12509" y="388"/>
                    <a:pt x="12509" y="535"/>
                  </a:cubicBezTo>
                  <a:lnTo>
                    <a:pt x="12509" y="10239"/>
                  </a:lnTo>
                  <a:cubicBezTo>
                    <a:pt x="12509" y="10386"/>
                    <a:pt x="12454" y="10513"/>
                    <a:pt x="12348" y="10620"/>
                  </a:cubicBezTo>
                  <a:cubicBezTo>
                    <a:pt x="12242" y="10723"/>
                    <a:pt x="12106" y="10778"/>
                    <a:pt x="11942" y="10778"/>
                  </a:cubicBezTo>
                  <a:lnTo>
                    <a:pt x="9663" y="1077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6594699" y="5256656"/>
            <a:ext cx="1017283" cy="1164487"/>
            <a:chOff x="6276556" y="5517283"/>
            <a:chExt cx="1111011" cy="1271447"/>
          </a:xfrm>
        </p:grpSpPr>
        <p:sp>
          <p:nvSpPr>
            <p:cNvPr id="50" name="Freeform 8"/>
            <p:cNvSpPr>
              <a:spLocks noEditPoints="1"/>
            </p:cNvSpPr>
            <p:nvPr/>
          </p:nvSpPr>
          <p:spPr bwMode="auto">
            <a:xfrm>
              <a:off x="6276556" y="5517283"/>
              <a:ext cx="1111011" cy="1271447"/>
            </a:xfrm>
            <a:custGeom>
              <a:avLst/>
              <a:gdLst>
                <a:gd name="T0" fmla="*/ 790 w 1444"/>
                <a:gd name="T1" fmla="*/ 20 h 1653"/>
                <a:gd name="T2" fmla="*/ 172 w 1444"/>
                <a:gd name="T3" fmla="*/ 389 h 1653"/>
                <a:gd name="T4" fmla="*/ 58 w 1444"/>
                <a:gd name="T5" fmla="*/ 1653 h 1653"/>
                <a:gd name="T6" fmla="*/ 136 w 1444"/>
                <a:gd name="T7" fmla="*/ 1463 h 1653"/>
                <a:gd name="T8" fmla="*/ 783 w 1444"/>
                <a:gd name="T9" fmla="*/ 1329 h 1653"/>
                <a:gd name="T10" fmla="*/ 1444 w 1444"/>
                <a:gd name="T11" fmla="*/ 675 h 1653"/>
                <a:gd name="T12" fmla="*/ 790 w 1444"/>
                <a:gd name="T13" fmla="*/ 20 h 1653"/>
                <a:gd name="T14" fmla="*/ 792 w 1444"/>
                <a:gd name="T15" fmla="*/ 1206 h 1653"/>
                <a:gd name="T16" fmla="*/ 324 w 1444"/>
                <a:gd name="T17" fmla="*/ 1248 h 1653"/>
                <a:gd name="T18" fmla="*/ 170 w 1444"/>
                <a:gd name="T19" fmla="*/ 1129 h 1653"/>
                <a:gd name="T20" fmla="*/ 337 w 1444"/>
                <a:gd name="T21" fmla="*/ 389 h 1653"/>
                <a:gd name="T22" fmla="*/ 792 w 1444"/>
                <a:gd name="T23" fmla="*/ 135 h 1653"/>
                <a:gd name="T24" fmla="*/ 1328 w 1444"/>
                <a:gd name="T25" fmla="*/ 671 h 1653"/>
                <a:gd name="T26" fmla="*/ 792 w 1444"/>
                <a:gd name="T27" fmla="*/ 1206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4" h="1653">
                  <a:moveTo>
                    <a:pt x="790" y="20"/>
                  </a:moveTo>
                  <a:cubicBezTo>
                    <a:pt x="453" y="39"/>
                    <a:pt x="262" y="224"/>
                    <a:pt x="172" y="389"/>
                  </a:cubicBezTo>
                  <a:cubicBezTo>
                    <a:pt x="0" y="703"/>
                    <a:pt x="0" y="1653"/>
                    <a:pt x="58" y="1653"/>
                  </a:cubicBezTo>
                  <a:cubicBezTo>
                    <a:pt x="99" y="1653"/>
                    <a:pt x="57" y="1579"/>
                    <a:pt x="136" y="1463"/>
                  </a:cubicBezTo>
                  <a:cubicBezTo>
                    <a:pt x="221" y="1338"/>
                    <a:pt x="783" y="1329"/>
                    <a:pt x="783" y="1329"/>
                  </a:cubicBezTo>
                  <a:cubicBezTo>
                    <a:pt x="1151" y="1329"/>
                    <a:pt x="1444" y="1036"/>
                    <a:pt x="1444" y="675"/>
                  </a:cubicBezTo>
                  <a:cubicBezTo>
                    <a:pt x="1444" y="313"/>
                    <a:pt x="1151" y="0"/>
                    <a:pt x="790" y="20"/>
                  </a:cubicBezTo>
                  <a:close/>
                  <a:moveTo>
                    <a:pt x="792" y="1206"/>
                  </a:moveTo>
                  <a:cubicBezTo>
                    <a:pt x="582" y="1199"/>
                    <a:pt x="427" y="1223"/>
                    <a:pt x="324" y="1248"/>
                  </a:cubicBezTo>
                  <a:cubicBezTo>
                    <a:pt x="222" y="1273"/>
                    <a:pt x="170" y="1254"/>
                    <a:pt x="170" y="1129"/>
                  </a:cubicBezTo>
                  <a:cubicBezTo>
                    <a:pt x="170" y="923"/>
                    <a:pt x="204" y="603"/>
                    <a:pt x="337" y="389"/>
                  </a:cubicBezTo>
                  <a:cubicBezTo>
                    <a:pt x="432" y="237"/>
                    <a:pt x="600" y="135"/>
                    <a:pt x="792" y="135"/>
                  </a:cubicBezTo>
                  <a:cubicBezTo>
                    <a:pt x="1088" y="135"/>
                    <a:pt x="1328" y="375"/>
                    <a:pt x="1328" y="671"/>
                  </a:cubicBezTo>
                  <a:cubicBezTo>
                    <a:pt x="1328" y="966"/>
                    <a:pt x="1088" y="1206"/>
                    <a:pt x="792" y="120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AutoShape 66"/>
            <p:cNvSpPr/>
            <p:nvPr/>
          </p:nvSpPr>
          <p:spPr bwMode="auto">
            <a:xfrm>
              <a:off x="6728635" y="5874499"/>
              <a:ext cx="314696" cy="314696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17537" y="12697"/>
                  </a:moveTo>
                  <a:lnTo>
                    <a:pt x="19798" y="9997"/>
                  </a:lnTo>
                  <a:lnTo>
                    <a:pt x="19798" y="17284"/>
                  </a:lnTo>
                  <a:cubicBezTo>
                    <a:pt x="19798" y="17874"/>
                    <a:pt x="19700" y="18429"/>
                    <a:pt x="19505" y="18949"/>
                  </a:cubicBezTo>
                  <a:cubicBezTo>
                    <a:pt x="19309" y="19469"/>
                    <a:pt x="19049" y="19928"/>
                    <a:pt x="18721" y="20321"/>
                  </a:cubicBezTo>
                  <a:cubicBezTo>
                    <a:pt x="18394" y="20715"/>
                    <a:pt x="18014" y="21027"/>
                    <a:pt x="17583" y="21256"/>
                  </a:cubicBezTo>
                  <a:cubicBezTo>
                    <a:pt x="17153" y="21485"/>
                    <a:pt x="16690" y="21599"/>
                    <a:pt x="16188" y="21599"/>
                  </a:cubicBezTo>
                  <a:lnTo>
                    <a:pt x="3595" y="21599"/>
                  </a:lnTo>
                  <a:cubicBezTo>
                    <a:pt x="3103" y="21599"/>
                    <a:pt x="2635" y="21485"/>
                    <a:pt x="2195" y="21256"/>
                  </a:cubicBezTo>
                  <a:cubicBezTo>
                    <a:pt x="1754" y="21027"/>
                    <a:pt x="1372" y="20715"/>
                    <a:pt x="1052" y="20321"/>
                  </a:cubicBezTo>
                  <a:cubicBezTo>
                    <a:pt x="734" y="19928"/>
                    <a:pt x="477" y="19469"/>
                    <a:pt x="286" y="18949"/>
                  </a:cubicBezTo>
                  <a:cubicBezTo>
                    <a:pt x="95" y="18429"/>
                    <a:pt x="0" y="17874"/>
                    <a:pt x="0" y="17284"/>
                  </a:cubicBezTo>
                  <a:lnTo>
                    <a:pt x="0" y="4315"/>
                  </a:lnTo>
                  <a:cubicBezTo>
                    <a:pt x="0" y="3722"/>
                    <a:pt x="95" y="3164"/>
                    <a:pt x="286" y="2632"/>
                  </a:cubicBezTo>
                  <a:cubicBezTo>
                    <a:pt x="477" y="2106"/>
                    <a:pt x="734" y="1645"/>
                    <a:pt x="1052" y="1263"/>
                  </a:cubicBezTo>
                  <a:cubicBezTo>
                    <a:pt x="1372" y="878"/>
                    <a:pt x="1754" y="572"/>
                    <a:pt x="2195" y="343"/>
                  </a:cubicBezTo>
                  <a:cubicBezTo>
                    <a:pt x="2635" y="114"/>
                    <a:pt x="3103" y="0"/>
                    <a:pt x="3595" y="0"/>
                  </a:cubicBezTo>
                  <a:lnTo>
                    <a:pt x="16188" y="0"/>
                  </a:lnTo>
                  <a:cubicBezTo>
                    <a:pt x="16401" y="0"/>
                    <a:pt x="16605" y="26"/>
                    <a:pt x="16798" y="82"/>
                  </a:cubicBezTo>
                  <a:lnTo>
                    <a:pt x="14608" y="2714"/>
                  </a:lnTo>
                  <a:lnTo>
                    <a:pt x="3595" y="2714"/>
                  </a:lnTo>
                  <a:cubicBezTo>
                    <a:pt x="3228" y="2714"/>
                    <a:pt x="2914" y="2867"/>
                    <a:pt x="2652" y="3184"/>
                  </a:cubicBezTo>
                  <a:cubicBezTo>
                    <a:pt x="2391" y="3496"/>
                    <a:pt x="2261" y="3875"/>
                    <a:pt x="2261" y="4315"/>
                  </a:cubicBezTo>
                  <a:lnTo>
                    <a:pt x="2261" y="17284"/>
                  </a:lnTo>
                  <a:cubicBezTo>
                    <a:pt x="2261" y="17724"/>
                    <a:pt x="2391" y="18101"/>
                    <a:pt x="2652" y="18412"/>
                  </a:cubicBezTo>
                  <a:cubicBezTo>
                    <a:pt x="2914" y="18729"/>
                    <a:pt x="3228" y="18888"/>
                    <a:pt x="3595" y="18888"/>
                  </a:cubicBezTo>
                  <a:lnTo>
                    <a:pt x="16188" y="18888"/>
                  </a:lnTo>
                  <a:cubicBezTo>
                    <a:pt x="16556" y="18888"/>
                    <a:pt x="16874" y="18729"/>
                    <a:pt x="17138" y="18412"/>
                  </a:cubicBezTo>
                  <a:cubicBezTo>
                    <a:pt x="17405" y="18101"/>
                    <a:pt x="17537" y="17724"/>
                    <a:pt x="17537" y="17284"/>
                  </a:cubicBezTo>
                  <a:lnTo>
                    <a:pt x="17537" y="12697"/>
                  </a:lnTo>
                  <a:close/>
                  <a:moveTo>
                    <a:pt x="21333" y="2796"/>
                  </a:moveTo>
                  <a:cubicBezTo>
                    <a:pt x="21514" y="3011"/>
                    <a:pt x="21599" y="3272"/>
                    <a:pt x="21597" y="3578"/>
                  </a:cubicBezTo>
                  <a:cubicBezTo>
                    <a:pt x="21592" y="3881"/>
                    <a:pt x="21504" y="4136"/>
                    <a:pt x="21333" y="4342"/>
                  </a:cubicBezTo>
                  <a:lnTo>
                    <a:pt x="13005" y="14346"/>
                  </a:lnTo>
                  <a:lnTo>
                    <a:pt x="11854" y="15721"/>
                  </a:lnTo>
                  <a:cubicBezTo>
                    <a:pt x="11676" y="15938"/>
                    <a:pt x="11458" y="16044"/>
                    <a:pt x="11206" y="16044"/>
                  </a:cubicBezTo>
                  <a:cubicBezTo>
                    <a:pt x="10951" y="16044"/>
                    <a:pt x="10733" y="15938"/>
                    <a:pt x="10555" y="15721"/>
                  </a:cubicBezTo>
                  <a:lnTo>
                    <a:pt x="9383" y="14346"/>
                  </a:lnTo>
                  <a:lnTo>
                    <a:pt x="4779" y="8787"/>
                  </a:lnTo>
                  <a:cubicBezTo>
                    <a:pt x="4600" y="8573"/>
                    <a:pt x="4507" y="8314"/>
                    <a:pt x="4507" y="8006"/>
                  </a:cubicBezTo>
                  <a:cubicBezTo>
                    <a:pt x="4507" y="7703"/>
                    <a:pt x="4600" y="7441"/>
                    <a:pt x="4779" y="7227"/>
                  </a:cubicBezTo>
                  <a:lnTo>
                    <a:pt x="5927" y="5846"/>
                  </a:lnTo>
                  <a:cubicBezTo>
                    <a:pt x="6106" y="5635"/>
                    <a:pt x="6323" y="5526"/>
                    <a:pt x="6578" y="5526"/>
                  </a:cubicBezTo>
                  <a:cubicBezTo>
                    <a:pt x="6830" y="5526"/>
                    <a:pt x="7043" y="5634"/>
                    <a:pt x="7214" y="5846"/>
                  </a:cubicBezTo>
                  <a:lnTo>
                    <a:pt x="11198" y="10632"/>
                  </a:lnTo>
                  <a:lnTo>
                    <a:pt x="18861" y="1404"/>
                  </a:lnTo>
                  <a:cubicBezTo>
                    <a:pt x="19040" y="1186"/>
                    <a:pt x="19262" y="1084"/>
                    <a:pt x="19524" y="1087"/>
                  </a:cubicBezTo>
                  <a:cubicBezTo>
                    <a:pt x="19786" y="1092"/>
                    <a:pt x="20001" y="1198"/>
                    <a:pt x="20173" y="1404"/>
                  </a:cubicBezTo>
                  <a:lnTo>
                    <a:pt x="21333" y="279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6537191" y="4231061"/>
            <a:ext cx="1215733" cy="2209157"/>
            <a:chOff x="6213749" y="4397485"/>
            <a:chExt cx="1327746" cy="2412072"/>
          </a:xfrm>
        </p:grpSpPr>
        <p:sp>
          <p:nvSpPr>
            <p:cNvPr id="49" name="Freeform 7"/>
            <p:cNvSpPr>
              <a:spLocks noEditPoints="1"/>
            </p:cNvSpPr>
            <p:nvPr/>
          </p:nvSpPr>
          <p:spPr bwMode="auto">
            <a:xfrm>
              <a:off x="6213749" y="4397485"/>
              <a:ext cx="1327746" cy="2412072"/>
            </a:xfrm>
            <a:custGeom>
              <a:avLst/>
              <a:gdLst>
                <a:gd name="T0" fmla="*/ 1072 w 1726"/>
                <a:gd name="T1" fmla="*/ 73 h 3136"/>
                <a:gd name="T2" fmla="*/ 60 w 1726"/>
                <a:gd name="T3" fmla="*/ 1513 h 3136"/>
                <a:gd name="T4" fmla="*/ 57 w 1726"/>
                <a:gd name="T5" fmla="*/ 3119 h 3136"/>
                <a:gd name="T6" fmla="*/ 149 w 1726"/>
                <a:gd name="T7" fmla="*/ 1789 h 3136"/>
                <a:gd name="T8" fmla="*/ 1072 w 1726"/>
                <a:gd name="T9" fmla="*/ 1382 h 3136"/>
                <a:gd name="T10" fmla="*/ 1726 w 1726"/>
                <a:gd name="T11" fmla="*/ 728 h 3136"/>
                <a:gd name="T12" fmla="*/ 1072 w 1726"/>
                <a:gd name="T13" fmla="*/ 73 h 3136"/>
                <a:gd name="T14" fmla="*/ 1072 w 1726"/>
                <a:gd name="T15" fmla="*/ 1263 h 3136"/>
                <a:gd name="T16" fmla="*/ 399 w 1726"/>
                <a:gd name="T17" fmla="*/ 1365 h 3136"/>
                <a:gd name="T18" fmla="*/ 209 w 1726"/>
                <a:gd name="T19" fmla="*/ 1260 h 3136"/>
                <a:gd name="T20" fmla="*/ 867 w 1726"/>
                <a:gd name="T21" fmla="*/ 232 h 3136"/>
                <a:gd name="T22" fmla="*/ 867 w 1726"/>
                <a:gd name="T23" fmla="*/ 232 h 3136"/>
                <a:gd name="T24" fmla="*/ 1607 w 1726"/>
                <a:gd name="T25" fmla="*/ 727 h 3136"/>
                <a:gd name="T26" fmla="*/ 1072 w 1726"/>
                <a:gd name="T27" fmla="*/ 1263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6" h="3136">
                  <a:moveTo>
                    <a:pt x="1072" y="73"/>
                  </a:moveTo>
                  <a:cubicBezTo>
                    <a:pt x="1072" y="73"/>
                    <a:pt x="60" y="0"/>
                    <a:pt x="60" y="1513"/>
                  </a:cubicBezTo>
                  <a:cubicBezTo>
                    <a:pt x="60" y="1513"/>
                    <a:pt x="0" y="3102"/>
                    <a:pt x="57" y="3119"/>
                  </a:cubicBezTo>
                  <a:cubicBezTo>
                    <a:pt x="111" y="3136"/>
                    <a:pt x="75" y="2081"/>
                    <a:pt x="149" y="1789"/>
                  </a:cubicBezTo>
                  <a:cubicBezTo>
                    <a:pt x="255" y="1368"/>
                    <a:pt x="1072" y="1382"/>
                    <a:pt x="1072" y="1382"/>
                  </a:cubicBezTo>
                  <a:cubicBezTo>
                    <a:pt x="1433" y="1382"/>
                    <a:pt x="1726" y="1089"/>
                    <a:pt x="1726" y="728"/>
                  </a:cubicBezTo>
                  <a:cubicBezTo>
                    <a:pt x="1726" y="366"/>
                    <a:pt x="1433" y="73"/>
                    <a:pt x="1072" y="73"/>
                  </a:cubicBezTo>
                  <a:close/>
                  <a:moveTo>
                    <a:pt x="1072" y="1263"/>
                  </a:moveTo>
                  <a:cubicBezTo>
                    <a:pt x="750" y="1254"/>
                    <a:pt x="536" y="1306"/>
                    <a:pt x="399" y="1365"/>
                  </a:cubicBezTo>
                  <a:cubicBezTo>
                    <a:pt x="239" y="1434"/>
                    <a:pt x="196" y="1352"/>
                    <a:pt x="209" y="1260"/>
                  </a:cubicBezTo>
                  <a:cubicBezTo>
                    <a:pt x="265" y="872"/>
                    <a:pt x="424" y="379"/>
                    <a:pt x="867" y="232"/>
                  </a:cubicBezTo>
                  <a:cubicBezTo>
                    <a:pt x="867" y="232"/>
                    <a:pt x="867" y="232"/>
                    <a:pt x="867" y="232"/>
                  </a:cubicBezTo>
                  <a:cubicBezTo>
                    <a:pt x="1262" y="101"/>
                    <a:pt x="1607" y="431"/>
                    <a:pt x="1607" y="727"/>
                  </a:cubicBezTo>
                  <a:cubicBezTo>
                    <a:pt x="1607" y="1023"/>
                    <a:pt x="1367" y="1263"/>
                    <a:pt x="1072" y="12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AutoShape 122"/>
            <p:cNvSpPr/>
            <p:nvPr/>
          </p:nvSpPr>
          <p:spPr bwMode="auto">
            <a:xfrm>
              <a:off x="6799530" y="4793980"/>
              <a:ext cx="315505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4921"/>
                  </a:moveTo>
                  <a:lnTo>
                    <a:pt x="21599" y="5871"/>
                  </a:lnTo>
                  <a:cubicBezTo>
                    <a:pt x="21192" y="6052"/>
                    <a:pt x="20518" y="6202"/>
                    <a:pt x="19564" y="6320"/>
                  </a:cubicBezTo>
                  <a:cubicBezTo>
                    <a:pt x="18617" y="6436"/>
                    <a:pt x="17593" y="6522"/>
                    <a:pt x="16494" y="6579"/>
                  </a:cubicBezTo>
                  <a:cubicBezTo>
                    <a:pt x="15398" y="6643"/>
                    <a:pt x="14330" y="6677"/>
                    <a:pt x="13290" y="6683"/>
                  </a:cubicBezTo>
                  <a:cubicBezTo>
                    <a:pt x="12253" y="6692"/>
                    <a:pt x="11427" y="6698"/>
                    <a:pt x="10808" y="6698"/>
                  </a:cubicBezTo>
                  <a:cubicBezTo>
                    <a:pt x="10200" y="6698"/>
                    <a:pt x="9374" y="6692"/>
                    <a:pt x="8326" y="6683"/>
                  </a:cubicBezTo>
                  <a:cubicBezTo>
                    <a:pt x="7276" y="6677"/>
                    <a:pt x="6204" y="6643"/>
                    <a:pt x="5105" y="6579"/>
                  </a:cubicBezTo>
                  <a:cubicBezTo>
                    <a:pt x="4009" y="6522"/>
                    <a:pt x="2993" y="6436"/>
                    <a:pt x="2053" y="6326"/>
                  </a:cubicBezTo>
                  <a:cubicBezTo>
                    <a:pt x="1116" y="6214"/>
                    <a:pt x="442" y="6064"/>
                    <a:pt x="34" y="5871"/>
                  </a:cubicBezTo>
                  <a:cubicBezTo>
                    <a:pt x="10" y="5724"/>
                    <a:pt x="0" y="5566"/>
                    <a:pt x="0" y="5393"/>
                  </a:cubicBezTo>
                  <a:lnTo>
                    <a:pt x="0" y="4921"/>
                  </a:lnTo>
                  <a:lnTo>
                    <a:pt x="0" y="4423"/>
                  </a:lnTo>
                  <a:cubicBezTo>
                    <a:pt x="0" y="4258"/>
                    <a:pt x="10" y="4092"/>
                    <a:pt x="34" y="3924"/>
                  </a:cubicBezTo>
                  <a:cubicBezTo>
                    <a:pt x="307" y="3801"/>
                    <a:pt x="701" y="3688"/>
                    <a:pt x="1213" y="3602"/>
                  </a:cubicBezTo>
                  <a:cubicBezTo>
                    <a:pt x="1717" y="3516"/>
                    <a:pt x="2257" y="3444"/>
                    <a:pt x="2830" y="3389"/>
                  </a:cubicBezTo>
                  <a:cubicBezTo>
                    <a:pt x="3404" y="3334"/>
                    <a:pt x="3971" y="3294"/>
                    <a:pt x="4528" y="3265"/>
                  </a:cubicBezTo>
                  <a:cubicBezTo>
                    <a:pt x="5084" y="3239"/>
                    <a:pt x="5516" y="3213"/>
                    <a:pt x="5827" y="3196"/>
                  </a:cubicBezTo>
                  <a:cubicBezTo>
                    <a:pt x="5737" y="2444"/>
                    <a:pt x="5800" y="1857"/>
                    <a:pt x="6017" y="1431"/>
                  </a:cubicBezTo>
                  <a:cubicBezTo>
                    <a:pt x="6232" y="1010"/>
                    <a:pt x="6560" y="693"/>
                    <a:pt x="7003" y="489"/>
                  </a:cubicBezTo>
                  <a:cubicBezTo>
                    <a:pt x="7441" y="282"/>
                    <a:pt x="7984" y="146"/>
                    <a:pt x="8631" y="86"/>
                  </a:cubicBezTo>
                  <a:cubicBezTo>
                    <a:pt x="9280" y="28"/>
                    <a:pt x="9999" y="0"/>
                    <a:pt x="10808" y="0"/>
                  </a:cubicBezTo>
                  <a:cubicBezTo>
                    <a:pt x="11417" y="0"/>
                    <a:pt x="12021" y="11"/>
                    <a:pt x="12619" y="40"/>
                  </a:cubicBezTo>
                  <a:cubicBezTo>
                    <a:pt x="13221" y="69"/>
                    <a:pt x="13757" y="164"/>
                    <a:pt x="14234" y="319"/>
                  </a:cubicBezTo>
                  <a:cubicBezTo>
                    <a:pt x="14707" y="483"/>
                    <a:pt x="15084" y="734"/>
                    <a:pt x="15367" y="1074"/>
                  </a:cubicBezTo>
                  <a:cubicBezTo>
                    <a:pt x="15647" y="1413"/>
                    <a:pt x="15789" y="1894"/>
                    <a:pt x="15789" y="2519"/>
                  </a:cubicBezTo>
                  <a:lnTo>
                    <a:pt x="15789" y="2850"/>
                  </a:lnTo>
                  <a:cubicBezTo>
                    <a:pt x="15789" y="2963"/>
                    <a:pt x="15775" y="3078"/>
                    <a:pt x="15758" y="3196"/>
                  </a:cubicBezTo>
                  <a:cubicBezTo>
                    <a:pt x="16076" y="3213"/>
                    <a:pt x="16511" y="3239"/>
                    <a:pt x="17061" y="3265"/>
                  </a:cubicBezTo>
                  <a:cubicBezTo>
                    <a:pt x="17611" y="3294"/>
                    <a:pt x="18178" y="3334"/>
                    <a:pt x="18758" y="3389"/>
                  </a:cubicBezTo>
                  <a:cubicBezTo>
                    <a:pt x="19335" y="3443"/>
                    <a:pt x="19885" y="3515"/>
                    <a:pt x="20404" y="3602"/>
                  </a:cubicBezTo>
                  <a:cubicBezTo>
                    <a:pt x="20922" y="3688"/>
                    <a:pt x="21323" y="3801"/>
                    <a:pt x="21596" y="3924"/>
                  </a:cubicBezTo>
                  <a:lnTo>
                    <a:pt x="21596" y="4921"/>
                  </a:lnTo>
                  <a:close/>
                  <a:moveTo>
                    <a:pt x="10812" y="8296"/>
                  </a:moveTo>
                  <a:cubicBezTo>
                    <a:pt x="12236" y="8278"/>
                    <a:pt x="13656" y="8250"/>
                    <a:pt x="15080" y="8215"/>
                  </a:cubicBezTo>
                  <a:cubicBezTo>
                    <a:pt x="16501" y="8178"/>
                    <a:pt x="17925" y="8088"/>
                    <a:pt x="19353" y="7939"/>
                  </a:cubicBezTo>
                  <a:lnTo>
                    <a:pt x="19353" y="19477"/>
                  </a:lnTo>
                  <a:cubicBezTo>
                    <a:pt x="19353" y="20056"/>
                    <a:pt x="19107" y="20557"/>
                    <a:pt x="18620" y="20972"/>
                  </a:cubicBezTo>
                  <a:cubicBezTo>
                    <a:pt x="18133" y="21392"/>
                    <a:pt x="17542" y="21599"/>
                    <a:pt x="16847" y="21599"/>
                  </a:cubicBezTo>
                  <a:lnTo>
                    <a:pt x="4752" y="21599"/>
                  </a:lnTo>
                  <a:cubicBezTo>
                    <a:pt x="4058" y="21599"/>
                    <a:pt x="3460" y="21395"/>
                    <a:pt x="2955" y="20977"/>
                  </a:cubicBezTo>
                  <a:cubicBezTo>
                    <a:pt x="2450" y="20569"/>
                    <a:pt x="2201" y="20068"/>
                    <a:pt x="2201" y="19477"/>
                  </a:cubicBezTo>
                  <a:lnTo>
                    <a:pt x="2201" y="7939"/>
                  </a:lnTo>
                  <a:cubicBezTo>
                    <a:pt x="3560" y="8088"/>
                    <a:pt x="4904" y="8183"/>
                    <a:pt x="6239" y="8229"/>
                  </a:cubicBezTo>
                  <a:cubicBezTo>
                    <a:pt x="7576" y="8273"/>
                    <a:pt x="8917" y="8296"/>
                    <a:pt x="10276" y="8296"/>
                  </a:cubicBezTo>
                  <a:lnTo>
                    <a:pt x="10812" y="8296"/>
                  </a:lnTo>
                  <a:close/>
                  <a:moveTo>
                    <a:pt x="6923" y="10395"/>
                  </a:moveTo>
                  <a:cubicBezTo>
                    <a:pt x="6923" y="10248"/>
                    <a:pt x="6857" y="10119"/>
                    <a:pt x="6733" y="10015"/>
                  </a:cubicBezTo>
                  <a:cubicBezTo>
                    <a:pt x="6605" y="9908"/>
                    <a:pt x="6453" y="9854"/>
                    <a:pt x="6277" y="9854"/>
                  </a:cubicBezTo>
                  <a:lnTo>
                    <a:pt x="5630" y="9854"/>
                  </a:lnTo>
                  <a:cubicBezTo>
                    <a:pt x="5450" y="9854"/>
                    <a:pt x="5305" y="9908"/>
                    <a:pt x="5191" y="10015"/>
                  </a:cubicBezTo>
                  <a:cubicBezTo>
                    <a:pt x="5074" y="10119"/>
                    <a:pt x="5015" y="10248"/>
                    <a:pt x="5015" y="10395"/>
                  </a:cubicBezTo>
                  <a:lnTo>
                    <a:pt x="5015" y="18858"/>
                  </a:lnTo>
                  <a:cubicBezTo>
                    <a:pt x="5015" y="19005"/>
                    <a:pt x="5074" y="19126"/>
                    <a:pt x="5191" y="19224"/>
                  </a:cubicBezTo>
                  <a:cubicBezTo>
                    <a:pt x="5305" y="19319"/>
                    <a:pt x="5450" y="19368"/>
                    <a:pt x="5630" y="19368"/>
                  </a:cubicBezTo>
                  <a:lnTo>
                    <a:pt x="6277" y="19368"/>
                  </a:lnTo>
                  <a:cubicBezTo>
                    <a:pt x="6453" y="19368"/>
                    <a:pt x="6605" y="19319"/>
                    <a:pt x="6733" y="19230"/>
                  </a:cubicBezTo>
                  <a:cubicBezTo>
                    <a:pt x="6857" y="19137"/>
                    <a:pt x="6923" y="19014"/>
                    <a:pt x="6923" y="18858"/>
                  </a:cubicBezTo>
                  <a:lnTo>
                    <a:pt x="6923" y="10395"/>
                  </a:lnTo>
                  <a:close/>
                  <a:moveTo>
                    <a:pt x="8416" y="3141"/>
                  </a:moveTo>
                  <a:cubicBezTo>
                    <a:pt x="10006" y="3121"/>
                    <a:pt x="11607" y="3121"/>
                    <a:pt x="13231" y="3141"/>
                  </a:cubicBezTo>
                  <a:cubicBezTo>
                    <a:pt x="13231" y="3032"/>
                    <a:pt x="13242" y="2925"/>
                    <a:pt x="13266" y="2819"/>
                  </a:cubicBezTo>
                  <a:cubicBezTo>
                    <a:pt x="13286" y="2712"/>
                    <a:pt x="13286" y="2611"/>
                    <a:pt x="13266" y="2519"/>
                  </a:cubicBezTo>
                  <a:lnTo>
                    <a:pt x="13266" y="2315"/>
                  </a:lnTo>
                  <a:cubicBezTo>
                    <a:pt x="12879" y="2222"/>
                    <a:pt x="12471" y="2171"/>
                    <a:pt x="12042" y="2162"/>
                  </a:cubicBezTo>
                  <a:cubicBezTo>
                    <a:pt x="11610" y="2153"/>
                    <a:pt x="11202" y="2148"/>
                    <a:pt x="10819" y="2148"/>
                  </a:cubicBezTo>
                  <a:cubicBezTo>
                    <a:pt x="10411" y="2148"/>
                    <a:pt x="9996" y="2153"/>
                    <a:pt x="9574" y="2162"/>
                  </a:cubicBezTo>
                  <a:cubicBezTo>
                    <a:pt x="9149" y="2171"/>
                    <a:pt x="8741" y="2222"/>
                    <a:pt x="8354" y="2315"/>
                  </a:cubicBezTo>
                  <a:lnTo>
                    <a:pt x="8354" y="2519"/>
                  </a:lnTo>
                  <a:cubicBezTo>
                    <a:pt x="8354" y="2611"/>
                    <a:pt x="8357" y="2715"/>
                    <a:pt x="8371" y="2824"/>
                  </a:cubicBezTo>
                  <a:cubicBezTo>
                    <a:pt x="8375" y="2937"/>
                    <a:pt x="8392" y="3040"/>
                    <a:pt x="8416" y="3141"/>
                  </a:cubicBezTo>
                  <a:moveTo>
                    <a:pt x="11769" y="10395"/>
                  </a:moveTo>
                  <a:cubicBezTo>
                    <a:pt x="11769" y="10248"/>
                    <a:pt x="11707" y="10119"/>
                    <a:pt x="11582" y="10015"/>
                  </a:cubicBezTo>
                  <a:cubicBezTo>
                    <a:pt x="11451" y="9908"/>
                    <a:pt x="11299" y="9854"/>
                    <a:pt x="11123" y="9854"/>
                  </a:cubicBezTo>
                  <a:lnTo>
                    <a:pt x="10476" y="9854"/>
                  </a:lnTo>
                  <a:cubicBezTo>
                    <a:pt x="10300" y="9854"/>
                    <a:pt x="10151" y="9908"/>
                    <a:pt x="10037" y="10015"/>
                  </a:cubicBezTo>
                  <a:cubicBezTo>
                    <a:pt x="9923" y="10119"/>
                    <a:pt x="9865" y="10248"/>
                    <a:pt x="9865" y="10395"/>
                  </a:cubicBezTo>
                  <a:lnTo>
                    <a:pt x="9865" y="18858"/>
                  </a:lnTo>
                  <a:cubicBezTo>
                    <a:pt x="9865" y="19005"/>
                    <a:pt x="9920" y="19126"/>
                    <a:pt x="10030" y="19224"/>
                  </a:cubicBezTo>
                  <a:cubicBezTo>
                    <a:pt x="10141" y="19319"/>
                    <a:pt x="10286" y="19368"/>
                    <a:pt x="10476" y="19368"/>
                  </a:cubicBezTo>
                  <a:lnTo>
                    <a:pt x="11123" y="19368"/>
                  </a:lnTo>
                  <a:cubicBezTo>
                    <a:pt x="11299" y="19368"/>
                    <a:pt x="11451" y="19319"/>
                    <a:pt x="11582" y="19230"/>
                  </a:cubicBezTo>
                  <a:cubicBezTo>
                    <a:pt x="11707" y="19137"/>
                    <a:pt x="11769" y="19014"/>
                    <a:pt x="11769" y="18858"/>
                  </a:cubicBezTo>
                  <a:lnTo>
                    <a:pt x="11769" y="10395"/>
                  </a:lnTo>
                  <a:close/>
                  <a:moveTo>
                    <a:pt x="14683" y="18858"/>
                  </a:moveTo>
                  <a:cubicBezTo>
                    <a:pt x="14683" y="19005"/>
                    <a:pt x="14745" y="19126"/>
                    <a:pt x="14866" y="19224"/>
                  </a:cubicBezTo>
                  <a:cubicBezTo>
                    <a:pt x="14987" y="19319"/>
                    <a:pt x="15143" y="19368"/>
                    <a:pt x="15333" y="19368"/>
                  </a:cubicBezTo>
                  <a:lnTo>
                    <a:pt x="15979" y="19368"/>
                  </a:lnTo>
                  <a:cubicBezTo>
                    <a:pt x="16155" y="19368"/>
                    <a:pt x="16308" y="19319"/>
                    <a:pt x="16432" y="19230"/>
                  </a:cubicBezTo>
                  <a:cubicBezTo>
                    <a:pt x="16560" y="19137"/>
                    <a:pt x="16629" y="19014"/>
                    <a:pt x="16629" y="18858"/>
                  </a:cubicBezTo>
                  <a:lnTo>
                    <a:pt x="16629" y="10395"/>
                  </a:lnTo>
                  <a:cubicBezTo>
                    <a:pt x="16629" y="10248"/>
                    <a:pt x="16560" y="10119"/>
                    <a:pt x="16432" y="10015"/>
                  </a:cubicBezTo>
                  <a:cubicBezTo>
                    <a:pt x="16308" y="9908"/>
                    <a:pt x="16155" y="9854"/>
                    <a:pt x="15979" y="9854"/>
                  </a:cubicBezTo>
                  <a:lnTo>
                    <a:pt x="15333" y="9854"/>
                  </a:lnTo>
                  <a:cubicBezTo>
                    <a:pt x="15153" y="9854"/>
                    <a:pt x="15001" y="9908"/>
                    <a:pt x="14877" y="10015"/>
                  </a:cubicBezTo>
                  <a:cubicBezTo>
                    <a:pt x="14752" y="10119"/>
                    <a:pt x="14683" y="10248"/>
                    <a:pt x="14683" y="10395"/>
                  </a:cubicBezTo>
                  <a:lnTo>
                    <a:pt x="14683" y="1885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5273024" y="5256656"/>
            <a:ext cx="1017878" cy="1164487"/>
            <a:chOff x="4833107" y="5517283"/>
            <a:chExt cx="1111662" cy="1271447"/>
          </a:xfrm>
        </p:grpSpPr>
        <p:sp>
          <p:nvSpPr>
            <p:cNvPr id="52" name="Freeform 11"/>
            <p:cNvSpPr>
              <a:spLocks noEditPoints="1"/>
            </p:cNvSpPr>
            <p:nvPr/>
          </p:nvSpPr>
          <p:spPr bwMode="auto">
            <a:xfrm>
              <a:off x="4833107" y="5517283"/>
              <a:ext cx="1111662" cy="1271447"/>
            </a:xfrm>
            <a:custGeom>
              <a:avLst/>
              <a:gdLst>
                <a:gd name="T0" fmla="*/ 0 w 1445"/>
                <a:gd name="T1" fmla="*/ 675 h 1653"/>
                <a:gd name="T2" fmla="*/ 662 w 1445"/>
                <a:gd name="T3" fmla="*/ 1329 h 1653"/>
                <a:gd name="T4" fmla="*/ 1309 w 1445"/>
                <a:gd name="T5" fmla="*/ 1463 h 1653"/>
                <a:gd name="T6" fmla="*/ 1387 w 1445"/>
                <a:gd name="T7" fmla="*/ 1653 h 1653"/>
                <a:gd name="T8" fmla="*/ 1273 w 1445"/>
                <a:gd name="T9" fmla="*/ 389 h 1653"/>
                <a:gd name="T10" fmla="*/ 655 w 1445"/>
                <a:gd name="T11" fmla="*/ 20 h 1653"/>
                <a:gd name="T12" fmla="*/ 0 w 1445"/>
                <a:gd name="T13" fmla="*/ 675 h 1653"/>
                <a:gd name="T14" fmla="*/ 117 w 1445"/>
                <a:gd name="T15" fmla="*/ 671 h 1653"/>
                <a:gd name="T16" fmla="*/ 652 w 1445"/>
                <a:gd name="T17" fmla="*/ 135 h 1653"/>
                <a:gd name="T18" fmla="*/ 1108 w 1445"/>
                <a:gd name="T19" fmla="*/ 389 h 1653"/>
                <a:gd name="T20" fmla="*/ 1275 w 1445"/>
                <a:gd name="T21" fmla="*/ 1129 h 1653"/>
                <a:gd name="T22" fmla="*/ 1121 w 1445"/>
                <a:gd name="T23" fmla="*/ 1248 h 1653"/>
                <a:gd name="T24" fmla="*/ 652 w 1445"/>
                <a:gd name="T25" fmla="*/ 1206 h 1653"/>
                <a:gd name="T26" fmla="*/ 117 w 1445"/>
                <a:gd name="T27" fmla="*/ 671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5" h="1653">
                  <a:moveTo>
                    <a:pt x="0" y="675"/>
                  </a:moveTo>
                  <a:cubicBezTo>
                    <a:pt x="0" y="1036"/>
                    <a:pt x="294" y="1329"/>
                    <a:pt x="662" y="1329"/>
                  </a:cubicBezTo>
                  <a:cubicBezTo>
                    <a:pt x="662" y="1329"/>
                    <a:pt x="1224" y="1338"/>
                    <a:pt x="1309" y="1463"/>
                  </a:cubicBezTo>
                  <a:cubicBezTo>
                    <a:pt x="1388" y="1579"/>
                    <a:pt x="1346" y="1653"/>
                    <a:pt x="1387" y="1653"/>
                  </a:cubicBezTo>
                  <a:cubicBezTo>
                    <a:pt x="1445" y="1653"/>
                    <a:pt x="1445" y="703"/>
                    <a:pt x="1273" y="389"/>
                  </a:cubicBezTo>
                  <a:cubicBezTo>
                    <a:pt x="1183" y="224"/>
                    <a:pt x="992" y="39"/>
                    <a:pt x="655" y="20"/>
                  </a:cubicBezTo>
                  <a:cubicBezTo>
                    <a:pt x="294" y="0"/>
                    <a:pt x="0" y="313"/>
                    <a:pt x="0" y="675"/>
                  </a:cubicBezTo>
                  <a:close/>
                  <a:moveTo>
                    <a:pt x="117" y="671"/>
                  </a:moveTo>
                  <a:cubicBezTo>
                    <a:pt x="117" y="375"/>
                    <a:pt x="357" y="135"/>
                    <a:pt x="652" y="135"/>
                  </a:cubicBezTo>
                  <a:cubicBezTo>
                    <a:pt x="845" y="135"/>
                    <a:pt x="1013" y="237"/>
                    <a:pt x="1108" y="389"/>
                  </a:cubicBezTo>
                  <a:cubicBezTo>
                    <a:pt x="1241" y="603"/>
                    <a:pt x="1275" y="923"/>
                    <a:pt x="1275" y="1129"/>
                  </a:cubicBezTo>
                  <a:cubicBezTo>
                    <a:pt x="1275" y="1254"/>
                    <a:pt x="1223" y="1273"/>
                    <a:pt x="1121" y="1248"/>
                  </a:cubicBezTo>
                  <a:cubicBezTo>
                    <a:pt x="1018" y="1223"/>
                    <a:pt x="863" y="1199"/>
                    <a:pt x="652" y="1206"/>
                  </a:cubicBezTo>
                  <a:cubicBezTo>
                    <a:pt x="357" y="1206"/>
                    <a:pt x="117" y="966"/>
                    <a:pt x="117" y="6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AutoShape 12"/>
            <p:cNvSpPr/>
            <p:nvPr/>
          </p:nvSpPr>
          <p:spPr bwMode="auto">
            <a:xfrm>
              <a:off x="5233268" y="5874499"/>
              <a:ext cx="269415" cy="291504"/>
            </a:xfrm>
            <a:custGeom>
              <a:avLst/>
              <a:gdLst>
                <a:gd name="T0" fmla="+- 0 10802 114"/>
                <a:gd name="T1" fmla="*/ T0 w 21376"/>
                <a:gd name="T2" fmla="*/ 10800 h 21600"/>
                <a:gd name="T3" fmla="+- 0 10802 114"/>
                <a:gd name="T4" fmla="*/ T3 w 21376"/>
                <a:gd name="T5" fmla="*/ 10800 h 21600"/>
                <a:gd name="T6" fmla="+- 0 10802 114"/>
                <a:gd name="T7" fmla="*/ T6 w 21376"/>
                <a:gd name="T8" fmla="*/ 10800 h 21600"/>
                <a:gd name="T9" fmla="+- 0 10802 114"/>
                <a:gd name="T10" fmla="*/ T9 w 2137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lIns="23262" tIns="23262" rIns="23262" bIns="23262" anchor="ctr"/>
            <a:lstStyle/>
            <a:p>
              <a:pPr algn="just" defTabSz="418465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0" name="文本框 39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5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0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47" grpId="0"/>
      <p:bldP spid="74" grpId="0" animBg="1"/>
      <p:bldP spid="75" grpId="0" animBg="1"/>
      <p:bldP spid="76" grpId="0" animBg="1"/>
      <p:bldP spid="77" grpId="0" animBg="1"/>
      <p:bldP spid="7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Oval Callout 40"/>
          <p:cNvSpPr/>
          <p:nvPr/>
        </p:nvSpPr>
        <p:spPr>
          <a:xfrm>
            <a:off x="5235738" y="2126887"/>
            <a:ext cx="2390925" cy="1729480"/>
          </a:xfrm>
          <a:prstGeom prst="wedgeEllipseCallout">
            <a:avLst>
              <a:gd name="adj1" fmla="val -284"/>
              <a:gd name="adj2" fmla="val 67135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Oval Callout 41"/>
          <p:cNvSpPr/>
          <p:nvPr/>
        </p:nvSpPr>
        <p:spPr>
          <a:xfrm>
            <a:off x="7268933" y="2321575"/>
            <a:ext cx="1931110" cy="1396871"/>
          </a:xfrm>
          <a:prstGeom prst="wedgeEllipseCallout">
            <a:avLst>
              <a:gd name="adj1" fmla="val -9789"/>
              <a:gd name="adj2" fmla="val 67814"/>
            </a:avLst>
          </a:prstGeom>
          <a:solidFill>
            <a:schemeClr val="accent4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rgbClr val="F3374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Oval Callout 42"/>
          <p:cNvSpPr/>
          <p:nvPr/>
        </p:nvSpPr>
        <p:spPr>
          <a:xfrm>
            <a:off x="8839689" y="2594163"/>
            <a:ext cx="1722100" cy="1245684"/>
          </a:xfrm>
          <a:prstGeom prst="wedgeEllipseCallout">
            <a:avLst>
              <a:gd name="adj1" fmla="val -23371"/>
              <a:gd name="adj2" fmla="val 65777"/>
            </a:avLst>
          </a:prstGeom>
          <a:solidFill>
            <a:schemeClr val="accent5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Oval Callout 43"/>
          <p:cNvSpPr/>
          <p:nvPr/>
        </p:nvSpPr>
        <p:spPr>
          <a:xfrm flipH="1">
            <a:off x="3684498" y="2321575"/>
            <a:ext cx="1931110" cy="1396871"/>
          </a:xfrm>
          <a:prstGeom prst="wedgeEllipseCallout">
            <a:avLst>
              <a:gd name="adj1" fmla="val -9789"/>
              <a:gd name="adj2" fmla="val 6781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solidFill>
                <a:srgbClr val="F33745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Oval Callout 63"/>
          <p:cNvSpPr/>
          <p:nvPr/>
        </p:nvSpPr>
        <p:spPr>
          <a:xfrm flipH="1">
            <a:off x="2297376" y="2594163"/>
            <a:ext cx="1722100" cy="1245684"/>
          </a:xfrm>
          <a:prstGeom prst="wedgeEllipseCallout">
            <a:avLst>
              <a:gd name="adj1" fmla="val -23371"/>
              <a:gd name="adj2" fmla="val 6577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5817829" y="2644652"/>
            <a:ext cx="1232548" cy="948994"/>
            <a:chOff x="5358001" y="1775580"/>
            <a:chExt cx="1454622" cy="1036163"/>
          </a:xfrm>
        </p:grpSpPr>
        <p:sp>
          <p:nvSpPr>
            <p:cNvPr id="82" name="Text Placeholder 32"/>
            <p:cNvSpPr txBox="1"/>
            <p:nvPr/>
          </p:nvSpPr>
          <p:spPr>
            <a:xfrm>
              <a:off x="5358001" y="2020072"/>
              <a:ext cx="1454622" cy="791671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640926" y="1775580"/>
              <a:ext cx="847536" cy="25791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7699876" y="2696662"/>
            <a:ext cx="1069224" cy="1111433"/>
            <a:chOff x="7355481" y="1860073"/>
            <a:chExt cx="1261870" cy="1213518"/>
          </a:xfrm>
        </p:grpSpPr>
        <p:sp>
          <p:nvSpPr>
            <p:cNvPr id="79" name="Text Placeholder 32"/>
            <p:cNvSpPr txBox="1"/>
            <p:nvPr/>
          </p:nvSpPr>
          <p:spPr>
            <a:xfrm>
              <a:off x="7355481" y="2120621"/>
              <a:ext cx="1261870" cy="952970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7544764" y="1860073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4094028" y="2651399"/>
            <a:ext cx="1069224" cy="1132201"/>
            <a:chOff x="7355481" y="1810655"/>
            <a:chExt cx="1261870" cy="1236196"/>
          </a:xfrm>
        </p:grpSpPr>
        <p:sp>
          <p:nvSpPr>
            <p:cNvPr id="76" name="Text Placeholder 32"/>
            <p:cNvSpPr txBox="1"/>
            <p:nvPr/>
          </p:nvSpPr>
          <p:spPr>
            <a:xfrm>
              <a:off x="7355481" y="2093879"/>
              <a:ext cx="1261870" cy="95297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7544764" y="1810655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9206885" y="2883759"/>
            <a:ext cx="1069224" cy="1118958"/>
            <a:chOff x="7355481" y="1858135"/>
            <a:chExt cx="1261870" cy="1221736"/>
          </a:xfrm>
        </p:grpSpPr>
        <p:sp>
          <p:nvSpPr>
            <p:cNvPr id="73" name="Text Placeholder 32"/>
            <p:cNvSpPr txBox="1"/>
            <p:nvPr/>
          </p:nvSpPr>
          <p:spPr>
            <a:xfrm>
              <a:off x="7355481" y="2126900"/>
              <a:ext cx="1261870" cy="952971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7544764" y="1858135"/>
              <a:ext cx="847536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560825" y="2833015"/>
            <a:ext cx="1069225" cy="1107025"/>
            <a:chOff x="7355481" y="1802729"/>
            <a:chExt cx="1261870" cy="1208708"/>
          </a:xfrm>
        </p:grpSpPr>
        <p:sp>
          <p:nvSpPr>
            <p:cNvPr id="70" name="Text Placeholder 32"/>
            <p:cNvSpPr txBox="1"/>
            <p:nvPr/>
          </p:nvSpPr>
          <p:spPr>
            <a:xfrm>
              <a:off x="7355481" y="2058465"/>
              <a:ext cx="1261870" cy="95297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20000"/>
                </a:lnSpc>
                <a:spcBef>
                  <a:spcPts val="0"/>
                </a:spcBef>
                <a:buNone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7544763" y="1802729"/>
              <a:ext cx="847535" cy="25791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内容</a:t>
              </a: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86" name="Oval 85"/>
          <p:cNvSpPr>
            <a:spLocks noChangeAspect="1"/>
          </p:cNvSpPr>
          <p:nvPr/>
        </p:nvSpPr>
        <p:spPr>
          <a:xfrm>
            <a:off x="3862451" y="6178639"/>
            <a:ext cx="138322" cy="13832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4090142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Oval 88"/>
          <p:cNvSpPr>
            <a:spLocks noChangeAspect="1"/>
          </p:cNvSpPr>
          <p:nvPr/>
        </p:nvSpPr>
        <p:spPr>
          <a:xfrm>
            <a:off x="4885362" y="6178639"/>
            <a:ext cx="138322" cy="13832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114444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Oval 91"/>
          <p:cNvSpPr>
            <a:spLocks noChangeAspect="1"/>
          </p:cNvSpPr>
          <p:nvPr/>
        </p:nvSpPr>
        <p:spPr>
          <a:xfrm>
            <a:off x="5921531" y="6178639"/>
            <a:ext cx="138322" cy="13832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6182631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Oval 94"/>
          <p:cNvSpPr>
            <a:spLocks noChangeAspect="1"/>
          </p:cNvSpPr>
          <p:nvPr/>
        </p:nvSpPr>
        <p:spPr>
          <a:xfrm>
            <a:off x="7031231" y="6178639"/>
            <a:ext cx="138322" cy="138322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7267273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8106642" y="6178639"/>
            <a:ext cx="138322" cy="13832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US" sz="1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8332243" y="6081601"/>
            <a:ext cx="461665" cy="3323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endParaRPr lang="en-AU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00" name="Group 99"/>
          <p:cNvGrpSpPr/>
          <p:nvPr/>
        </p:nvGrpSpPr>
        <p:grpSpPr>
          <a:xfrm>
            <a:off x="7957759" y="4429884"/>
            <a:ext cx="1417919" cy="1470441"/>
            <a:chOff x="7748920" y="4020058"/>
            <a:chExt cx="1548157" cy="1605504"/>
          </a:xfrm>
        </p:grpSpPr>
        <p:sp>
          <p:nvSpPr>
            <p:cNvPr id="101" name="Freeform 100"/>
            <p:cNvSpPr/>
            <p:nvPr/>
          </p:nvSpPr>
          <p:spPr>
            <a:xfrm>
              <a:off x="7748920" y="4020058"/>
              <a:ext cx="1548157" cy="1546161"/>
            </a:xfrm>
            <a:custGeom>
              <a:avLst/>
              <a:gdLst>
                <a:gd name="connsiteX0" fmla="*/ 1246360 w 2340862"/>
                <a:gd name="connsiteY0" fmla="*/ 0 h 2337846"/>
                <a:gd name="connsiteX1" fmla="*/ 1207741 w 2340862"/>
                <a:gd name="connsiteY1" fmla="*/ 126135 h 2337846"/>
                <a:gd name="connsiteX2" fmla="*/ 1389933 w 2340862"/>
                <a:gd name="connsiteY2" fmla="*/ 60821 h 2337846"/>
                <a:gd name="connsiteX3" fmla="*/ 1362433 w 2340862"/>
                <a:gd name="connsiteY3" fmla="*/ 133010 h 2337846"/>
                <a:gd name="connsiteX4" fmla="*/ 1486186 w 2340862"/>
                <a:gd name="connsiteY4" fmla="*/ 105509 h 2337846"/>
                <a:gd name="connsiteX5" fmla="*/ 1444935 w 2340862"/>
                <a:gd name="connsiteY5" fmla="*/ 174261 h 2337846"/>
                <a:gd name="connsiteX6" fmla="*/ 1594094 w 2340862"/>
                <a:gd name="connsiteY6" fmla="*/ 262618 h 2337846"/>
                <a:gd name="connsiteX7" fmla="*/ 1664941 w 2340862"/>
                <a:gd name="connsiteY7" fmla="*/ 438956 h 2337846"/>
                <a:gd name="connsiteX8" fmla="*/ 1678691 w 2340862"/>
                <a:gd name="connsiteY8" fmla="*/ 793028 h 2337846"/>
                <a:gd name="connsiteX9" fmla="*/ 1709630 w 2340862"/>
                <a:gd name="connsiteY9" fmla="*/ 875530 h 2337846"/>
                <a:gd name="connsiteX10" fmla="*/ 1678691 w 2340862"/>
                <a:gd name="connsiteY10" fmla="*/ 1013034 h 2337846"/>
                <a:gd name="connsiteX11" fmla="*/ 1604926 w 2340862"/>
                <a:gd name="connsiteY11" fmla="*/ 1097650 h 2337846"/>
                <a:gd name="connsiteX12" fmla="*/ 1541707 w 2340862"/>
                <a:gd name="connsiteY12" fmla="*/ 1293341 h 2337846"/>
                <a:gd name="connsiteX13" fmla="*/ 1472420 w 2340862"/>
                <a:gd name="connsiteY13" fmla="*/ 1385548 h 2337846"/>
                <a:gd name="connsiteX14" fmla="*/ 1471364 w 2340862"/>
                <a:gd name="connsiteY14" fmla="*/ 1386394 h 2337846"/>
                <a:gd name="connsiteX15" fmla="*/ 1485438 w 2340862"/>
                <a:gd name="connsiteY15" fmla="*/ 1386394 h 2337846"/>
                <a:gd name="connsiteX16" fmla="*/ 1480078 w 2340862"/>
                <a:gd name="connsiteY16" fmla="*/ 1395490 h 2337846"/>
                <a:gd name="connsiteX17" fmla="*/ 1466971 w 2340862"/>
                <a:gd name="connsiteY17" fmla="*/ 1428525 h 2337846"/>
                <a:gd name="connsiteX18" fmla="*/ 1482292 w 2340862"/>
                <a:gd name="connsiteY18" fmla="*/ 1524281 h 2337846"/>
                <a:gd name="connsiteX19" fmla="*/ 1516764 w 2340862"/>
                <a:gd name="connsiteY19" fmla="*/ 1539603 h 2337846"/>
                <a:gd name="connsiteX20" fmla="*/ 1555065 w 2340862"/>
                <a:gd name="connsiteY20" fmla="*/ 1593225 h 2337846"/>
                <a:gd name="connsiteX21" fmla="*/ 1796369 w 2340862"/>
                <a:gd name="connsiteY21" fmla="*/ 1662168 h 2337846"/>
                <a:gd name="connsiteX22" fmla="*/ 2018522 w 2340862"/>
                <a:gd name="connsiteY22" fmla="*/ 1719622 h 2337846"/>
                <a:gd name="connsiteX23" fmla="*/ 2148749 w 2340862"/>
                <a:gd name="connsiteY23" fmla="*/ 1761754 h 2337846"/>
                <a:gd name="connsiteX24" fmla="*/ 2259825 w 2340862"/>
                <a:gd name="connsiteY24" fmla="*/ 1803886 h 2337846"/>
                <a:gd name="connsiteX25" fmla="*/ 2294297 w 2340862"/>
                <a:gd name="connsiteY25" fmla="*/ 1953264 h 2337846"/>
                <a:gd name="connsiteX26" fmla="*/ 2321108 w 2340862"/>
                <a:gd name="connsiteY26" fmla="*/ 2148605 h 2337846"/>
                <a:gd name="connsiteX27" fmla="*/ 2340259 w 2340862"/>
                <a:gd name="connsiteY27" fmla="*/ 2324795 h 2337846"/>
                <a:gd name="connsiteX28" fmla="*/ 2336430 w 2340862"/>
                <a:gd name="connsiteY28" fmla="*/ 2324795 h 2337846"/>
                <a:gd name="connsiteX29" fmla="*/ 1195027 w 2340862"/>
                <a:gd name="connsiteY29" fmla="*/ 2328624 h 2337846"/>
                <a:gd name="connsiteX30" fmla="*/ 0 w 2340862"/>
                <a:gd name="connsiteY30" fmla="*/ 2324795 h 2337846"/>
                <a:gd name="connsiteX31" fmla="*/ 57453 w 2340862"/>
                <a:gd name="connsiteY31" fmla="*/ 1937944 h 2337846"/>
                <a:gd name="connsiteX32" fmla="*/ 103415 w 2340862"/>
                <a:gd name="connsiteY32" fmla="*/ 1800056 h 2337846"/>
                <a:gd name="connsiteX33" fmla="*/ 214492 w 2340862"/>
                <a:gd name="connsiteY33" fmla="*/ 1746433 h 2337846"/>
                <a:gd name="connsiteX34" fmla="*/ 831157 w 2340862"/>
                <a:gd name="connsiteY34" fmla="*/ 1570243 h 2337846"/>
                <a:gd name="connsiteX35" fmla="*/ 854139 w 2340862"/>
                <a:gd name="connsiteY35" fmla="*/ 1516622 h 2337846"/>
                <a:gd name="connsiteX36" fmla="*/ 877119 w 2340862"/>
                <a:gd name="connsiteY36" fmla="*/ 1482148 h 2337846"/>
                <a:gd name="connsiteX37" fmla="*/ 876639 w 2340862"/>
                <a:gd name="connsiteY37" fmla="*/ 1432116 h 2337846"/>
                <a:gd name="connsiteX38" fmla="*/ 867840 w 2340862"/>
                <a:gd name="connsiteY38" fmla="*/ 1386394 h 2337846"/>
                <a:gd name="connsiteX39" fmla="*/ 870670 w 2340862"/>
                <a:gd name="connsiteY39" fmla="*/ 1386394 h 2337846"/>
                <a:gd name="connsiteX40" fmla="*/ 845132 w 2340862"/>
                <a:gd name="connsiteY40" fmla="*/ 1351221 h 2337846"/>
                <a:gd name="connsiteX41" fmla="*/ 812418 w 2340862"/>
                <a:gd name="connsiteY41" fmla="*/ 1298354 h 2337846"/>
                <a:gd name="connsiteX42" fmla="*/ 753979 w 2340862"/>
                <a:gd name="connsiteY42" fmla="*/ 1092099 h 2337846"/>
                <a:gd name="connsiteX43" fmla="*/ 661164 w 2340862"/>
                <a:gd name="connsiteY43" fmla="*/ 992408 h 2337846"/>
                <a:gd name="connsiteX44" fmla="*/ 625193 w 2340862"/>
                <a:gd name="connsiteY44" fmla="*/ 833491 h 2337846"/>
                <a:gd name="connsiteX45" fmla="*/ 668039 w 2340862"/>
                <a:gd name="connsiteY45" fmla="*/ 768965 h 2337846"/>
                <a:gd name="connsiteX46" fmla="*/ 643976 w 2340862"/>
                <a:gd name="connsiteY46" fmla="*/ 603960 h 2337846"/>
                <a:gd name="connsiteX47" fmla="*/ 685227 w 2340862"/>
                <a:gd name="connsiteY47" fmla="*/ 339266 h 2337846"/>
                <a:gd name="connsiteX48" fmla="*/ 795230 w 2340862"/>
                <a:gd name="connsiteY48" fmla="*/ 174261 h 2337846"/>
                <a:gd name="connsiteX49" fmla="*/ 798667 w 2340862"/>
                <a:gd name="connsiteY49" fmla="*/ 212075 h 2337846"/>
                <a:gd name="connsiteX50" fmla="*/ 949921 w 2340862"/>
                <a:gd name="connsiteY50" fmla="*/ 105509 h 2337846"/>
                <a:gd name="connsiteX51" fmla="*/ 953359 w 2340862"/>
                <a:gd name="connsiteY51" fmla="*/ 143323 h 2337846"/>
                <a:gd name="connsiteX52" fmla="*/ 1246360 w 2340862"/>
                <a:gd name="connsiteY52" fmla="*/ 0 h 233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340862" h="2337846">
                  <a:moveTo>
                    <a:pt x="1246360" y="0"/>
                  </a:moveTo>
                  <a:cubicBezTo>
                    <a:pt x="1260182" y="32854"/>
                    <a:pt x="1242153" y="87820"/>
                    <a:pt x="1207741" y="126135"/>
                  </a:cubicBezTo>
                  <a:cubicBezTo>
                    <a:pt x="1259055" y="100157"/>
                    <a:pt x="1309383" y="78725"/>
                    <a:pt x="1389933" y="60821"/>
                  </a:cubicBezTo>
                  <a:cubicBezTo>
                    <a:pt x="1391903" y="92923"/>
                    <a:pt x="1346391" y="125562"/>
                    <a:pt x="1362433" y="133010"/>
                  </a:cubicBezTo>
                  <a:cubicBezTo>
                    <a:pt x="1378475" y="140458"/>
                    <a:pt x="1472436" y="98634"/>
                    <a:pt x="1486186" y="105509"/>
                  </a:cubicBezTo>
                  <a:cubicBezTo>
                    <a:pt x="1499936" y="112384"/>
                    <a:pt x="1432903" y="158792"/>
                    <a:pt x="1444935" y="174261"/>
                  </a:cubicBezTo>
                  <a:cubicBezTo>
                    <a:pt x="1497448" y="184968"/>
                    <a:pt x="1557426" y="218502"/>
                    <a:pt x="1594094" y="262618"/>
                  </a:cubicBezTo>
                  <a:cubicBezTo>
                    <a:pt x="1630762" y="306734"/>
                    <a:pt x="1650842" y="350554"/>
                    <a:pt x="1664941" y="438956"/>
                  </a:cubicBezTo>
                  <a:cubicBezTo>
                    <a:pt x="1679040" y="527358"/>
                    <a:pt x="1705619" y="713391"/>
                    <a:pt x="1678691" y="793028"/>
                  </a:cubicBezTo>
                  <a:cubicBezTo>
                    <a:pt x="1706764" y="827977"/>
                    <a:pt x="1709630" y="838862"/>
                    <a:pt x="1709630" y="875530"/>
                  </a:cubicBezTo>
                  <a:cubicBezTo>
                    <a:pt x="1709630" y="912198"/>
                    <a:pt x="1696142" y="976014"/>
                    <a:pt x="1678691" y="1013034"/>
                  </a:cubicBezTo>
                  <a:cubicBezTo>
                    <a:pt x="1661240" y="1050054"/>
                    <a:pt x="1624979" y="1054107"/>
                    <a:pt x="1604926" y="1097650"/>
                  </a:cubicBezTo>
                  <a:cubicBezTo>
                    <a:pt x="1584872" y="1181674"/>
                    <a:pt x="1564535" y="1218054"/>
                    <a:pt x="1541707" y="1293341"/>
                  </a:cubicBezTo>
                  <a:cubicBezTo>
                    <a:pt x="1529102" y="1320268"/>
                    <a:pt x="1504884" y="1354282"/>
                    <a:pt x="1472420" y="1385548"/>
                  </a:cubicBezTo>
                  <a:lnTo>
                    <a:pt x="1471364" y="1386394"/>
                  </a:lnTo>
                  <a:lnTo>
                    <a:pt x="1485438" y="1386394"/>
                  </a:lnTo>
                  <a:lnTo>
                    <a:pt x="1480078" y="1395490"/>
                  </a:lnTo>
                  <a:cubicBezTo>
                    <a:pt x="1471759" y="1407938"/>
                    <a:pt x="1467929" y="1410332"/>
                    <a:pt x="1466971" y="1428525"/>
                  </a:cubicBezTo>
                  <a:cubicBezTo>
                    <a:pt x="1465694" y="1452783"/>
                    <a:pt x="1473993" y="1505769"/>
                    <a:pt x="1482292" y="1524281"/>
                  </a:cubicBezTo>
                  <a:cubicBezTo>
                    <a:pt x="1490591" y="1542794"/>
                    <a:pt x="1505911" y="1526198"/>
                    <a:pt x="1516764" y="1539603"/>
                  </a:cubicBezTo>
                  <a:cubicBezTo>
                    <a:pt x="1527616" y="1553009"/>
                    <a:pt x="1508463" y="1572798"/>
                    <a:pt x="1555065" y="1593225"/>
                  </a:cubicBezTo>
                  <a:cubicBezTo>
                    <a:pt x="1601666" y="1613652"/>
                    <a:pt x="1719126" y="1641103"/>
                    <a:pt x="1796369" y="1662168"/>
                  </a:cubicBezTo>
                  <a:cubicBezTo>
                    <a:pt x="1873612" y="1683235"/>
                    <a:pt x="1959792" y="1703024"/>
                    <a:pt x="2018522" y="1719622"/>
                  </a:cubicBezTo>
                  <a:cubicBezTo>
                    <a:pt x="2077252" y="1736219"/>
                    <a:pt x="2108531" y="1747709"/>
                    <a:pt x="2148749" y="1761754"/>
                  </a:cubicBezTo>
                  <a:cubicBezTo>
                    <a:pt x="2188967" y="1775798"/>
                    <a:pt x="2235567" y="1771967"/>
                    <a:pt x="2259825" y="1803886"/>
                  </a:cubicBezTo>
                  <a:cubicBezTo>
                    <a:pt x="2284083" y="1835805"/>
                    <a:pt x="2284083" y="1895811"/>
                    <a:pt x="2294297" y="1953264"/>
                  </a:cubicBezTo>
                  <a:cubicBezTo>
                    <a:pt x="2304510" y="2010718"/>
                    <a:pt x="2313448" y="2086683"/>
                    <a:pt x="2321108" y="2148605"/>
                  </a:cubicBezTo>
                  <a:cubicBezTo>
                    <a:pt x="2328769" y="2210527"/>
                    <a:pt x="2337705" y="2295430"/>
                    <a:pt x="2340259" y="2324795"/>
                  </a:cubicBezTo>
                  <a:cubicBezTo>
                    <a:pt x="2342813" y="2354160"/>
                    <a:pt x="2336430" y="2324795"/>
                    <a:pt x="2336430" y="2324795"/>
                  </a:cubicBezTo>
                  <a:lnTo>
                    <a:pt x="1195027" y="2328624"/>
                  </a:lnTo>
                  <a:cubicBezTo>
                    <a:pt x="924359" y="2335646"/>
                    <a:pt x="597513" y="2326709"/>
                    <a:pt x="0" y="2324795"/>
                  </a:cubicBezTo>
                  <a:cubicBezTo>
                    <a:pt x="1915" y="2282663"/>
                    <a:pt x="40218" y="2025401"/>
                    <a:pt x="57453" y="1937944"/>
                  </a:cubicBezTo>
                  <a:cubicBezTo>
                    <a:pt x="74689" y="1850487"/>
                    <a:pt x="77242" y="1831975"/>
                    <a:pt x="103415" y="1800056"/>
                  </a:cubicBezTo>
                  <a:cubicBezTo>
                    <a:pt x="129589" y="1768137"/>
                    <a:pt x="93202" y="1784736"/>
                    <a:pt x="214492" y="1746433"/>
                  </a:cubicBezTo>
                  <a:cubicBezTo>
                    <a:pt x="335781" y="1708131"/>
                    <a:pt x="820304" y="1577904"/>
                    <a:pt x="831157" y="1570243"/>
                  </a:cubicBezTo>
                  <a:cubicBezTo>
                    <a:pt x="842010" y="1562583"/>
                    <a:pt x="846478" y="1531304"/>
                    <a:pt x="854139" y="1516622"/>
                  </a:cubicBezTo>
                  <a:cubicBezTo>
                    <a:pt x="861799" y="1501939"/>
                    <a:pt x="875204" y="1505768"/>
                    <a:pt x="877119" y="1482148"/>
                  </a:cubicBezTo>
                  <a:cubicBezTo>
                    <a:pt x="878076" y="1470339"/>
                    <a:pt x="878236" y="1451826"/>
                    <a:pt x="876639" y="1432116"/>
                  </a:cubicBezTo>
                  <a:lnTo>
                    <a:pt x="867840" y="1386394"/>
                  </a:lnTo>
                  <a:lnTo>
                    <a:pt x="870670" y="1386394"/>
                  </a:lnTo>
                  <a:lnTo>
                    <a:pt x="845132" y="1351221"/>
                  </a:lnTo>
                  <a:cubicBezTo>
                    <a:pt x="833213" y="1332821"/>
                    <a:pt x="822447" y="1314706"/>
                    <a:pt x="812418" y="1298354"/>
                  </a:cubicBezTo>
                  <a:cubicBezTo>
                    <a:pt x="772304" y="1232947"/>
                    <a:pt x="760411" y="1175431"/>
                    <a:pt x="753979" y="1092099"/>
                  </a:cubicBezTo>
                  <a:cubicBezTo>
                    <a:pt x="737302" y="1069817"/>
                    <a:pt x="682628" y="1035509"/>
                    <a:pt x="661164" y="992408"/>
                  </a:cubicBezTo>
                  <a:cubicBezTo>
                    <a:pt x="639700" y="949307"/>
                    <a:pt x="624047" y="870731"/>
                    <a:pt x="625193" y="833491"/>
                  </a:cubicBezTo>
                  <a:cubicBezTo>
                    <a:pt x="626339" y="796250"/>
                    <a:pt x="650224" y="779439"/>
                    <a:pt x="668039" y="768965"/>
                  </a:cubicBezTo>
                  <a:cubicBezTo>
                    <a:pt x="669185" y="732297"/>
                    <a:pt x="641111" y="675576"/>
                    <a:pt x="643976" y="603960"/>
                  </a:cubicBezTo>
                  <a:cubicBezTo>
                    <a:pt x="646841" y="532344"/>
                    <a:pt x="660018" y="410883"/>
                    <a:pt x="685227" y="339266"/>
                  </a:cubicBezTo>
                  <a:cubicBezTo>
                    <a:pt x="710436" y="267649"/>
                    <a:pt x="776323" y="195459"/>
                    <a:pt x="795230" y="174261"/>
                  </a:cubicBezTo>
                  <a:cubicBezTo>
                    <a:pt x="814137" y="153062"/>
                    <a:pt x="772885" y="223534"/>
                    <a:pt x="798667" y="212075"/>
                  </a:cubicBezTo>
                  <a:cubicBezTo>
                    <a:pt x="824449" y="200616"/>
                    <a:pt x="924139" y="116968"/>
                    <a:pt x="949921" y="105509"/>
                  </a:cubicBezTo>
                  <a:cubicBezTo>
                    <a:pt x="975703" y="94050"/>
                    <a:pt x="949196" y="127570"/>
                    <a:pt x="953359" y="143323"/>
                  </a:cubicBezTo>
                  <a:cubicBezTo>
                    <a:pt x="1076584" y="47156"/>
                    <a:pt x="1203963" y="2865"/>
                    <a:pt x="12463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2" name="Group 101"/>
            <p:cNvGrpSpPr/>
            <p:nvPr/>
          </p:nvGrpSpPr>
          <p:grpSpPr>
            <a:xfrm>
              <a:off x="8334301" y="5073670"/>
              <a:ext cx="377558" cy="551892"/>
              <a:chOff x="8334300" y="5005568"/>
              <a:chExt cx="435951" cy="637247"/>
            </a:xfrm>
          </p:grpSpPr>
          <p:sp>
            <p:nvSpPr>
              <p:cNvPr id="103" name="Freeform 102"/>
              <p:cNvSpPr/>
              <p:nvPr/>
            </p:nvSpPr>
            <p:spPr>
              <a:xfrm>
                <a:off x="8334300" y="5025839"/>
                <a:ext cx="172407" cy="61697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-1" fmla="*/ 1212 w 152735"/>
                  <a:gd name="connsiteY0-2" fmla="*/ 21993 h 633872"/>
                  <a:gd name="connsiteX1-3" fmla="*/ 105427 w 152735"/>
                  <a:gd name="connsiteY1-4" fmla="*/ 112761 h 633872"/>
                  <a:gd name="connsiteX2-5" fmla="*/ 115512 w 152735"/>
                  <a:gd name="connsiteY2-6" fmla="*/ 169911 h 633872"/>
                  <a:gd name="connsiteX3-7" fmla="*/ 152492 w 152735"/>
                  <a:gd name="connsiteY3-8" fmla="*/ 206890 h 633872"/>
                  <a:gd name="connsiteX4-9" fmla="*/ 95342 w 152735"/>
                  <a:gd name="connsiteY4-10" fmla="*/ 586770 h 633872"/>
                  <a:gd name="connsiteX5-11" fmla="*/ 51639 w 152735"/>
                  <a:gd name="connsiteY5-12" fmla="*/ 566599 h 633872"/>
                  <a:gd name="connsiteX6-13" fmla="*/ 1212 w 152735"/>
                  <a:gd name="connsiteY6-14" fmla="*/ 21993 h 633872"/>
                  <a:gd name="connsiteX0-15" fmla="*/ 1212 w 152492"/>
                  <a:gd name="connsiteY0-16" fmla="*/ 21993 h 633872"/>
                  <a:gd name="connsiteX1-17" fmla="*/ 105427 w 152492"/>
                  <a:gd name="connsiteY1-18" fmla="*/ 112761 h 633872"/>
                  <a:gd name="connsiteX2-19" fmla="*/ 115512 w 152492"/>
                  <a:gd name="connsiteY2-20" fmla="*/ 169911 h 633872"/>
                  <a:gd name="connsiteX3-21" fmla="*/ 152492 w 152492"/>
                  <a:gd name="connsiteY3-22" fmla="*/ 206890 h 633872"/>
                  <a:gd name="connsiteX4-23" fmla="*/ 95342 w 152492"/>
                  <a:gd name="connsiteY4-24" fmla="*/ 586770 h 633872"/>
                  <a:gd name="connsiteX5-25" fmla="*/ 51639 w 152492"/>
                  <a:gd name="connsiteY5-26" fmla="*/ 566599 h 633872"/>
                  <a:gd name="connsiteX6-27" fmla="*/ 1212 w 152492"/>
                  <a:gd name="connsiteY6-28" fmla="*/ 21993 h 633872"/>
                  <a:gd name="connsiteX0-29" fmla="*/ 1212 w 152492"/>
                  <a:gd name="connsiteY0-30" fmla="*/ 21993 h 633872"/>
                  <a:gd name="connsiteX1-31" fmla="*/ 105427 w 152492"/>
                  <a:gd name="connsiteY1-32" fmla="*/ 112761 h 633872"/>
                  <a:gd name="connsiteX2-33" fmla="*/ 115512 w 152492"/>
                  <a:gd name="connsiteY2-34" fmla="*/ 169911 h 633872"/>
                  <a:gd name="connsiteX3-35" fmla="*/ 152492 w 152492"/>
                  <a:gd name="connsiteY3-36" fmla="*/ 206890 h 633872"/>
                  <a:gd name="connsiteX4-37" fmla="*/ 95342 w 152492"/>
                  <a:gd name="connsiteY4-38" fmla="*/ 586770 h 633872"/>
                  <a:gd name="connsiteX5-39" fmla="*/ 51639 w 152492"/>
                  <a:gd name="connsiteY5-40" fmla="*/ 566599 h 633872"/>
                  <a:gd name="connsiteX6-41" fmla="*/ 1212 w 152492"/>
                  <a:gd name="connsiteY6-42" fmla="*/ 21993 h 633872"/>
                  <a:gd name="connsiteX0-43" fmla="*/ 1212 w 152492"/>
                  <a:gd name="connsiteY0-44" fmla="*/ 21993 h 633872"/>
                  <a:gd name="connsiteX1-45" fmla="*/ 105427 w 152492"/>
                  <a:gd name="connsiteY1-46" fmla="*/ 112761 h 633872"/>
                  <a:gd name="connsiteX2-47" fmla="*/ 115512 w 152492"/>
                  <a:gd name="connsiteY2-48" fmla="*/ 169911 h 633872"/>
                  <a:gd name="connsiteX3-49" fmla="*/ 152492 w 152492"/>
                  <a:gd name="connsiteY3-50" fmla="*/ 206890 h 633872"/>
                  <a:gd name="connsiteX4-51" fmla="*/ 95342 w 152492"/>
                  <a:gd name="connsiteY4-52" fmla="*/ 586770 h 633872"/>
                  <a:gd name="connsiteX5-53" fmla="*/ 51639 w 152492"/>
                  <a:gd name="connsiteY5-54" fmla="*/ 566599 h 633872"/>
                  <a:gd name="connsiteX6-55" fmla="*/ 1212 w 152492"/>
                  <a:gd name="connsiteY6-56" fmla="*/ 21993 h 633872"/>
                  <a:gd name="connsiteX0-57" fmla="*/ 1212 w 152492"/>
                  <a:gd name="connsiteY0-58" fmla="*/ 21993 h 633872"/>
                  <a:gd name="connsiteX1-59" fmla="*/ 105427 w 152492"/>
                  <a:gd name="connsiteY1-60" fmla="*/ 112761 h 633872"/>
                  <a:gd name="connsiteX2-61" fmla="*/ 108789 w 152492"/>
                  <a:gd name="connsiteY2-62" fmla="*/ 179996 h 633872"/>
                  <a:gd name="connsiteX3-63" fmla="*/ 152492 w 152492"/>
                  <a:gd name="connsiteY3-64" fmla="*/ 206890 h 633872"/>
                  <a:gd name="connsiteX4-65" fmla="*/ 95342 w 152492"/>
                  <a:gd name="connsiteY4-66" fmla="*/ 586770 h 633872"/>
                  <a:gd name="connsiteX5-67" fmla="*/ 51639 w 152492"/>
                  <a:gd name="connsiteY5-68" fmla="*/ 566599 h 633872"/>
                  <a:gd name="connsiteX6-69" fmla="*/ 1212 w 152492"/>
                  <a:gd name="connsiteY6-70" fmla="*/ 21993 h 633872"/>
                  <a:gd name="connsiteX0-71" fmla="*/ 1212 w 152492"/>
                  <a:gd name="connsiteY0-72" fmla="*/ 21993 h 633872"/>
                  <a:gd name="connsiteX1-73" fmla="*/ 105427 w 152492"/>
                  <a:gd name="connsiteY1-74" fmla="*/ 112761 h 633872"/>
                  <a:gd name="connsiteX2-75" fmla="*/ 108789 w 152492"/>
                  <a:gd name="connsiteY2-76" fmla="*/ 179996 h 633872"/>
                  <a:gd name="connsiteX3-77" fmla="*/ 152492 w 152492"/>
                  <a:gd name="connsiteY3-78" fmla="*/ 206890 h 633872"/>
                  <a:gd name="connsiteX4-79" fmla="*/ 95342 w 152492"/>
                  <a:gd name="connsiteY4-80" fmla="*/ 586770 h 633872"/>
                  <a:gd name="connsiteX5-81" fmla="*/ 51639 w 152492"/>
                  <a:gd name="connsiteY5-82" fmla="*/ 566599 h 633872"/>
                  <a:gd name="connsiteX6-83" fmla="*/ 1212 w 152492"/>
                  <a:gd name="connsiteY6-84" fmla="*/ 21993 h 633872"/>
                  <a:gd name="connsiteX0-85" fmla="*/ 1212 w 152492"/>
                  <a:gd name="connsiteY0-86" fmla="*/ 0 h 611879"/>
                  <a:gd name="connsiteX1-87" fmla="*/ 105427 w 152492"/>
                  <a:gd name="connsiteY1-88" fmla="*/ 90768 h 611879"/>
                  <a:gd name="connsiteX2-89" fmla="*/ 108789 w 152492"/>
                  <a:gd name="connsiteY2-90" fmla="*/ 158003 h 611879"/>
                  <a:gd name="connsiteX3-91" fmla="*/ 152492 w 152492"/>
                  <a:gd name="connsiteY3-92" fmla="*/ 184897 h 611879"/>
                  <a:gd name="connsiteX4-93" fmla="*/ 95342 w 152492"/>
                  <a:gd name="connsiteY4-94" fmla="*/ 564777 h 611879"/>
                  <a:gd name="connsiteX5-95" fmla="*/ 51639 w 152492"/>
                  <a:gd name="connsiteY5-96" fmla="*/ 544606 h 611879"/>
                  <a:gd name="connsiteX6-97" fmla="*/ 1212 w 152492"/>
                  <a:gd name="connsiteY6-98" fmla="*/ 0 h 611879"/>
                  <a:gd name="connsiteX0-99" fmla="*/ 1212 w 152492"/>
                  <a:gd name="connsiteY0-100" fmla="*/ 0 h 611879"/>
                  <a:gd name="connsiteX1-101" fmla="*/ 95342 w 152492"/>
                  <a:gd name="connsiteY1-102" fmla="*/ 90768 h 611879"/>
                  <a:gd name="connsiteX2-103" fmla="*/ 108789 w 152492"/>
                  <a:gd name="connsiteY2-104" fmla="*/ 158003 h 611879"/>
                  <a:gd name="connsiteX3-105" fmla="*/ 152492 w 152492"/>
                  <a:gd name="connsiteY3-106" fmla="*/ 184897 h 611879"/>
                  <a:gd name="connsiteX4-107" fmla="*/ 95342 w 152492"/>
                  <a:gd name="connsiteY4-108" fmla="*/ 564777 h 611879"/>
                  <a:gd name="connsiteX5-109" fmla="*/ 51639 w 152492"/>
                  <a:gd name="connsiteY5-110" fmla="*/ 544606 h 611879"/>
                  <a:gd name="connsiteX6-111" fmla="*/ 1212 w 152492"/>
                  <a:gd name="connsiteY6-112" fmla="*/ 0 h 611879"/>
                  <a:gd name="connsiteX0-113" fmla="*/ 1212 w 152492"/>
                  <a:gd name="connsiteY0-114" fmla="*/ 0 h 611879"/>
                  <a:gd name="connsiteX1-115" fmla="*/ 95342 w 152492"/>
                  <a:gd name="connsiteY1-116" fmla="*/ 90768 h 611879"/>
                  <a:gd name="connsiteX2-117" fmla="*/ 108789 w 152492"/>
                  <a:gd name="connsiteY2-118" fmla="*/ 158003 h 611879"/>
                  <a:gd name="connsiteX3-119" fmla="*/ 152492 w 152492"/>
                  <a:gd name="connsiteY3-120" fmla="*/ 184897 h 611879"/>
                  <a:gd name="connsiteX4-121" fmla="*/ 95342 w 152492"/>
                  <a:gd name="connsiteY4-122" fmla="*/ 564777 h 611879"/>
                  <a:gd name="connsiteX5-123" fmla="*/ 51639 w 152492"/>
                  <a:gd name="connsiteY5-124" fmla="*/ 544606 h 611879"/>
                  <a:gd name="connsiteX6-125" fmla="*/ 1212 w 152492"/>
                  <a:gd name="connsiteY6-126" fmla="*/ 0 h 611879"/>
                  <a:gd name="connsiteX0-127" fmla="*/ 1212 w 152492"/>
                  <a:gd name="connsiteY0-128" fmla="*/ 0 h 611879"/>
                  <a:gd name="connsiteX1-129" fmla="*/ 95342 w 152492"/>
                  <a:gd name="connsiteY1-130" fmla="*/ 90768 h 611879"/>
                  <a:gd name="connsiteX2-131" fmla="*/ 108789 w 152492"/>
                  <a:gd name="connsiteY2-132" fmla="*/ 158003 h 611879"/>
                  <a:gd name="connsiteX3-133" fmla="*/ 152492 w 152492"/>
                  <a:gd name="connsiteY3-134" fmla="*/ 184897 h 611879"/>
                  <a:gd name="connsiteX4-135" fmla="*/ 95342 w 152492"/>
                  <a:gd name="connsiteY4-136" fmla="*/ 564777 h 611879"/>
                  <a:gd name="connsiteX5-137" fmla="*/ 51639 w 152492"/>
                  <a:gd name="connsiteY5-138" fmla="*/ 544606 h 611879"/>
                  <a:gd name="connsiteX6-139" fmla="*/ 1212 w 152492"/>
                  <a:gd name="connsiteY6-140" fmla="*/ 0 h 611879"/>
                  <a:gd name="connsiteX0-141" fmla="*/ 957 w 152237"/>
                  <a:gd name="connsiteY0-142" fmla="*/ 0 h 616976"/>
                  <a:gd name="connsiteX1-143" fmla="*/ 95087 w 152237"/>
                  <a:gd name="connsiteY1-144" fmla="*/ 90768 h 616976"/>
                  <a:gd name="connsiteX2-145" fmla="*/ 108534 w 152237"/>
                  <a:gd name="connsiteY2-146" fmla="*/ 158003 h 616976"/>
                  <a:gd name="connsiteX3-147" fmla="*/ 152237 w 152237"/>
                  <a:gd name="connsiteY3-148" fmla="*/ 184897 h 616976"/>
                  <a:gd name="connsiteX4-149" fmla="*/ 95087 w 152237"/>
                  <a:gd name="connsiteY4-150" fmla="*/ 564777 h 616976"/>
                  <a:gd name="connsiteX5-151" fmla="*/ 64831 w 152237"/>
                  <a:gd name="connsiteY5-152" fmla="*/ 554691 h 616976"/>
                  <a:gd name="connsiteX6-153" fmla="*/ 957 w 152237"/>
                  <a:gd name="connsiteY6-154" fmla="*/ 0 h 616976"/>
                  <a:gd name="connsiteX0-155" fmla="*/ 957 w 135428"/>
                  <a:gd name="connsiteY0-156" fmla="*/ 0 h 616976"/>
                  <a:gd name="connsiteX1-157" fmla="*/ 95087 w 135428"/>
                  <a:gd name="connsiteY1-158" fmla="*/ 90768 h 616976"/>
                  <a:gd name="connsiteX2-159" fmla="*/ 108534 w 135428"/>
                  <a:gd name="connsiteY2-160" fmla="*/ 158003 h 616976"/>
                  <a:gd name="connsiteX3-161" fmla="*/ 135428 w 135428"/>
                  <a:gd name="connsiteY3-162" fmla="*/ 208429 h 616976"/>
                  <a:gd name="connsiteX4-163" fmla="*/ 95087 w 135428"/>
                  <a:gd name="connsiteY4-164" fmla="*/ 564777 h 616976"/>
                  <a:gd name="connsiteX5-165" fmla="*/ 64831 w 135428"/>
                  <a:gd name="connsiteY5-166" fmla="*/ 554691 h 616976"/>
                  <a:gd name="connsiteX6-167" fmla="*/ 957 w 135428"/>
                  <a:gd name="connsiteY6-168" fmla="*/ 0 h 616976"/>
                  <a:gd name="connsiteX0-169" fmla="*/ 957 w 135428"/>
                  <a:gd name="connsiteY0-170" fmla="*/ 0 h 616976"/>
                  <a:gd name="connsiteX1-171" fmla="*/ 95087 w 135428"/>
                  <a:gd name="connsiteY1-172" fmla="*/ 90768 h 616976"/>
                  <a:gd name="connsiteX2-173" fmla="*/ 108534 w 135428"/>
                  <a:gd name="connsiteY2-174" fmla="*/ 158003 h 616976"/>
                  <a:gd name="connsiteX3-175" fmla="*/ 135428 w 135428"/>
                  <a:gd name="connsiteY3-176" fmla="*/ 208429 h 616976"/>
                  <a:gd name="connsiteX4-177" fmla="*/ 95087 w 135428"/>
                  <a:gd name="connsiteY4-178" fmla="*/ 564777 h 616976"/>
                  <a:gd name="connsiteX5-179" fmla="*/ 64831 w 135428"/>
                  <a:gd name="connsiteY5-180" fmla="*/ 554691 h 616976"/>
                  <a:gd name="connsiteX6-181" fmla="*/ 957 w 135428"/>
                  <a:gd name="connsiteY6-182" fmla="*/ 0 h 616976"/>
                  <a:gd name="connsiteX0-183" fmla="*/ 957 w 135428"/>
                  <a:gd name="connsiteY0-184" fmla="*/ 0 h 616976"/>
                  <a:gd name="connsiteX1-185" fmla="*/ 95087 w 135428"/>
                  <a:gd name="connsiteY1-186" fmla="*/ 90768 h 616976"/>
                  <a:gd name="connsiteX2-187" fmla="*/ 135428 w 135428"/>
                  <a:gd name="connsiteY2-188" fmla="*/ 208429 h 616976"/>
                  <a:gd name="connsiteX3-189" fmla="*/ 95087 w 135428"/>
                  <a:gd name="connsiteY3-190" fmla="*/ 564777 h 616976"/>
                  <a:gd name="connsiteX4-191" fmla="*/ 64831 w 135428"/>
                  <a:gd name="connsiteY4-192" fmla="*/ 554691 h 616976"/>
                  <a:gd name="connsiteX5-193" fmla="*/ 957 w 135428"/>
                  <a:gd name="connsiteY5-194" fmla="*/ 0 h 616976"/>
                  <a:gd name="connsiteX0-195" fmla="*/ 957 w 135428"/>
                  <a:gd name="connsiteY0-196" fmla="*/ 0 h 616976"/>
                  <a:gd name="connsiteX1-197" fmla="*/ 95087 w 135428"/>
                  <a:gd name="connsiteY1-198" fmla="*/ 90768 h 616976"/>
                  <a:gd name="connsiteX2-199" fmla="*/ 135428 w 135428"/>
                  <a:gd name="connsiteY2-200" fmla="*/ 208429 h 616976"/>
                  <a:gd name="connsiteX3-201" fmla="*/ 95087 w 135428"/>
                  <a:gd name="connsiteY3-202" fmla="*/ 564777 h 616976"/>
                  <a:gd name="connsiteX4-203" fmla="*/ 64831 w 135428"/>
                  <a:gd name="connsiteY4-204" fmla="*/ 554691 h 616976"/>
                  <a:gd name="connsiteX5-205" fmla="*/ 957 w 135428"/>
                  <a:gd name="connsiteY5-206" fmla="*/ 0 h 616976"/>
                  <a:gd name="connsiteX0-207" fmla="*/ 957 w 135428"/>
                  <a:gd name="connsiteY0-208" fmla="*/ 0 h 616976"/>
                  <a:gd name="connsiteX1-209" fmla="*/ 95087 w 135428"/>
                  <a:gd name="connsiteY1-210" fmla="*/ 90768 h 616976"/>
                  <a:gd name="connsiteX2-211" fmla="*/ 135428 w 135428"/>
                  <a:gd name="connsiteY2-212" fmla="*/ 208429 h 616976"/>
                  <a:gd name="connsiteX3-213" fmla="*/ 95087 w 135428"/>
                  <a:gd name="connsiteY3-214" fmla="*/ 564777 h 616976"/>
                  <a:gd name="connsiteX4-215" fmla="*/ 64831 w 135428"/>
                  <a:gd name="connsiteY4-216" fmla="*/ 554691 h 616976"/>
                  <a:gd name="connsiteX5-217" fmla="*/ 957 w 135428"/>
                  <a:gd name="connsiteY5-218" fmla="*/ 0 h 61697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35428" h="616976">
                    <a:moveTo>
                      <a:pt x="957" y="0"/>
                    </a:moveTo>
                    <a:cubicBezTo>
                      <a:pt x="36815" y="65555"/>
                      <a:pt x="45781" y="66115"/>
                      <a:pt x="95087" y="90768"/>
                    </a:cubicBezTo>
                    <a:cubicBezTo>
                      <a:pt x="104052" y="145676"/>
                      <a:pt x="101810" y="183217"/>
                      <a:pt x="135428" y="208429"/>
                    </a:cubicBezTo>
                    <a:cubicBezTo>
                      <a:pt x="132066" y="277905"/>
                      <a:pt x="111896" y="504826"/>
                      <a:pt x="95087" y="564777"/>
                    </a:cubicBezTo>
                    <a:cubicBezTo>
                      <a:pt x="78278" y="624728"/>
                      <a:pt x="81080" y="647139"/>
                      <a:pt x="64831" y="554691"/>
                    </a:cubicBezTo>
                    <a:cubicBezTo>
                      <a:pt x="48582" y="462243"/>
                      <a:pt x="-8008" y="75640"/>
                      <a:pt x="9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4" name="Freeform 103"/>
              <p:cNvSpPr/>
              <p:nvPr/>
            </p:nvSpPr>
            <p:spPr>
              <a:xfrm flipH="1">
                <a:off x="8593754" y="5005568"/>
                <a:ext cx="176497" cy="60821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-1" fmla="*/ 1212 w 152735"/>
                  <a:gd name="connsiteY0-2" fmla="*/ 21993 h 633872"/>
                  <a:gd name="connsiteX1-3" fmla="*/ 105427 w 152735"/>
                  <a:gd name="connsiteY1-4" fmla="*/ 112761 h 633872"/>
                  <a:gd name="connsiteX2-5" fmla="*/ 115512 w 152735"/>
                  <a:gd name="connsiteY2-6" fmla="*/ 169911 h 633872"/>
                  <a:gd name="connsiteX3-7" fmla="*/ 152492 w 152735"/>
                  <a:gd name="connsiteY3-8" fmla="*/ 206890 h 633872"/>
                  <a:gd name="connsiteX4-9" fmla="*/ 95342 w 152735"/>
                  <a:gd name="connsiteY4-10" fmla="*/ 586770 h 633872"/>
                  <a:gd name="connsiteX5-11" fmla="*/ 51639 w 152735"/>
                  <a:gd name="connsiteY5-12" fmla="*/ 566599 h 633872"/>
                  <a:gd name="connsiteX6-13" fmla="*/ 1212 w 152735"/>
                  <a:gd name="connsiteY6-14" fmla="*/ 21993 h 633872"/>
                  <a:gd name="connsiteX0-15" fmla="*/ 1212 w 152492"/>
                  <a:gd name="connsiteY0-16" fmla="*/ 21993 h 633872"/>
                  <a:gd name="connsiteX1-17" fmla="*/ 105427 w 152492"/>
                  <a:gd name="connsiteY1-18" fmla="*/ 112761 h 633872"/>
                  <a:gd name="connsiteX2-19" fmla="*/ 115512 w 152492"/>
                  <a:gd name="connsiteY2-20" fmla="*/ 169911 h 633872"/>
                  <a:gd name="connsiteX3-21" fmla="*/ 152492 w 152492"/>
                  <a:gd name="connsiteY3-22" fmla="*/ 206890 h 633872"/>
                  <a:gd name="connsiteX4-23" fmla="*/ 95342 w 152492"/>
                  <a:gd name="connsiteY4-24" fmla="*/ 586770 h 633872"/>
                  <a:gd name="connsiteX5-25" fmla="*/ 51639 w 152492"/>
                  <a:gd name="connsiteY5-26" fmla="*/ 566599 h 633872"/>
                  <a:gd name="connsiteX6-27" fmla="*/ 1212 w 152492"/>
                  <a:gd name="connsiteY6-28" fmla="*/ 21993 h 633872"/>
                  <a:gd name="connsiteX0-29" fmla="*/ 1212 w 152492"/>
                  <a:gd name="connsiteY0-30" fmla="*/ 21993 h 633872"/>
                  <a:gd name="connsiteX1-31" fmla="*/ 105427 w 152492"/>
                  <a:gd name="connsiteY1-32" fmla="*/ 112761 h 633872"/>
                  <a:gd name="connsiteX2-33" fmla="*/ 115512 w 152492"/>
                  <a:gd name="connsiteY2-34" fmla="*/ 169911 h 633872"/>
                  <a:gd name="connsiteX3-35" fmla="*/ 152492 w 152492"/>
                  <a:gd name="connsiteY3-36" fmla="*/ 206890 h 633872"/>
                  <a:gd name="connsiteX4-37" fmla="*/ 95342 w 152492"/>
                  <a:gd name="connsiteY4-38" fmla="*/ 586770 h 633872"/>
                  <a:gd name="connsiteX5-39" fmla="*/ 51639 w 152492"/>
                  <a:gd name="connsiteY5-40" fmla="*/ 566599 h 633872"/>
                  <a:gd name="connsiteX6-41" fmla="*/ 1212 w 152492"/>
                  <a:gd name="connsiteY6-42" fmla="*/ 21993 h 633872"/>
                  <a:gd name="connsiteX0-43" fmla="*/ 1212 w 152492"/>
                  <a:gd name="connsiteY0-44" fmla="*/ 21993 h 633872"/>
                  <a:gd name="connsiteX1-45" fmla="*/ 105427 w 152492"/>
                  <a:gd name="connsiteY1-46" fmla="*/ 112761 h 633872"/>
                  <a:gd name="connsiteX2-47" fmla="*/ 115512 w 152492"/>
                  <a:gd name="connsiteY2-48" fmla="*/ 169911 h 633872"/>
                  <a:gd name="connsiteX3-49" fmla="*/ 152492 w 152492"/>
                  <a:gd name="connsiteY3-50" fmla="*/ 206890 h 633872"/>
                  <a:gd name="connsiteX4-51" fmla="*/ 95342 w 152492"/>
                  <a:gd name="connsiteY4-52" fmla="*/ 586770 h 633872"/>
                  <a:gd name="connsiteX5-53" fmla="*/ 51639 w 152492"/>
                  <a:gd name="connsiteY5-54" fmla="*/ 566599 h 633872"/>
                  <a:gd name="connsiteX6-55" fmla="*/ 1212 w 152492"/>
                  <a:gd name="connsiteY6-56" fmla="*/ 21993 h 633872"/>
                  <a:gd name="connsiteX0-57" fmla="*/ 1212 w 152492"/>
                  <a:gd name="connsiteY0-58" fmla="*/ 21993 h 633872"/>
                  <a:gd name="connsiteX1-59" fmla="*/ 105427 w 152492"/>
                  <a:gd name="connsiteY1-60" fmla="*/ 112761 h 633872"/>
                  <a:gd name="connsiteX2-61" fmla="*/ 108789 w 152492"/>
                  <a:gd name="connsiteY2-62" fmla="*/ 179996 h 633872"/>
                  <a:gd name="connsiteX3-63" fmla="*/ 152492 w 152492"/>
                  <a:gd name="connsiteY3-64" fmla="*/ 206890 h 633872"/>
                  <a:gd name="connsiteX4-65" fmla="*/ 95342 w 152492"/>
                  <a:gd name="connsiteY4-66" fmla="*/ 586770 h 633872"/>
                  <a:gd name="connsiteX5-67" fmla="*/ 51639 w 152492"/>
                  <a:gd name="connsiteY5-68" fmla="*/ 566599 h 633872"/>
                  <a:gd name="connsiteX6-69" fmla="*/ 1212 w 152492"/>
                  <a:gd name="connsiteY6-70" fmla="*/ 21993 h 633872"/>
                  <a:gd name="connsiteX0-71" fmla="*/ 1212 w 152492"/>
                  <a:gd name="connsiteY0-72" fmla="*/ 21993 h 633872"/>
                  <a:gd name="connsiteX1-73" fmla="*/ 105427 w 152492"/>
                  <a:gd name="connsiteY1-74" fmla="*/ 112761 h 633872"/>
                  <a:gd name="connsiteX2-75" fmla="*/ 108789 w 152492"/>
                  <a:gd name="connsiteY2-76" fmla="*/ 179996 h 633872"/>
                  <a:gd name="connsiteX3-77" fmla="*/ 152492 w 152492"/>
                  <a:gd name="connsiteY3-78" fmla="*/ 206890 h 633872"/>
                  <a:gd name="connsiteX4-79" fmla="*/ 95342 w 152492"/>
                  <a:gd name="connsiteY4-80" fmla="*/ 586770 h 633872"/>
                  <a:gd name="connsiteX5-81" fmla="*/ 51639 w 152492"/>
                  <a:gd name="connsiteY5-82" fmla="*/ 566599 h 633872"/>
                  <a:gd name="connsiteX6-83" fmla="*/ 1212 w 152492"/>
                  <a:gd name="connsiteY6-84" fmla="*/ 21993 h 633872"/>
                  <a:gd name="connsiteX0-85" fmla="*/ 1212 w 152492"/>
                  <a:gd name="connsiteY0-86" fmla="*/ 0 h 611879"/>
                  <a:gd name="connsiteX1-87" fmla="*/ 105427 w 152492"/>
                  <a:gd name="connsiteY1-88" fmla="*/ 90768 h 611879"/>
                  <a:gd name="connsiteX2-89" fmla="*/ 108789 w 152492"/>
                  <a:gd name="connsiteY2-90" fmla="*/ 158003 h 611879"/>
                  <a:gd name="connsiteX3-91" fmla="*/ 152492 w 152492"/>
                  <a:gd name="connsiteY3-92" fmla="*/ 184897 h 611879"/>
                  <a:gd name="connsiteX4-93" fmla="*/ 95342 w 152492"/>
                  <a:gd name="connsiteY4-94" fmla="*/ 564777 h 611879"/>
                  <a:gd name="connsiteX5-95" fmla="*/ 51639 w 152492"/>
                  <a:gd name="connsiteY5-96" fmla="*/ 544606 h 611879"/>
                  <a:gd name="connsiteX6-97" fmla="*/ 1212 w 152492"/>
                  <a:gd name="connsiteY6-98" fmla="*/ 0 h 611879"/>
                  <a:gd name="connsiteX0-99" fmla="*/ 1212 w 152492"/>
                  <a:gd name="connsiteY0-100" fmla="*/ 0 h 611879"/>
                  <a:gd name="connsiteX1-101" fmla="*/ 95342 w 152492"/>
                  <a:gd name="connsiteY1-102" fmla="*/ 90768 h 611879"/>
                  <a:gd name="connsiteX2-103" fmla="*/ 108789 w 152492"/>
                  <a:gd name="connsiteY2-104" fmla="*/ 158003 h 611879"/>
                  <a:gd name="connsiteX3-105" fmla="*/ 152492 w 152492"/>
                  <a:gd name="connsiteY3-106" fmla="*/ 184897 h 611879"/>
                  <a:gd name="connsiteX4-107" fmla="*/ 95342 w 152492"/>
                  <a:gd name="connsiteY4-108" fmla="*/ 564777 h 611879"/>
                  <a:gd name="connsiteX5-109" fmla="*/ 51639 w 152492"/>
                  <a:gd name="connsiteY5-110" fmla="*/ 544606 h 611879"/>
                  <a:gd name="connsiteX6-111" fmla="*/ 1212 w 152492"/>
                  <a:gd name="connsiteY6-112" fmla="*/ 0 h 611879"/>
                  <a:gd name="connsiteX0-113" fmla="*/ 1212 w 152492"/>
                  <a:gd name="connsiteY0-114" fmla="*/ 0 h 611879"/>
                  <a:gd name="connsiteX1-115" fmla="*/ 95342 w 152492"/>
                  <a:gd name="connsiteY1-116" fmla="*/ 90768 h 611879"/>
                  <a:gd name="connsiteX2-117" fmla="*/ 108789 w 152492"/>
                  <a:gd name="connsiteY2-118" fmla="*/ 158003 h 611879"/>
                  <a:gd name="connsiteX3-119" fmla="*/ 152492 w 152492"/>
                  <a:gd name="connsiteY3-120" fmla="*/ 184897 h 611879"/>
                  <a:gd name="connsiteX4-121" fmla="*/ 95342 w 152492"/>
                  <a:gd name="connsiteY4-122" fmla="*/ 564777 h 611879"/>
                  <a:gd name="connsiteX5-123" fmla="*/ 51639 w 152492"/>
                  <a:gd name="connsiteY5-124" fmla="*/ 544606 h 611879"/>
                  <a:gd name="connsiteX6-125" fmla="*/ 1212 w 152492"/>
                  <a:gd name="connsiteY6-126" fmla="*/ 0 h 611879"/>
                  <a:gd name="connsiteX0-127" fmla="*/ 1212 w 152492"/>
                  <a:gd name="connsiteY0-128" fmla="*/ 0 h 611879"/>
                  <a:gd name="connsiteX1-129" fmla="*/ 95342 w 152492"/>
                  <a:gd name="connsiteY1-130" fmla="*/ 90768 h 611879"/>
                  <a:gd name="connsiteX2-131" fmla="*/ 108789 w 152492"/>
                  <a:gd name="connsiteY2-132" fmla="*/ 158003 h 611879"/>
                  <a:gd name="connsiteX3-133" fmla="*/ 152492 w 152492"/>
                  <a:gd name="connsiteY3-134" fmla="*/ 184897 h 611879"/>
                  <a:gd name="connsiteX4-135" fmla="*/ 95342 w 152492"/>
                  <a:gd name="connsiteY4-136" fmla="*/ 564777 h 611879"/>
                  <a:gd name="connsiteX5-137" fmla="*/ 51639 w 152492"/>
                  <a:gd name="connsiteY5-138" fmla="*/ 544606 h 611879"/>
                  <a:gd name="connsiteX6-139" fmla="*/ 1212 w 152492"/>
                  <a:gd name="connsiteY6-140" fmla="*/ 0 h 611879"/>
                  <a:gd name="connsiteX0-141" fmla="*/ 957 w 152237"/>
                  <a:gd name="connsiteY0-142" fmla="*/ 0 h 616976"/>
                  <a:gd name="connsiteX1-143" fmla="*/ 95087 w 152237"/>
                  <a:gd name="connsiteY1-144" fmla="*/ 90768 h 616976"/>
                  <a:gd name="connsiteX2-145" fmla="*/ 108534 w 152237"/>
                  <a:gd name="connsiteY2-146" fmla="*/ 158003 h 616976"/>
                  <a:gd name="connsiteX3-147" fmla="*/ 152237 w 152237"/>
                  <a:gd name="connsiteY3-148" fmla="*/ 184897 h 616976"/>
                  <a:gd name="connsiteX4-149" fmla="*/ 95087 w 152237"/>
                  <a:gd name="connsiteY4-150" fmla="*/ 564777 h 616976"/>
                  <a:gd name="connsiteX5-151" fmla="*/ 64831 w 152237"/>
                  <a:gd name="connsiteY5-152" fmla="*/ 554691 h 616976"/>
                  <a:gd name="connsiteX6-153" fmla="*/ 957 w 152237"/>
                  <a:gd name="connsiteY6-154" fmla="*/ 0 h 616976"/>
                  <a:gd name="connsiteX0-155" fmla="*/ 957 w 135428"/>
                  <a:gd name="connsiteY0-156" fmla="*/ 0 h 616976"/>
                  <a:gd name="connsiteX1-157" fmla="*/ 95087 w 135428"/>
                  <a:gd name="connsiteY1-158" fmla="*/ 90768 h 616976"/>
                  <a:gd name="connsiteX2-159" fmla="*/ 108534 w 135428"/>
                  <a:gd name="connsiteY2-160" fmla="*/ 158003 h 616976"/>
                  <a:gd name="connsiteX3-161" fmla="*/ 135428 w 135428"/>
                  <a:gd name="connsiteY3-162" fmla="*/ 208429 h 616976"/>
                  <a:gd name="connsiteX4-163" fmla="*/ 95087 w 135428"/>
                  <a:gd name="connsiteY4-164" fmla="*/ 564777 h 616976"/>
                  <a:gd name="connsiteX5-165" fmla="*/ 64831 w 135428"/>
                  <a:gd name="connsiteY5-166" fmla="*/ 554691 h 616976"/>
                  <a:gd name="connsiteX6-167" fmla="*/ 957 w 135428"/>
                  <a:gd name="connsiteY6-168" fmla="*/ 0 h 616976"/>
                  <a:gd name="connsiteX0-169" fmla="*/ 957 w 135428"/>
                  <a:gd name="connsiteY0-170" fmla="*/ 0 h 616976"/>
                  <a:gd name="connsiteX1-171" fmla="*/ 95087 w 135428"/>
                  <a:gd name="connsiteY1-172" fmla="*/ 90768 h 616976"/>
                  <a:gd name="connsiteX2-173" fmla="*/ 108534 w 135428"/>
                  <a:gd name="connsiteY2-174" fmla="*/ 158003 h 616976"/>
                  <a:gd name="connsiteX3-175" fmla="*/ 135428 w 135428"/>
                  <a:gd name="connsiteY3-176" fmla="*/ 208429 h 616976"/>
                  <a:gd name="connsiteX4-177" fmla="*/ 95087 w 135428"/>
                  <a:gd name="connsiteY4-178" fmla="*/ 564777 h 616976"/>
                  <a:gd name="connsiteX5-179" fmla="*/ 64831 w 135428"/>
                  <a:gd name="connsiteY5-180" fmla="*/ 554691 h 616976"/>
                  <a:gd name="connsiteX6-181" fmla="*/ 957 w 135428"/>
                  <a:gd name="connsiteY6-182" fmla="*/ 0 h 616976"/>
                  <a:gd name="connsiteX0-183" fmla="*/ 957 w 135428"/>
                  <a:gd name="connsiteY0-184" fmla="*/ 0 h 616976"/>
                  <a:gd name="connsiteX1-185" fmla="*/ 95087 w 135428"/>
                  <a:gd name="connsiteY1-186" fmla="*/ 90768 h 616976"/>
                  <a:gd name="connsiteX2-187" fmla="*/ 135428 w 135428"/>
                  <a:gd name="connsiteY2-188" fmla="*/ 208429 h 616976"/>
                  <a:gd name="connsiteX3-189" fmla="*/ 95087 w 135428"/>
                  <a:gd name="connsiteY3-190" fmla="*/ 564777 h 616976"/>
                  <a:gd name="connsiteX4-191" fmla="*/ 64831 w 135428"/>
                  <a:gd name="connsiteY4-192" fmla="*/ 554691 h 616976"/>
                  <a:gd name="connsiteX5-193" fmla="*/ 957 w 135428"/>
                  <a:gd name="connsiteY5-194" fmla="*/ 0 h 616976"/>
                  <a:gd name="connsiteX0-195" fmla="*/ 957 w 135428"/>
                  <a:gd name="connsiteY0-196" fmla="*/ 0 h 616976"/>
                  <a:gd name="connsiteX1-197" fmla="*/ 95087 w 135428"/>
                  <a:gd name="connsiteY1-198" fmla="*/ 90768 h 616976"/>
                  <a:gd name="connsiteX2-199" fmla="*/ 135428 w 135428"/>
                  <a:gd name="connsiteY2-200" fmla="*/ 208429 h 616976"/>
                  <a:gd name="connsiteX3-201" fmla="*/ 95087 w 135428"/>
                  <a:gd name="connsiteY3-202" fmla="*/ 564777 h 616976"/>
                  <a:gd name="connsiteX4-203" fmla="*/ 64831 w 135428"/>
                  <a:gd name="connsiteY4-204" fmla="*/ 554691 h 616976"/>
                  <a:gd name="connsiteX5-205" fmla="*/ 957 w 135428"/>
                  <a:gd name="connsiteY5-206" fmla="*/ 0 h 616976"/>
                  <a:gd name="connsiteX0-207" fmla="*/ 957 w 135428"/>
                  <a:gd name="connsiteY0-208" fmla="*/ 0 h 616976"/>
                  <a:gd name="connsiteX1-209" fmla="*/ 95087 w 135428"/>
                  <a:gd name="connsiteY1-210" fmla="*/ 90768 h 616976"/>
                  <a:gd name="connsiteX2-211" fmla="*/ 135428 w 135428"/>
                  <a:gd name="connsiteY2-212" fmla="*/ 208429 h 616976"/>
                  <a:gd name="connsiteX3-213" fmla="*/ 95087 w 135428"/>
                  <a:gd name="connsiteY3-214" fmla="*/ 564777 h 616976"/>
                  <a:gd name="connsiteX4-215" fmla="*/ 64831 w 135428"/>
                  <a:gd name="connsiteY4-216" fmla="*/ 554691 h 616976"/>
                  <a:gd name="connsiteX5-217" fmla="*/ 957 w 135428"/>
                  <a:gd name="connsiteY5-218" fmla="*/ 0 h 616976"/>
                  <a:gd name="connsiteX0-219" fmla="*/ 957 w 135428"/>
                  <a:gd name="connsiteY0-220" fmla="*/ 0 h 616976"/>
                  <a:gd name="connsiteX1-221" fmla="*/ 85052 w 135428"/>
                  <a:gd name="connsiteY1-222" fmla="*/ 94129 h 616976"/>
                  <a:gd name="connsiteX2-223" fmla="*/ 135428 w 135428"/>
                  <a:gd name="connsiteY2-224" fmla="*/ 208429 h 616976"/>
                  <a:gd name="connsiteX3-225" fmla="*/ 95087 w 135428"/>
                  <a:gd name="connsiteY3-226" fmla="*/ 564777 h 616976"/>
                  <a:gd name="connsiteX4-227" fmla="*/ 64831 w 135428"/>
                  <a:gd name="connsiteY4-228" fmla="*/ 554691 h 616976"/>
                  <a:gd name="connsiteX5-229" fmla="*/ 957 w 135428"/>
                  <a:gd name="connsiteY5-230" fmla="*/ 0 h 616976"/>
                  <a:gd name="connsiteX0-231" fmla="*/ 680 w 165258"/>
                  <a:gd name="connsiteY0-232" fmla="*/ 0 h 631958"/>
                  <a:gd name="connsiteX1-233" fmla="*/ 114882 w 165258"/>
                  <a:gd name="connsiteY1-234" fmla="*/ 107576 h 631958"/>
                  <a:gd name="connsiteX2-235" fmla="*/ 165258 w 165258"/>
                  <a:gd name="connsiteY2-236" fmla="*/ 221876 h 631958"/>
                  <a:gd name="connsiteX3-237" fmla="*/ 124917 w 165258"/>
                  <a:gd name="connsiteY3-238" fmla="*/ 578224 h 631958"/>
                  <a:gd name="connsiteX4-239" fmla="*/ 94661 w 165258"/>
                  <a:gd name="connsiteY4-240" fmla="*/ 568138 h 631958"/>
                  <a:gd name="connsiteX5-241" fmla="*/ 680 w 165258"/>
                  <a:gd name="connsiteY5-242" fmla="*/ 0 h 631958"/>
                  <a:gd name="connsiteX0-243" fmla="*/ 1069 w 165647"/>
                  <a:gd name="connsiteY0-244" fmla="*/ 0 h 641425"/>
                  <a:gd name="connsiteX1-245" fmla="*/ 115271 w 165647"/>
                  <a:gd name="connsiteY1-246" fmla="*/ 107576 h 641425"/>
                  <a:gd name="connsiteX2-247" fmla="*/ 165647 w 165647"/>
                  <a:gd name="connsiteY2-248" fmla="*/ 221876 h 641425"/>
                  <a:gd name="connsiteX3-249" fmla="*/ 125306 w 165647"/>
                  <a:gd name="connsiteY3-250" fmla="*/ 578224 h 641425"/>
                  <a:gd name="connsiteX4-251" fmla="*/ 95050 w 165647"/>
                  <a:gd name="connsiteY4-252" fmla="*/ 568138 h 641425"/>
                  <a:gd name="connsiteX5-253" fmla="*/ 1069 w 165647"/>
                  <a:gd name="connsiteY5-254" fmla="*/ 0 h 641425"/>
                  <a:gd name="connsiteX0-255" fmla="*/ 1069 w 165647"/>
                  <a:gd name="connsiteY0-256" fmla="*/ 0 h 641425"/>
                  <a:gd name="connsiteX1-257" fmla="*/ 115271 w 165647"/>
                  <a:gd name="connsiteY1-258" fmla="*/ 107576 h 641425"/>
                  <a:gd name="connsiteX2-259" fmla="*/ 165647 w 165647"/>
                  <a:gd name="connsiteY2-260" fmla="*/ 221876 h 641425"/>
                  <a:gd name="connsiteX3-261" fmla="*/ 125306 w 165647"/>
                  <a:gd name="connsiteY3-262" fmla="*/ 578224 h 641425"/>
                  <a:gd name="connsiteX4-263" fmla="*/ 95050 w 165647"/>
                  <a:gd name="connsiteY4-264" fmla="*/ 568138 h 641425"/>
                  <a:gd name="connsiteX5-265" fmla="*/ 1069 w 165647"/>
                  <a:gd name="connsiteY5-266" fmla="*/ 0 h 641425"/>
                  <a:gd name="connsiteX0-267" fmla="*/ 1069 w 165647"/>
                  <a:gd name="connsiteY0-268" fmla="*/ 0 h 641425"/>
                  <a:gd name="connsiteX1-269" fmla="*/ 115271 w 165647"/>
                  <a:gd name="connsiteY1-270" fmla="*/ 107576 h 641425"/>
                  <a:gd name="connsiteX2-271" fmla="*/ 165647 w 165647"/>
                  <a:gd name="connsiteY2-272" fmla="*/ 221876 h 641425"/>
                  <a:gd name="connsiteX3-273" fmla="*/ 125306 w 165647"/>
                  <a:gd name="connsiteY3-274" fmla="*/ 578224 h 641425"/>
                  <a:gd name="connsiteX4-275" fmla="*/ 95050 w 165647"/>
                  <a:gd name="connsiteY4-276" fmla="*/ 568138 h 641425"/>
                  <a:gd name="connsiteX5-277" fmla="*/ 1069 w 165647"/>
                  <a:gd name="connsiteY5-278" fmla="*/ 0 h 641425"/>
                  <a:gd name="connsiteX0-279" fmla="*/ 1069 w 166511"/>
                  <a:gd name="connsiteY0-280" fmla="*/ 0 h 630644"/>
                  <a:gd name="connsiteX1-281" fmla="*/ 115271 w 166511"/>
                  <a:gd name="connsiteY1-282" fmla="*/ 107576 h 630644"/>
                  <a:gd name="connsiteX2-283" fmla="*/ 165647 w 166511"/>
                  <a:gd name="connsiteY2-284" fmla="*/ 221876 h 630644"/>
                  <a:gd name="connsiteX3-285" fmla="*/ 143686 w 166511"/>
                  <a:gd name="connsiteY3-286" fmla="*/ 416005 h 630644"/>
                  <a:gd name="connsiteX4-287" fmla="*/ 125306 w 166511"/>
                  <a:gd name="connsiteY4-288" fmla="*/ 578224 h 630644"/>
                  <a:gd name="connsiteX5-289" fmla="*/ 95050 w 166511"/>
                  <a:gd name="connsiteY5-290" fmla="*/ 568138 h 630644"/>
                  <a:gd name="connsiteX6-291" fmla="*/ 1069 w 166511"/>
                  <a:gd name="connsiteY6-292" fmla="*/ 0 h 630644"/>
                  <a:gd name="connsiteX0-293" fmla="*/ 5716 w 171158"/>
                  <a:gd name="connsiteY0-294" fmla="*/ 0 h 601393"/>
                  <a:gd name="connsiteX1-295" fmla="*/ 119918 w 171158"/>
                  <a:gd name="connsiteY1-296" fmla="*/ 107576 h 601393"/>
                  <a:gd name="connsiteX2-297" fmla="*/ 170294 w 171158"/>
                  <a:gd name="connsiteY2-298" fmla="*/ 221876 h 601393"/>
                  <a:gd name="connsiteX3-299" fmla="*/ 148333 w 171158"/>
                  <a:gd name="connsiteY3-300" fmla="*/ 416005 h 601393"/>
                  <a:gd name="connsiteX4-301" fmla="*/ 129953 w 171158"/>
                  <a:gd name="connsiteY4-302" fmla="*/ 578224 h 601393"/>
                  <a:gd name="connsiteX5-303" fmla="*/ 99697 w 171158"/>
                  <a:gd name="connsiteY5-304" fmla="*/ 568138 h 601393"/>
                  <a:gd name="connsiteX6-305" fmla="*/ 22713 w 171158"/>
                  <a:gd name="connsiteY6-306" fmla="*/ 276115 h 601393"/>
                  <a:gd name="connsiteX7" fmla="*/ 5716 w 171158"/>
                  <a:gd name="connsiteY7" fmla="*/ 0 h 601393"/>
                  <a:gd name="connsiteX0-307" fmla="*/ 4248 w 179875"/>
                  <a:gd name="connsiteY0-308" fmla="*/ 0 h 608216"/>
                  <a:gd name="connsiteX1-309" fmla="*/ 128635 w 179875"/>
                  <a:gd name="connsiteY1-310" fmla="*/ 114399 h 608216"/>
                  <a:gd name="connsiteX2-311" fmla="*/ 179011 w 179875"/>
                  <a:gd name="connsiteY2-312" fmla="*/ 228699 h 608216"/>
                  <a:gd name="connsiteX3-313" fmla="*/ 157050 w 179875"/>
                  <a:gd name="connsiteY3-314" fmla="*/ 422828 h 608216"/>
                  <a:gd name="connsiteX4-315" fmla="*/ 138670 w 179875"/>
                  <a:gd name="connsiteY4-316" fmla="*/ 585047 h 608216"/>
                  <a:gd name="connsiteX5-317" fmla="*/ 108414 w 179875"/>
                  <a:gd name="connsiteY5-318" fmla="*/ 574961 h 608216"/>
                  <a:gd name="connsiteX6-319" fmla="*/ 31430 w 179875"/>
                  <a:gd name="connsiteY6-320" fmla="*/ 282938 h 608216"/>
                  <a:gd name="connsiteX7-321" fmla="*/ 4248 w 179875"/>
                  <a:gd name="connsiteY7-322" fmla="*/ 0 h 608216"/>
                  <a:gd name="connsiteX0-323" fmla="*/ 0 w 175627"/>
                  <a:gd name="connsiteY0-324" fmla="*/ 0 h 608216"/>
                  <a:gd name="connsiteX1-325" fmla="*/ 124387 w 175627"/>
                  <a:gd name="connsiteY1-326" fmla="*/ 114399 h 608216"/>
                  <a:gd name="connsiteX2-327" fmla="*/ 174763 w 175627"/>
                  <a:gd name="connsiteY2-328" fmla="*/ 228699 h 608216"/>
                  <a:gd name="connsiteX3-329" fmla="*/ 152802 w 175627"/>
                  <a:gd name="connsiteY3-330" fmla="*/ 422828 h 608216"/>
                  <a:gd name="connsiteX4-331" fmla="*/ 134422 w 175627"/>
                  <a:gd name="connsiteY4-332" fmla="*/ 585047 h 608216"/>
                  <a:gd name="connsiteX5-333" fmla="*/ 104166 w 175627"/>
                  <a:gd name="connsiteY5-334" fmla="*/ 574961 h 608216"/>
                  <a:gd name="connsiteX6-335" fmla="*/ 27182 w 175627"/>
                  <a:gd name="connsiteY6-336" fmla="*/ 282938 h 608216"/>
                  <a:gd name="connsiteX7-337" fmla="*/ 0 w 175627"/>
                  <a:gd name="connsiteY7-338" fmla="*/ 0 h 608216"/>
                  <a:gd name="connsiteX0-339" fmla="*/ 0 w 175627"/>
                  <a:gd name="connsiteY0-340" fmla="*/ 0 h 608216"/>
                  <a:gd name="connsiteX1-341" fmla="*/ 124387 w 175627"/>
                  <a:gd name="connsiteY1-342" fmla="*/ 114399 h 608216"/>
                  <a:gd name="connsiteX2-343" fmla="*/ 129035 w 175627"/>
                  <a:gd name="connsiteY2-344" fmla="*/ 173757 h 608216"/>
                  <a:gd name="connsiteX3-345" fmla="*/ 174763 w 175627"/>
                  <a:gd name="connsiteY3-346" fmla="*/ 228699 h 608216"/>
                  <a:gd name="connsiteX4-347" fmla="*/ 152802 w 175627"/>
                  <a:gd name="connsiteY4-348" fmla="*/ 422828 h 608216"/>
                  <a:gd name="connsiteX5-349" fmla="*/ 134422 w 175627"/>
                  <a:gd name="connsiteY5-350" fmla="*/ 585047 h 608216"/>
                  <a:gd name="connsiteX6-351" fmla="*/ 104166 w 175627"/>
                  <a:gd name="connsiteY6-352" fmla="*/ 574961 h 608216"/>
                  <a:gd name="connsiteX7-353" fmla="*/ 27182 w 175627"/>
                  <a:gd name="connsiteY7-354" fmla="*/ 282938 h 608216"/>
                  <a:gd name="connsiteX8" fmla="*/ 0 w 175627"/>
                  <a:gd name="connsiteY8" fmla="*/ 0 h 608216"/>
                  <a:gd name="connsiteX0-355" fmla="*/ 0 w 175627"/>
                  <a:gd name="connsiteY0-356" fmla="*/ 0 h 608216"/>
                  <a:gd name="connsiteX1-357" fmla="*/ 124387 w 175627"/>
                  <a:gd name="connsiteY1-358" fmla="*/ 114399 h 608216"/>
                  <a:gd name="connsiteX2-359" fmla="*/ 129035 w 175627"/>
                  <a:gd name="connsiteY2-360" fmla="*/ 173757 h 608216"/>
                  <a:gd name="connsiteX3-361" fmla="*/ 174763 w 175627"/>
                  <a:gd name="connsiteY3-362" fmla="*/ 228699 h 608216"/>
                  <a:gd name="connsiteX4-363" fmla="*/ 152802 w 175627"/>
                  <a:gd name="connsiteY4-364" fmla="*/ 422828 h 608216"/>
                  <a:gd name="connsiteX5-365" fmla="*/ 134422 w 175627"/>
                  <a:gd name="connsiteY5-366" fmla="*/ 585047 h 608216"/>
                  <a:gd name="connsiteX6-367" fmla="*/ 104166 w 175627"/>
                  <a:gd name="connsiteY6-368" fmla="*/ 574961 h 608216"/>
                  <a:gd name="connsiteX7-369" fmla="*/ 27182 w 175627"/>
                  <a:gd name="connsiteY7-370" fmla="*/ 282938 h 608216"/>
                  <a:gd name="connsiteX8-371" fmla="*/ 0 w 175627"/>
                  <a:gd name="connsiteY8-372" fmla="*/ 0 h 608216"/>
                  <a:gd name="connsiteX0-373" fmla="*/ 0 w 175627"/>
                  <a:gd name="connsiteY0-374" fmla="*/ 0 h 608216"/>
                  <a:gd name="connsiteX1-375" fmla="*/ 124387 w 175627"/>
                  <a:gd name="connsiteY1-376" fmla="*/ 114399 h 608216"/>
                  <a:gd name="connsiteX2-377" fmla="*/ 129035 w 175627"/>
                  <a:gd name="connsiteY2-378" fmla="*/ 173757 h 608216"/>
                  <a:gd name="connsiteX3-379" fmla="*/ 174763 w 175627"/>
                  <a:gd name="connsiteY3-380" fmla="*/ 228699 h 608216"/>
                  <a:gd name="connsiteX4-381" fmla="*/ 152802 w 175627"/>
                  <a:gd name="connsiteY4-382" fmla="*/ 422828 h 608216"/>
                  <a:gd name="connsiteX5-383" fmla="*/ 134422 w 175627"/>
                  <a:gd name="connsiteY5-384" fmla="*/ 585047 h 608216"/>
                  <a:gd name="connsiteX6-385" fmla="*/ 104166 w 175627"/>
                  <a:gd name="connsiteY6-386" fmla="*/ 574961 h 608216"/>
                  <a:gd name="connsiteX7-387" fmla="*/ 27182 w 175627"/>
                  <a:gd name="connsiteY7-388" fmla="*/ 282938 h 608216"/>
                  <a:gd name="connsiteX8-389" fmla="*/ 0 w 175627"/>
                  <a:gd name="connsiteY8-390" fmla="*/ 0 h 60821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321" y="connsiteY7-322"/>
                  </a:cxn>
                  <a:cxn ang="0">
                    <a:pos x="connsiteX8-371" y="connsiteY8-372"/>
                  </a:cxn>
                </a:cxnLst>
                <a:rect l="l" t="t" r="r" b="b"/>
                <a:pathLst>
                  <a:path w="175627" h="608216">
                    <a:moveTo>
                      <a:pt x="0" y="0"/>
                    </a:moveTo>
                    <a:cubicBezTo>
                      <a:pt x="35858" y="65555"/>
                      <a:pt x="98847" y="86334"/>
                      <a:pt x="124387" y="114399"/>
                    </a:cubicBezTo>
                    <a:cubicBezTo>
                      <a:pt x="120428" y="142221"/>
                      <a:pt x="120639" y="154707"/>
                      <a:pt x="129035" y="173757"/>
                    </a:cubicBezTo>
                    <a:cubicBezTo>
                      <a:pt x="137431" y="192807"/>
                      <a:pt x="152129" y="206522"/>
                      <a:pt x="174763" y="228699"/>
                    </a:cubicBezTo>
                    <a:cubicBezTo>
                      <a:pt x="180065" y="280673"/>
                      <a:pt x="159526" y="363437"/>
                      <a:pt x="152802" y="422828"/>
                    </a:cubicBezTo>
                    <a:cubicBezTo>
                      <a:pt x="146079" y="482219"/>
                      <a:pt x="143094" y="560260"/>
                      <a:pt x="134422" y="585047"/>
                    </a:cubicBezTo>
                    <a:cubicBezTo>
                      <a:pt x="125750" y="609834"/>
                      <a:pt x="122039" y="625312"/>
                      <a:pt x="104166" y="574961"/>
                    </a:cubicBezTo>
                    <a:cubicBezTo>
                      <a:pt x="86293" y="524610"/>
                      <a:pt x="42845" y="377628"/>
                      <a:pt x="27182" y="282938"/>
                    </a:cubicBezTo>
                    <a:cubicBezTo>
                      <a:pt x="11519" y="188248"/>
                      <a:pt x="9262" y="68464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5" name="Group 104"/>
          <p:cNvGrpSpPr/>
          <p:nvPr/>
        </p:nvGrpSpPr>
        <p:grpSpPr>
          <a:xfrm>
            <a:off x="3512104" y="4429884"/>
            <a:ext cx="1417919" cy="1470441"/>
            <a:chOff x="2894923" y="4020058"/>
            <a:chExt cx="1548157" cy="1605504"/>
          </a:xfrm>
        </p:grpSpPr>
        <p:sp>
          <p:nvSpPr>
            <p:cNvPr id="106" name="Freeform 105"/>
            <p:cNvSpPr/>
            <p:nvPr/>
          </p:nvSpPr>
          <p:spPr>
            <a:xfrm>
              <a:off x="2894923" y="4020058"/>
              <a:ext cx="1548157" cy="1546161"/>
            </a:xfrm>
            <a:custGeom>
              <a:avLst/>
              <a:gdLst>
                <a:gd name="connsiteX0" fmla="*/ 1246360 w 2340862"/>
                <a:gd name="connsiteY0" fmla="*/ 0 h 2337846"/>
                <a:gd name="connsiteX1" fmla="*/ 1207741 w 2340862"/>
                <a:gd name="connsiteY1" fmla="*/ 126135 h 2337846"/>
                <a:gd name="connsiteX2" fmla="*/ 1389933 w 2340862"/>
                <a:gd name="connsiteY2" fmla="*/ 60821 h 2337846"/>
                <a:gd name="connsiteX3" fmla="*/ 1362433 w 2340862"/>
                <a:gd name="connsiteY3" fmla="*/ 133010 h 2337846"/>
                <a:gd name="connsiteX4" fmla="*/ 1486186 w 2340862"/>
                <a:gd name="connsiteY4" fmla="*/ 105509 h 2337846"/>
                <a:gd name="connsiteX5" fmla="*/ 1444935 w 2340862"/>
                <a:gd name="connsiteY5" fmla="*/ 174261 h 2337846"/>
                <a:gd name="connsiteX6" fmla="*/ 1594094 w 2340862"/>
                <a:gd name="connsiteY6" fmla="*/ 262618 h 2337846"/>
                <a:gd name="connsiteX7" fmla="*/ 1664941 w 2340862"/>
                <a:gd name="connsiteY7" fmla="*/ 438956 h 2337846"/>
                <a:gd name="connsiteX8" fmla="*/ 1678691 w 2340862"/>
                <a:gd name="connsiteY8" fmla="*/ 793028 h 2337846"/>
                <a:gd name="connsiteX9" fmla="*/ 1709630 w 2340862"/>
                <a:gd name="connsiteY9" fmla="*/ 875530 h 2337846"/>
                <a:gd name="connsiteX10" fmla="*/ 1678691 w 2340862"/>
                <a:gd name="connsiteY10" fmla="*/ 1013034 h 2337846"/>
                <a:gd name="connsiteX11" fmla="*/ 1604926 w 2340862"/>
                <a:gd name="connsiteY11" fmla="*/ 1097650 h 2337846"/>
                <a:gd name="connsiteX12" fmla="*/ 1541707 w 2340862"/>
                <a:gd name="connsiteY12" fmla="*/ 1293341 h 2337846"/>
                <a:gd name="connsiteX13" fmla="*/ 1472420 w 2340862"/>
                <a:gd name="connsiteY13" fmla="*/ 1385548 h 2337846"/>
                <a:gd name="connsiteX14" fmla="*/ 1471364 w 2340862"/>
                <a:gd name="connsiteY14" fmla="*/ 1386394 h 2337846"/>
                <a:gd name="connsiteX15" fmla="*/ 1485438 w 2340862"/>
                <a:gd name="connsiteY15" fmla="*/ 1386394 h 2337846"/>
                <a:gd name="connsiteX16" fmla="*/ 1480078 w 2340862"/>
                <a:gd name="connsiteY16" fmla="*/ 1395490 h 2337846"/>
                <a:gd name="connsiteX17" fmla="*/ 1466971 w 2340862"/>
                <a:gd name="connsiteY17" fmla="*/ 1428525 h 2337846"/>
                <a:gd name="connsiteX18" fmla="*/ 1482292 w 2340862"/>
                <a:gd name="connsiteY18" fmla="*/ 1524281 h 2337846"/>
                <a:gd name="connsiteX19" fmla="*/ 1516764 w 2340862"/>
                <a:gd name="connsiteY19" fmla="*/ 1539603 h 2337846"/>
                <a:gd name="connsiteX20" fmla="*/ 1555065 w 2340862"/>
                <a:gd name="connsiteY20" fmla="*/ 1593225 h 2337846"/>
                <a:gd name="connsiteX21" fmla="*/ 1796369 w 2340862"/>
                <a:gd name="connsiteY21" fmla="*/ 1662168 h 2337846"/>
                <a:gd name="connsiteX22" fmla="*/ 2018522 w 2340862"/>
                <a:gd name="connsiteY22" fmla="*/ 1719622 h 2337846"/>
                <a:gd name="connsiteX23" fmla="*/ 2148749 w 2340862"/>
                <a:gd name="connsiteY23" fmla="*/ 1761754 h 2337846"/>
                <a:gd name="connsiteX24" fmla="*/ 2259825 w 2340862"/>
                <a:gd name="connsiteY24" fmla="*/ 1803886 h 2337846"/>
                <a:gd name="connsiteX25" fmla="*/ 2294297 w 2340862"/>
                <a:gd name="connsiteY25" fmla="*/ 1953264 h 2337846"/>
                <a:gd name="connsiteX26" fmla="*/ 2321108 w 2340862"/>
                <a:gd name="connsiteY26" fmla="*/ 2148605 h 2337846"/>
                <a:gd name="connsiteX27" fmla="*/ 2340259 w 2340862"/>
                <a:gd name="connsiteY27" fmla="*/ 2324795 h 2337846"/>
                <a:gd name="connsiteX28" fmla="*/ 2336430 w 2340862"/>
                <a:gd name="connsiteY28" fmla="*/ 2324795 h 2337846"/>
                <a:gd name="connsiteX29" fmla="*/ 1195027 w 2340862"/>
                <a:gd name="connsiteY29" fmla="*/ 2328624 h 2337846"/>
                <a:gd name="connsiteX30" fmla="*/ 0 w 2340862"/>
                <a:gd name="connsiteY30" fmla="*/ 2324795 h 2337846"/>
                <a:gd name="connsiteX31" fmla="*/ 57453 w 2340862"/>
                <a:gd name="connsiteY31" fmla="*/ 1937944 h 2337846"/>
                <a:gd name="connsiteX32" fmla="*/ 103415 w 2340862"/>
                <a:gd name="connsiteY32" fmla="*/ 1800056 h 2337846"/>
                <a:gd name="connsiteX33" fmla="*/ 214492 w 2340862"/>
                <a:gd name="connsiteY33" fmla="*/ 1746433 h 2337846"/>
                <a:gd name="connsiteX34" fmla="*/ 831157 w 2340862"/>
                <a:gd name="connsiteY34" fmla="*/ 1570243 h 2337846"/>
                <a:gd name="connsiteX35" fmla="*/ 854139 w 2340862"/>
                <a:gd name="connsiteY35" fmla="*/ 1516622 h 2337846"/>
                <a:gd name="connsiteX36" fmla="*/ 877119 w 2340862"/>
                <a:gd name="connsiteY36" fmla="*/ 1482148 h 2337846"/>
                <a:gd name="connsiteX37" fmla="*/ 876639 w 2340862"/>
                <a:gd name="connsiteY37" fmla="*/ 1432116 h 2337846"/>
                <a:gd name="connsiteX38" fmla="*/ 867840 w 2340862"/>
                <a:gd name="connsiteY38" fmla="*/ 1386394 h 2337846"/>
                <a:gd name="connsiteX39" fmla="*/ 870670 w 2340862"/>
                <a:gd name="connsiteY39" fmla="*/ 1386394 h 2337846"/>
                <a:gd name="connsiteX40" fmla="*/ 845132 w 2340862"/>
                <a:gd name="connsiteY40" fmla="*/ 1351221 h 2337846"/>
                <a:gd name="connsiteX41" fmla="*/ 812418 w 2340862"/>
                <a:gd name="connsiteY41" fmla="*/ 1298354 h 2337846"/>
                <a:gd name="connsiteX42" fmla="*/ 753979 w 2340862"/>
                <a:gd name="connsiteY42" fmla="*/ 1092099 h 2337846"/>
                <a:gd name="connsiteX43" fmla="*/ 661164 w 2340862"/>
                <a:gd name="connsiteY43" fmla="*/ 992408 h 2337846"/>
                <a:gd name="connsiteX44" fmla="*/ 625193 w 2340862"/>
                <a:gd name="connsiteY44" fmla="*/ 833491 h 2337846"/>
                <a:gd name="connsiteX45" fmla="*/ 668039 w 2340862"/>
                <a:gd name="connsiteY45" fmla="*/ 768965 h 2337846"/>
                <a:gd name="connsiteX46" fmla="*/ 643976 w 2340862"/>
                <a:gd name="connsiteY46" fmla="*/ 603960 h 2337846"/>
                <a:gd name="connsiteX47" fmla="*/ 685227 w 2340862"/>
                <a:gd name="connsiteY47" fmla="*/ 339266 h 2337846"/>
                <a:gd name="connsiteX48" fmla="*/ 795230 w 2340862"/>
                <a:gd name="connsiteY48" fmla="*/ 174261 h 2337846"/>
                <a:gd name="connsiteX49" fmla="*/ 798667 w 2340862"/>
                <a:gd name="connsiteY49" fmla="*/ 212075 h 2337846"/>
                <a:gd name="connsiteX50" fmla="*/ 949921 w 2340862"/>
                <a:gd name="connsiteY50" fmla="*/ 105509 h 2337846"/>
                <a:gd name="connsiteX51" fmla="*/ 953359 w 2340862"/>
                <a:gd name="connsiteY51" fmla="*/ 143323 h 2337846"/>
                <a:gd name="connsiteX52" fmla="*/ 1246360 w 2340862"/>
                <a:gd name="connsiteY52" fmla="*/ 0 h 23378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</a:cxnLst>
              <a:rect l="l" t="t" r="r" b="b"/>
              <a:pathLst>
                <a:path w="2340862" h="2337846">
                  <a:moveTo>
                    <a:pt x="1246360" y="0"/>
                  </a:moveTo>
                  <a:cubicBezTo>
                    <a:pt x="1260182" y="32854"/>
                    <a:pt x="1242153" y="87820"/>
                    <a:pt x="1207741" y="126135"/>
                  </a:cubicBezTo>
                  <a:cubicBezTo>
                    <a:pt x="1259055" y="100157"/>
                    <a:pt x="1309383" y="78725"/>
                    <a:pt x="1389933" y="60821"/>
                  </a:cubicBezTo>
                  <a:cubicBezTo>
                    <a:pt x="1391903" y="92923"/>
                    <a:pt x="1346391" y="125562"/>
                    <a:pt x="1362433" y="133010"/>
                  </a:cubicBezTo>
                  <a:cubicBezTo>
                    <a:pt x="1378475" y="140458"/>
                    <a:pt x="1472436" y="98634"/>
                    <a:pt x="1486186" y="105509"/>
                  </a:cubicBezTo>
                  <a:cubicBezTo>
                    <a:pt x="1499936" y="112384"/>
                    <a:pt x="1432903" y="158792"/>
                    <a:pt x="1444935" y="174261"/>
                  </a:cubicBezTo>
                  <a:cubicBezTo>
                    <a:pt x="1497448" y="184968"/>
                    <a:pt x="1557426" y="218502"/>
                    <a:pt x="1594094" y="262618"/>
                  </a:cubicBezTo>
                  <a:cubicBezTo>
                    <a:pt x="1630762" y="306734"/>
                    <a:pt x="1650842" y="350554"/>
                    <a:pt x="1664941" y="438956"/>
                  </a:cubicBezTo>
                  <a:cubicBezTo>
                    <a:pt x="1679040" y="527358"/>
                    <a:pt x="1705619" y="713391"/>
                    <a:pt x="1678691" y="793028"/>
                  </a:cubicBezTo>
                  <a:cubicBezTo>
                    <a:pt x="1706764" y="827977"/>
                    <a:pt x="1709630" y="838862"/>
                    <a:pt x="1709630" y="875530"/>
                  </a:cubicBezTo>
                  <a:cubicBezTo>
                    <a:pt x="1709630" y="912198"/>
                    <a:pt x="1696142" y="976014"/>
                    <a:pt x="1678691" y="1013034"/>
                  </a:cubicBezTo>
                  <a:cubicBezTo>
                    <a:pt x="1661240" y="1050054"/>
                    <a:pt x="1624979" y="1054107"/>
                    <a:pt x="1604926" y="1097650"/>
                  </a:cubicBezTo>
                  <a:cubicBezTo>
                    <a:pt x="1584872" y="1181674"/>
                    <a:pt x="1564535" y="1218054"/>
                    <a:pt x="1541707" y="1293341"/>
                  </a:cubicBezTo>
                  <a:cubicBezTo>
                    <a:pt x="1529102" y="1320268"/>
                    <a:pt x="1504884" y="1354282"/>
                    <a:pt x="1472420" y="1385548"/>
                  </a:cubicBezTo>
                  <a:lnTo>
                    <a:pt x="1471364" y="1386394"/>
                  </a:lnTo>
                  <a:lnTo>
                    <a:pt x="1485438" y="1386394"/>
                  </a:lnTo>
                  <a:lnTo>
                    <a:pt x="1480078" y="1395490"/>
                  </a:lnTo>
                  <a:cubicBezTo>
                    <a:pt x="1471759" y="1407938"/>
                    <a:pt x="1467929" y="1410332"/>
                    <a:pt x="1466971" y="1428525"/>
                  </a:cubicBezTo>
                  <a:cubicBezTo>
                    <a:pt x="1465694" y="1452783"/>
                    <a:pt x="1473993" y="1505769"/>
                    <a:pt x="1482292" y="1524281"/>
                  </a:cubicBezTo>
                  <a:cubicBezTo>
                    <a:pt x="1490591" y="1542794"/>
                    <a:pt x="1505911" y="1526198"/>
                    <a:pt x="1516764" y="1539603"/>
                  </a:cubicBezTo>
                  <a:cubicBezTo>
                    <a:pt x="1527616" y="1553009"/>
                    <a:pt x="1508463" y="1572798"/>
                    <a:pt x="1555065" y="1593225"/>
                  </a:cubicBezTo>
                  <a:cubicBezTo>
                    <a:pt x="1601666" y="1613652"/>
                    <a:pt x="1719126" y="1641103"/>
                    <a:pt x="1796369" y="1662168"/>
                  </a:cubicBezTo>
                  <a:cubicBezTo>
                    <a:pt x="1873612" y="1683235"/>
                    <a:pt x="1959792" y="1703024"/>
                    <a:pt x="2018522" y="1719622"/>
                  </a:cubicBezTo>
                  <a:cubicBezTo>
                    <a:pt x="2077252" y="1736219"/>
                    <a:pt x="2108531" y="1747709"/>
                    <a:pt x="2148749" y="1761754"/>
                  </a:cubicBezTo>
                  <a:cubicBezTo>
                    <a:pt x="2188967" y="1775798"/>
                    <a:pt x="2235567" y="1771967"/>
                    <a:pt x="2259825" y="1803886"/>
                  </a:cubicBezTo>
                  <a:cubicBezTo>
                    <a:pt x="2284083" y="1835805"/>
                    <a:pt x="2284083" y="1895811"/>
                    <a:pt x="2294297" y="1953264"/>
                  </a:cubicBezTo>
                  <a:cubicBezTo>
                    <a:pt x="2304510" y="2010718"/>
                    <a:pt x="2313448" y="2086683"/>
                    <a:pt x="2321108" y="2148605"/>
                  </a:cubicBezTo>
                  <a:cubicBezTo>
                    <a:pt x="2328769" y="2210527"/>
                    <a:pt x="2337705" y="2295430"/>
                    <a:pt x="2340259" y="2324795"/>
                  </a:cubicBezTo>
                  <a:cubicBezTo>
                    <a:pt x="2342813" y="2354160"/>
                    <a:pt x="2336430" y="2324795"/>
                    <a:pt x="2336430" y="2324795"/>
                  </a:cubicBezTo>
                  <a:lnTo>
                    <a:pt x="1195027" y="2328624"/>
                  </a:lnTo>
                  <a:cubicBezTo>
                    <a:pt x="924359" y="2335646"/>
                    <a:pt x="597513" y="2326709"/>
                    <a:pt x="0" y="2324795"/>
                  </a:cubicBezTo>
                  <a:cubicBezTo>
                    <a:pt x="1915" y="2282663"/>
                    <a:pt x="40218" y="2025401"/>
                    <a:pt x="57453" y="1937944"/>
                  </a:cubicBezTo>
                  <a:cubicBezTo>
                    <a:pt x="74689" y="1850487"/>
                    <a:pt x="77242" y="1831975"/>
                    <a:pt x="103415" y="1800056"/>
                  </a:cubicBezTo>
                  <a:cubicBezTo>
                    <a:pt x="129589" y="1768137"/>
                    <a:pt x="93202" y="1784736"/>
                    <a:pt x="214492" y="1746433"/>
                  </a:cubicBezTo>
                  <a:cubicBezTo>
                    <a:pt x="335781" y="1708131"/>
                    <a:pt x="820304" y="1577904"/>
                    <a:pt x="831157" y="1570243"/>
                  </a:cubicBezTo>
                  <a:cubicBezTo>
                    <a:pt x="842010" y="1562583"/>
                    <a:pt x="846478" y="1531304"/>
                    <a:pt x="854139" y="1516622"/>
                  </a:cubicBezTo>
                  <a:cubicBezTo>
                    <a:pt x="861799" y="1501939"/>
                    <a:pt x="875204" y="1505768"/>
                    <a:pt x="877119" y="1482148"/>
                  </a:cubicBezTo>
                  <a:cubicBezTo>
                    <a:pt x="878076" y="1470339"/>
                    <a:pt x="878236" y="1451826"/>
                    <a:pt x="876639" y="1432116"/>
                  </a:cubicBezTo>
                  <a:lnTo>
                    <a:pt x="867840" y="1386394"/>
                  </a:lnTo>
                  <a:lnTo>
                    <a:pt x="870670" y="1386394"/>
                  </a:lnTo>
                  <a:lnTo>
                    <a:pt x="845132" y="1351221"/>
                  </a:lnTo>
                  <a:cubicBezTo>
                    <a:pt x="833213" y="1332821"/>
                    <a:pt x="822447" y="1314706"/>
                    <a:pt x="812418" y="1298354"/>
                  </a:cubicBezTo>
                  <a:cubicBezTo>
                    <a:pt x="772304" y="1232947"/>
                    <a:pt x="760411" y="1175431"/>
                    <a:pt x="753979" y="1092099"/>
                  </a:cubicBezTo>
                  <a:cubicBezTo>
                    <a:pt x="737302" y="1069817"/>
                    <a:pt x="682628" y="1035509"/>
                    <a:pt x="661164" y="992408"/>
                  </a:cubicBezTo>
                  <a:cubicBezTo>
                    <a:pt x="639700" y="949307"/>
                    <a:pt x="624047" y="870731"/>
                    <a:pt x="625193" y="833491"/>
                  </a:cubicBezTo>
                  <a:cubicBezTo>
                    <a:pt x="626339" y="796250"/>
                    <a:pt x="650224" y="779439"/>
                    <a:pt x="668039" y="768965"/>
                  </a:cubicBezTo>
                  <a:cubicBezTo>
                    <a:pt x="669185" y="732297"/>
                    <a:pt x="641111" y="675576"/>
                    <a:pt x="643976" y="603960"/>
                  </a:cubicBezTo>
                  <a:cubicBezTo>
                    <a:pt x="646841" y="532344"/>
                    <a:pt x="660018" y="410883"/>
                    <a:pt x="685227" y="339266"/>
                  </a:cubicBezTo>
                  <a:cubicBezTo>
                    <a:pt x="710436" y="267649"/>
                    <a:pt x="776323" y="195459"/>
                    <a:pt x="795230" y="174261"/>
                  </a:cubicBezTo>
                  <a:cubicBezTo>
                    <a:pt x="814137" y="153062"/>
                    <a:pt x="772885" y="223534"/>
                    <a:pt x="798667" y="212075"/>
                  </a:cubicBezTo>
                  <a:cubicBezTo>
                    <a:pt x="824449" y="200616"/>
                    <a:pt x="924139" y="116968"/>
                    <a:pt x="949921" y="105509"/>
                  </a:cubicBezTo>
                  <a:cubicBezTo>
                    <a:pt x="975703" y="94050"/>
                    <a:pt x="949196" y="127570"/>
                    <a:pt x="953359" y="143323"/>
                  </a:cubicBezTo>
                  <a:cubicBezTo>
                    <a:pt x="1076584" y="47156"/>
                    <a:pt x="1203963" y="2865"/>
                    <a:pt x="124636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07" name="Group 106"/>
            <p:cNvGrpSpPr/>
            <p:nvPr/>
          </p:nvGrpSpPr>
          <p:grpSpPr>
            <a:xfrm>
              <a:off x="3461062" y="5073670"/>
              <a:ext cx="377558" cy="551892"/>
              <a:chOff x="8334300" y="5005568"/>
              <a:chExt cx="435951" cy="637247"/>
            </a:xfrm>
          </p:grpSpPr>
          <p:sp>
            <p:nvSpPr>
              <p:cNvPr id="108" name="Freeform 107"/>
              <p:cNvSpPr/>
              <p:nvPr/>
            </p:nvSpPr>
            <p:spPr>
              <a:xfrm>
                <a:off x="8334300" y="5025839"/>
                <a:ext cx="172407" cy="61697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-1" fmla="*/ 1212 w 152735"/>
                  <a:gd name="connsiteY0-2" fmla="*/ 21993 h 633872"/>
                  <a:gd name="connsiteX1-3" fmla="*/ 105427 w 152735"/>
                  <a:gd name="connsiteY1-4" fmla="*/ 112761 h 633872"/>
                  <a:gd name="connsiteX2-5" fmla="*/ 115512 w 152735"/>
                  <a:gd name="connsiteY2-6" fmla="*/ 169911 h 633872"/>
                  <a:gd name="connsiteX3-7" fmla="*/ 152492 w 152735"/>
                  <a:gd name="connsiteY3-8" fmla="*/ 206890 h 633872"/>
                  <a:gd name="connsiteX4-9" fmla="*/ 95342 w 152735"/>
                  <a:gd name="connsiteY4-10" fmla="*/ 586770 h 633872"/>
                  <a:gd name="connsiteX5-11" fmla="*/ 51639 w 152735"/>
                  <a:gd name="connsiteY5-12" fmla="*/ 566599 h 633872"/>
                  <a:gd name="connsiteX6-13" fmla="*/ 1212 w 152735"/>
                  <a:gd name="connsiteY6-14" fmla="*/ 21993 h 633872"/>
                  <a:gd name="connsiteX0-15" fmla="*/ 1212 w 152492"/>
                  <a:gd name="connsiteY0-16" fmla="*/ 21993 h 633872"/>
                  <a:gd name="connsiteX1-17" fmla="*/ 105427 w 152492"/>
                  <a:gd name="connsiteY1-18" fmla="*/ 112761 h 633872"/>
                  <a:gd name="connsiteX2-19" fmla="*/ 115512 w 152492"/>
                  <a:gd name="connsiteY2-20" fmla="*/ 169911 h 633872"/>
                  <a:gd name="connsiteX3-21" fmla="*/ 152492 w 152492"/>
                  <a:gd name="connsiteY3-22" fmla="*/ 206890 h 633872"/>
                  <a:gd name="connsiteX4-23" fmla="*/ 95342 w 152492"/>
                  <a:gd name="connsiteY4-24" fmla="*/ 586770 h 633872"/>
                  <a:gd name="connsiteX5-25" fmla="*/ 51639 w 152492"/>
                  <a:gd name="connsiteY5-26" fmla="*/ 566599 h 633872"/>
                  <a:gd name="connsiteX6-27" fmla="*/ 1212 w 152492"/>
                  <a:gd name="connsiteY6-28" fmla="*/ 21993 h 633872"/>
                  <a:gd name="connsiteX0-29" fmla="*/ 1212 w 152492"/>
                  <a:gd name="connsiteY0-30" fmla="*/ 21993 h 633872"/>
                  <a:gd name="connsiteX1-31" fmla="*/ 105427 w 152492"/>
                  <a:gd name="connsiteY1-32" fmla="*/ 112761 h 633872"/>
                  <a:gd name="connsiteX2-33" fmla="*/ 115512 w 152492"/>
                  <a:gd name="connsiteY2-34" fmla="*/ 169911 h 633872"/>
                  <a:gd name="connsiteX3-35" fmla="*/ 152492 w 152492"/>
                  <a:gd name="connsiteY3-36" fmla="*/ 206890 h 633872"/>
                  <a:gd name="connsiteX4-37" fmla="*/ 95342 w 152492"/>
                  <a:gd name="connsiteY4-38" fmla="*/ 586770 h 633872"/>
                  <a:gd name="connsiteX5-39" fmla="*/ 51639 w 152492"/>
                  <a:gd name="connsiteY5-40" fmla="*/ 566599 h 633872"/>
                  <a:gd name="connsiteX6-41" fmla="*/ 1212 w 152492"/>
                  <a:gd name="connsiteY6-42" fmla="*/ 21993 h 633872"/>
                  <a:gd name="connsiteX0-43" fmla="*/ 1212 w 152492"/>
                  <a:gd name="connsiteY0-44" fmla="*/ 21993 h 633872"/>
                  <a:gd name="connsiteX1-45" fmla="*/ 105427 w 152492"/>
                  <a:gd name="connsiteY1-46" fmla="*/ 112761 h 633872"/>
                  <a:gd name="connsiteX2-47" fmla="*/ 115512 w 152492"/>
                  <a:gd name="connsiteY2-48" fmla="*/ 169911 h 633872"/>
                  <a:gd name="connsiteX3-49" fmla="*/ 152492 w 152492"/>
                  <a:gd name="connsiteY3-50" fmla="*/ 206890 h 633872"/>
                  <a:gd name="connsiteX4-51" fmla="*/ 95342 w 152492"/>
                  <a:gd name="connsiteY4-52" fmla="*/ 586770 h 633872"/>
                  <a:gd name="connsiteX5-53" fmla="*/ 51639 w 152492"/>
                  <a:gd name="connsiteY5-54" fmla="*/ 566599 h 633872"/>
                  <a:gd name="connsiteX6-55" fmla="*/ 1212 w 152492"/>
                  <a:gd name="connsiteY6-56" fmla="*/ 21993 h 633872"/>
                  <a:gd name="connsiteX0-57" fmla="*/ 1212 w 152492"/>
                  <a:gd name="connsiteY0-58" fmla="*/ 21993 h 633872"/>
                  <a:gd name="connsiteX1-59" fmla="*/ 105427 w 152492"/>
                  <a:gd name="connsiteY1-60" fmla="*/ 112761 h 633872"/>
                  <a:gd name="connsiteX2-61" fmla="*/ 108789 w 152492"/>
                  <a:gd name="connsiteY2-62" fmla="*/ 179996 h 633872"/>
                  <a:gd name="connsiteX3-63" fmla="*/ 152492 w 152492"/>
                  <a:gd name="connsiteY3-64" fmla="*/ 206890 h 633872"/>
                  <a:gd name="connsiteX4-65" fmla="*/ 95342 w 152492"/>
                  <a:gd name="connsiteY4-66" fmla="*/ 586770 h 633872"/>
                  <a:gd name="connsiteX5-67" fmla="*/ 51639 w 152492"/>
                  <a:gd name="connsiteY5-68" fmla="*/ 566599 h 633872"/>
                  <a:gd name="connsiteX6-69" fmla="*/ 1212 w 152492"/>
                  <a:gd name="connsiteY6-70" fmla="*/ 21993 h 633872"/>
                  <a:gd name="connsiteX0-71" fmla="*/ 1212 w 152492"/>
                  <a:gd name="connsiteY0-72" fmla="*/ 21993 h 633872"/>
                  <a:gd name="connsiteX1-73" fmla="*/ 105427 w 152492"/>
                  <a:gd name="connsiteY1-74" fmla="*/ 112761 h 633872"/>
                  <a:gd name="connsiteX2-75" fmla="*/ 108789 w 152492"/>
                  <a:gd name="connsiteY2-76" fmla="*/ 179996 h 633872"/>
                  <a:gd name="connsiteX3-77" fmla="*/ 152492 w 152492"/>
                  <a:gd name="connsiteY3-78" fmla="*/ 206890 h 633872"/>
                  <a:gd name="connsiteX4-79" fmla="*/ 95342 w 152492"/>
                  <a:gd name="connsiteY4-80" fmla="*/ 586770 h 633872"/>
                  <a:gd name="connsiteX5-81" fmla="*/ 51639 w 152492"/>
                  <a:gd name="connsiteY5-82" fmla="*/ 566599 h 633872"/>
                  <a:gd name="connsiteX6-83" fmla="*/ 1212 w 152492"/>
                  <a:gd name="connsiteY6-84" fmla="*/ 21993 h 633872"/>
                  <a:gd name="connsiteX0-85" fmla="*/ 1212 w 152492"/>
                  <a:gd name="connsiteY0-86" fmla="*/ 0 h 611879"/>
                  <a:gd name="connsiteX1-87" fmla="*/ 105427 w 152492"/>
                  <a:gd name="connsiteY1-88" fmla="*/ 90768 h 611879"/>
                  <a:gd name="connsiteX2-89" fmla="*/ 108789 w 152492"/>
                  <a:gd name="connsiteY2-90" fmla="*/ 158003 h 611879"/>
                  <a:gd name="connsiteX3-91" fmla="*/ 152492 w 152492"/>
                  <a:gd name="connsiteY3-92" fmla="*/ 184897 h 611879"/>
                  <a:gd name="connsiteX4-93" fmla="*/ 95342 w 152492"/>
                  <a:gd name="connsiteY4-94" fmla="*/ 564777 h 611879"/>
                  <a:gd name="connsiteX5-95" fmla="*/ 51639 w 152492"/>
                  <a:gd name="connsiteY5-96" fmla="*/ 544606 h 611879"/>
                  <a:gd name="connsiteX6-97" fmla="*/ 1212 w 152492"/>
                  <a:gd name="connsiteY6-98" fmla="*/ 0 h 611879"/>
                  <a:gd name="connsiteX0-99" fmla="*/ 1212 w 152492"/>
                  <a:gd name="connsiteY0-100" fmla="*/ 0 h 611879"/>
                  <a:gd name="connsiteX1-101" fmla="*/ 95342 w 152492"/>
                  <a:gd name="connsiteY1-102" fmla="*/ 90768 h 611879"/>
                  <a:gd name="connsiteX2-103" fmla="*/ 108789 w 152492"/>
                  <a:gd name="connsiteY2-104" fmla="*/ 158003 h 611879"/>
                  <a:gd name="connsiteX3-105" fmla="*/ 152492 w 152492"/>
                  <a:gd name="connsiteY3-106" fmla="*/ 184897 h 611879"/>
                  <a:gd name="connsiteX4-107" fmla="*/ 95342 w 152492"/>
                  <a:gd name="connsiteY4-108" fmla="*/ 564777 h 611879"/>
                  <a:gd name="connsiteX5-109" fmla="*/ 51639 w 152492"/>
                  <a:gd name="connsiteY5-110" fmla="*/ 544606 h 611879"/>
                  <a:gd name="connsiteX6-111" fmla="*/ 1212 w 152492"/>
                  <a:gd name="connsiteY6-112" fmla="*/ 0 h 611879"/>
                  <a:gd name="connsiteX0-113" fmla="*/ 1212 w 152492"/>
                  <a:gd name="connsiteY0-114" fmla="*/ 0 h 611879"/>
                  <a:gd name="connsiteX1-115" fmla="*/ 95342 w 152492"/>
                  <a:gd name="connsiteY1-116" fmla="*/ 90768 h 611879"/>
                  <a:gd name="connsiteX2-117" fmla="*/ 108789 w 152492"/>
                  <a:gd name="connsiteY2-118" fmla="*/ 158003 h 611879"/>
                  <a:gd name="connsiteX3-119" fmla="*/ 152492 w 152492"/>
                  <a:gd name="connsiteY3-120" fmla="*/ 184897 h 611879"/>
                  <a:gd name="connsiteX4-121" fmla="*/ 95342 w 152492"/>
                  <a:gd name="connsiteY4-122" fmla="*/ 564777 h 611879"/>
                  <a:gd name="connsiteX5-123" fmla="*/ 51639 w 152492"/>
                  <a:gd name="connsiteY5-124" fmla="*/ 544606 h 611879"/>
                  <a:gd name="connsiteX6-125" fmla="*/ 1212 w 152492"/>
                  <a:gd name="connsiteY6-126" fmla="*/ 0 h 611879"/>
                  <a:gd name="connsiteX0-127" fmla="*/ 1212 w 152492"/>
                  <a:gd name="connsiteY0-128" fmla="*/ 0 h 611879"/>
                  <a:gd name="connsiteX1-129" fmla="*/ 95342 w 152492"/>
                  <a:gd name="connsiteY1-130" fmla="*/ 90768 h 611879"/>
                  <a:gd name="connsiteX2-131" fmla="*/ 108789 w 152492"/>
                  <a:gd name="connsiteY2-132" fmla="*/ 158003 h 611879"/>
                  <a:gd name="connsiteX3-133" fmla="*/ 152492 w 152492"/>
                  <a:gd name="connsiteY3-134" fmla="*/ 184897 h 611879"/>
                  <a:gd name="connsiteX4-135" fmla="*/ 95342 w 152492"/>
                  <a:gd name="connsiteY4-136" fmla="*/ 564777 h 611879"/>
                  <a:gd name="connsiteX5-137" fmla="*/ 51639 w 152492"/>
                  <a:gd name="connsiteY5-138" fmla="*/ 544606 h 611879"/>
                  <a:gd name="connsiteX6-139" fmla="*/ 1212 w 152492"/>
                  <a:gd name="connsiteY6-140" fmla="*/ 0 h 611879"/>
                  <a:gd name="connsiteX0-141" fmla="*/ 957 w 152237"/>
                  <a:gd name="connsiteY0-142" fmla="*/ 0 h 616976"/>
                  <a:gd name="connsiteX1-143" fmla="*/ 95087 w 152237"/>
                  <a:gd name="connsiteY1-144" fmla="*/ 90768 h 616976"/>
                  <a:gd name="connsiteX2-145" fmla="*/ 108534 w 152237"/>
                  <a:gd name="connsiteY2-146" fmla="*/ 158003 h 616976"/>
                  <a:gd name="connsiteX3-147" fmla="*/ 152237 w 152237"/>
                  <a:gd name="connsiteY3-148" fmla="*/ 184897 h 616976"/>
                  <a:gd name="connsiteX4-149" fmla="*/ 95087 w 152237"/>
                  <a:gd name="connsiteY4-150" fmla="*/ 564777 h 616976"/>
                  <a:gd name="connsiteX5-151" fmla="*/ 64831 w 152237"/>
                  <a:gd name="connsiteY5-152" fmla="*/ 554691 h 616976"/>
                  <a:gd name="connsiteX6-153" fmla="*/ 957 w 152237"/>
                  <a:gd name="connsiteY6-154" fmla="*/ 0 h 616976"/>
                  <a:gd name="connsiteX0-155" fmla="*/ 957 w 135428"/>
                  <a:gd name="connsiteY0-156" fmla="*/ 0 h 616976"/>
                  <a:gd name="connsiteX1-157" fmla="*/ 95087 w 135428"/>
                  <a:gd name="connsiteY1-158" fmla="*/ 90768 h 616976"/>
                  <a:gd name="connsiteX2-159" fmla="*/ 108534 w 135428"/>
                  <a:gd name="connsiteY2-160" fmla="*/ 158003 h 616976"/>
                  <a:gd name="connsiteX3-161" fmla="*/ 135428 w 135428"/>
                  <a:gd name="connsiteY3-162" fmla="*/ 208429 h 616976"/>
                  <a:gd name="connsiteX4-163" fmla="*/ 95087 w 135428"/>
                  <a:gd name="connsiteY4-164" fmla="*/ 564777 h 616976"/>
                  <a:gd name="connsiteX5-165" fmla="*/ 64831 w 135428"/>
                  <a:gd name="connsiteY5-166" fmla="*/ 554691 h 616976"/>
                  <a:gd name="connsiteX6-167" fmla="*/ 957 w 135428"/>
                  <a:gd name="connsiteY6-168" fmla="*/ 0 h 616976"/>
                  <a:gd name="connsiteX0-169" fmla="*/ 957 w 135428"/>
                  <a:gd name="connsiteY0-170" fmla="*/ 0 h 616976"/>
                  <a:gd name="connsiteX1-171" fmla="*/ 95087 w 135428"/>
                  <a:gd name="connsiteY1-172" fmla="*/ 90768 h 616976"/>
                  <a:gd name="connsiteX2-173" fmla="*/ 108534 w 135428"/>
                  <a:gd name="connsiteY2-174" fmla="*/ 158003 h 616976"/>
                  <a:gd name="connsiteX3-175" fmla="*/ 135428 w 135428"/>
                  <a:gd name="connsiteY3-176" fmla="*/ 208429 h 616976"/>
                  <a:gd name="connsiteX4-177" fmla="*/ 95087 w 135428"/>
                  <a:gd name="connsiteY4-178" fmla="*/ 564777 h 616976"/>
                  <a:gd name="connsiteX5-179" fmla="*/ 64831 w 135428"/>
                  <a:gd name="connsiteY5-180" fmla="*/ 554691 h 616976"/>
                  <a:gd name="connsiteX6-181" fmla="*/ 957 w 135428"/>
                  <a:gd name="connsiteY6-182" fmla="*/ 0 h 616976"/>
                  <a:gd name="connsiteX0-183" fmla="*/ 957 w 135428"/>
                  <a:gd name="connsiteY0-184" fmla="*/ 0 h 616976"/>
                  <a:gd name="connsiteX1-185" fmla="*/ 95087 w 135428"/>
                  <a:gd name="connsiteY1-186" fmla="*/ 90768 h 616976"/>
                  <a:gd name="connsiteX2-187" fmla="*/ 135428 w 135428"/>
                  <a:gd name="connsiteY2-188" fmla="*/ 208429 h 616976"/>
                  <a:gd name="connsiteX3-189" fmla="*/ 95087 w 135428"/>
                  <a:gd name="connsiteY3-190" fmla="*/ 564777 h 616976"/>
                  <a:gd name="connsiteX4-191" fmla="*/ 64831 w 135428"/>
                  <a:gd name="connsiteY4-192" fmla="*/ 554691 h 616976"/>
                  <a:gd name="connsiteX5-193" fmla="*/ 957 w 135428"/>
                  <a:gd name="connsiteY5-194" fmla="*/ 0 h 616976"/>
                  <a:gd name="connsiteX0-195" fmla="*/ 957 w 135428"/>
                  <a:gd name="connsiteY0-196" fmla="*/ 0 h 616976"/>
                  <a:gd name="connsiteX1-197" fmla="*/ 95087 w 135428"/>
                  <a:gd name="connsiteY1-198" fmla="*/ 90768 h 616976"/>
                  <a:gd name="connsiteX2-199" fmla="*/ 135428 w 135428"/>
                  <a:gd name="connsiteY2-200" fmla="*/ 208429 h 616976"/>
                  <a:gd name="connsiteX3-201" fmla="*/ 95087 w 135428"/>
                  <a:gd name="connsiteY3-202" fmla="*/ 564777 h 616976"/>
                  <a:gd name="connsiteX4-203" fmla="*/ 64831 w 135428"/>
                  <a:gd name="connsiteY4-204" fmla="*/ 554691 h 616976"/>
                  <a:gd name="connsiteX5-205" fmla="*/ 957 w 135428"/>
                  <a:gd name="connsiteY5-206" fmla="*/ 0 h 616976"/>
                  <a:gd name="connsiteX0-207" fmla="*/ 957 w 135428"/>
                  <a:gd name="connsiteY0-208" fmla="*/ 0 h 616976"/>
                  <a:gd name="connsiteX1-209" fmla="*/ 95087 w 135428"/>
                  <a:gd name="connsiteY1-210" fmla="*/ 90768 h 616976"/>
                  <a:gd name="connsiteX2-211" fmla="*/ 135428 w 135428"/>
                  <a:gd name="connsiteY2-212" fmla="*/ 208429 h 616976"/>
                  <a:gd name="connsiteX3-213" fmla="*/ 95087 w 135428"/>
                  <a:gd name="connsiteY3-214" fmla="*/ 564777 h 616976"/>
                  <a:gd name="connsiteX4-215" fmla="*/ 64831 w 135428"/>
                  <a:gd name="connsiteY4-216" fmla="*/ 554691 h 616976"/>
                  <a:gd name="connsiteX5-217" fmla="*/ 957 w 135428"/>
                  <a:gd name="connsiteY5-218" fmla="*/ 0 h 61697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</a:cxnLst>
                <a:rect l="l" t="t" r="r" b="b"/>
                <a:pathLst>
                  <a:path w="135428" h="616976">
                    <a:moveTo>
                      <a:pt x="957" y="0"/>
                    </a:moveTo>
                    <a:cubicBezTo>
                      <a:pt x="36815" y="65555"/>
                      <a:pt x="45781" y="66115"/>
                      <a:pt x="95087" y="90768"/>
                    </a:cubicBezTo>
                    <a:cubicBezTo>
                      <a:pt x="104052" y="145676"/>
                      <a:pt x="101810" y="183217"/>
                      <a:pt x="135428" y="208429"/>
                    </a:cubicBezTo>
                    <a:cubicBezTo>
                      <a:pt x="132066" y="277905"/>
                      <a:pt x="111896" y="504826"/>
                      <a:pt x="95087" y="564777"/>
                    </a:cubicBezTo>
                    <a:cubicBezTo>
                      <a:pt x="78278" y="624728"/>
                      <a:pt x="81080" y="647139"/>
                      <a:pt x="64831" y="554691"/>
                    </a:cubicBezTo>
                    <a:cubicBezTo>
                      <a:pt x="48582" y="462243"/>
                      <a:pt x="-8008" y="75640"/>
                      <a:pt x="9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Freeform 108"/>
              <p:cNvSpPr/>
              <p:nvPr/>
            </p:nvSpPr>
            <p:spPr>
              <a:xfrm flipH="1">
                <a:off x="8593754" y="5005568"/>
                <a:ext cx="176497" cy="608216"/>
              </a:xfrm>
              <a:custGeom>
                <a:avLst/>
                <a:gdLst>
                  <a:gd name="connsiteX0" fmla="*/ 1212 w 152735"/>
                  <a:gd name="connsiteY0" fmla="*/ 21993 h 633872"/>
                  <a:gd name="connsiteX1" fmla="*/ 105427 w 152735"/>
                  <a:gd name="connsiteY1" fmla="*/ 112761 h 633872"/>
                  <a:gd name="connsiteX2" fmla="*/ 115512 w 152735"/>
                  <a:gd name="connsiteY2" fmla="*/ 169911 h 633872"/>
                  <a:gd name="connsiteX3" fmla="*/ 152492 w 152735"/>
                  <a:gd name="connsiteY3" fmla="*/ 206890 h 633872"/>
                  <a:gd name="connsiteX4" fmla="*/ 95342 w 152735"/>
                  <a:gd name="connsiteY4" fmla="*/ 586770 h 633872"/>
                  <a:gd name="connsiteX5" fmla="*/ 51639 w 152735"/>
                  <a:gd name="connsiteY5" fmla="*/ 566599 h 633872"/>
                  <a:gd name="connsiteX6" fmla="*/ 1212 w 152735"/>
                  <a:gd name="connsiteY6" fmla="*/ 21993 h 633872"/>
                  <a:gd name="connsiteX0-1" fmla="*/ 1212 w 152735"/>
                  <a:gd name="connsiteY0-2" fmla="*/ 21993 h 633872"/>
                  <a:gd name="connsiteX1-3" fmla="*/ 105427 w 152735"/>
                  <a:gd name="connsiteY1-4" fmla="*/ 112761 h 633872"/>
                  <a:gd name="connsiteX2-5" fmla="*/ 115512 w 152735"/>
                  <a:gd name="connsiteY2-6" fmla="*/ 169911 h 633872"/>
                  <a:gd name="connsiteX3-7" fmla="*/ 152492 w 152735"/>
                  <a:gd name="connsiteY3-8" fmla="*/ 206890 h 633872"/>
                  <a:gd name="connsiteX4-9" fmla="*/ 95342 w 152735"/>
                  <a:gd name="connsiteY4-10" fmla="*/ 586770 h 633872"/>
                  <a:gd name="connsiteX5-11" fmla="*/ 51639 w 152735"/>
                  <a:gd name="connsiteY5-12" fmla="*/ 566599 h 633872"/>
                  <a:gd name="connsiteX6-13" fmla="*/ 1212 w 152735"/>
                  <a:gd name="connsiteY6-14" fmla="*/ 21993 h 633872"/>
                  <a:gd name="connsiteX0-15" fmla="*/ 1212 w 152492"/>
                  <a:gd name="connsiteY0-16" fmla="*/ 21993 h 633872"/>
                  <a:gd name="connsiteX1-17" fmla="*/ 105427 w 152492"/>
                  <a:gd name="connsiteY1-18" fmla="*/ 112761 h 633872"/>
                  <a:gd name="connsiteX2-19" fmla="*/ 115512 w 152492"/>
                  <a:gd name="connsiteY2-20" fmla="*/ 169911 h 633872"/>
                  <a:gd name="connsiteX3-21" fmla="*/ 152492 w 152492"/>
                  <a:gd name="connsiteY3-22" fmla="*/ 206890 h 633872"/>
                  <a:gd name="connsiteX4-23" fmla="*/ 95342 w 152492"/>
                  <a:gd name="connsiteY4-24" fmla="*/ 586770 h 633872"/>
                  <a:gd name="connsiteX5-25" fmla="*/ 51639 w 152492"/>
                  <a:gd name="connsiteY5-26" fmla="*/ 566599 h 633872"/>
                  <a:gd name="connsiteX6-27" fmla="*/ 1212 w 152492"/>
                  <a:gd name="connsiteY6-28" fmla="*/ 21993 h 633872"/>
                  <a:gd name="connsiteX0-29" fmla="*/ 1212 w 152492"/>
                  <a:gd name="connsiteY0-30" fmla="*/ 21993 h 633872"/>
                  <a:gd name="connsiteX1-31" fmla="*/ 105427 w 152492"/>
                  <a:gd name="connsiteY1-32" fmla="*/ 112761 h 633872"/>
                  <a:gd name="connsiteX2-33" fmla="*/ 115512 w 152492"/>
                  <a:gd name="connsiteY2-34" fmla="*/ 169911 h 633872"/>
                  <a:gd name="connsiteX3-35" fmla="*/ 152492 w 152492"/>
                  <a:gd name="connsiteY3-36" fmla="*/ 206890 h 633872"/>
                  <a:gd name="connsiteX4-37" fmla="*/ 95342 w 152492"/>
                  <a:gd name="connsiteY4-38" fmla="*/ 586770 h 633872"/>
                  <a:gd name="connsiteX5-39" fmla="*/ 51639 w 152492"/>
                  <a:gd name="connsiteY5-40" fmla="*/ 566599 h 633872"/>
                  <a:gd name="connsiteX6-41" fmla="*/ 1212 w 152492"/>
                  <a:gd name="connsiteY6-42" fmla="*/ 21993 h 633872"/>
                  <a:gd name="connsiteX0-43" fmla="*/ 1212 w 152492"/>
                  <a:gd name="connsiteY0-44" fmla="*/ 21993 h 633872"/>
                  <a:gd name="connsiteX1-45" fmla="*/ 105427 w 152492"/>
                  <a:gd name="connsiteY1-46" fmla="*/ 112761 h 633872"/>
                  <a:gd name="connsiteX2-47" fmla="*/ 115512 w 152492"/>
                  <a:gd name="connsiteY2-48" fmla="*/ 169911 h 633872"/>
                  <a:gd name="connsiteX3-49" fmla="*/ 152492 w 152492"/>
                  <a:gd name="connsiteY3-50" fmla="*/ 206890 h 633872"/>
                  <a:gd name="connsiteX4-51" fmla="*/ 95342 w 152492"/>
                  <a:gd name="connsiteY4-52" fmla="*/ 586770 h 633872"/>
                  <a:gd name="connsiteX5-53" fmla="*/ 51639 w 152492"/>
                  <a:gd name="connsiteY5-54" fmla="*/ 566599 h 633872"/>
                  <a:gd name="connsiteX6-55" fmla="*/ 1212 w 152492"/>
                  <a:gd name="connsiteY6-56" fmla="*/ 21993 h 633872"/>
                  <a:gd name="connsiteX0-57" fmla="*/ 1212 w 152492"/>
                  <a:gd name="connsiteY0-58" fmla="*/ 21993 h 633872"/>
                  <a:gd name="connsiteX1-59" fmla="*/ 105427 w 152492"/>
                  <a:gd name="connsiteY1-60" fmla="*/ 112761 h 633872"/>
                  <a:gd name="connsiteX2-61" fmla="*/ 108789 w 152492"/>
                  <a:gd name="connsiteY2-62" fmla="*/ 179996 h 633872"/>
                  <a:gd name="connsiteX3-63" fmla="*/ 152492 w 152492"/>
                  <a:gd name="connsiteY3-64" fmla="*/ 206890 h 633872"/>
                  <a:gd name="connsiteX4-65" fmla="*/ 95342 w 152492"/>
                  <a:gd name="connsiteY4-66" fmla="*/ 586770 h 633872"/>
                  <a:gd name="connsiteX5-67" fmla="*/ 51639 w 152492"/>
                  <a:gd name="connsiteY5-68" fmla="*/ 566599 h 633872"/>
                  <a:gd name="connsiteX6-69" fmla="*/ 1212 w 152492"/>
                  <a:gd name="connsiteY6-70" fmla="*/ 21993 h 633872"/>
                  <a:gd name="connsiteX0-71" fmla="*/ 1212 w 152492"/>
                  <a:gd name="connsiteY0-72" fmla="*/ 21993 h 633872"/>
                  <a:gd name="connsiteX1-73" fmla="*/ 105427 w 152492"/>
                  <a:gd name="connsiteY1-74" fmla="*/ 112761 h 633872"/>
                  <a:gd name="connsiteX2-75" fmla="*/ 108789 w 152492"/>
                  <a:gd name="connsiteY2-76" fmla="*/ 179996 h 633872"/>
                  <a:gd name="connsiteX3-77" fmla="*/ 152492 w 152492"/>
                  <a:gd name="connsiteY3-78" fmla="*/ 206890 h 633872"/>
                  <a:gd name="connsiteX4-79" fmla="*/ 95342 w 152492"/>
                  <a:gd name="connsiteY4-80" fmla="*/ 586770 h 633872"/>
                  <a:gd name="connsiteX5-81" fmla="*/ 51639 w 152492"/>
                  <a:gd name="connsiteY5-82" fmla="*/ 566599 h 633872"/>
                  <a:gd name="connsiteX6-83" fmla="*/ 1212 w 152492"/>
                  <a:gd name="connsiteY6-84" fmla="*/ 21993 h 633872"/>
                  <a:gd name="connsiteX0-85" fmla="*/ 1212 w 152492"/>
                  <a:gd name="connsiteY0-86" fmla="*/ 0 h 611879"/>
                  <a:gd name="connsiteX1-87" fmla="*/ 105427 w 152492"/>
                  <a:gd name="connsiteY1-88" fmla="*/ 90768 h 611879"/>
                  <a:gd name="connsiteX2-89" fmla="*/ 108789 w 152492"/>
                  <a:gd name="connsiteY2-90" fmla="*/ 158003 h 611879"/>
                  <a:gd name="connsiteX3-91" fmla="*/ 152492 w 152492"/>
                  <a:gd name="connsiteY3-92" fmla="*/ 184897 h 611879"/>
                  <a:gd name="connsiteX4-93" fmla="*/ 95342 w 152492"/>
                  <a:gd name="connsiteY4-94" fmla="*/ 564777 h 611879"/>
                  <a:gd name="connsiteX5-95" fmla="*/ 51639 w 152492"/>
                  <a:gd name="connsiteY5-96" fmla="*/ 544606 h 611879"/>
                  <a:gd name="connsiteX6-97" fmla="*/ 1212 w 152492"/>
                  <a:gd name="connsiteY6-98" fmla="*/ 0 h 611879"/>
                  <a:gd name="connsiteX0-99" fmla="*/ 1212 w 152492"/>
                  <a:gd name="connsiteY0-100" fmla="*/ 0 h 611879"/>
                  <a:gd name="connsiteX1-101" fmla="*/ 95342 w 152492"/>
                  <a:gd name="connsiteY1-102" fmla="*/ 90768 h 611879"/>
                  <a:gd name="connsiteX2-103" fmla="*/ 108789 w 152492"/>
                  <a:gd name="connsiteY2-104" fmla="*/ 158003 h 611879"/>
                  <a:gd name="connsiteX3-105" fmla="*/ 152492 w 152492"/>
                  <a:gd name="connsiteY3-106" fmla="*/ 184897 h 611879"/>
                  <a:gd name="connsiteX4-107" fmla="*/ 95342 w 152492"/>
                  <a:gd name="connsiteY4-108" fmla="*/ 564777 h 611879"/>
                  <a:gd name="connsiteX5-109" fmla="*/ 51639 w 152492"/>
                  <a:gd name="connsiteY5-110" fmla="*/ 544606 h 611879"/>
                  <a:gd name="connsiteX6-111" fmla="*/ 1212 w 152492"/>
                  <a:gd name="connsiteY6-112" fmla="*/ 0 h 611879"/>
                  <a:gd name="connsiteX0-113" fmla="*/ 1212 w 152492"/>
                  <a:gd name="connsiteY0-114" fmla="*/ 0 h 611879"/>
                  <a:gd name="connsiteX1-115" fmla="*/ 95342 w 152492"/>
                  <a:gd name="connsiteY1-116" fmla="*/ 90768 h 611879"/>
                  <a:gd name="connsiteX2-117" fmla="*/ 108789 w 152492"/>
                  <a:gd name="connsiteY2-118" fmla="*/ 158003 h 611879"/>
                  <a:gd name="connsiteX3-119" fmla="*/ 152492 w 152492"/>
                  <a:gd name="connsiteY3-120" fmla="*/ 184897 h 611879"/>
                  <a:gd name="connsiteX4-121" fmla="*/ 95342 w 152492"/>
                  <a:gd name="connsiteY4-122" fmla="*/ 564777 h 611879"/>
                  <a:gd name="connsiteX5-123" fmla="*/ 51639 w 152492"/>
                  <a:gd name="connsiteY5-124" fmla="*/ 544606 h 611879"/>
                  <a:gd name="connsiteX6-125" fmla="*/ 1212 w 152492"/>
                  <a:gd name="connsiteY6-126" fmla="*/ 0 h 611879"/>
                  <a:gd name="connsiteX0-127" fmla="*/ 1212 w 152492"/>
                  <a:gd name="connsiteY0-128" fmla="*/ 0 h 611879"/>
                  <a:gd name="connsiteX1-129" fmla="*/ 95342 w 152492"/>
                  <a:gd name="connsiteY1-130" fmla="*/ 90768 h 611879"/>
                  <a:gd name="connsiteX2-131" fmla="*/ 108789 w 152492"/>
                  <a:gd name="connsiteY2-132" fmla="*/ 158003 h 611879"/>
                  <a:gd name="connsiteX3-133" fmla="*/ 152492 w 152492"/>
                  <a:gd name="connsiteY3-134" fmla="*/ 184897 h 611879"/>
                  <a:gd name="connsiteX4-135" fmla="*/ 95342 w 152492"/>
                  <a:gd name="connsiteY4-136" fmla="*/ 564777 h 611879"/>
                  <a:gd name="connsiteX5-137" fmla="*/ 51639 w 152492"/>
                  <a:gd name="connsiteY5-138" fmla="*/ 544606 h 611879"/>
                  <a:gd name="connsiteX6-139" fmla="*/ 1212 w 152492"/>
                  <a:gd name="connsiteY6-140" fmla="*/ 0 h 611879"/>
                  <a:gd name="connsiteX0-141" fmla="*/ 957 w 152237"/>
                  <a:gd name="connsiteY0-142" fmla="*/ 0 h 616976"/>
                  <a:gd name="connsiteX1-143" fmla="*/ 95087 w 152237"/>
                  <a:gd name="connsiteY1-144" fmla="*/ 90768 h 616976"/>
                  <a:gd name="connsiteX2-145" fmla="*/ 108534 w 152237"/>
                  <a:gd name="connsiteY2-146" fmla="*/ 158003 h 616976"/>
                  <a:gd name="connsiteX3-147" fmla="*/ 152237 w 152237"/>
                  <a:gd name="connsiteY3-148" fmla="*/ 184897 h 616976"/>
                  <a:gd name="connsiteX4-149" fmla="*/ 95087 w 152237"/>
                  <a:gd name="connsiteY4-150" fmla="*/ 564777 h 616976"/>
                  <a:gd name="connsiteX5-151" fmla="*/ 64831 w 152237"/>
                  <a:gd name="connsiteY5-152" fmla="*/ 554691 h 616976"/>
                  <a:gd name="connsiteX6-153" fmla="*/ 957 w 152237"/>
                  <a:gd name="connsiteY6-154" fmla="*/ 0 h 616976"/>
                  <a:gd name="connsiteX0-155" fmla="*/ 957 w 135428"/>
                  <a:gd name="connsiteY0-156" fmla="*/ 0 h 616976"/>
                  <a:gd name="connsiteX1-157" fmla="*/ 95087 w 135428"/>
                  <a:gd name="connsiteY1-158" fmla="*/ 90768 h 616976"/>
                  <a:gd name="connsiteX2-159" fmla="*/ 108534 w 135428"/>
                  <a:gd name="connsiteY2-160" fmla="*/ 158003 h 616976"/>
                  <a:gd name="connsiteX3-161" fmla="*/ 135428 w 135428"/>
                  <a:gd name="connsiteY3-162" fmla="*/ 208429 h 616976"/>
                  <a:gd name="connsiteX4-163" fmla="*/ 95087 w 135428"/>
                  <a:gd name="connsiteY4-164" fmla="*/ 564777 h 616976"/>
                  <a:gd name="connsiteX5-165" fmla="*/ 64831 w 135428"/>
                  <a:gd name="connsiteY5-166" fmla="*/ 554691 h 616976"/>
                  <a:gd name="connsiteX6-167" fmla="*/ 957 w 135428"/>
                  <a:gd name="connsiteY6-168" fmla="*/ 0 h 616976"/>
                  <a:gd name="connsiteX0-169" fmla="*/ 957 w 135428"/>
                  <a:gd name="connsiteY0-170" fmla="*/ 0 h 616976"/>
                  <a:gd name="connsiteX1-171" fmla="*/ 95087 w 135428"/>
                  <a:gd name="connsiteY1-172" fmla="*/ 90768 h 616976"/>
                  <a:gd name="connsiteX2-173" fmla="*/ 108534 w 135428"/>
                  <a:gd name="connsiteY2-174" fmla="*/ 158003 h 616976"/>
                  <a:gd name="connsiteX3-175" fmla="*/ 135428 w 135428"/>
                  <a:gd name="connsiteY3-176" fmla="*/ 208429 h 616976"/>
                  <a:gd name="connsiteX4-177" fmla="*/ 95087 w 135428"/>
                  <a:gd name="connsiteY4-178" fmla="*/ 564777 h 616976"/>
                  <a:gd name="connsiteX5-179" fmla="*/ 64831 w 135428"/>
                  <a:gd name="connsiteY5-180" fmla="*/ 554691 h 616976"/>
                  <a:gd name="connsiteX6-181" fmla="*/ 957 w 135428"/>
                  <a:gd name="connsiteY6-182" fmla="*/ 0 h 616976"/>
                  <a:gd name="connsiteX0-183" fmla="*/ 957 w 135428"/>
                  <a:gd name="connsiteY0-184" fmla="*/ 0 h 616976"/>
                  <a:gd name="connsiteX1-185" fmla="*/ 95087 w 135428"/>
                  <a:gd name="connsiteY1-186" fmla="*/ 90768 h 616976"/>
                  <a:gd name="connsiteX2-187" fmla="*/ 135428 w 135428"/>
                  <a:gd name="connsiteY2-188" fmla="*/ 208429 h 616976"/>
                  <a:gd name="connsiteX3-189" fmla="*/ 95087 w 135428"/>
                  <a:gd name="connsiteY3-190" fmla="*/ 564777 h 616976"/>
                  <a:gd name="connsiteX4-191" fmla="*/ 64831 w 135428"/>
                  <a:gd name="connsiteY4-192" fmla="*/ 554691 h 616976"/>
                  <a:gd name="connsiteX5-193" fmla="*/ 957 w 135428"/>
                  <a:gd name="connsiteY5-194" fmla="*/ 0 h 616976"/>
                  <a:gd name="connsiteX0-195" fmla="*/ 957 w 135428"/>
                  <a:gd name="connsiteY0-196" fmla="*/ 0 h 616976"/>
                  <a:gd name="connsiteX1-197" fmla="*/ 95087 w 135428"/>
                  <a:gd name="connsiteY1-198" fmla="*/ 90768 h 616976"/>
                  <a:gd name="connsiteX2-199" fmla="*/ 135428 w 135428"/>
                  <a:gd name="connsiteY2-200" fmla="*/ 208429 h 616976"/>
                  <a:gd name="connsiteX3-201" fmla="*/ 95087 w 135428"/>
                  <a:gd name="connsiteY3-202" fmla="*/ 564777 h 616976"/>
                  <a:gd name="connsiteX4-203" fmla="*/ 64831 w 135428"/>
                  <a:gd name="connsiteY4-204" fmla="*/ 554691 h 616976"/>
                  <a:gd name="connsiteX5-205" fmla="*/ 957 w 135428"/>
                  <a:gd name="connsiteY5-206" fmla="*/ 0 h 616976"/>
                  <a:gd name="connsiteX0-207" fmla="*/ 957 w 135428"/>
                  <a:gd name="connsiteY0-208" fmla="*/ 0 h 616976"/>
                  <a:gd name="connsiteX1-209" fmla="*/ 95087 w 135428"/>
                  <a:gd name="connsiteY1-210" fmla="*/ 90768 h 616976"/>
                  <a:gd name="connsiteX2-211" fmla="*/ 135428 w 135428"/>
                  <a:gd name="connsiteY2-212" fmla="*/ 208429 h 616976"/>
                  <a:gd name="connsiteX3-213" fmla="*/ 95087 w 135428"/>
                  <a:gd name="connsiteY3-214" fmla="*/ 564777 h 616976"/>
                  <a:gd name="connsiteX4-215" fmla="*/ 64831 w 135428"/>
                  <a:gd name="connsiteY4-216" fmla="*/ 554691 h 616976"/>
                  <a:gd name="connsiteX5-217" fmla="*/ 957 w 135428"/>
                  <a:gd name="connsiteY5-218" fmla="*/ 0 h 616976"/>
                  <a:gd name="connsiteX0-219" fmla="*/ 957 w 135428"/>
                  <a:gd name="connsiteY0-220" fmla="*/ 0 h 616976"/>
                  <a:gd name="connsiteX1-221" fmla="*/ 85052 w 135428"/>
                  <a:gd name="connsiteY1-222" fmla="*/ 94129 h 616976"/>
                  <a:gd name="connsiteX2-223" fmla="*/ 135428 w 135428"/>
                  <a:gd name="connsiteY2-224" fmla="*/ 208429 h 616976"/>
                  <a:gd name="connsiteX3-225" fmla="*/ 95087 w 135428"/>
                  <a:gd name="connsiteY3-226" fmla="*/ 564777 h 616976"/>
                  <a:gd name="connsiteX4-227" fmla="*/ 64831 w 135428"/>
                  <a:gd name="connsiteY4-228" fmla="*/ 554691 h 616976"/>
                  <a:gd name="connsiteX5-229" fmla="*/ 957 w 135428"/>
                  <a:gd name="connsiteY5-230" fmla="*/ 0 h 616976"/>
                  <a:gd name="connsiteX0-231" fmla="*/ 680 w 165258"/>
                  <a:gd name="connsiteY0-232" fmla="*/ 0 h 631958"/>
                  <a:gd name="connsiteX1-233" fmla="*/ 114882 w 165258"/>
                  <a:gd name="connsiteY1-234" fmla="*/ 107576 h 631958"/>
                  <a:gd name="connsiteX2-235" fmla="*/ 165258 w 165258"/>
                  <a:gd name="connsiteY2-236" fmla="*/ 221876 h 631958"/>
                  <a:gd name="connsiteX3-237" fmla="*/ 124917 w 165258"/>
                  <a:gd name="connsiteY3-238" fmla="*/ 578224 h 631958"/>
                  <a:gd name="connsiteX4-239" fmla="*/ 94661 w 165258"/>
                  <a:gd name="connsiteY4-240" fmla="*/ 568138 h 631958"/>
                  <a:gd name="connsiteX5-241" fmla="*/ 680 w 165258"/>
                  <a:gd name="connsiteY5-242" fmla="*/ 0 h 631958"/>
                  <a:gd name="connsiteX0-243" fmla="*/ 1069 w 165647"/>
                  <a:gd name="connsiteY0-244" fmla="*/ 0 h 641425"/>
                  <a:gd name="connsiteX1-245" fmla="*/ 115271 w 165647"/>
                  <a:gd name="connsiteY1-246" fmla="*/ 107576 h 641425"/>
                  <a:gd name="connsiteX2-247" fmla="*/ 165647 w 165647"/>
                  <a:gd name="connsiteY2-248" fmla="*/ 221876 h 641425"/>
                  <a:gd name="connsiteX3-249" fmla="*/ 125306 w 165647"/>
                  <a:gd name="connsiteY3-250" fmla="*/ 578224 h 641425"/>
                  <a:gd name="connsiteX4-251" fmla="*/ 95050 w 165647"/>
                  <a:gd name="connsiteY4-252" fmla="*/ 568138 h 641425"/>
                  <a:gd name="connsiteX5-253" fmla="*/ 1069 w 165647"/>
                  <a:gd name="connsiteY5-254" fmla="*/ 0 h 641425"/>
                  <a:gd name="connsiteX0-255" fmla="*/ 1069 w 165647"/>
                  <a:gd name="connsiteY0-256" fmla="*/ 0 h 641425"/>
                  <a:gd name="connsiteX1-257" fmla="*/ 115271 w 165647"/>
                  <a:gd name="connsiteY1-258" fmla="*/ 107576 h 641425"/>
                  <a:gd name="connsiteX2-259" fmla="*/ 165647 w 165647"/>
                  <a:gd name="connsiteY2-260" fmla="*/ 221876 h 641425"/>
                  <a:gd name="connsiteX3-261" fmla="*/ 125306 w 165647"/>
                  <a:gd name="connsiteY3-262" fmla="*/ 578224 h 641425"/>
                  <a:gd name="connsiteX4-263" fmla="*/ 95050 w 165647"/>
                  <a:gd name="connsiteY4-264" fmla="*/ 568138 h 641425"/>
                  <a:gd name="connsiteX5-265" fmla="*/ 1069 w 165647"/>
                  <a:gd name="connsiteY5-266" fmla="*/ 0 h 641425"/>
                  <a:gd name="connsiteX0-267" fmla="*/ 1069 w 165647"/>
                  <a:gd name="connsiteY0-268" fmla="*/ 0 h 641425"/>
                  <a:gd name="connsiteX1-269" fmla="*/ 115271 w 165647"/>
                  <a:gd name="connsiteY1-270" fmla="*/ 107576 h 641425"/>
                  <a:gd name="connsiteX2-271" fmla="*/ 165647 w 165647"/>
                  <a:gd name="connsiteY2-272" fmla="*/ 221876 h 641425"/>
                  <a:gd name="connsiteX3-273" fmla="*/ 125306 w 165647"/>
                  <a:gd name="connsiteY3-274" fmla="*/ 578224 h 641425"/>
                  <a:gd name="connsiteX4-275" fmla="*/ 95050 w 165647"/>
                  <a:gd name="connsiteY4-276" fmla="*/ 568138 h 641425"/>
                  <a:gd name="connsiteX5-277" fmla="*/ 1069 w 165647"/>
                  <a:gd name="connsiteY5-278" fmla="*/ 0 h 641425"/>
                  <a:gd name="connsiteX0-279" fmla="*/ 1069 w 166511"/>
                  <a:gd name="connsiteY0-280" fmla="*/ 0 h 630644"/>
                  <a:gd name="connsiteX1-281" fmla="*/ 115271 w 166511"/>
                  <a:gd name="connsiteY1-282" fmla="*/ 107576 h 630644"/>
                  <a:gd name="connsiteX2-283" fmla="*/ 165647 w 166511"/>
                  <a:gd name="connsiteY2-284" fmla="*/ 221876 h 630644"/>
                  <a:gd name="connsiteX3-285" fmla="*/ 143686 w 166511"/>
                  <a:gd name="connsiteY3-286" fmla="*/ 416005 h 630644"/>
                  <a:gd name="connsiteX4-287" fmla="*/ 125306 w 166511"/>
                  <a:gd name="connsiteY4-288" fmla="*/ 578224 h 630644"/>
                  <a:gd name="connsiteX5-289" fmla="*/ 95050 w 166511"/>
                  <a:gd name="connsiteY5-290" fmla="*/ 568138 h 630644"/>
                  <a:gd name="connsiteX6-291" fmla="*/ 1069 w 166511"/>
                  <a:gd name="connsiteY6-292" fmla="*/ 0 h 630644"/>
                  <a:gd name="connsiteX0-293" fmla="*/ 5716 w 171158"/>
                  <a:gd name="connsiteY0-294" fmla="*/ 0 h 601393"/>
                  <a:gd name="connsiteX1-295" fmla="*/ 119918 w 171158"/>
                  <a:gd name="connsiteY1-296" fmla="*/ 107576 h 601393"/>
                  <a:gd name="connsiteX2-297" fmla="*/ 170294 w 171158"/>
                  <a:gd name="connsiteY2-298" fmla="*/ 221876 h 601393"/>
                  <a:gd name="connsiteX3-299" fmla="*/ 148333 w 171158"/>
                  <a:gd name="connsiteY3-300" fmla="*/ 416005 h 601393"/>
                  <a:gd name="connsiteX4-301" fmla="*/ 129953 w 171158"/>
                  <a:gd name="connsiteY4-302" fmla="*/ 578224 h 601393"/>
                  <a:gd name="connsiteX5-303" fmla="*/ 99697 w 171158"/>
                  <a:gd name="connsiteY5-304" fmla="*/ 568138 h 601393"/>
                  <a:gd name="connsiteX6-305" fmla="*/ 22713 w 171158"/>
                  <a:gd name="connsiteY6-306" fmla="*/ 276115 h 601393"/>
                  <a:gd name="connsiteX7" fmla="*/ 5716 w 171158"/>
                  <a:gd name="connsiteY7" fmla="*/ 0 h 601393"/>
                  <a:gd name="connsiteX0-307" fmla="*/ 4248 w 179875"/>
                  <a:gd name="connsiteY0-308" fmla="*/ 0 h 608216"/>
                  <a:gd name="connsiteX1-309" fmla="*/ 128635 w 179875"/>
                  <a:gd name="connsiteY1-310" fmla="*/ 114399 h 608216"/>
                  <a:gd name="connsiteX2-311" fmla="*/ 179011 w 179875"/>
                  <a:gd name="connsiteY2-312" fmla="*/ 228699 h 608216"/>
                  <a:gd name="connsiteX3-313" fmla="*/ 157050 w 179875"/>
                  <a:gd name="connsiteY3-314" fmla="*/ 422828 h 608216"/>
                  <a:gd name="connsiteX4-315" fmla="*/ 138670 w 179875"/>
                  <a:gd name="connsiteY4-316" fmla="*/ 585047 h 608216"/>
                  <a:gd name="connsiteX5-317" fmla="*/ 108414 w 179875"/>
                  <a:gd name="connsiteY5-318" fmla="*/ 574961 h 608216"/>
                  <a:gd name="connsiteX6-319" fmla="*/ 31430 w 179875"/>
                  <a:gd name="connsiteY6-320" fmla="*/ 282938 h 608216"/>
                  <a:gd name="connsiteX7-321" fmla="*/ 4248 w 179875"/>
                  <a:gd name="connsiteY7-322" fmla="*/ 0 h 608216"/>
                  <a:gd name="connsiteX0-323" fmla="*/ 0 w 175627"/>
                  <a:gd name="connsiteY0-324" fmla="*/ 0 h 608216"/>
                  <a:gd name="connsiteX1-325" fmla="*/ 124387 w 175627"/>
                  <a:gd name="connsiteY1-326" fmla="*/ 114399 h 608216"/>
                  <a:gd name="connsiteX2-327" fmla="*/ 174763 w 175627"/>
                  <a:gd name="connsiteY2-328" fmla="*/ 228699 h 608216"/>
                  <a:gd name="connsiteX3-329" fmla="*/ 152802 w 175627"/>
                  <a:gd name="connsiteY3-330" fmla="*/ 422828 h 608216"/>
                  <a:gd name="connsiteX4-331" fmla="*/ 134422 w 175627"/>
                  <a:gd name="connsiteY4-332" fmla="*/ 585047 h 608216"/>
                  <a:gd name="connsiteX5-333" fmla="*/ 104166 w 175627"/>
                  <a:gd name="connsiteY5-334" fmla="*/ 574961 h 608216"/>
                  <a:gd name="connsiteX6-335" fmla="*/ 27182 w 175627"/>
                  <a:gd name="connsiteY6-336" fmla="*/ 282938 h 608216"/>
                  <a:gd name="connsiteX7-337" fmla="*/ 0 w 175627"/>
                  <a:gd name="connsiteY7-338" fmla="*/ 0 h 608216"/>
                  <a:gd name="connsiteX0-339" fmla="*/ 0 w 175627"/>
                  <a:gd name="connsiteY0-340" fmla="*/ 0 h 608216"/>
                  <a:gd name="connsiteX1-341" fmla="*/ 124387 w 175627"/>
                  <a:gd name="connsiteY1-342" fmla="*/ 114399 h 608216"/>
                  <a:gd name="connsiteX2-343" fmla="*/ 129035 w 175627"/>
                  <a:gd name="connsiteY2-344" fmla="*/ 173757 h 608216"/>
                  <a:gd name="connsiteX3-345" fmla="*/ 174763 w 175627"/>
                  <a:gd name="connsiteY3-346" fmla="*/ 228699 h 608216"/>
                  <a:gd name="connsiteX4-347" fmla="*/ 152802 w 175627"/>
                  <a:gd name="connsiteY4-348" fmla="*/ 422828 h 608216"/>
                  <a:gd name="connsiteX5-349" fmla="*/ 134422 w 175627"/>
                  <a:gd name="connsiteY5-350" fmla="*/ 585047 h 608216"/>
                  <a:gd name="connsiteX6-351" fmla="*/ 104166 w 175627"/>
                  <a:gd name="connsiteY6-352" fmla="*/ 574961 h 608216"/>
                  <a:gd name="connsiteX7-353" fmla="*/ 27182 w 175627"/>
                  <a:gd name="connsiteY7-354" fmla="*/ 282938 h 608216"/>
                  <a:gd name="connsiteX8" fmla="*/ 0 w 175627"/>
                  <a:gd name="connsiteY8" fmla="*/ 0 h 608216"/>
                  <a:gd name="connsiteX0-355" fmla="*/ 0 w 175627"/>
                  <a:gd name="connsiteY0-356" fmla="*/ 0 h 608216"/>
                  <a:gd name="connsiteX1-357" fmla="*/ 124387 w 175627"/>
                  <a:gd name="connsiteY1-358" fmla="*/ 114399 h 608216"/>
                  <a:gd name="connsiteX2-359" fmla="*/ 129035 w 175627"/>
                  <a:gd name="connsiteY2-360" fmla="*/ 173757 h 608216"/>
                  <a:gd name="connsiteX3-361" fmla="*/ 174763 w 175627"/>
                  <a:gd name="connsiteY3-362" fmla="*/ 228699 h 608216"/>
                  <a:gd name="connsiteX4-363" fmla="*/ 152802 w 175627"/>
                  <a:gd name="connsiteY4-364" fmla="*/ 422828 h 608216"/>
                  <a:gd name="connsiteX5-365" fmla="*/ 134422 w 175627"/>
                  <a:gd name="connsiteY5-366" fmla="*/ 585047 h 608216"/>
                  <a:gd name="connsiteX6-367" fmla="*/ 104166 w 175627"/>
                  <a:gd name="connsiteY6-368" fmla="*/ 574961 h 608216"/>
                  <a:gd name="connsiteX7-369" fmla="*/ 27182 w 175627"/>
                  <a:gd name="connsiteY7-370" fmla="*/ 282938 h 608216"/>
                  <a:gd name="connsiteX8-371" fmla="*/ 0 w 175627"/>
                  <a:gd name="connsiteY8-372" fmla="*/ 0 h 608216"/>
                  <a:gd name="connsiteX0-373" fmla="*/ 0 w 175627"/>
                  <a:gd name="connsiteY0-374" fmla="*/ 0 h 608216"/>
                  <a:gd name="connsiteX1-375" fmla="*/ 124387 w 175627"/>
                  <a:gd name="connsiteY1-376" fmla="*/ 114399 h 608216"/>
                  <a:gd name="connsiteX2-377" fmla="*/ 129035 w 175627"/>
                  <a:gd name="connsiteY2-378" fmla="*/ 173757 h 608216"/>
                  <a:gd name="connsiteX3-379" fmla="*/ 174763 w 175627"/>
                  <a:gd name="connsiteY3-380" fmla="*/ 228699 h 608216"/>
                  <a:gd name="connsiteX4-381" fmla="*/ 152802 w 175627"/>
                  <a:gd name="connsiteY4-382" fmla="*/ 422828 h 608216"/>
                  <a:gd name="connsiteX5-383" fmla="*/ 134422 w 175627"/>
                  <a:gd name="connsiteY5-384" fmla="*/ 585047 h 608216"/>
                  <a:gd name="connsiteX6-385" fmla="*/ 104166 w 175627"/>
                  <a:gd name="connsiteY6-386" fmla="*/ 574961 h 608216"/>
                  <a:gd name="connsiteX7-387" fmla="*/ 27182 w 175627"/>
                  <a:gd name="connsiteY7-388" fmla="*/ 282938 h 608216"/>
                  <a:gd name="connsiteX8-389" fmla="*/ 0 w 175627"/>
                  <a:gd name="connsiteY8-390" fmla="*/ 0 h 60821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321" y="connsiteY7-322"/>
                  </a:cxn>
                  <a:cxn ang="0">
                    <a:pos x="connsiteX8-371" y="connsiteY8-372"/>
                  </a:cxn>
                </a:cxnLst>
                <a:rect l="l" t="t" r="r" b="b"/>
                <a:pathLst>
                  <a:path w="175627" h="608216">
                    <a:moveTo>
                      <a:pt x="0" y="0"/>
                    </a:moveTo>
                    <a:cubicBezTo>
                      <a:pt x="35858" y="65555"/>
                      <a:pt x="98847" y="86334"/>
                      <a:pt x="124387" y="114399"/>
                    </a:cubicBezTo>
                    <a:cubicBezTo>
                      <a:pt x="120428" y="142221"/>
                      <a:pt x="120639" y="154707"/>
                      <a:pt x="129035" y="173757"/>
                    </a:cubicBezTo>
                    <a:cubicBezTo>
                      <a:pt x="137431" y="192807"/>
                      <a:pt x="152129" y="206522"/>
                      <a:pt x="174763" y="228699"/>
                    </a:cubicBezTo>
                    <a:cubicBezTo>
                      <a:pt x="180065" y="280673"/>
                      <a:pt x="159526" y="363437"/>
                      <a:pt x="152802" y="422828"/>
                    </a:cubicBezTo>
                    <a:cubicBezTo>
                      <a:pt x="146079" y="482219"/>
                      <a:pt x="143094" y="560260"/>
                      <a:pt x="134422" y="585047"/>
                    </a:cubicBezTo>
                    <a:cubicBezTo>
                      <a:pt x="125750" y="609834"/>
                      <a:pt x="122039" y="625312"/>
                      <a:pt x="104166" y="574961"/>
                    </a:cubicBezTo>
                    <a:cubicBezTo>
                      <a:pt x="86293" y="524610"/>
                      <a:pt x="42845" y="377628"/>
                      <a:pt x="27182" y="282938"/>
                    </a:cubicBezTo>
                    <a:cubicBezTo>
                      <a:pt x="11519" y="188248"/>
                      <a:pt x="9262" y="68464"/>
                      <a:pt x="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10" name="Group 109"/>
          <p:cNvGrpSpPr/>
          <p:nvPr/>
        </p:nvGrpSpPr>
        <p:grpSpPr>
          <a:xfrm>
            <a:off x="4623519" y="4467565"/>
            <a:ext cx="1352144" cy="1378411"/>
            <a:chOff x="4108423" y="4061198"/>
            <a:chExt cx="1476341" cy="1505021"/>
          </a:xfrm>
        </p:grpSpPr>
        <p:sp>
          <p:nvSpPr>
            <p:cNvPr id="112" name="Freeform 111"/>
            <p:cNvSpPr/>
            <p:nvPr/>
          </p:nvSpPr>
          <p:spPr>
            <a:xfrm>
              <a:off x="4108423" y="4061198"/>
              <a:ext cx="1476341" cy="1505021"/>
            </a:xfrm>
            <a:custGeom>
              <a:avLst/>
              <a:gdLst>
                <a:gd name="connsiteX0" fmla="*/ 1205855 w 2187259"/>
                <a:gd name="connsiteY0" fmla="*/ 0 h 2229751"/>
                <a:gd name="connsiteX1" fmla="*/ 1395041 w 2187259"/>
                <a:gd name="connsiteY1" fmla="*/ 70944 h 2229751"/>
                <a:gd name="connsiteX2" fmla="*/ 1473869 w 2187259"/>
                <a:gd name="connsiteY2" fmla="*/ 173421 h 2229751"/>
                <a:gd name="connsiteX3" fmla="*/ 1532990 w 2187259"/>
                <a:gd name="connsiteY3" fmla="*/ 201010 h 2229751"/>
                <a:gd name="connsiteX4" fmla="*/ 1655173 w 2187259"/>
                <a:gd name="connsiteY4" fmla="*/ 417786 h 2229751"/>
                <a:gd name="connsiteX5" fmla="*/ 1722176 w 2187259"/>
                <a:gd name="connsiteY5" fmla="*/ 827690 h 2229751"/>
                <a:gd name="connsiteX6" fmla="*/ 1670938 w 2187259"/>
                <a:gd name="connsiteY6" fmla="*/ 1119352 h 2229751"/>
                <a:gd name="connsiteX7" fmla="*/ 1639407 w 2187259"/>
                <a:gd name="connsiteY7" fmla="*/ 1308538 h 2229751"/>
                <a:gd name="connsiteX8" fmla="*/ 1749766 w 2187259"/>
                <a:gd name="connsiteY8" fmla="*/ 1450428 h 2229751"/>
                <a:gd name="connsiteX9" fmla="*/ 1879831 w 2187259"/>
                <a:gd name="connsiteY9" fmla="*/ 1501666 h 2229751"/>
                <a:gd name="connsiteX10" fmla="*/ 1787733 w 2187259"/>
                <a:gd name="connsiteY10" fmla="*/ 1589423 h 2229751"/>
                <a:gd name="connsiteX11" fmla="*/ 1726096 w 2187259"/>
                <a:gd name="connsiteY11" fmla="*/ 1610673 h 2229751"/>
                <a:gd name="connsiteX12" fmla="*/ 1788770 w 2187259"/>
                <a:gd name="connsiteY12" fmla="*/ 1626818 h 2229751"/>
                <a:gd name="connsiteX13" fmla="*/ 1886070 w 2187259"/>
                <a:gd name="connsiteY13" fmla="*/ 1652094 h 2229751"/>
                <a:gd name="connsiteX14" fmla="*/ 2007752 w 2187259"/>
                <a:gd name="connsiteY14" fmla="*/ 1691462 h 2229751"/>
                <a:gd name="connsiteX15" fmla="*/ 2111540 w 2187259"/>
                <a:gd name="connsiteY15" fmla="*/ 1730829 h 2229751"/>
                <a:gd name="connsiteX16" fmla="*/ 2143749 w 2187259"/>
                <a:gd name="connsiteY16" fmla="*/ 1870406 h 2229751"/>
                <a:gd name="connsiteX17" fmla="*/ 2168802 w 2187259"/>
                <a:gd name="connsiteY17" fmla="*/ 2052928 h 2229751"/>
                <a:gd name="connsiteX18" fmla="*/ 2186696 w 2187259"/>
                <a:gd name="connsiteY18" fmla="*/ 2217557 h 2229751"/>
                <a:gd name="connsiteX19" fmla="*/ 2183118 w 2187259"/>
                <a:gd name="connsiteY19" fmla="*/ 2217557 h 2229751"/>
                <a:gd name="connsiteX20" fmla="*/ 1116611 w 2187259"/>
                <a:gd name="connsiteY20" fmla="*/ 2221135 h 2229751"/>
                <a:gd name="connsiteX21" fmla="*/ 0 w 2187259"/>
                <a:gd name="connsiteY21" fmla="*/ 2217557 h 2229751"/>
                <a:gd name="connsiteX22" fmla="*/ 53683 w 2187259"/>
                <a:gd name="connsiteY22" fmla="*/ 1856091 h 2229751"/>
                <a:gd name="connsiteX23" fmla="*/ 96629 w 2187259"/>
                <a:gd name="connsiteY23" fmla="*/ 1727251 h 2229751"/>
                <a:gd name="connsiteX24" fmla="*/ 200417 w 2187259"/>
                <a:gd name="connsiteY24" fmla="*/ 1677146 h 2229751"/>
                <a:gd name="connsiteX25" fmla="*/ 429860 w 2187259"/>
                <a:gd name="connsiteY25" fmla="*/ 1611216 h 2229751"/>
                <a:gd name="connsiteX26" fmla="*/ 450554 w 2187259"/>
                <a:gd name="connsiteY26" fmla="*/ 1605451 h 2229751"/>
                <a:gd name="connsiteX27" fmla="*/ 449457 w 2187259"/>
                <a:gd name="connsiteY27" fmla="*/ 1605046 h 2229751"/>
                <a:gd name="connsiteX28" fmla="*/ 350576 w 2187259"/>
                <a:gd name="connsiteY28" fmla="*/ 1505607 h 2229751"/>
                <a:gd name="connsiteX29" fmla="*/ 484583 w 2187259"/>
                <a:gd name="connsiteY29" fmla="*/ 1430721 h 2229751"/>
                <a:gd name="connsiteX30" fmla="*/ 575235 w 2187259"/>
                <a:gd name="connsiteY30" fmla="*/ 1280948 h 2229751"/>
                <a:gd name="connsiteX31" fmla="*/ 512173 w 2187259"/>
                <a:gd name="connsiteY31" fmla="*/ 997169 h 2229751"/>
                <a:gd name="connsiteX32" fmla="*/ 508231 w 2187259"/>
                <a:gd name="connsiteY32" fmla="*/ 520262 h 2229751"/>
                <a:gd name="connsiteX33" fmla="*/ 638297 w 2187259"/>
                <a:gd name="connsiteY33" fmla="*/ 216776 h 2229751"/>
                <a:gd name="connsiteX34" fmla="*/ 859014 w 2187259"/>
                <a:gd name="connsiteY34" fmla="*/ 70945 h 2229751"/>
                <a:gd name="connsiteX35" fmla="*/ 1205855 w 2187259"/>
                <a:gd name="connsiteY35" fmla="*/ 0 h 2229751"/>
                <a:gd name="connsiteX0-1" fmla="*/ 1205855 w 2187259"/>
                <a:gd name="connsiteY0-2" fmla="*/ 0 h 2229751"/>
                <a:gd name="connsiteX1-3" fmla="*/ 1395041 w 2187259"/>
                <a:gd name="connsiteY1-4" fmla="*/ 70944 h 2229751"/>
                <a:gd name="connsiteX2-5" fmla="*/ 1473869 w 2187259"/>
                <a:gd name="connsiteY2-6" fmla="*/ 173421 h 2229751"/>
                <a:gd name="connsiteX3-7" fmla="*/ 1532990 w 2187259"/>
                <a:gd name="connsiteY3-8" fmla="*/ 201010 h 2229751"/>
                <a:gd name="connsiteX4-9" fmla="*/ 1655173 w 2187259"/>
                <a:gd name="connsiteY4-10" fmla="*/ 417786 h 2229751"/>
                <a:gd name="connsiteX5-11" fmla="*/ 1722176 w 2187259"/>
                <a:gd name="connsiteY5-12" fmla="*/ 827690 h 2229751"/>
                <a:gd name="connsiteX6-13" fmla="*/ 1670938 w 2187259"/>
                <a:gd name="connsiteY6-14" fmla="*/ 1119352 h 2229751"/>
                <a:gd name="connsiteX7-15" fmla="*/ 1639407 w 2187259"/>
                <a:gd name="connsiteY7-16" fmla="*/ 1308538 h 2229751"/>
                <a:gd name="connsiteX8-17" fmla="*/ 1749766 w 2187259"/>
                <a:gd name="connsiteY8-18" fmla="*/ 1450428 h 2229751"/>
                <a:gd name="connsiteX9-19" fmla="*/ 1879831 w 2187259"/>
                <a:gd name="connsiteY9-20" fmla="*/ 1501666 h 2229751"/>
                <a:gd name="connsiteX10-21" fmla="*/ 1787733 w 2187259"/>
                <a:gd name="connsiteY10-22" fmla="*/ 1589423 h 2229751"/>
                <a:gd name="connsiteX11-23" fmla="*/ 1726096 w 2187259"/>
                <a:gd name="connsiteY11-24" fmla="*/ 1610673 h 2229751"/>
                <a:gd name="connsiteX12-25" fmla="*/ 1788770 w 2187259"/>
                <a:gd name="connsiteY12-26" fmla="*/ 1626818 h 2229751"/>
                <a:gd name="connsiteX13-27" fmla="*/ 1886070 w 2187259"/>
                <a:gd name="connsiteY13-28" fmla="*/ 1652094 h 2229751"/>
                <a:gd name="connsiteX14-29" fmla="*/ 2007752 w 2187259"/>
                <a:gd name="connsiteY14-30" fmla="*/ 1691462 h 2229751"/>
                <a:gd name="connsiteX15-31" fmla="*/ 2111540 w 2187259"/>
                <a:gd name="connsiteY15-32" fmla="*/ 1730829 h 2229751"/>
                <a:gd name="connsiteX16-33" fmla="*/ 2143749 w 2187259"/>
                <a:gd name="connsiteY16-34" fmla="*/ 1870406 h 2229751"/>
                <a:gd name="connsiteX17-35" fmla="*/ 2168802 w 2187259"/>
                <a:gd name="connsiteY17-36" fmla="*/ 2052928 h 2229751"/>
                <a:gd name="connsiteX18-37" fmla="*/ 2186696 w 2187259"/>
                <a:gd name="connsiteY18-38" fmla="*/ 2217557 h 2229751"/>
                <a:gd name="connsiteX19-39" fmla="*/ 2183118 w 2187259"/>
                <a:gd name="connsiteY19-40" fmla="*/ 2217557 h 2229751"/>
                <a:gd name="connsiteX20-41" fmla="*/ 1116611 w 2187259"/>
                <a:gd name="connsiteY20-42" fmla="*/ 2221135 h 2229751"/>
                <a:gd name="connsiteX21-43" fmla="*/ 0 w 2187259"/>
                <a:gd name="connsiteY21-44" fmla="*/ 2217557 h 2229751"/>
                <a:gd name="connsiteX22-45" fmla="*/ 53683 w 2187259"/>
                <a:gd name="connsiteY22-46" fmla="*/ 1856091 h 2229751"/>
                <a:gd name="connsiteX23-47" fmla="*/ 96629 w 2187259"/>
                <a:gd name="connsiteY23-48" fmla="*/ 1727251 h 2229751"/>
                <a:gd name="connsiteX24-49" fmla="*/ 200417 w 2187259"/>
                <a:gd name="connsiteY24-50" fmla="*/ 1677146 h 2229751"/>
                <a:gd name="connsiteX25-51" fmla="*/ 429860 w 2187259"/>
                <a:gd name="connsiteY25-52" fmla="*/ 1611216 h 2229751"/>
                <a:gd name="connsiteX26-53" fmla="*/ 450554 w 2187259"/>
                <a:gd name="connsiteY26-54" fmla="*/ 1605451 h 2229751"/>
                <a:gd name="connsiteX27-55" fmla="*/ 449457 w 2187259"/>
                <a:gd name="connsiteY27-56" fmla="*/ 1605046 h 2229751"/>
                <a:gd name="connsiteX28-57" fmla="*/ 350576 w 2187259"/>
                <a:gd name="connsiteY28-58" fmla="*/ 1505607 h 2229751"/>
                <a:gd name="connsiteX29-59" fmla="*/ 484583 w 2187259"/>
                <a:gd name="connsiteY29-60" fmla="*/ 1430721 h 2229751"/>
                <a:gd name="connsiteX30-61" fmla="*/ 575235 w 2187259"/>
                <a:gd name="connsiteY30-62" fmla="*/ 1280948 h 2229751"/>
                <a:gd name="connsiteX31-63" fmla="*/ 512173 w 2187259"/>
                <a:gd name="connsiteY31-64" fmla="*/ 997169 h 2229751"/>
                <a:gd name="connsiteX32-65" fmla="*/ 508231 w 2187259"/>
                <a:gd name="connsiteY32-66" fmla="*/ 520262 h 2229751"/>
                <a:gd name="connsiteX33-67" fmla="*/ 638297 w 2187259"/>
                <a:gd name="connsiteY33-68" fmla="*/ 216776 h 2229751"/>
                <a:gd name="connsiteX34-69" fmla="*/ 859014 w 2187259"/>
                <a:gd name="connsiteY34-70" fmla="*/ 70945 h 2229751"/>
                <a:gd name="connsiteX35-71" fmla="*/ 1205855 w 2187259"/>
                <a:gd name="connsiteY35-72" fmla="*/ 0 h 2229751"/>
                <a:gd name="connsiteX0-73" fmla="*/ 1205855 w 2187259"/>
                <a:gd name="connsiteY0-74" fmla="*/ 0 h 2229751"/>
                <a:gd name="connsiteX1-75" fmla="*/ 1395041 w 2187259"/>
                <a:gd name="connsiteY1-76" fmla="*/ 70944 h 2229751"/>
                <a:gd name="connsiteX2-77" fmla="*/ 1473869 w 2187259"/>
                <a:gd name="connsiteY2-78" fmla="*/ 173421 h 2229751"/>
                <a:gd name="connsiteX3-79" fmla="*/ 1532990 w 2187259"/>
                <a:gd name="connsiteY3-80" fmla="*/ 201010 h 2229751"/>
                <a:gd name="connsiteX4-81" fmla="*/ 1655173 w 2187259"/>
                <a:gd name="connsiteY4-82" fmla="*/ 417786 h 2229751"/>
                <a:gd name="connsiteX5-83" fmla="*/ 1722176 w 2187259"/>
                <a:gd name="connsiteY5-84" fmla="*/ 827690 h 2229751"/>
                <a:gd name="connsiteX6-85" fmla="*/ 1670938 w 2187259"/>
                <a:gd name="connsiteY6-86" fmla="*/ 1119352 h 2229751"/>
                <a:gd name="connsiteX7-87" fmla="*/ 1639407 w 2187259"/>
                <a:gd name="connsiteY7-88" fmla="*/ 1308538 h 2229751"/>
                <a:gd name="connsiteX8-89" fmla="*/ 1749766 w 2187259"/>
                <a:gd name="connsiteY8-90" fmla="*/ 1450428 h 2229751"/>
                <a:gd name="connsiteX9-91" fmla="*/ 1879831 w 2187259"/>
                <a:gd name="connsiteY9-92" fmla="*/ 1501666 h 2229751"/>
                <a:gd name="connsiteX10-93" fmla="*/ 1787733 w 2187259"/>
                <a:gd name="connsiteY10-94" fmla="*/ 1589423 h 2229751"/>
                <a:gd name="connsiteX11-95" fmla="*/ 1726096 w 2187259"/>
                <a:gd name="connsiteY11-96" fmla="*/ 1610673 h 2229751"/>
                <a:gd name="connsiteX12-97" fmla="*/ 1788770 w 2187259"/>
                <a:gd name="connsiteY12-98" fmla="*/ 1626818 h 2229751"/>
                <a:gd name="connsiteX13-99" fmla="*/ 1886070 w 2187259"/>
                <a:gd name="connsiteY13-100" fmla="*/ 1652094 h 2229751"/>
                <a:gd name="connsiteX14-101" fmla="*/ 2007752 w 2187259"/>
                <a:gd name="connsiteY14-102" fmla="*/ 1691462 h 2229751"/>
                <a:gd name="connsiteX15-103" fmla="*/ 2111540 w 2187259"/>
                <a:gd name="connsiteY15-104" fmla="*/ 1730829 h 2229751"/>
                <a:gd name="connsiteX16-105" fmla="*/ 2143749 w 2187259"/>
                <a:gd name="connsiteY16-106" fmla="*/ 1870406 h 2229751"/>
                <a:gd name="connsiteX17-107" fmla="*/ 2168802 w 2187259"/>
                <a:gd name="connsiteY17-108" fmla="*/ 2052928 h 2229751"/>
                <a:gd name="connsiteX18-109" fmla="*/ 2186696 w 2187259"/>
                <a:gd name="connsiteY18-110" fmla="*/ 2217557 h 2229751"/>
                <a:gd name="connsiteX19-111" fmla="*/ 2183118 w 2187259"/>
                <a:gd name="connsiteY19-112" fmla="*/ 2217557 h 2229751"/>
                <a:gd name="connsiteX20-113" fmla="*/ 1116611 w 2187259"/>
                <a:gd name="connsiteY20-114" fmla="*/ 2221135 h 2229751"/>
                <a:gd name="connsiteX21-115" fmla="*/ 0 w 2187259"/>
                <a:gd name="connsiteY21-116" fmla="*/ 2217557 h 2229751"/>
                <a:gd name="connsiteX22-117" fmla="*/ 53683 w 2187259"/>
                <a:gd name="connsiteY22-118" fmla="*/ 1856091 h 2229751"/>
                <a:gd name="connsiteX23-119" fmla="*/ 96629 w 2187259"/>
                <a:gd name="connsiteY23-120" fmla="*/ 1727251 h 2229751"/>
                <a:gd name="connsiteX24-121" fmla="*/ 200417 w 2187259"/>
                <a:gd name="connsiteY24-122" fmla="*/ 1677146 h 2229751"/>
                <a:gd name="connsiteX25-123" fmla="*/ 429860 w 2187259"/>
                <a:gd name="connsiteY25-124" fmla="*/ 1611216 h 2229751"/>
                <a:gd name="connsiteX26-125" fmla="*/ 450554 w 2187259"/>
                <a:gd name="connsiteY26-126" fmla="*/ 1605451 h 2229751"/>
                <a:gd name="connsiteX27-127" fmla="*/ 449457 w 2187259"/>
                <a:gd name="connsiteY27-128" fmla="*/ 1605046 h 2229751"/>
                <a:gd name="connsiteX28-129" fmla="*/ 350576 w 2187259"/>
                <a:gd name="connsiteY28-130" fmla="*/ 1505607 h 2229751"/>
                <a:gd name="connsiteX29-131" fmla="*/ 484583 w 2187259"/>
                <a:gd name="connsiteY29-132" fmla="*/ 1430721 h 2229751"/>
                <a:gd name="connsiteX30-133" fmla="*/ 575235 w 2187259"/>
                <a:gd name="connsiteY30-134" fmla="*/ 1280948 h 2229751"/>
                <a:gd name="connsiteX31-135" fmla="*/ 512173 w 2187259"/>
                <a:gd name="connsiteY31-136" fmla="*/ 997169 h 2229751"/>
                <a:gd name="connsiteX32-137" fmla="*/ 508231 w 2187259"/>
                <a:gd name="connsiteY32-138" fmla="*/ 520262 h 2229751"/>
                <a:gd name="connsiteX33-139" fmla="*/ 638297 w 2187259"/>
                <a:gd name="connsiteY33-140" fmla="*/ 216776 h 2229751"/>
                <a:gd name="connsiteX34-141" fmla="*/ 859014 w 2187259"/>
                <a:gd name="connsiteY34-142" fmla="*/ 70945 h 2229751"/>
                <a:gd name="connsiteX35-143" fmla="*/ 1205855 w 2187259"/>
                <a:gd name="connsiteY35-144" fmla="*/ 0 h 2229751"/>
                <a:gd name="connsiteX0-145" fmla="*/ 1205855 w 2187259"/>
                <a:gd name="connsiteY0-146" fmla="*/ 0 h 2229751"/>
                <a:gd name="connsiteX1-147" fmla="*/ 1395041 w 2187259"/>
                <a:gd name="connsiteY1-148" fmla="*/ 70944 h 2229751"/>
                <a:gd name="connsiteX2-149" fmla="*/ 1462044 w 2187259"/>
                <a:gd name="connsiteY2-150" fmla="*/ 149772 h 2229751"/>
                <a:gd name="connsiteX3-151" fmla="*/ 1532990 w 2187259"/>
                <a:gd name="connsiteY3-152" fmla="*/ 201010 h 2229751"/>
                <a:gd name="connsiteX4-153" fmla="*/ 1655173 w 2187259"/>
                <a:gd name="connsiteY4-154" fmla="*/ 417786 h 2229751"/>
                <a:gd name="connsiteX5-155" fmla="*/ 1722176 w 2187259"/>
                <a:gd name="connsiteY5-156" fmla="*/ 827690 h 2229751"/>
                <a:gd name="connsiteX6-157" fmla="*/ 1670938 w 2187259"/>
                <a:gd name="connsiteY6-158" fmla="*/ 1119352 h 2229751"/>
                <a:gd name="connsiteX7-159" fmla="*/ 1639407 w 2187259"/>
                <a:gd name="connsiteY7-160" fmla="*/ 1308538 h 2229751"/>
                <a:gd name="connsiteX8-161" fmla="*/ 1749766 w 2187259"/>
                <a:gd name="connsiteY8-162" fmla="*/ 1450428 h 2229751"/>
                <a:gd name="connsiteX9-163" fmla="*/ 1879831 w 2187259"/>
                <a:gd name="connsiteY9-164" fmla="*/ 1501666 h 2229751"/>
                <a:gd name="connsiteX10-165" fmla="*/ 1787733 w 2187259"/>
                <a:gd name="connsiteY10-166" fmla="*/ 1589423 h 2229751"/>
                <a:gd name="connsiteX11-167" fmla="*/ 1726096 w 2187259"/>
                <a:gd name="connsiteY11-168" fmla="*/ 1610673 h 2229751"/>
                <a:gd name="connsiteX12-169" fmla="*/ 1788770 w 2187259"/>
                <a:gd name="connsiteY12-170" fmla="*/ 1626818 h 2229751"/>
                <a:gd name="connsiteX13-171" fmla="*/ 1886070 w 2187259"/>
                <a:gd name="connsiteY13-172" fmla="*/ 1652094 h 2229751"/>
                <a:gd name="connsiteX14-173" fmla="*/ 2007752 w 2187259"/>
                <a:gd name="connsiteY14-174" fmla="*/ 1691462 h 2229751"/>
                <a:gd name="connsiteX15-175" fmla="*/ 2111540 w 2187259"/>
                <a:gd name="connsiteY15-176" fmla="*/ 1730829 h 2229751"/>
                <a:gd name="connsiteX16-177" fmla="*/ 2143749 w 2187259"/>
                <a:gd name="connsiteY16-178" fmla="*/ 1870406 h 2229751"/>
                <a:gd name="connsiteX17-179" fmla="*/ 2168802 w 2187259"/>
                <a:gd name="connsiteY17-180" fmla="*/ 2052928 h 2229751"/>
                <a:gd name="connsiteX18-181" fmla="*/ 2186696 w 2187259"/>
                <a:gd name="connsiteY18-182" fmla="*/ 2217557 h 2229751"/>
                <a:gd name="connsiteX19-183" fmla="*/ 2183118 w 2187259"/>
                <a:gd name="connsiteY19-184" fmla="*/ 2217557 h 2229751"/>
                <a:gd name="connsiteX20-185" fmla="*/ 1116611 w 2187259"/>
                <a:gd name="connsiteY20-186" fmla="*/ 2221135 h 2229751"/>
                <a:gd name="connsiteX21-187" fmla="*/ 0 w 2187259"/>
                <a:gd name="connsiteY21-188" fmla="*/ 2217557 h 2229751"/>
                <a:gd name="connsiteX22-189" fmla="*/ 53683 w 2187259"/>
                <a:gd name="connsiteY22-190" fmla="*/ 1856091 h 2229751"/>
                <a:gd name="connsiteX23-191" fmla="*/ 96629 w 2187259"/>
                <a:gd name="connsiteY23-192" fmla="*/ 1727251 h 2229751"/>
                <a:gd name="connsiteX24-193" fmla="*/ 200417 w 2187259"/>
                <a:gd name="connsiteY24-194" fmla="*/ 1677146 h 2229751"/>
                <a:gd name="connsiteX25-195" fmla="*/ 429860 w 2187259"/>
                <a:gd name="connsiteY25-196" fmla="*/ 1611216 h 2229751"/>
                <a:gd name="connsiteX26-197" fmla="*/ 450554 w 2187259"/>
                <a:gd name="connsiteY26-198" fmla="*/ 1605451 h 2229751"/>
                <a:gd name="connsiteX27-199" fmla="*/ 449457 w 2187259"/>
                <a:gd name="connsiteY27-200" fmla="*/ 1605046 h 2229751"/>
                <a:gd name="connsiteX28-201" fmla="*/ 350576 w 2187259"/>
                <a:gd name="connsiteY28-202" fmla="*/ 1505607 h 2229751"/>
                <a:gd name="connsiteX29-203" fmla="*/ 484583 w 2187259"/>
                <a:gd name="connsiteY29-204" fmla="*/ 1430721 h 2229751"/>
                <a:gd name="connsiteX30-205" fmla="*/ 575235 w 2187259"/>
                <a:gd name="connsiteY30-206" fmla="*/ 1280948 h 2229751"/>
                <a:gd name="connsiteX31-207" fmla="*/ 512173 w 2187259"/>
                <a:gd name="connsiteY31-208" fmla="*/ 997169 h 2229751"/>
                <a:gd name="connsiteX32-209" fmla="*/ 508231 w 2187259"/>
                <a:gd name="connsiteY32-210" fmla="*/ 520262 h 2229751"/>
                <a:gd name="connsiteX33-211" fmla="*/ 638297 w 2187259"/>
                <a:gd name="connsiteY33-212" fmla="*/ 216776 h 2229751"/>
                <a:gd name="connsiteX34-213" fmla="*/ 859014 w 2187259"/>
                <a:gd name="connsiteY34-214" fmla="*/ 70945 h 2229751"/>
                <a:gd name="connsiteX35-215" fmla="*/ 1205855 w 2187259"/>
                <a:gd name="connsiteY35-216" fmla="*/ 0 h 2229751"/>
                <a:gd name="connsiteX0-217" fmla="*/ 1205855 w 2187259"/>
                <a:gd name="connsiteY0-218" fmla="*/ 0 h 2229751"/>
                <a:gd name="connsiteX1-219" fmla="*/ 1395041 w 2187259"/>
                <a:gd name="connsiteY1-220" fmla="*/ 70944 h 2229751"/>
                <a:gd name="connsiteX2-221" fmla="*/ 1462044 w 2187259"/>
                <a:gd name="connsiteY2-222" fmla="*/ 149772 h 2229751"/>
                <a:gd name="connsiteX3-223" fmla="*/ 1532990 w 2187259"/>
                <a:gd name="connsiteY3-224" fmla="*/ 201010 h 2229751"/>
                <a:gd name="connsiteX4-225" fmla="*/ 1655173 w 2187259"/>
                <a:gd name="connsiteY4-226" fmla="*/ 417786 h 2229751"/>
                <a:gd name="connsiteX5-227" fmla="*/ 1722176 w 2187259"/>
                <a:gd name="connsiteY5-228" fmla="*/ 827690 h 2229751"/>
                <a:gd name="connsiteX6-229" fmla="*/ 1670938 w 2187259"/>
                <a:gd name="connsiteY6-230" fmla="*/ 1119352 h 2229751"/>
                <a:gd name="connsiteX7-231" fmla="*/ 1639407 w 2187259"/>
                <a:gd name="connsiteY7-232" fmla="*/ 1308538 h 2229751"/>
                <a:gd name="connsiteX8-233" fmla="*/ 1749766 w 2187259"/>
                <a:gd name="connsiteY8-234" fmla="*/ 1450428 h 2229751"/>
                <a:gd name="connsiteX9-235" fmla="*/ 1879831 w 2187259"/>
                <a:gd name="connsiteY9-236" fmla="*/ 1501666 h 2229751"/>
                <a:gd name="connsiteX10-237" fmla="*/ 1787733 w 2187259"/>
                <a:gd name="connsiteY10-238" fmla="*/ 1589423 h 2229751"/>
                <a:gd name="connsiteX11-239" fmla="*/ 1726096 w 2187259"/>
                <a:gd name="connsiteY11-240" fmla="*/ 1610673 h 2229751"/>
                <a:gd name="connsiteX12-241" fmla="*/ 1788770 w 2187259"/>
                <a:gd name="connsiteY12-242" fmla="*/ 1626818 h 2229751"/>
                <a:gd name="connsiteX13-243" fmla="*/ 1886070 w 2187259"/>
                <a:gd name="connsiteY13-244" fmla="*/ 1652094 h 2229751"/>
                <a:gd name="connsiteX14-245" fmla="*/ 2007752 w 2187259"/>
                <a:gd name="connsiteY14-246" fmla="*/ 1691462 h 2229751"/>
                <a:gd name="connsiteX15-247" fmla="*/ 2111540 w 2187259"/>
                <a:gd name="connsiteY15-248" fmla="*/ 1730829 h 2229751"/>
                <a:gd name="connsiteX16-249" fmla="*/ 2143749 w 2187259"/>
                <a:gd name="connsiteY16-250" fmla="*/ 1870406 h 2229751"/>
                <a:gd name="connsiteX17-251" fmla="*/ 2168802 w 2187259"/>
                <a:gd name="connsiteY17-252" fmla="*/ 2052928 h 2229751"/>
                <a:gd name="connsiteX18-253" fmla="*/ 2186696 w 2187259"/>
                <a:gd name="connsiteY18-254" fmla="*/ 2217557 h 2229751"/>
                <a:gd name="connsiteX19-255" fmla="*/ 2183118 w 2187259"/>
                <a:gd name="connsiteY19-256" fmla="*/ 2217557 h 2229751"/>
                <a:gd name="connsiteX20-257" fmla="*/ 1116611 w 2187259"/>
                <a:gd name="connsiteY20-258" fmla="*/ 2221135 h 2229751"/>
                <a:gd name="connsiteX21-259" fmla="*/ 0 w 2187259"/>
                <a:gd name="connsiteY21-260" fmla="*/ 2217557 h 2229751"/>
                <a:gd name="connsiteX22-261" fmla="*/ 53683 w 2187259"/>
                <a:gd name="connsiteY22-262" fmla="*/ 1856091 h 2229751"/>
                <a:gd name="connsiteX23-263" fmla="*/ 96629 w 2187259"/>
                <a:gd name="connsiteY23-264" fmla="*/ 1727251 h 2229751"/>
                <a:gd name="connsiteX24-265" fmla="*/ 200417 w 2187259"/>
                <a:gd name="connsiteY24-266" fmla="*/ 1677146 h 2229751"/>
                <a:gd name="connsiteX25-267" fmla="*/ 429860 w 2187259"/>
                <a:gd name="connsiteY25-268" fmla="*/ 1611216 h 2229751"/>
                <a:gd name="connsiteX26-269" fmla="*/ 450554 w 2187259"/>
                <a:gd name="connsiteY26-270" fmla="*/ 1605451 h 2229751"/>
                <a:gd name="connsiteX27-271" fmla="*/ 449457 w 2187259"/>
                <a:gd name="connsiteY27-272" fmla="*/ 1605046 h 2229751"/>
                <a:gd name="connsiteX28-273" fmla="*/ 350576 w 2187259"/>
                <a:gd name="connsiteY28-274" fmla="*/ 1505607 h 2229751"/>
                <a:gd name="connsiteX29-275" fmla="*/ 484583 w 2187259"/>
                <a:gd name="connsiteY29-276" fmla="*/ 1430721 h 2229751"/>
                <a:gd name="connsiteX30-277" fmla="*/ 575235 w 2187259"/>
                <a:gd name="connsiteY30-278" fmla="*/ 1280948 h 2229751"/>
                <a:gd name="connsiteX31-279" fmla="*/ 512173 w 2187259"/>
                <a:gd name="connsiteY31-280" fmla="*/ 997169 h 2229751"/>
                <a:gd name="connsiteX32-281" fmla="*/ 508231 w 2187259"/>
                <a:gd name="connsiteY32-282" fmla="*/ 520262 h 2229751"/>
                <a:gd name="connsiteX33-283" fmla="*/ 638297 w 2187259"/>
                <a:gd name="connsiteY33-284" fmla="*/ 216776 h 2229751"/>
                <a:gd name="connsiteX34-285" fmla="*/ 859014 w 2187259"/>
                <a:gd name="connsiteY34-286" fmla="*/ 70945 h 2229751"/>
                <a:gd name="connsiteX35-287" fmla="*/ 1205855 w 2187259"/>
                <a:gd name="connsiteY35-288" fmla="*/ 0 h 222975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  <a:cxn ang="0">
                  <a:pos x="connsiteX32-65" y="connsiteY32-66"/>
                </a:cxn>
                <a:cxn ang="0">
                  <a:pos x="connsiteX33-67" y="connsiteY33-68"/>
                </a:cxn>
                <a:cxn ang="0">
                  <a:pos x="connsiteX34-69" y="connsiteY34-70"/>
                </a:cxn>
                <a:cxn ang="0">
                  <a:pos x="connsiteX35-71" y="connsiteY35-72"/>
                </a:cxn>
              </a:cxnLst>
              <a:rect l="l" t="t" r="r" b="b"/>
              <a:pathLst>
                <a:path w="2187259" h="2229751">
                  <a:moveTo>
                    <a:pt x="1205855" y="0"/>
                  </a:moveTo>
                  <a:cubicBezTo>
                    <a:pt x="1295193" y="0"/>
                    <a:pt x="1352343" y="45982"/>
                    <a:pt x="1395041" y="70944"/>
                  </a:cubicBezTo>
                  <a:cubicBezTo>
                    <a:pt x="1437739" y="95906"/>
                    <a:pt x="1454818" y="120212"/>
                    <a:pt x="1462044" y="149772"/>
                  </a:cubicBezTo>
                  <a:cubicBezTo>
                    <a:pt x="1496860" y="155684"/>
                    <a:pt x="1500802" y="156341"/>
                    <a:pt x="1532990" y="201010"/>
                  </a:cubicBezTo>
                  <a:cubicBezTo>
                    <a:pt x="1565178" y="245679"/>
                    <a:pt x="1623642" y="313339"/>
                    <a:pt x="1655173" y="417786"/>
                  </a:cubicBezTo>
                  <a:cubicBezTo>
                    <a:pt x="1686704" y="522233"/>
                    <a:pt x="1719549" y="710762"/>
                    <a:pt x="1722176" y="827690"/>
                  </a:cubicBezTo>
                  <a:cubicBezTo>
                    <a:pt x="1724803" y="944618"/>
                    <a:pt x="1684733" y="1039211"/>
                    <a:pt x="1670938" y="1119352"/>
                  </a:cubicBezTo>
                  <a:cubicBezTo>
                    <a:pt x="1657143" y="1199493"/>
                    <a:pt x="1626269" y="1253359"/>
                    <a:pt x="1639407" y="1308538"/>
                  </a:cubicBezTo>
                  <a:cubicBezTo>
                    <a:pt x="1652545" y="1363717"/>
                    <a:pt x="1709695" y="1418240"/>
                    <a:pt x="1749766" y="1450428"/>
                  </a:cubicBezTo>
                  <a:cubicBezTo>
                    <a:pt x="1789837" y="1482616"/>
                    <a:pt x="1833191" y="1498382"/>
                    <a:pt x="1879831" y="1501666"/>
                  </a:cubicBezTo>
                  <a:cubicBezTo>
                    <a:pt x="1876383" y="1521865"/>
                    <a:pt x="1844852" y="1561649"/>
                    <a:pt x="1787733" y="1589423"/>
                  </a:cubicBezTo>
                  <a:lnTo>
                    <a:pt x="1726096" y="1610673"/>
                  </a:lnTo>
                  <a:lnTo>
                    <a:pt x="1788770" y="1626818"/>
                  </a:lnTo>
                  <a:lnTo>
                    <a:pt x="1886070" y="1652094"/>
                  </a:lnTo>
                  <a:cubicBezTo>
                    <a:pt x="1940947" y="1667602"/>
                    <a:pt x="1970173" y="1678339"/>
                    <a:pt x="2007752" y="1691462"/>
                  </a:cubicBezTo>
                  <a:cubicBezTo>
                    <a:pt x="2045331" y="1704584"/>
                    <a:pt x="2088874" y="1701005"/>
                    <a:pt x="2111540" y="1730829"/>
                  </a:cubicBezTo>
                  <a:cubicBezTo>
                    <a:pt x="2134206" y="1760653"/>
                    <a:pt x="2134206" y="1816722"/>
                    <a:pt x="2143749" y="1870406"/>
                  </a:cubicBezTo>
                  <a:cubicBezTo>
                    <a:pt x="2153293" y="1924089"/>
                    <a:pt x="2161644" y="1995070"/>
                    <a:pt x="2168802" y="2052928"/>
                  </a:cubicBezTo>
                  <a:cubicBezTo>
                    <a:pt x="2175960" y="2110787"/>
                    <a:pt x="2184310" y="2190119"/>
                    <a:pt x="2186696" y="2217557"/>
                  </a:cubicBezTo>
                  <a:cubicBezTo>
                    <a:pt x="2189082" y="2244995"/>
                    <a:pt x="2183118" y="2217557"/>
                    <a:pt x="2183118" y="2217557"/>
                  </a:cubicBezTo>
                  <a:lnTo>
                    <a:pt x="1116611" y="2221135"/>
                  </a:lnTo>
                  <a:cubicBezTo>
                    <a:pt x="863704" y="2227696"/>
                    <a:pt x="558305" y="2219346"/>
                    <a:pt x="0" y="2217557"/>
                  </a:cubicBezTo>
                  <a:cubicBezTo>
                    <a:pt x="1790" y="2178190"/>
                    <a:pt x="37579" y="1937809"/>
                    <a:pt x="53683" y="1856091"/>
                  </a:cubicBezTo>
                  <a:cubicBezTo>
                    <a:pt x="69788" y="1774373"/>
                    <a:pt x="75753" y="1746338"/>
                    <a:pt x="96629" y="1727251"/>
                  </a:cubicBezTo>
                  <a:cubicBezTo>
                    <a:pt x="117506" y="1708163"/>
                    <a:pt x="87086" y="1712935"/>
                    <a:pt x="200417" y="1677146"/>
                  </a:cubicBezTo>
                  <a:cubicBezTo>
                    <a:pt x="242916" y="1663725"/>
                    <a:pt x="333143" y="1638226"/>
                    <a:pt x="429860" y="1611216"/>
                  </a:cubicBezTo>
                  <a:lnTo>
                    <a:pt x="450554" y="1605451"/>
                  </a:lnTo>
                  <a:lnTo>
                    <a:pt x="449457" y="1605046"/>
                  </a:lnTo>
                  <a:cubicBezTo>
                    <a:pt x="370437" y="1569655"/>
                    <a:pt x="349344" y="1527367"/>
                    <a:pt x="350576" y="1505607"/>
                  </a:cubicBezTo>
                  <a:cubicBezTo>
                    <a:pt x="388019" y="1502322"/>
                    <a:pt x="447140" y="1468164"/>
                    <a:pt x="484583" y="1430721"/>
                  </a:cubicBezTo>
                  <a:cubicBezTo>
                    <a:pt x="522026" y="1393278"/>
                    <a:pt x="570637" y="1353207"/>
                    <a:pt x="575235" y="1280948"/>
                  </a:cubicBezTo>
                  <a:cubicBezTo>
                    <a:pt x="579833" y="1208689"/>
                    <a:pt x="523340" y="1123950"/>
                    <a:pt x="512173" y="997169"/>
                  </a:cubicBezTo>
                  <a:cubicBezTo>
                    <a:pt x="501006" y="870388"/>
                    <a:pt x="487210" y="650327"/>
                    <a:pt x="508231" y="520262"/>
                  </a:cubicBezTo>
                  <a:cubicBezTo>
                    <a:pt x="529252" y="390197"/>
                    <a:pt x="579833" y="291662"/>
                    <a:pt x="638297" y="216776"/>
                  </a:cubicBezTo>
                  <a:cubicBezTo>
                    <a:pt x="696761" y="141890"/>
                    <a:pt x="764421" y="107074"/>
                    <a:pt x="859014" y="70945"/>
                  </a:cubicBezTo>
                  <a:cubicBezTo>
                    <a:pt x="953607" y="34816"/>
                    <a:pt x="1116517" y="0"/>
                    <a:pt x="12058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4572782" y="5172776"/>
              <a:ext cx="482232" cy="335501"/>
            </a:xfrm>
            <a:custGeom>
              <a:avLst/>
              <a:gdLst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-1" fmla="*/ 63401 w 367760"/>
                <a:gd name="connsiteY0-2" fmla="*/ 16730 h 264802"/>
                <a:gd name="connsiteX1-3" fmla="*/ 150950 w 367760"/>
                <a:gd name="connsiteY1-4" fmla="*/ 152917 h 264802"/>
                <a:gd name="connsiteX2-5" fmla="*/ 184997 w 367760"/>
                <a:gd name="connsiteY2-6" fmla="*/ 186964 h 264802"/>
                <a:gd name="connsiteX3-7" fmla="*/ 243363 w 367760"/>
                <a:gd name="connsiteY3-8" fmla="*/ 84824 h 264802"/>
                <a:gd name="connsiteX4-9" fmla="*/ 272546 w 367760"/>
                <a:gd name="connsiteY4-10" fmla="*/ 7003 h 264802"/>
                <a:gd name="connsiteX5-11" fmla="*/ 296865 w 367760"/>
                <a:gd name="connsiteY5-12" fmla="*/ 7003 h 264802"/>
                <a:gd name="connsiteX6-13" fmla="*/ 345503 w 367760"/>
                <a:gd name="connsiteY6-14" fmla="*/ 36186 h 264802"/>
                <a:gd name="connsiteX7-15" fmla="*/ 364959 w 367760"/>
                <a:gd name="connsiteY7-16" fmla="*/ 94552 h 264802"/>
                <a:gd name="connsiteX8-17" fmla="*/ 287137 w 367760"/>
                <a:gd name="connsiteY8-18" fmla="*/ 118871 h 264802"/>
                <a:gd name="connsiteX9-19" fmla="*/ 184997 w 367760"/>
                <a:gd name="connsiteY9-20" fmla="*/ 264786 h 264802"/>
                <a:gd name="connsiteX10-21" fmla="*/ 82856 w 367760"/>
                <a:gd name="connsiteY10-22" fmla="*/ 109143 h 264802"/>
                <a:gd name="connsiteX11-23" fmla="*/ 14763 w 367760"/>
                <a:gd name="connsiteY11-24" fmla="*/ 89688 h 264802"/>
                <a:gd name="connsiteX12-25" fmla="*/ 171 w 367760"/>
                <a:gd name="connsiteY12-26" fmla="*/ 94552 h 264802"/>
                <a:gd name="connsiteX13-27" fmla="*/ 63401 w 367760"/>
                <a:gd name="connsiteY13-28" fmla="*/ 16730 h 264802"/>
                <a:gd name="connsiteX0-29" fmla="*/ 63401 w 364959"/>
                <a:gd name="connsiteY0-30" fmla="*/ 16730 h 264802"/>
                <a:gd name="connsiteX1-31" fmla="*/ 150950 w 364959"/>
                <a:gd name="connsiteY1-32" fmla="*/ 152917 h 264802"/>
                <a:gd name="connsiteX2-33" fmla="*/ 184997 w 364959"/>
                <a:gd name="connsiteY2-34" fmla="*/ 186964 h 264802"/>
                <a:gd name="connsiteX3-35" fmla="*/ 243363 w 364959"/>
                <a:gd name="connsiteY3-36" fmla="*/ 84824 h 264802"/>
                <a:gd name="connsiteX4-37" fmla="*/ 272546 w 364959"/>
                <a:gd name="connsiteY4-38" fmla="*/ 7003 h 264802"/>
                <a:gd name="connsiteX5-39" fmla="*/ 296865 w 364959"/>
                <a:gd name="connsiteY5-40" fmla="*/ 7003 h 264802"/>
                <a:gd name="connsiteX6-41" fmla="*/ 345503 w 364959"/>
                <a:gd name="connsiteY6-42" fmla="*/ 36186 h 264802"/>
                <a:gd name="connsiteX7-43" fmla="*/ 364959 w 364959"/>
                <a:gd name="connsiteY7-44" fmla="*/ 94552 h 264802"/>
                <a:gd name="connsiteX8-45" fmla="*/ 287137 w 364959"/>
                <a:gd name="connsiteY8-46" fmla="*/ 118871 h 264802"/>
                <a:gd name="connsiteX9-47" fmla="*/ 184997 w 364959"/>
                <a:gd name="connsiteY9-48" fmla="*/ 264786 h 264802"/>
                <a:gd name="connsiteX10-49" fmla="*/ 82856 w 364959"/>
                <a:gd name="connsiteY10-50" fmla="*/ 109143 h 264802"/>
                <a:gd name="connsiteX11-51" fmla="*/ 14763 w 364959"/>
                <a:gd name="connsiteY11-52" fmla="*/ 89688 h 264802"/>
                <a:gd name="connsiteX12-53" fmla="*/ 171 w 364959"/>
                <a:gd name="connsiteY12-54" fmla="*/ 94552 h 264802"/>
                <a:gd name="connsiteX13-55" fmla="*/ 63401 w 364959"/>
                <a:gd name="connsiteY13-56" fmla="*/ 16730 h 264802"/>
                <a:gd name="connsiteX0-57" fmla="*/ 63401 w 364959"/>
                <a:gd name="connsiteY0-58" fmla="*/ 16730 h 264802"/>
                <a:gd name="connsiteX1-59" fmla="*/ 150950 w 364959"/>
                <a:gd name="connsiteY1-60" fmla="*/ 152917 h 264802"/>
                <a:gd name="connsiteX2-61" fmla="*/ 184997 w 364959"/>
                <a:gd name="connsiteY2-62" fmla="*/ 186964 h 264802"/>
                <a:gd name="connsiteX3-63" fmla="*/ 243363 w 364959"/>
                <a:gd name="connsiteY3-64" fmla="*/ 84824 h 264802"/>
                <a:gd name="connsiteX4-65" fmla="*/ 272546 w 364959"/>
                <a:gd name="connsiteY4-66" fmla="*/ 7003 h 264802"/>
                <a:gd name="connsiteX5-67" fmla="*/ 296865 w 364959"/>
                <a:gd name="connsiteY5-68" fmla="*/ 7003 h 264802"/>
                <a:gd name="connsiteX6-69" fmla="*/ 345503 w 364959"/>
                <a:gd name="connsiteY6-70" fmla="*/ 36186 h 264802"/>
                <a:gd name="connsiteX7-71" fmla="*/ 364959 w 364959"/>
                <a:gd name="connsiteY7-72" fmla="*/ 94552 h 264802"/>
                <a:gd name="connsiteX8-73" fmla="*/ 287137 w 364959"/>
                <a:gd name="connsiteY8-74" fmla="*/ 118871 h 264802"/>
                <a:gd name="connsiteX9-75" fmla="*/ 184997 w 364959"/>
                <a:gd name="connsiteY9-76" fmla="*/ 264786 h 264802"/>
                <a:gd name="connsiteX10-77" fmla="*/ 82856 w 364959"/>
                <a:gd name="connsiteY10-78" fmla="*/ 109143 h 264802"/>
                <a:gd name="connsiteX11-79" fmla="*/ 14763 w 364959"/>
                <a:gd name="connsiteY11-80" fmla="*/ 89688 h 264802"/>
                <a:gd name="connsiteX12-81" fmla="*/ 171 w 364959"/>
                <a:gd name="connsiteY12-82" fmla="*/ 94552 h 264802"/>
                <a:gd name="connsiteX13-83" fmla="*/ 63401 w 364959"/>
                <a:gd name="connsiteY13-84" fmla="*/ 16730 h 264802"/>
                <a:gd name="connsiteX0-85" fmla="*/ 63401 w 364959"/>
                <a:gd name="connsiteY0-86" fmla="*/ 16730 h 274528"/>
                <a:gd name="connsiteX1-87" fmla="*/ 150950 w 364959"/>
                <a:gd name="connsiteY1-88" fmla="*/ 152917 h 274528"/>
                <a:gd name="connsiteX2-89" fmla="*/ 184997 w 364959"/>
                <a:gd name="connsiteY2-90" fmla="*/ 186964 h 274528"/>
                <a:gd name="connsiteX3-91" fmla="*/ 243363 w 364959"/>
                <a:gd name="connsiteY3-92" fmla="*/ 84824 h 274528"/>
                <a:gd name="connsiteX4-93" fmla="*/ 272546 w 364959"/>
                <a:gd name="connsiteY4-94" fmla="*/ 7003 h 274528"/>
                <a:gd name="connsiteX5-95" fmla="*/ 296865 w 364959"/>
                <a:gd name="connsiteY5-96" fmla="*/ 7003 h 274528"/>
                <a:gd name="connsiteX6-97" fmla="*/ 345503 w 364959"/>
                <a:gd name="connsiteY6-98" fmla="*/ 36186 h 274528"/>
                <a:gd name="connsiteX7-99" fmla="*/ 364959 w 364959"/>
                <a:gd name="connsiteY7-100" fmla="*/ 94552 h 274528"/>
                <a:gd name="connsiteX8-101" fmla="*/ 287137 w 364959"/>
                <a:gd name="connsiteY8-102" fmla="*/ 118871 h 274528"/>
                <a:gd name="connsiteX9-103" fmla="*/ 184997 w 364959"/>
                <a:gd name="connsiteY9-104" fmla="*/ 274513 h 274528"/>
                <a:gd name="connsiteX10-105" fmla="*/ 82856 w 364959"/>
                <a:gd name="connsiteY10-106" fmla="*/ 109143 h 274528"/>
                <a:gd name="connsiteX11-107" fmla="*/ 14763 w 364959"/>
                <a:gd name="connsiteY11-108" fmla="*/ 89688 h 274528"/>
                <a:gd name="connsiteX12-109" fmla="*/ 171 w 364959"/>
                <a:gd name="connsiteY12-110" fmla="*/ 94552 h 274528"/>
                <a:gd name="connsiteX13-111" fmla="*/ 63401 w 364959"/>
                <a:gd name="connsiteY13-112" fmla="*/ 16730 h 274528"/>
                <a:gd name="connsiteX0-113" fmla="*/ 63401 w 364959"/>
                <a:gd name="connsiteY0-114" fmla="*/ 16730 h 274528"/>
                <a:gd name="connsiteX1-115" fmla="*/ 150950 w 364959"/>
                <a:gd name="connsiteY1-116" fmla="*/ 152917 h 274528"/>
                <a:gd name="connsiteX2-117" fmla="*/ 184997 w 364959"/>
                <a:gd name="connsiteY2-118" fmla="*/ 186964 h 274528"/>
                <a:gd name="connsiteX3-119" fmla="*/ 243363 w 364959"/>
                <a:gd name="connsiteY3-120" fmla="*/ 84824 h 274528"/>
                <a:gd name="connsiteX4-121" fmla="*/ 272546 w 364959"/>
                <a:gd name="connsiteY4-122" fmla="*/ 7003 h 274528"/>
                <a:gd name="connsiteX5-123" fmla="*/ 296865 w 364959"/>
                <a:gd name="connsiteY5-124" fmla="*/ 7003 h 274528"/>
                <a:gd name="connsiteX6-125" fmla="*/ 345503 w 364959"/>
                <a:gd name="connsiteY6-126" fmla="*/ 36186 h 274528"/>
                <a:gd name="connsiteX7-127" fmla="*/ 364959 w 364959"/>
                <a:gd name="connsiteY7-128" fmla="*/ 94552 h 274528"/>
                <a:gd name="connsiteX8-129" fmla="*/ 287137 w 364959"/>
                <a:gd name="connsiteY8-130" fmla="*/ 118871 h 274528"/>
                <a:gd name="connsiteX9-131" fmla="*/ 184997 w 364959"/>
                <a:gd name="connsiteY9-132" fmla="*/ 274513 h 274528"/>
                <a:gd name="connsiteX10-133" fmla="*/ 82856 w 364959"/>
                <a:gd name="connsiteY10-134" fmla="*/ 109143 h 274528"/>
                <a:gd name="connsiteX11-135" fmla="*/ 14763 w 364959"/>
                <a:gd name="connsiteY11-136" fmla="*/ 89688 h 274528"/>
                <a:gd name="connsiteX12-137" fmla="*/ 171 w 364959"/>
                <a:gd name="connsiteY12-138" fmla="*/ 94552 h 274528"/>
                <a:gd name="connsiteX13-139" fmla="*/ 63401 w 364959"/>
                <a:gd name="connsiteY13-140" fmla="*/ 16730 h 274528"/>
                <a:gd name="connsiteX0-141" fmla="*/ 63401 w 364959"/>
                <a:gd name="connsiteY0-142" fmla="*/ 16730 h 274513"/>
                <a:gd name="connsiteX1-143" fmla="*/ 150950 w 364959"/>
                <a:gd name="connsiteY1-144" fmla="*/ 152917 h 274513"/>
                <a:gd name="connsiteX2-145" fmla="*/ 184997 w 364959"/>
                <a:gd name="connsiteY2-146" fmla="*/ 186964 h 274513"/>
                <a:gd name="connsiteX3-147" fmla="*/ 243363 w 364959"/>
                <a:gd name="connsiteY3-148" fmla="*/ 84824 h 274513"/>
                <a:gd name="connsiteX4-149" fmla="*/ 272546 w 364959"/>
                <a:gd name="connsiteY4-150" fmla="*/ 7003 h 274513"/>
                <a:gd name="connsiteX5-151" fmla="*/ 296865 w 364959"/>
                <a:gd name="connsiteY5-152" fmla="*/ 7003 h 274513"/>
                <a:gd name="connsiteX6-153" fmla="*/ 345503 w 364959"/>
                <a:gd name="connsiteY6-154" fmla="*/ 36186 h 274513"/>
                <a:gd name="connsiteX7-155" fmla="*/ 364959 w 364959"/>
                <a:gd name="connsiteY7-156" fmla="*/ 94552 h 274513"/>
                <a:gd name="connsiteX8-157" fmla="*/ 287137 w 364959"/>
                <a:gd name="connsiteY8-158" fmla="*/ 118871 h 274513"/>
                <a:gd name="connsiteX9-159" fmla="*/ 184997 w 364959"/>
                <a:gd name="connsiteY9-160" fmla="*/ 274513 h 274513"/>
                <a:gd name="connsiteX10-161" fmla="*/ 82856 w 364959"/>
                <a:gd name="connsiteY10-162" fmla="*/ 109143 h 274513"/>
                <a:gd name="connsiteX11-163" fmla="*/ 14763 w 364959"/>
                <a:gd name="connsiteY11-164" fmla="*/ 89688 h 274513"/>
                <a:gd name="connsiteX12-165" fmla="*/ 171 w 364959"/>
                <a:gd name="connsiteY12-166" fmla="*/ 94552 h 274513"/>
                <a:gd name="connsiteX13-167" fmla="*/ 63401 w 364959"/>
                <a:gd name="connsiteY13-168" fmla="*/ 16730 h 274513"/>
                <a:gd name="connsiteX0-169" fmla="*/ 63401 w 364959"/>
                <a:gd name="connsiteY0-170" fmla="*/ 16730 h 274513"/>
                <a:gd name="connsiteX1-171" fmla="*/ 150950 w 364959"/>
                <a:gd name="connsiteY1-172" fmla="*/ 152917 h 274513"/>
                <a:gd name="connsiteX2-173" fmla="*/ 184997 w 364959"/>
                <a:gd name="connsiteY2-174" fmla="*/ 186964 h 274513"/>
                <a:gd name="connsiteX3-175" fmla="*/ 243363 w 364959"/>
                <a:gd name="connsiteY3-176" fmla="*/ 84824 h 274513"/>
                <a:gd name="connsiteX4-177" fmla="*/ 272546 w 364959"/>
                <a:gd name="connsiteY4-178" fmla="*/ 7003 h 274513"/>
                <a:gd name="connsiteX5-179" fmla="*/ 296865 w 364959"/>
                <a:gd name="connsiteY5-180" fmla="*/ 7003 h 274513"/>
                <a:gd name="connsiteX6-181" fmla="*/ 345503 w 364959"/>
                <a:gd name="connsiteY6-182" fmla="*/ 36186 h 274513"/>
                <a:gd name="connsiteX7-183" fmla="*/ 364959 w 364959"/>
                <a:gd name="connsiteY7-184" fmla="*/ 94552 h 274513"/>
                <a:gd name="connsiteX8-185" fmla="*/ 287137 w 364959"/>
                <a:gd name="connsiteY8-186" fmla="*/ 118871 h 274513"/>
                <a:gd name="connsiteX9-187" fmla="*/ 184997 w 364959"/>
                <a:gd name="connsiteY9-188" fmla="*/ 274513 h 274513"/>
                <a:gd name="connsiteX10-189" fmla="*/ 82856 w 364959"/>
                <a:gd name="connsiteY10-190" fmla="*/ 109143 h 274513"/>
                <a:gd name="connsiteX11-191" fmla="*/ 14763 w 364959"/>
                <a:gd name="connsiteY11-192" fmla="*/ 89688 h 274513"/>
                <a:gd name="connsiteX12-193" fmla="*/ 171 w 364959"/>
                <a:gd name="connsiteY12-194" fmla="*/ 94552 h 274513"/>
                <a:gd name="connsiteX13-195" fmla="*/ 63401 w 364959"/>
                <a:gd name="connsiteY13-196" fmla="*/ 16730 h 274513"/>
                <a:gd name="connsiteX0-197" fmla="*/ 63401 w 364959"/>
                <a:gd name="connsiteY0-198" fmla="*/ 16730 h 274513"/>
                <a:gd name="connsiteX1-199" fmla="*/ 150950 w 364959"/>
                <a:gd name="connsiteY1-200" fmla="*/ 152917 h 274513"/>
                <a:gd name="connsiteX2-201" fmla="*/ 184997 w 364959"/>
                <a:gd name="connsiteY2-202" fmla="*/ 186964 h 274513"/>
                <a:gd name="connsiteX3-203" fmla="*/ 243363 w 364959"/>
                <a:gd name="connsiteY3-204" fmla="*/ 84824 h 274513"/>
                <a:gd name="connsiteX4-205" fmla="*/ 272546 w 364959"/>
                <a:gd name="connsiteY4-206" fmla="*/ 7003 h 274513"/>
                <a:gd name="connsiteX5-207" fmla="*/ 296865 w 364959"/>
                <a:gd name="connsiteY5-208" fmla="*/ 7003 h 274513"/>
                <a:gd name="connsiteX6-209" fmla="*/ 345503 w 364959"/>
                <a:gd name="connsiteY6-210" fmla="*/ 36186 h 274513"/>
                <a:gd name="connsiteX7-211" fmla="*/ 364959 w 364959"/>
                <a:gd name="connsiteY7-212" fmla="*/ 94552 h 274513"/>
                <a:gd name="connsiteX8-213" fmla="*/ 287137 w 364959"/>
                <a:gd name="connsiteY8-214" fmla="*/ 118871 h 274513"/>
                <a:gd name="connsiteX9-215" fmla="*/ 184997 w 364959"/>
                <a:gd name="connsiteY9-216" fmla="*/ 274513 h 274513"/>
                <a:gd name="connsiteX10-217" fmla="*/ 80911 w 364959"/>
                <a:gd name="connsiteY10-218" fmla="*/ 120816 h 274513"/>
                <a:gd name="connsiteX11-219" fmla="*/ 14763 w 364959"/>
                <a:gd name="connsiteY11-220" fmla="*/ 89688 h 274513"/>
                <a:gd name="connsiteX12-221" fmla="*/ 171 w 364959"/>
                <a:gd name="connsiteY12-222" fmla="*/ 94552 h 274513"/>
                <a:gd name="connsiteX13-223" fmla="*/ 63401 w 364959"/>
                <a:gd name="connsiteY13-224" fmla="*/ 16730 h 274513"/>
                <a:gd name="connsiteX0-225" fmla="*/ 63401 w 364959"/>
                <a:gd name="connsiteY0-226" fmla="*/ 16730 h 274513"/>
                <a:gd name="connsiteX1-227" fmla="*/ 150950 w 364959"/>
                <a:gd name="connsiteY1-228" fmla="*/ 152917 h 274513"/>
                <a:gd name="connsiteX2-229" fmla="*/ 184997 w 364959"/>
                <a:gd name="connsiteY2-230" fmla="*/ 186964 h 274513"/>
                <a:gd name="connsiteX3-231" fmla="*/ 243363 w 364959"/>
                <a:gd name="connsiteY3-232" fmla="*/ 84824 h 274513"/>
                <a:gd name="connsiteX4-233" fmla="*/ 272546 w 364959"/>
                <a:gd name="connsiteY4-234" fmla="*/ 7003 h 274513"/>
                <a:gd name="connsiteX5-235" fmla="*/ 296865 w 364959"/>
                <a:gd name="connsiteY5-236" fmla="*/ 7003 h 274513"/>
                <a:gd name="connsiteX6-237" fmla="*/ 345503 w 364959"/>
                <a:gd name="connsiteY6-238" fmla="*/ 36186 h 274513"/>
                <a:gd name="connsiteX7-239" fmla="*/ 364959 w 364959"/>
                <a:gd name="connsiteY7-240" fmla="*/ 94552 h 274513"/>
                <a:gd name="connsiteX8-241" fmla="*/ 287137 w 364959"/>
                <a:gd name="connsiteY8-242" fmla="*/ 118871 h 274513"/>
                <a:gd name="connsiteX9-243" fmla="*/ 184997 w 364959"/>
                <a:gd name="connsiteY9-244" fmla="*/ 274513 h 274513"/>
                <a:gd name="connsiteX10-245" fmla="*/ 75075 w 364959"/>
                <a:gd name="connsiteY10-246" fmla="*/ 91635 h 274513"/>
                <a:gd name="connsiteX11-247" fmla="*/ 14763 w 364959"/>
                <a:gd name="connsiteY11-248" fmla="*/ 89688 h 274513"/>
                <a:gd name="connsiteX12-249" fmla="*/ 171 w 364959"/>
                <a:gd name="connsiteY12-250" fmla="*/ 94552 h 274513"/>
                <a:gd name="connsiteX13-251" fmla="*/ 63401 w 364959"/>
                <a:gd name="connsiteY13-252" fmla="*/ 16730 h 274513"/>
                <a:gd name="connsiteX0-253" fmla="*/ 63401 w 364959"/>
                <a:gd name="connsiteY0-254" fmla="*/ 16730 h 274513"/>
                <a:gd name="connsiteX1-255" fmla="*/ 150950 w 364959"/>
                <a:gd name="connsiteY1-256" fmla="*/ 152917 h 274513"/>
                <a:gd name="connsiteX2-257" fmla="*/ 184997 w 364959"/>
                <a:gd name="connsiteY2-258" fmla="*/ 186964 h 274513"/>
                <a:gd name="connsiteX3-259" fmla="*/ 243363 w 364959"/>
                <a:gd name="connsiteY3-260" fmla="*/ 84824 h 274513"/>
                <a:gd name="connsiteX4-261" fmla="*/ 272546 w 364959"/>
                <a:gd name="connsiteY4-262" fmla="*/ 7003 h 274513"/>
                <a:gd name="connsiteX5-263" fmla="*/ 296865 w 364959"/>
                <a:gd name="connsiteY5-264" fmla="*/ 7003 h 274513"/>
                <a:gd name="connsiteX6-265" fmla="*/ 345503 w 364959"/>
                <a:gd name="connsiteY6-266" fmla="*/ 36186 h 274513"/>
                <a:gd name="connsiteX7-267" fmla="*/ 364959 w 364959"/>
                <a:gd name="connsiteY7-268" fmla="*/ 94552 h 274513"/>
                <a:gd name="connsiteX8-269" fmla="*/ 287137 w 364959"/>
                <a:gd name="connsiteY8-270" fmla="*/ 118871 h 274513"/>
                <a:gd name="connsiteX9-271" fmla="*/ 184997 w 364959"/>
                <a:gd name="connsiteY9-272" fmla="*/ 274513 h 274513"/>
                <a:gd name="connsiteX10-273" fmla="*/ 84802 w 364959"/>
                <a:gd name="connsiteY10-274" fmla="*/ 105253 h 274513"/>
                <a:gd name="connsiteX11-275" fmla="*/ 14763 w 364959"/>
                <a:gd name="connsiteY11-276" fmla="*/ 89688 h 274513"/>
                <a:gd name="connsiteX12-277" fmla="*/ 171 w 364959"/>
                <a:gd name="connsiteY12-278" fmla="*/ 94552 h 274513"/>
                <a:gd name="connsiteX13-279" fmla="*/ 63401 w 364959"/>
                <a:gd name="connsiteY13-280" fmla="*/ 16730 h 274513"/>
                <a:gd name="connsiteX0-281" fmla="*/ 63401 w 364959"/>
                <a:gd name="connsiteY0-282" fmla="*/ 16730 h 274513"/>
                <a:gd name="connsiteX1-283" fmla="*/ 150950 w 364959"/>
                <a:gd name="connsiteY1-284" fmla="*/ 152917 h 274513"/>
                <a:gd name="connsiteX2-285" fmla="*/ 184997 w 364959"/>
                <a:gd name="connsiteY2-286" fmla="*/ 186964 h 274513"/>
                <a:gd name="connsiteX3-287" fmla="*/ 243363 w 364959"/>
                <a:gd name="connsiteY3-288" fmla="*/ 84824 h 274513"/>
                <a:gd name="connsiteX4-289" fmla="*/ 272546 w 364959"/>
                <a:gd name="connsiteY4-290" fmla="*/ 7003 h 274513"/>
                <a:gd name="connsiteX5-291" fmla="*/ 296865 w 364959"/>
                <a:gd name="connsiteY5-292" fmla="*/ 7003 h 274513"/>
                <a:gd name="connsiteX6-293" fmla="*/ 345503 w 364959"/>
                <a:gd name="connsiteY6-294" fmla="*/ 36186 h 274513"/>
                <a:gd name="connsiteX7-295" fmla="*/ 364959 w 364959"/>
                <a:gd name="connsiteY7-296" fmla="*/ 94552 h 274513"/>
                <a:gd name="connsiteX8-297" fmla="*/ 287137 w 364959"/>
                <a:gd name="connsiteY8-298" fmla="*/ 118871 h 274513"/>
                <a:gd name="connsiteX9-299" fmla="*/ 184997 w 364959"/>
                <a:gd name="connsiteY9-300" fmla="*/ 274513 h 274513"/>
                <a:gd name="connsiteX10-301" fmla="*/ 84802 w 364959"/>
                <a:gd name="connsiteY10-302" fmla="*/ 105253 h 274513"/>
                <a:gd name="connsiteX11-303" fmla="*/ 14763 w 364959"/>
                <a:gd name="connsiteY11-304" fmla="*/ 89688 h 274513"/>
                <a:gd name="connsiteX12-305" fmla="*/ 171 w 364959"/>
                <a:gd name="connsiteY12-306" fmla="*/ 94552 h 274513"/>
                <a:gd name="connsiteX13-307" fmla="*/ 63401 w 364959"/>
                <a:gd name="connsiteY13-308" fmla="*/ 16730 h 274513"/>
                <a:gd name="connsiteX0-309" fmla="*/ 63401 w 364959"/>
                <a:gd name="connsiteY0-310" fmla="*/ 16730 h 274513"/>
                <a:gd name="connsiteX1-311" fmla="*/ 150950 w 364959"/>
                <a:gd name="connsiteY1-312" fmla="*/ 152917 h 274513"/>
                <a:gd name="connsiteX2-313" fmla="*/ 184997 w 364959"/>
                <a:gd name="connsiteY2-314" fmla="*/ 186964 h 274513"/>
                <a:gd name="connsiteX3-315" fmla="*/ 243363 w 364959"/>
                <a:gd name="connsiteY3-316" fmla="*/ 84824 h 274513"/>
                <a:gd name="connsiteX4-317" fmla="*/ 272546 w 364959"/>
                <a:gd name="connsiteY4-318" fmla="*/ 7003 h 274513"/>
                <a:gd name="connsiteX5-319" fmla="*/ 296865 w 364959"/>
                <a:gd name="connsiteY5-320" fmla="*/ 7003 h 274513"/>
                <a:gd name="connsiteX6-321" fmla="*/ 345503 w 364959"/>
                <a:gd name="connsiteY6-322" fmla="*/ 36186 h 274513"/>
                <a:gd name="connsiteX7-323" fmla="*/ 364959 w 364959"/>
                <a:gd name="connsiteY7-324" fmla="*/ 94552 h 274513"/>
                <a:gd name="connsiteX8-325" fmla="*/ 287137 w 364959"/>
                <a:gd name="connsiteY8-326" fmla="*/ 118871 h 274513"/>
                <a:gd name="connsiteX9-327" fmla="*/ 184997 w 364959"/>
                <a:gd name="connsiteY9-328" fmla="*/ 274513 h 274513"/>
                <a:gd name="connsiteX10-329" fmla="*/ 84802 w 364959"/>
                <a:gd name="connsiteY10-330" fmla="*/ 105253 h 274513"/>
                <a:gd name="connsiteX11-331" fmla="*/ 14763 w 364959"/>
                <a:gd name="connsiteY11-332" fmla="*/ 89688 h 274513"/>
                <a:gd name="connsiteX12-333" fmla="*/ 171 w 364959"/>
                <a:gd name="connsiteY12-334" fmla="*/ 94552 h 274513"/>
                <a:gd name="connsiteX13-335" fmla="*/ 63401 w 364959"/>
                <a:gd name="connsiteY13-336" fmla="*/ 16730 h 274513"/>
                <a:gd name="connsiteX0-337" fmla="*/ 63401 w 364959"/>
                <a:gd name="connsiteY0-338" fmla="*/ 16730 h 274513"/>
                <a:gd name="connsiteX1-339" fmla="*/ 150950 w 364959"/>
                <a:gd name="connsiteY1-340" fmla="*/ 152917 h 274513"/>
                <a:gd name="connsiteX2-341" fmla="*/ 184997 w 364959"/>
                <a:gd name="connsiteY2-342" fmla="*/ 186964 h 274513"/>
                <a:gd name="connsiteX3-343" fmla="*/ 243363 w 364959"/>
                <a:gd name="connsiteY3-344" fmla="*/ 84824 h 274513"/>
                <a:gd name="connsiteX4-345" fmla="*/ 272546 w 364959"/>
                <a:gd name="connsiteY4-346" fmla="*/ 7003 h 274513"/>
                <a:gd name="connsiteX5-347" fmla="*/ 296865 w 364959"/>
                <a:gd name="connsiteY5-348" fmla="*/ 7003 h 274513"/>
                <a:gd name="connsiteX6-349" fmla="*/ 345503 w 364959"/>
                <a:gd name="connsiteY6-350" fmla="*/ 36186 h 274513"/>
                <a:gd name="connsiteX7-351" fmla="*/ 364959 w 364959"/>
                <a:gd name="connsiteY7-352" fmla="*/ 94552 h 274513"/>
                <a:gd name="connsiteX8-353" fmla="*/ 287137 w 364959"/>
                <a:gd name="connsiteY8-354" fmla="*/ 118871 h 274513"/>
                <a:gd name="connsiteX9-355" fmla="*/ 184997 w 364959"/>
                <a:gd name="connsiteY9-356" fmla="*/ 274513 h 274513"/>
                <a:gd name="connsiteX10-357" fmla="*/ 84802 w 364959"/>
                <a:gd name="connsiteY10-358" fmla="*/ 105253 h 274513"/>
                <a:gd name="connsiteX11-359" fmla="*/ 14763 w 364959"/>
                <a:gd name="connsiteY11-360" fmla="*/ 89688 h 274513"/>
                <a:gd name="connsiteX12-361" fmla="*/ 171 w 364959"/>
                <a:gd name="connsiteY12-362" fmla="*/ 94552 h 274513"/>
                <a:gd name="connsiteX13-363" fmla="*/ 63401 w 364959"/>
                <a:gd name="connsiteY13-364" fmla="*/ 16730 h 274513"/>
                <a:gd name="connsiteX0-365" fmla="*/ 63401 w 364959"/>
                <a:gd name="connsiteY0-366" fmla="*/ 16730 h 274513"/>
                <a:gd name="connsiteX1-367" fmla="*/ 150950 w 364959"/>
                <a:gd name="connsiteY1-368" fmla="*/ 152917 h 274513"/>
                <a:gd name="connsiteX2-369" fmla="*/ 184997 w 364959"/>
                <a:gd name="connsiteY2-370" fmla="*/ 186964 h 274513"/>
                <a:gd name="connsiteX3-371" fmla="*/ 243363 w 364959"/>
                <a:gd name="connsiteY3-372" fmla="*/ 84824 h 274513"/>
                <a:gd name="connsiteX4-373" fmla="*/ 272546 w 364959"/>
                <a:gd name="connsiteY4-374" fmla="*/ 7003 h 274513"/>
                <a:gd name="connsiteX5-375" fmla="*/ 296865 w 364959"/>
                <a:gd name="connsiteY5-376" fmla="*/ 7003 h 274513"/>
                <a:gd name="connsiteX6-377" fmla="*/ 345503 w 364959"/>
                <a:gd name="connsiteY6-378" fmla="*/ 36186 h 274513"/>
                <a:gd name="connsiteX7-379" fmla="*/ 364959 w 364959"/>
                <a:gd name="connsiteY7-380" fmla="*/ 94552 h 274513"/>
                <a:gd name="connsiteX8-381" fmla="*/ 287137 w 364959"/>
                <a:gd name="connsiteY8-382" fmla="*/ 118871 h 274513"/>
                <a:gd name="connsiteX9-383" fmla="*/ 184997 w 364959"/>
                <a:gd name="connsiteY9-384" fmla="*/ 274513 h 274513"/>
                <a:gd name="connsiteX10-385" fmla="*/ 84802 w 364959"/>
                <a:gd name="connsiteY10-386" fmla="*/ 105253 h 274513"/>
                <a:gd name="connsiteX11-387" fmla="*/ 14763 w 364959"/>
                <a:gd name="connsiteY11-388" fmla="*/ 89688 h 274513"/>
                <a:gd name="connsiteX12-389" fmla="*/ 171 w 364959"/>
                <a:gd name="connsiteY12-390" fmla="*/ 94552 h 274513"/>
                <a:gd name="connsiteX13-391" fmla="*/ 63401 w 364959"/>
                <a:gd name="connsiteY13-392" fmla="*/ 16730 h 274513"/>
                <a:gd name="connsiteX0-393" fmla="*/ 63401 w 364959"/>
                <a:gd name="connsiteY0-394" fmla="*/ 16730 h 274513"/>
                <a:gd name="connsiteX1-395" fmla="*/ 150950 w 364959"/>
                <a:gd name="connsiteY1-396" fmla="*/ 152917 h 274513"/>
                <a:gd name="connsiteX2-397" fmla="*/ 184997 w 364959"/>
                <a:gd name="connsiteY2-398" fmla="*/ 186964 h 274513"/>
                <a:gd name="connsiteX3-399" fmla="*/ 243363 w 364959"/>
                <a:gd name="connsiteY3-400" fmla="*/ 84824 h 274513"/>
                <a:gd name="connsiteX4-401" fmla="*/ 272546 w 364959"/>
                <a:gd name="connsiteY4-402" fmla="*/ 7003 h 274513"/>
                <a:gd name="connsiteX5-403" fmla="*/ 296865 w 364959"/>
                <a:gd name="connsiteY5-404" fmla="*/ 7003 h 274513"/>
                <a:gd name="connsiteX6-405" fmla="*/ 345503 w 364959"/>
                <a:gd name="connsiteY6-406" fmla="*/ 36186 h 274513"/>
                <a:gd name="connsiteX7-407" fmla="*/ 364959 w 364959"/>
                <a:gd name="connsiteY7-408" fmla="*/ 94552 h 274513"/>
                <a:gd name="connsiteX8-409" fmla="*/ 294919 w 364959"/>
                <a:gd name="connsiteY8-410" fmla="*/ 89690 h 274513"/>
                <a:gd name="connsiteX9-411" fmla="*/ 184997 w 364959"/>
                <a:gd name="connsiteY9-412" fmla="*/ 274513 h 274513"/>
                <a:gd name="connsiteX10-413" fmla="*/ 84802 w 364959"/>
                <a:gd name="connsiteY10-414" fmla="*/ 105253 h 274513"/>
                <a:gd name="connsiteX11-415" fmla="*/ 14763 w 364959"/>
                <a:gd name="connsiteY11-416" fmla="*/ 89688 h 274513"/>
                <a:gd name="connsiteX12-417" fmla="*/ 171 w 364959"/>
                <a:gd name="connsiteY12-418" fmla="*/ 94552 h 274513"/>
                <a:gd name="connsiteX13-419" fmla="*/ 63401 w 364959"/>
                <a:gd name="connsiteY13-420" fmla="*/ 16730 h 274513"/>
                <a:gd name="connsiteX0-421" fmla="*/ 63401 w 378577"/>
                <a:gd name="connsiteY0-422" fmla="*/ 16730 h 274513"/>
                <a:gd name="connsiteX1-423" fmla="*/ 150950 w 378577"/>
                <a:gd name="connsiteY1-424" fmla="*/ 152917 h 274513"/>
                <a:gd name="connsiteX2-425" fmla="*/ 184997 w 378577"/>
                <a:gd name="connsiteY2-426" fmla="*/ 186964 h 274513"/>
                <a:gd name="connsiteX3-427" fmla="*/ 243363 w 378577"/>
                <a:gd name="connsiteY3-428" fmla="*/ 84824 h 274513"/>
                <a:gd name="connsiteX4-429" fmla="*/ 272546 w 378577"/>
                <a:gd name="connsiteY4-430" fmla="*/ 7003 h 274513"/>
                <a:gd name="connsiteX5-431" fmla="*/ 296865 w 378577"/>
                <a:gd name="connsiteY5-432" fmla="*/ 7003 h 274513"/>
                <a:gd name="connsiteX6-433" fmla="*/ 345503 w 378577"/>
                <a:gd name="connsiteY6-434" fmla="*/ 36186 h 274513"/>
                <a:gd name="connsiteX7-435" fmla="*/ 378577 w 378577"/>
                <a:gd name="connsiteY7-436" fmla="*/ 98443 h 274513"/>
                <a:gd name="connsiteX8-437" fmla="*/ 294919 w 378577"/>
                <a:gd name="connsiteY8-438" fmla="*/ 89690 h 274513"/>
                <a:gd name="connsiteX9-439" fmla="*/ 184997 w 378577"/>
                <a:gd name="connsiteY9-440" fmla="*/ 274513 h 274513"/>
                <a:gd name="connsiteX10-441" fmla="*/ 84802 w 378577"/>
                <a:gd name="connsiteY10-442" fmla="*/ 105253 h 274513"/>
                <a:gd name="connsiteX11-443" fmla="*/ 14763 w 378577"/>
                <a:gd name="connsiteY11-444" fmla="*/ 89688 h 274513"/>
                <a:gd name="connsiteX12-445" fmla="*/ 171 w 378577"/>
                <a:gd name="connsiteY12-446" fmla="*/ 94552 h 274513"/>
                <a:gd name="connsiteX13-447" fmla="*/ 63401 w 378577"/>
                <a:gd name="connsiteY13-448" fmla="*/ 16730 h 274513"/>
                <a:gd name="connsiteX0-449" fmla="*/ 78821 w 393997"/>
                <a:gd name="connsiteY0-450" fmla="*/ 16730 h 274513"/>
                <a:gd name="connsiteX1-451" fmla="*/ 166370 w 393997"/>
                <a:gd name="connsiteY1-452" fmla="*/ 152917 h 274513"/>
                <a:gd name="connsiteX2-453" fmla="*/ 200417 w 393997"/>
                <a:gd name="connsiteY2-454" fmla="*/ 186964 h 274513"/>
                <a:gd name="connsiteX3-455" fmla="*/ 258783 w 393997"/>
                <a:gd name="connsiteY3-456" fmla="*/ 84824 h 274513"/>
                <a:gd name="connsiteX4-457" fmla="*/ 287966 w 393997"/>
                <a:gd name="connsiteY4-458" fmla="*/ 7003 h 274513"/>
                <a:gd name="connsiteX5-459" fmla="*/ 312285 w 393997"/>
                <a:gd name="connsiteY5-460" fmla="*/ 7003 h 274513"/>
                <a:gd name="connsiteX6-461" fmla="*/ 360923 w 393997"/>
                <a:gd name="connsiteY6-462" fmla="*/ 36186 h 274513"/>
                <a:gd name="connsiteX7-463" fmla="*/ 393997 w 393997"/>
                <a:gd name="connsiteY7-464" fmla="*/ 98443 h 274513"/>
                <a:gd name="connsiteX8-465" fmla="*/ 310339 w 393997"/>
                <a:gd name="connsiteY8-466" fmla="*/ 89690 h 274513"/>
                <a:gd name="connsiteX9-467" fmla="*/ 200417 w 393997"/>
                <a:gd name="connsiteY9-468" fmla="*/ 274513 h 274513"/>
                <a:gd name="connsiteX10-469" fmla="*/ 100222 w 393997"/>
                <a:gd name="connsiteY10-470" fmla="*/ 105253 h 274513"/>
                <a:gd name="connsiteX11-471" fmla="*/ 30183 w 393997"/>
                <a:gd name="connsiteY11-472" fmla="*/ 89688 h 274513"/>
                <a:gd name="connsiteX12-473" fmla="*/ 27 w 393997"/>
                <a:gd name="connsiteY12-474" fmla="*/ 102334 h 274513"/>
                <a:gd name="connsiteX13-475" fmla="*/ 78821 w 393997"/>
                <a:gd name="connsiteY13-476" fmla="*/ 16730 h 274513"/>
                <a:gd name="connsiteX0-477" fmla="*/ 78960 w 394136"/>
                <a:gd name="connsiteY0-478" fmla="*/ 16730 h 274513"/>
                <a:gd name="connsiteX1-479" fmla="*/ 166509 w 394136"/>
                <a:gd name="connsiteY1-480" fmla="*/ 152917 h 274513"/>
                <a:gd name="connsiteX2-481" fmla="*/ 200556 w 394136"/>
                <a:gd name="connsiteY2-482" fmla="*/ 186964 h 274513"/>
                <a:gd name="connsiteX3-483" fmla="*/ 258922 w 394136"/>
                <a:gd name="connsiteY3-484" fmla="*/ 84824 h 274513"/>
                <a:gd name="connsiteX4-485" fmla="*/ 288105 w 394136"/>
                <a:gd name="connsiteY4-486" fmla="*/ 7003 h 274513"/>
                <a:gd name="connsiteX5-487" fmla="*/ 312424 w 394136"/>
                <a:gd name="connsiteY5-488" fmla="*/ 7003 h 274513"/>
                <a:gd name="connsiteX6-489" fmla="*/ 361062 w 394136"/>
                <a:gd name="connsiteY6-490" fmla="*/ 36186 h 274513"/>
                <a:gd name="connsiteX7-491" fmla="*/ 394136 w 394136"/>
                <a:gd name="connsiteY7-492" fmla="*/ 98443 h 274513"/>
                <a:gd name="connsiteX8-493" fmla="*/ 310478 w 394136"/>
                <a:gd name="connsiteY8-494" fmla="*/ 89690 h 274513"/>
                <a:gd name="connsiteX9-495" fmla="*/ 200556 w 394136"/>
                <a:gd name="connsiteY9-496" fmla="*/ 274513 h 274513"/>
                <a:gd name="connsiteX10-497" fmla="*/ 100361 w 394136"/>
                <a:gd name="connsiteY10-498" fmla="*/ 105253 h 274513"/>
                <a:gd name="connsiteX11-499" fmla="*/ 166 w 394136"/>
                <a:gd name="connsiteY11-500" fmla="*/ 102334 h 274513"/>
                <a:gd name="connsiteX12-501" fmla="*/ 78960 w 394136"/>
                <a:gd name="connsiteY12-502" fmla="*/ 16730 h 274513"/>
                <a:gd name="connsiteX0-503" fmla="*/ 78960 w 394136"/>
                <a:gd name="connsiteY0-504" fmla="*/ 16730 h 274513"/>
                <a:gd name="connsiteX1-505" fmla="*/ 166509 w 394136"/>
                <a:gd name="connsiteY1-506" fmla="*/ 152917 h 274513"/>
                <a:gd name="connsiteX2-507" fmla="*/ 200556 w 394136"/>
                <a:gd name="connsiteY2-508" fmla="*/ 186964 h 274513"/>
                <a:gd name="connsiteX3-509" fmla="*/ 258922 w 394136"/>
                <a:gd name="connsiteY3-510" fmla="*/ 84824 h 274513"/>
                <a:gd name="connsiteX4-511" fmla="*/ 288105 w 394136"/>
                <a:gd name="connsiteY4-512" fmla="*/ 7003 h 274513"/>
                <a:gd name="connsiteX5-513" fmla="*/ 312424 w 394136"/>
                <a:gd name="connsiteY5-514" fmla="*/ 7003 h 274513"/>
                <a:gd name="connsiteX6-515" fmla="*/ 361062 w 394136"/>
                <a:gd name="connsiteY6-516" fmla="*/ 36186 h 274513"/>
                <a:gd name="connsiteX7-517" fmla="*/ 394136 w 394136"/>
                <a:gd name="connsiteY7-518" fmla="*/ 98443 h 274513"/>
                <a:gd name="connsiteX8-519" fmla="*/ 310478 w 394136"/>
                <a:gd name="connsiteY8-520" fmla="*/ 89690 h 274513"/>
                <a:gd name="connsiteX9-521" fmla="*/ 200556 w 394136"/>
                <a:gd name="connsiteY9-522" fmla="*/ 274513 h 274513"/>
                <a:gd name="connsiteX10-523" fmla="*/ 100361 w 394136"/>
                <a:gd name="connsiteY10-524" fmla="*/ 105253 h 274513"/>
                <a:gd name="connsiteX11-525" fmla="*/ 166 w 394136"/>
                <a:gd name="connsiteY11-526" fmla="*/ 102334 h 274513"/>
                <a:gd name="connsiteX12-527" fmla="*/ 78960 w 394136"/>
                <a:gd name="connsiteY12-528" fmla="*/ 16730 h 274513"/>
                <a:gd name="connsiteX0-529" fmla="*/ 78960 w 394136"/>
                <a:gd name="connsiteY0-530" fmla="*/ 16730 h 274513"/>
                <a:gd name="connsiteX1-531" fmla="*/ 166509 w 394136"/>
                <a:gd name="connsiteY1-532" fmla="*/ 152917 h 274513"/>
                <a:gd name="connsiteX2-533" fmla="*/ 200556 w 394136"/>
                <a:gd name="connsiteY2-534" fmla="*/ 186964 h 274513"/>
                <a:gd name="connsiteX3-535" fmla="*/ 258922 w 394136"/>
                <a:gd name="connsiteY3-536" fmla="*/ 84824 h 274513"/>
                <a:gd name="connsiteX4-537" fmla="*/ 288105 w 394136"/>
                <a:gd name="connsiteY4-538" fmla="*/ 7003 h 274513"/>
                <a:gd name="connsiteX5-539" fmla="*/ 312424 w 394136"/>
                <a:gd name="connsiteY5-540" fmla="*/ 7003 h 274513"/>
                <a:gd name="connsiteX6-541" fmla="*/ 361062 w 394136"/>
                <a:gd name="connsiteY6-542" fmla="*/ 36186 h 274513"/>
                <a:gd name="connsiteX7-543" fmla="*/ 394136 w 394136"/>
                <a:gd name="connsiteY7-544" fmla="*/ 98443 h 274513"/>
                <a:gd name="connsiteX8-545" fmla="*/ 310478 w 394136"/>
                <a:gd name="connsiteY8-546" fmla="*/ 89690 h 274513"/>
                <a:gd name="connsiteX9-547" fmla="*/ 200556 w 394136"/>
                <a:gd name="connsiteY9-548" fmla="*/ 274513 h 274513"/>
                <a:gd name="connsiteX10-549" fmla="*/ 100361 w 394136"/>
                <a:gd name="connsiteY10-550" fmla="*/ 105253 h 274513"/>
                <a:gd name="connsiteX11-551" fmla="*/ 166 w 394136"/>
                <a:gd name="connsiteY11-552" fmla="*/ 102334 h 274513"/>
                <a:gd name="connsiteX12-553" fmla="*/ 78960 w 394136"/>
                <a:gd name="connsiteY12-554" fmla="*/ 16730 h 274513"/>
                <a:gd name="connsiteX0-555" fmla="*/ 78794 w 393970"/>
                <a:gd name="connsiteY0-556" fmla="*/ 16730 h 274513"/>
                <a:gd name="connsiteX1-557" fmla="*/ 166343 w 393970"/>
                <a:gd name="connsiteY1-558" fmla="*/ 152917 h 274513"/>
                <a:gd name="connsiteX2-559" fmla="*/ 200390 w 393970"/>
                <a:gd name="connsiteY2-560" fmla="*/ 186964 h 274513"/>
                <a:gd name="connsiteX3-561" fmla="*/ 258756 w 393970"/>
                <a:gd name="connsiteY3-562" fmla="*/ 84824 h 274513"/>
                <a:gd name="connsiteX4-563" fmla="*/ 287939 w 393970"/>
                <a:gd name="connsiteY4-564" fmla="*/ 7003 h 274513"/>
                <a:gd name="connsiteX5-565" fmla="*/ 312258 w 393970"/>
                <a:gd name="connsiteY5-566" fmla="*/ 7003 h 274513"/>
                <a:gd name="connsiteX6-567" fmla="*/ 360896 w 393970"/>
                <a:gd name="connsiteY6-568" fmla="*/ 36186 h 274513"/>
                <a:gd name="connsiteX7-569" fmla="*/ 393970 w 393970"/>
                <a:gd name="connsiteY7-570" fmla="*/ 98443 h 274513"/>
                <a:gd name="connsiteX8-571" fmla="*/ 310312 w 393970"/>
                <a:gd name="connsiteY8-572" fmla="*/ 89690 h 274513"/>
                <a:gd name="connsiteX9-573" fmla="*/ 200390 w 393970"/>
                <a:gd name="connsiteY9-574" fmla="*/ 274513 h 274513"/>
                <a:gd name="connsiteX10-575" fmla="*/ 100195 w 393970"/>
                <a:gd name="connsiteY10-576" fmla="*/ 105253 h 274513"/>
                <a:gd name="connsiteX11-577" fmla="*/ 0 w 393970"/>
                <a:gd name="connsiteY11-578" fmla="*/ 102334 h 274513"/>
                <a:gd name="connsiteX12-579" fmla="*/ 78794 w 393970"/>
                <a:gd name="connsiteY12-580" fmla="*/ 16730 h 274513"/>
                <a:gd name="connsiteX0-581" fmla="*/ 78794 w 393970"/>
                <a:gd name="connsiteY0-582" fmla="*/ 16730 h 274513"/>
                <a:gd name="connsiteX1-583" fmla="*/ 166343 w 393970"/>
                <a:gd name="connsiteY1-584" fmla="*/ 152917 h 274513"/>
                <a:gd name="connsiteX2-585" fmla="*/ 200390 w 393970"/>
                <a:gd name="connsiteY2-586" fmla="*/ 186964 h 274513"/>
                <a:gd name="connsiteX3-587" fmla="*/ 258756 w 393970"/>
                <a:gd name="connsiteY3-588" fmla="*/ 84824 h 274513"/>
                <a:gd name="connsiteX4-589" fmla="*/ 287939 w 393970"/>
                <a:gd name="connsiteY4-590" fmla="*/ 7003 h 274513"/>
                <a:gd name="connsiteX5-591" fmla="*/ 312258 w 393970"/>
                <a:gd name="connsiteY5-592" fmla="*/ 7003 h 274513"/>
                <a:gd name="connsiteX6-593" fmla="*/ 360896 w 393970"/>
                <a:gd name="connsiteY6-594" fmla="*/ 36186 h 274513"/>
                <a:gd name="connsiteX7-595" fmla="*/ 393970 w 393970"/>
                <a:gd name="connsiteY7-596" fmla="*/ 98443 h 274513"/>
                <a:gd name="connsiteX8-597" fmla="*/ 310312 w 393970"/>
                <a:gd name="connsiteY8-598" fmla="*/ 89690 h 274513"/>
                <a:gd name="connsiteX9-599" fmla="*/ 200390 w 393970"/>
                <a:gd name="connsiteY9-600" fmla="*/ 274513 h 274513"/>
                <a:gd name="connsiteX10-601" fmla="*/ 100195 w 393970"/>
                <a:gd name="connsiteY10-602" fmla="*/ 105253 h 274513"/>
                <a:gd name="connsiteX11-603" fmla="*/ 0 w 393970"/>
                <a:gd name="connsiteY11-604" fmla="*/ 102334 h 274513"/>
                <a:gd name="connsiteX12-605" fmla="*/ 78794 w 393970"/>
                <a:gd name="connsiteY12-606" fmla="*/ 16730 h 274513"/>
                <a:gd name="connsiteX0-607" fmla="*/ 78794 w 393970"/>
                <a:gd name="connsiteY0-608" fmla="*/ 16730 h 274513"/>
                <a:gd name="connsiteX1-609" fmla="*/ 158561 w 393970"/>
                <a:gd name="connsiteY1-610" fmla="*/ 108172 h 274513"/>
                <a:gd name="connsiteX2-611" fmla="*/ 200390 w 393970"/>
                <a:gd name="connsiteY2-612" fmla="*/ 186964 h 274513"/>
                <a:gd name="connsiteX3-613" fmla="*/ 258756 w 393970"/>
                <a:gd name="connsiteY3-614" fmla="*/ 84824 h 274513"/>
                <a:gd name="connsiteX4-615" fmla="*/ 287939 w 393970"/>
                <a:gd name="connsiteY4-616" fmla="*/ 7003 h 274513"/>
                <a:gd name="connsiteX5-617" fmla="*/ 312258 w 393970"/>
                <a:gd name="connsiteY5-618" fmla="*/ 7003 h 274513"/>
                <a:gd name="connsiteX6-619" fmla="*/ 360896 w 393970"/>
                <a:gd name="connsiteY6-620" fmla="*/ 36186 h 274513"/>
                <a:gd name="connsiteX7-621" fmla="*/ 393970 w 393970"/>
                <a:gd name="connsiteY7-622" fmla="*/ 98443 h 274513"/>
                <a:gd name="connsiteX8-623" fmla="*/ 310312 w 393970"/>
                <a:gd name="connsiteY8-624" fmla="*/ 89690 h 274513"/>
                <a:gd name="connsiteX9-625" fmla="*/ 200390 w 393970"/>
                <a:gd name="connsiteY9-626" fmla="*/ 274513 h 274513"/>
                <a:gd name="connsiteX10-627" fmla="*/ 100195 w 393970"/>
                <a:gd name="connsiteY10-628" fmla="*/ 105253 h 274513"/>
                <a:gd name="connsiteX11-629" fmla="*/ 0 w 393970"/>
                <a:gd name="connsiteY11-630" fmla="*/ 102334 h 274513"/>
                <a:gd name="connsiteX12-631" fmla="*/ 78794 w 393970"/>
                <a:gd name="connsiteY12-632" fmla="*/ 16730 h 274513"/>
                <a:gd name="connsiteX0-633" fmla="*/ 78794 w 393970"/>
                <a:gd name="connsiteY0-634" fmla="*/ 16730 h 274513"/>
                <a:gd name="connsiteX1-635" fmla="*/ 158561 w 393970"/>
                <a:gd name="connsiteY1-636" fmla="*/ 108172 h 274513"/>
                <a:gd name="connsiteX2-637" fmla="*/ 200390 w 393970"/>
                <a:gd name="connsiteY2-638" fmla="*/ 186964 h 274513"/>
                <a:gd name="connsiteX3-639" fmla="*/ 258756 w 393970"/>
                <a:gd name="connsiteY3-640" fmla="*/ 84824 h 274513"/>
                <a:gd name="connsiteX4-641" fmla="*/ 287939 w 393970"/>
                <a:gd name="connsiteY4-642" fmla="*/ 7003 h 274513"/>
                <a:gd name="connsiteX5-643" fmla="*/ 312258 w 393970"/>
                <a:gd name="connsiteY5-644" fmla="*/ 7003 h 274513"/>
                <a:gd name="connsiteX6-645" fmla="*/ 360896 w 393970"/>
                <a:gd name="connsiteY6-646" fmla="*/ 36186 h 274513"/>
                <a:gd name="connsiteX7-647" fmla="*/ 393970 w 393970"/>
                <a:gd name="connsiteY7-648" fmla="*/ 98443 h 274513"/>
                <a:gd name="connsiteX8-649" fmla="*/ 310312 w 393970"/>
                <a:gd name="connsiteY8-650" fmla="*/ 89690 h 274513"/>
                <a:gd name="connsiteX9-651" fmla="*/ 200390 w 393970"/>
                <a:gd name="connsiteY9-652" fmla="*/ 274513 h 274513"/>
                <a:gd name="connsiteX10-653" fmla="*/ 100195 w 393970"/>
                <a:gd name="connsiteY10-654" fmla="*/ 105253 h 274513"/>
                <a:gd name="connsiteX11-655" fmla="*/ 0 w 393970"/>
                <a:gd name="connsiteY11-656" fmla="*/ 102334 h 274513"/>
                <a:gd name="connsiteX12-657" fmla="*/ 78794 w 393970"/>
                <a:gd name="connsiteY12-658" fmla="*/ 16730 h 274513"/>
                <a:gd name="connsiteX0-659" fmla="*/ 78794 w 393970"/>
                <a:gd name="connsiteY0-660" fmla="*/ 16730 h 274513"/>
                <a:gd name="connsiteX1-661" fmla="*/ 152726 w 393970"/>
                <a:gd name="connsiteY1-662" fmla="*/ 108172 h 274513"/>
                <a:gd name="connsiteX2-663" fmla="*/ 200390 w 393970"/>
                <a:gd name="connsiteY2-664" fmla="*/ 186964 h 274513"/>
                <a:gd name="connsiteX3-665" fmla="*/ 258756 w 393970"/>
                <a:gd name="connsiteY3-666" fmla="*/ 84824 h 274513"/>
                <a:gd name="connsiteX4-667" fmla="*/ 287939 w 393970"/>
                <a:gd name="connsiteY4-668" fmla="*/ 7003 h 274513"/>
                <a:gd name="connsiteX5-669" fmla="*/ 312258 w 393970"/>
                <a:gd name="connsiteY5-670" fmla="*/ 7003 h 274513"/>
                <a:gd name="connsiteX6-671" fmla="*/ 360896 w 393970"/>
                <a:gd name="connsiteY6-672" fmla="*/ 36186 h 274513"/>
                <a:gd name="connsiteX7-673" fmla="*/ 393970 w 393970"/>
                <a:gd name="connsiteY7-674" fmla="*/ 98443 h 274513"/>
                <a:gd name="connsiteX8-675" fmla="*/ 310312 w 393970"/>
                <a:gd name="connsiteY8-676" fmla="*/ 89690 h 274513"/>
                <a:gd name="connsiteX9-677" fmla="*/ 200390 w 393970"/>
                <a:gd name="connsiteY9-678" fmla="*/ 274513 h 274513"/>
                <a:gd name="connsiteX10-679" fmla="*/ 100195 w 393970"/>
                <a:gd name="connsiteY10-680" fmla="*/ 105253 h 274513"/>
                <a:gd name="connsiteX11-681" fmla="*/ 0 w 393970"/>
                <a:gd name="connsiteY11-682" fmla="*/ 102334 h 274513"/>
                <a:gd name="connsiteX12-683" fmla="*/ 78794 w 393970"/>
                <a:gd name="connsiteY12-684" fmla="*/ 16730 h 274513"/>
                <a:gd name="connsiteX0-685" fmla="*/ 78794 w 393970"/>
                <a:gd name="connsiteY0-686" fmla="*/ 16730 h 274513"/>
                <a:gd name="connsiteX1-687" fmla="*/ 152726 w 393970"/>
                <a:gd name="connsiteY1-688" fmla="*/ 108172 h 274513"/>
                <a:gd name="connsiteX2-689" fmla="*/ 200390 w 393970"/>
                <a:gd name="connsiteY2-690" fmla="*/ 186964 h 274513"/>
                <a:gd name="connsiteX3-691" fmla="*/ 258756 w 393970"/>
                <a:gd name="connsiteY3-692" fmla="*/ 84824 h 274513"/>
                <a:gd name="connsiteX4-693" fmla="*/ 287939 w 393970"/>
                <a:gd name="connsiteY4-694" fmla="*/ 7003 h 274513"/>
                <a:gd name="connsiteX5-695" fmla="*/ 312258 w 393970"/>
                <a:gd name="connsiteY5-696" fmla="*/ 7003 h 274513"/>
                <a:gd name="connsiteX6-697" fmla="*/ 360896 w 393970"/>
                <a:gd name="connsiteY6-698" fmla="*/ 36186 h 274513"/>
                <a:gd name="connsiteX7-699" fmla="*/ 393970 w 393970"/>
                <a:gd name="connsiteY7-700" fmla="*/ 98443 h 274513"/>
                <a:gd name="connsiteX8-701" fmla="*/ 310312 w 393970"/>
                <a:gd name="connsiteY8-702" fmla="*/ 89690 h 274513"/>
                <a:gd name="connsiteX9-703" fmla="*/ 200390 w 393970"/>
                <a:gd name="connsiteY9-704" fmla="*/ 274513 h 274513"/>
                <a:gd name="connsiteX10-705" fmla="*/ 100195 w 393970"/>
                <a:gd name="connsiteY10-706" fmla="*/ 105253 h 274513"/>
                <a:gd name="connsiteX11-707" fmla="*/ 0 w 393970"/>
                <a:gd name="connsiteY11-708" fmla="*/ 102334 h 274513"/>
                <a:gd name="connsiteX12-709" fmla="*/ 78794 w 393970"/>
                <a:gd name="connsiteY12-710" fmla="*/ 16730 h 274513"/>
                <a:gd name="connsiteX0-711" fmla="*/ 78794 w 393970"/>
                <a:gd name="connsiteY0-712" fmla="*/ 16730 h 274513"/>
                <a:gd name="connsiteX1-713" fmla="*/ 152726 w 393970"/>
                <a:gd name="connsiteY1-714" fmla="*/ 108172 h 274513"/>
                <a:gd name="connsiteX2-715" fmla="*/ 200390 w 393970"/>
                <a:gd name="connsiteY2-716" fmla="*/ 186964 h 274513"/>
                <a:gd name="connsiteX3-717" fmla="*/ 258756 w 393970"/>
                <a:gd name="connsiteY3-718" fmla="*/ 84824 h 274513"/>
                <a:gd name="connsiteX4-719" fmla="*/ 287939 w 393970"/>
                <a:gd name="connsiteY4-720" fmla="*/ 7003 h 274513"/>
                <a:gd name="connsiteX5-721" fmla="*/ 312258 w 393970"/>
                <a:gd name="connsiteY5-722" fmla="*/ 7003 h 274513"/>
                <a:gd name="connsiteX6-723" fmla="*/ 360896 w 393970"/>
                <a:gd name="connsiteY6-724" fmla="*/ 36186 h 274513"/>
                <a:gd name="connsiteX7-725" fmla="*/ 393970 w 393970"/>
                <a:gd name="connsiteY7-726" fmla="*/ 98443 h 274513"/>
                <a:gd name="connsiteX8-727" fmla="*/ 310312 w 393970"/>
                <a:gd name="connsiteY8-728" fmla="*/ 89690 h 274513"/>
                <a:gd name="connsiteX9-729" fmla="*/ 200390 w 393970"/>
                <a:gd name="connsiteY9-730" fmla="*/ 274513 h 274513"/>
                <a:gd name="connsiteX10-731" fmla="*/ 100195 w 393970"/>
                <a:gd name="connsiteY10-732" fmla="*/ 105253 h 274513"/>
                <a:gd name="connsiteX11-733" fmla="*/ 0 w 393970"/>
                <a:gd name="connsiteY11-734" fmla="*/ 102334 h 274513"/>
                <a:gd name="connsiteX12-735" fmla="*/ 78794 w 393970"/>
                <a:gd name="connsiteY12-736" fmla="*/ 16730 h 274513"/>
                <a:gd name="connsiteX0-737" fmla="*/ 78794 w 393970"/>
                <a:gd name="connsiteY0-738" fmla="*/ 16312 h 274095"/>
                <a:gd name="connsiteX1-739" fmla="*/ 152726 w 393970"/>
                <a:gd name="connsiteY1-740" fmla="*/ 107754 h 274095"/>
                <a:gd name="connsiteX2-741" fmla="*/ 200390 w 393970"/>
                <a:gd name="connsiteY2-742" fmla="*/ 186546 h 274095"/>
                <a:gd name="connsiteX3-743" fmla="*/ 249029 w 393970"/>
                <a:gd name="connsiteY3-744" fmla="*/ 78569 h 274095"/>
                <a:gd name="connsiteX4-745" fmla="*/ 287939 w 393970"/>
                <a:gd name="connsiteY4-746" fmla="*/ 6585 h 274095"/>
                <a:gd name="connsiteX5-747" fmla="*/ 312258 w 393970"/>
                <a:gd name="connsiteY5-748" fmla="*/ 6585 h 274095"/>
                <a:gd name="connsiteX6-749" fmla="*/ 360896 w 393970"/>
                <a:gd name="connsiteY6-750" fmla="*/ 35768 h 274095"/>
                <a:gd name="connsiteX7-751" fmla="*/ 393970 w 393970"/>
                <a:gd name="connsiteY7-752" fmla="*/ 98025 h 274095"/>
                <a:gd name="connsiteX8-753" fmla="*/ 310312 w 393970"/>
                <a:gd name="connsiteY8-754" fmla="*/ 89272 h 274095"/>
                <a:gd name="connsiteX9-755" fmla="*/ 200390 w 393970"/>
                <a:gd name="connsiteY9-756" fmla="*/ 274095 h 274095"/>
                <a:gd name="connsiteX10-757" fmla="*/ 100195 w 393970"/>
                <a:gd name="connsiteY10-758" fmla="*/ 104835 h 274095"/>
                <a:gd name="connsiteX11-759" fmla="*/ 0 w 393970"/>
                <a:gd name="connsiteY11-760" fmla="*/ 101916 h 274095"/>
                <a:gd name="connsiteX12-761" fmla="*/ 78794 w 393970"/>
                <a:gd name="connsiteY12-762" fmla="*/ 16312 h 27409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</a:cxnLst>
              <a:rect l="l" t="t" r="r" b="b"/>
              <a:pathLst>
                <a:path w="393970" h="274095">
                  <a:moveTo>
                    <a:pt x="78794" y="16312"/>
                  </a:moveTo>
                  <a:cubicBezTo>
                    <a:pt x="104248" y="17285"/>
                    <a:pt x="134405" y="67709"/>
                    <a:pt x="152726" y="107754"/>
                  </a:cubicBezTo>
                  <a:cubicBezTo>
                    <a:pt x="171047" y="147799"/>
                    <a:pt x="183042" y="166769"/>
                    <a:pt x="200390" y="186546"/>
                  </a:cubicBezTo>
                  <a:cubicBezTo>
                    <a:pt x="211900" y="157689"/>
                    <a:pt x="234438" y="108562"/>
                    <a:pt x="249029" y="78569"/>
                  </a:cubicBezTo>
                  <a:cubicBezTo>
                    <a:pt x="263620" y="48576"/>
                    <a:pt x="277401" y="18582"/>
                    <a:pt x="287939" y="6585"/>
                  </a:cubicBezTo>
                  <a:cubicBezTo>
                    <a:pt x="298477" y="-5412"/>
                    <a:pt x="300099" y="1721"/>
                    <a:pt x="312258" y="6585"/>
                  </a:cubicBezTo>
                  <a:cubicBezTo>
                    <a:pt x="324418" y="11449"/>
                    <a:pt x="347277" y="20528"/>
                    <a:pt x="360896" y="35768"/>
                  </a:cubicBezTo>
                  <a:cubicBezTo>
                    <a:pt x="374515" y="51008"/>
                    <a:pt x="390081" y="74517"/>
                    <a:pt x="393970" y="98025"/>
                  </a:cubicBezTo>
                  <a:cubicBezTo>
                    <a:pt x="355062" y="90406"/>
                    <a:pt x="342251" y="84569"/>
                    <a:pt x="310312" y="89272"/>
                  </a:cubicBezTo>
                  <a:cubicBezTo>
                    <a:pt x="280318" y="119265"/>
                    <a:pt x="244164" y="205681"/>
                    <a:pt x="200390" y="274095"/>
                  </a:cubicBezTo>
                  <a:cubicBezTo>
                    <a:pt x="174124" y="214112"/>
                    <a:pt x="128567" y="135639"/>
                    <a:pt x="100195" y="104835"/>
                  </a:cubicBezTo>
                  <a:cubicBezTo>
                    <a:pt x="66797" y="76139"/>
                    <a:pt x="40530" y="91380"/>
                    <a:pt x="0" y="101916"/>
                  </a:cubicBezTo>
                  <a:cubicBezTo>
                    <a:pt x="17833" y="63817"/>
                    <a:pt x="53340" y="15339"/>
                    <a:pt x="78794" y="163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4" name="Group 113"/>
          <p:cNvGrpSpPr/>
          <p:nvPr/>
        </p:nvGrpSpPr>
        <p:grpSpPr>
          <a:xfrm>
            <a:off x="7006556" y="4456793"/>
            <a:ext cx="1257708" cy="1386655"/>
            <a:chOff x="6710347" y="4049438"/>
            <a:chExt cx="1373231" cy="1514022"/>
          </a:xfrm>
        </p:grpSpPr>
        <p:grpSp>
          <p:nvGrpSpPr>
            <p:cNvPr id="115" name="Group 114"/>
            <p:cNvGrpSpPr/>
            <p:nvPr/>
          </p:nvGrpSpPr>
          <p:grpSpPr>
            <a:xfrm>
              <a:off x="6710347" y="4049438"/>
              <a:ext cx="1373231" cy="1514022"/>
              <a:chOff x="7074776" y="3158061"/>
              <a:chExt cx="2034497" cy="2243086"/>
            </a:xfrm>
            <a:solidFill>
              <a:srgbClr val="FEB834"/>
            </a:solidFill>
          </p:grpSpPr>
          <p:sp>
            <p:nvSpPr>
              <p:cNvPr id="117" name="Freeform 116"/>
              <p:cNvSpPr/>
              <p:nvPr/>
            </p:nvSpPr>
            <p:spPr>
              <a:xfrm>
                <a:off x="7074776" y="4426168"/>
                <a:ext cx="2034497" cy="974979"/>
              </a:xfrm>
              <a:custGeom>
                <a:avLst/>
                <a:gdLst>
                  <a:gd name="connsiteX0" fmla="*/ 893028 w 2408803"/>
                  <a:gd name="connsiteY0" fmla="*/ 0 h 979066"/>
                  <a:gd name="connsiteX1" fmla="*/ 1528551 w 2408803"/>
                  <a:gd name="connsiteY1" fmla="*/ 0 h 979066"/>
                  <a:gd name="connsiteX2" fmla="*/ 1523036 w 2408803"/>
                  <a:gd name="connsiteY2" fmla="*/ 9360 h 979066"/>
                  <a:gd name="connsiteX3" fmla="*/ 1509548 w 2408803"/>
                  <a:gd name="connsiteY3" fmla="*/ 43354 h 979066"/>
                  <a:gd name="connsiteX4" fmla="*/ 1525314 w 2408803"/>
                  <a:gd name="connsiteY4" fmla="*/ 141889 h 979066"/>
                  <a:gd name="connsiteX5" fmla="*/ 1560786 w 2408803"/>
                  <a:gd name="connsiteY5" fmla="*/ 157656 h 979066"/>
                  <a:gd name="connsiteX6" fmla="*/ 1600199 w 2408803"/>
                  <a:gd name="connsiteY6" fmla="*/ 212834 h 979066"/>
                  <a:gd name="connsiteX7" fmla="*/ 1848507 w 2408803"/>
                  <a:gd name="connsiteY7" fmla="*/ 283778 h 979066"/>
                  <a:gd name="connsiteX8" fmla="*/ 2077107 w 2408803"/>
                  <a:gd name="connsiteY8" fmla="*/ 342899 h 979066"/>
                  <a:gd name="connsiteX9" fmla="*/ 2211114 w 2408803"/>
                  <a:gd name="connsiteY9" fmla="*/ 386254 h 979066"/>
                  <a:gd name="connsiteX10" fmla="*/ 2325414 w 2408803"/>
                  <a:gd name="connsiteY10" fmla="*/ 429609 h 979066"/>
                  <a:gd name="connsiteX11" fmla="*/ 2360886 w 2408803"/>
                  <a:gd name="connsiteY11" fmla="*/ 583323 h 979066"/>
                  <a:gd name="connsiteX12" fmla="*/ 2388476 w 2408803"/>
                  <a:gd name="connsiteY12" fmla="*/ 784333 h 979066"/>
                  <a:gd name="connsiteX13" fmla="*/ 2408183 w 2408803"/>
                  <a:gd name="connsiteY13" fmla="*/ 965637 h 979066"/>
                  <a:gd name="connsiteX14" fmla="*/ 2404242 w 2408803"/>
                  <a:gd name="connsiteY14" fmla="*/ 965637 h 979066"/>
                  <a:gd name="connsiteX15" fmla="*/ 1229711 w 2408803"/>
                  <a:gd name="connsiteY15" fmla="*/ 969577 h 979066"/>
                  <a:gd name="connsiteX16" fmla="*/ 0 w 2408803"/>
                  <a:gd name="connsiteY16" fmla="*/ 965637 h 979066"/>
                  <a:gd name="connsiteX17" fmla="*/ 59121 w 2408803"/>
                  <a:gd name="connsiteY17" fmla="*/ 567558 h 979066"/>
                  <a:gd name="connsiteX18" fmla="*/ 106417 w 2408803"/>
                  <a:gd name="connsiteY18" fmla="*/ 425668 h 979066"/>
                  <a:gd name="connsiteX19" fmla="*/ 220717 w 2408803"/>
                  <a:gd name="connsiteY19" fmla="*/ 370489 h 979066"/>
                  <a:gd name="connsiteX20" fmla="*/ 855280 w 2408803"/>
                  <a:gd name="connsiteY20" fmla="*/ 189185 h 979066"/>
                  <a:gd name="connsiteX21" fmla="*/ 878929 w 2408803"/>
                  <a:gd name="connsiteY21" fmla="*/ 134007 h 979066"/>
                  <a:gd name="connsiteX22" fmla="*/ 902576 w 2408803"/>
                  <a:gd name="connsiteY22" fmla="*/ 98533 h 979066"/>
                  <a:gd name="connsiteX23" fmla="*/ 902083 w 2408803"/>
                  <a:gd name="connsiteY23" fmla="*/ 47049 h 979066"/>
                  <a:gd name="connsiteX0-1" fmla="*/ 893028 w 2408803"/>
                  <a:gd name="connsiteY0-2" fmla="*/ 0 h 979066"/>
                  <a:gd name="connsiteX1-3" fmla="*/ 1528551 w 2408803"/>
                  <a:gd name="connsiteY1-4" fmla="*/ 0 h 979066"/>
                  <a:gd name="connsiteX2-5" fmla="*/ 1523036 w 2408803"/>
                  <a:gd name="connsiteY2-6" fmla="*/ 9360 h 979066"/>
                  <a:gd name="connsiteX3-7" fmla="*/ 1509548 w 2408803"/>
                  <a:gd name="connsiteY3-8" fmla="*/ 43354 h 979066"/>
                  <a:gd name="connsiteX4-9" fmla="*/ 1525314 w 2408803"/>
                  <a:gd name="connsiteY4-10" fmla="*/ 141889 h 979066"/>
                  <a:gd name="connsiteX5-11" fmla="*/ 1560786 w 2408803"/>
                  <a:gd name="connsiteY5-12" fmla="*/ 157656 h 979066"/>
                  <a:gd name="connsiteX6-13" fmla="*/ 1600199 w 2408803"/>
                  <a:gd name="connsiteY6-14" fmla="*/ 212834 h 979066"/>
                  <a:gd name="connsiteX7-15" fmla="*/ 1848507 w 2408803"/>
                  <a:gd name="connsiteY7-16" fmla="*/ 283778 h 979066"/>
                  <a:gd name="connsiteX8-17" fmla="*/ 2077107 w 2408803"/>
                  <a:gd name="connsiteY8-18" fmla="*/ 342899 h 979066"/>
                  <a:gd name="connsiteX9-19" fmla="*/ 2225118 w 2408803"/>
                  <a:gd name="connsiteY9-20" fmla="*/ 342898 h 979066"/>
                  <a:gd name="connsiteX10-21" fmla="*/ 2325414 w 2408803"/>
                  <a:gd name="connsiteY10-22" fmla="*/ 429609 h 979066"/>
                  <a:gd name="connsiteX11-23" fmla="*/ 2360886 w 2408803"/>
                  <a:gd name="connsiteY11-24" fmla="*/ 583323 h 979066"/>
                  <a:gd name="connsiteX12-25" fmla="*/ 2388476 w 2408803"/>
                  <a:gd name="connsiteY12-26" fmla="*/ 784333 h 979066"/>
                  <a:gd name="connsiteX13-27" fmla="*/ 2408183 w 2408803"/>
                  <a:gd name="connsiteY13-28" fmla="*/ 965637 h 979066"/>
                  <a:gd name="connsiteX14-29" fmla="*/ 2404242 w 2408803"/>
                  <a:gd name="connsiteY14-30" fmla="*/ 965637 h 979066"/>
                  <a:gd name="connsiteX15-31" fmla="*/ 1229711 w 2408803"/>
                  <a:gd name="connsiteY15-32" fmla="*/ 969577 h 979066"/>
                  <a:gd name="connsiteX16-33" fmla="*/ 0 w 2408803"/>
                  <a:gd name="connsiteY16-34" fmla="*/ 965637 h 979066"/>
                  <a:gd name="connsiteX17-35" fmla="*/ 59121 w 2408803"/>
                  <a:gd name="connsiteY17-36" fmla="*/ 567558 h 979066"/>
                  <a:gd name="connsiteX18-37" fmla="*/ 106417 w 2408803"/>
                  <a:gd name="connsiteY18-38" fmla="*/ 425668 h 979066"/>
                  <a:gd name="connsiteX19-39" fmla="*/ 220717 w 2408803"/>
                  <a:gd name="connsiteY19-40" fmla="*/ 370489 h 979066"/>
                  <a:gd name="connsiteX20-41" fmla="*/ 855280 w 2408803"/>
                  <a:gd name="connsiteY20-42" fmla="*/ 189185 h 979066"/>
                  <a:gd name="connsiteX21-43" fmla="*/ 878929 w 2408803"/>
                  <a:gd name="connsiteY21-44" fmla="*/ 134007 h 979066"/>
                  <a:gd name="connsiteX22-45" fmla="*/ 902576 w 2408803"/>
                  <a:gd name="connsiteY22-46" fmla="*/ 98533 h 979066"/>
                  <a:gd name="connsiteX23-47" fmla="*/ 902083 w 2408803"/>
                  <a:gd name="connsiteY23-48" fmla="*/ 47049 h 979066"/>
                  <a:gd name="connsiteX24" fmla="*/ 893028 w 2408803"/>
                  <a:gd name="connsiteY24" fmla="*/ 0 h 979066"/>
                  <a:gd name="connsiteX0-49" fmla="*/ 893028 w 2408803"/>
                  <a:gd name="connsiteY0-50" fmla="*/ 0 h 979066"/>
                  <a:gd name="connsiteX1-51" fmla="*/ 1528551 w 2408803"/>
                  <a:gd name="connsiteY1-52" fmla="*/ 0 h 979066"/>
                  <a:gd name="connsiteX2-53" fmla="*/ 1523036 w 2408803"/>
                  <a:gd name="connsiteY2-54" fmla="*/ 9360 h 979066"/>
                  <a:gd name="connsiteX3-55" fmla="*/ 1509548 w 2408803"/>
                  <a:gd name="connsiteY3-56" fmla="*/ 43354 h 979066"/>
                  <a:gd name="connsiteX4-57" fmla="*/ 1525314 w 2408803"/>
                  <a:gd name="connsiteY4-58" fmla="*/ 141889 h 979066"/>
                  <a:gd name="connsiteX5-59" fmla="*/ 1560786 w 2408803"/>
                  <a:gd name="connsiteY5-60" fmla="*/ 157656 h 979066"/>
                  <a:gd name="connsiteX6-61" fmla="*/ 1600199 w 2408803"/>
                  <a:gd name="connsiteY6-62" fmla="*/ 212834 h 979066"/>
                  <a:gd name="connsiteX7-63" fmla="*/ 1848507 w 2408803"/>
                  <a:gd name="connsiteY7-64" fmla="*/ 283778 h 979066"/>
                  <a:gd name="connsiteX8-65" fmla="*/ 2077107 w 2408803"/>
                  <a:gd name="connsiteY8-66" fmla="*/ 342899 h 979066"/>
                  <a:gd name="connsiteX9-67" fmla="*/ 2225118 w 2408803"/>
                  <a:gd name="connsiteY9-68" fmla="*/ 342898 h 979066"/>
                  <a:gd name="connsiteX10-69" fmla="*/ 2068662 w 2408803"/>
                  <a:gd name="connsiteY10-70" fmla="*/ 480847 h 979066"/>
                  <a:gd name="connsiteX11-71" fmla="*/ 2360886 w 2408803"/>
                  <a:gd name="connsiteY11-72" fmla="*/ 583323 h 979066"/>
                  <a:gd name="connsiteX12-73" fmla="*/ 2388476 w 2408803"/>
                  <a:gd name="connsiteY12-74" fmla="*/ 784333 h 979066"/>
                  <a:gd name="connsiteX13-75" fmla="*/ 2408183 w 2408803"/>
                  <a:gd name="connsiteY13-76" fmla="*/ 965637 h 979066"/>
                  <a:gd name="connsiteX14-77" fmla="*/ 2404242 w 2408803"/>
                  <a:gd name="connsiteY14-78" fmla="*/ 965637 h 979066"/>
                  <a:gd name="connsiteX15-79" fmla="*/ 1229711 w 2408803"/>
                  <a:gd name="connsiteY15-80" fmla="*/ 969577 h 979066"/>
                  <a:gd name="connsiteX16-81" fmla="*/ 0 w 2408803"/>
                  <a:gd name="connsiteY16-82" fmla="*/ 965637 h 979066"/>
                  <a:gd name="connsiteX17-83" fmla="*/ 59121 w 2408803"/>
                  <a:gd name="connsiteY17-84" fmla="*/ 567558 h 979066"/>
                  <a:gd name="connsiteX18-85" fmla="*/ 106417 w 2408803"/>
                  <a:gd name="connsiteY18-86" fmla="*/ 425668 h 979066"/>
                  <a:gd name="connsiteX19-87" fmla="*/ 220717 w 2408803"/>
                  <a:gd name="connsiteY19-88" fmla="*/ 370489 h 979066"/>
                  <a:gd name="connsiteX20-89" fmla="*/ 855280 w 2408803"/>
                  <a:gd name="connsiteY20-90" fmla="*/ 189185 h 979066"/>
                  <a:gd name="connsiteX21-91" fmla="*/ 878929 w 2408803"/>
                  <a:gd name="connsiteY21-92" fmla="*/ 134007 h 979066"/>
                  <a:gd name="connsiteX22-93" fmla="*/ 902576 w 2408803"/>
                  <a:gd name="connsiteY22-94" fmla="*/ 98533 h 979066"/>
                  <a:gd name="connsiteX23-95" fmla="*/ 902083 w 2408803"/>
                  <a:gd name="connsiteY23-96" fmla="*/ 47049 h 979066"/>
                  <a:gd name="connsiteX24-97" fmla="*/ 893028 w 2408803"/>
                  <a:gd name="connsiteY24-98" fmla="*/ 0 h 979066"/>
                  <a:gd name="connsiteX0-99" fmla="*/ 893028 w 2408803"/>
                  <a:gd name="connsiteY0-100" fmla="*/ 0 h 979066"/>
                  <a:gd name="connsiteX1-101" fmla="*/ 1528551 w 2408803"/>
                  <a:gd name="connsiteY1-102" fmla="*/ 0 h 979066"/>
                  <a:gd name="connsiteX2-103" fmla="*/ 1523036 w 2408803"/>
                  <a:gd name="connsiteY2-104" fmla="*/ 9360 h 979066"/>
                  <a:gd name="connsiteX3-105" fmla="*/ 1509548 w 2408803"/>
                  <a:gd name="connsiteY3-106" fmla="*/ 43354 h 979066"/>
                  <a:gd name="connsiteX4-107" fmla="*/ 1525314 w 2408803"/>
                  <a:gd name="connsiteY4-108" fmla="*/ 141889 h 979066"/>
                  <a:gd name="connsiteX5-109" fmla="*/ 1560786 w 2408803"/>
                  <a:gd name="connsiteY5-110" fmla="*/ 157656 h 979066"/>
                  <a:gd name="connsiteX6-111" fmla="*/ 1600199 w 2408803"/>
                  <a:gd name="connsiteY6-112" fmla="*/ 212834 h 979066"/>
                  <a:gd name="connsiteX7-113" fmla="*/ 1848507 w 2408803"/>
                  <a:gd name="connsiteY7-114" fmla="*/ 283778 h 979066"/>
                  <a:gd name="connsiteX8-115" fmla="*/ 2077107 w 2408803"/>
                  <a:gd name="connsiteY8-116" fmla="*/ 342899 h 979066"/>
                  <a:gd name="connsiteX9-117" fmla="*/ 2225118 w 2408803"/>
                  <a:gd name="connsiteY9-118" fmla="*/ 342898 h 979066"/>
                  <a:gd name="connsiteX10-119" fmla="*/ 2250722 w 2408803"/>
                  <a:gd name="connsiteY10-120" fmla="*/ 488729 h 979066"/>
                  <a:gd name="connsiteX11-121" fmla="*/ 2360886 w 2408803"/>
                  <a:gd name="connsiteY11-122" fmla="*/ 583323 h 979066"/>
                  <a:gd name="connsiteX12-123" fmla="*/ 2388476 w 2408803"/>
                  <a:gd name="connsiteY12-124" fmla="*/ 784333 h 979066"/>
                  <a:gd name="connsiteX13-125" fmla="*/ 2408183 w 2408803"/>
                  <a:gd name="connsiteY13-126" fmla="*/ 965637 h 979066"/>
                  <a:gd name="connsiteX14-127" fmla="*/ 2404242 w 2408803"/>
                  <a:gd name="connsiteY14-128" fmla="*/ 965637 h 979066"/>
                  <a:gd name="connsiteX15-129" fmla="*/ 1229711 w 2408803"/>
                  <a:gd name="connsiteY15-130" fmla="*/ 969577 h 979066"/>
                  <a:gd name="connsiteX16-131" fmla="*/ 0 w 2408803"/>
                  <a:gd name="connsiteY16-132" fmla="*/ 965637 h 979066"/>
                  <a:gd name="connsiteX17-133" fmla="*/ 59121 w 2408803"/>
                  <a:gd name="connsiteY17-134" fmla="*/ 567558 h 979066"/>
                  <a:gd name="connsiteX18-135" fmla="*/ 106417 w 2408803"/>
                  <a:gd name="connsiteY18-136" fmla="*/ 425668 h 979066"/>
                  <a:gd name="connsiteX19-137" fmla="*/ 220717 w 2408803"/>
                  <a:gd name="connsiteY19-138" fmla="*/ 370489 h 979066"/>
                  <a:gd name="connsiteX20-139" fmla="*/ 855280 w 2408803"/>
                  <a:gd name="connsiteY20-140" fmla="*/ 189185 h 979066"/>
                  <a:gd name="connsiteX21-141" fmla="*/ 878929 w 2408803"/>
                  <a:gd name="connsiteY21-142" fmla="*/ 134007 h 979066"/>
                  <a:gd name="connsiteX22-143" fmla="*/ 902576 w 2408803"/>
                  <a:gd name="connsiteY22-144" fmla="*/ 98533 h 979066"/>
                  <a:gd name="connsiteX23-145" fmla="*/ 902083 w 2408803"/>
                  <a:gd name="connsiteY23-146" fmla="*/ 47049 h 979066"/>
                  <a:gd name="connsiteX24-147" fmla="*/ 893028 w 2408803"/>
                  <a:gd name="connsiteY24-148" fmla="*/ 0 h 979066"/>
                  <a:gd name="connsiteX0-149" fmla="*/ 893028 w 2408803"/>
                  <a:gd name="connsiteY0-150" fmla="*/ 0 h 979066"/>
                  <a:gd name="connsiteX1-151" fmla="*/ 1528551 w 2408803"/>
                  <a:gd name="connsiteY1-152" fmla="*/ 0 h 979066"/>
                  <a:gd name="connsiteX2-153" fmla="*/ 1523036 w 2408803"/>
                  <a:gd name="connsiteY2-154" fmla="*/ 9360 h 979066"/>
                  <a:gd name="connsiteX3-155" fmla="*/ 1509548 w 2408803"/>
                  <a:gd name="connsiteY3-156" fmla="*/ 43354 h 979066"/>
                  <a:gd name="connsiteX4-157" fmla="*/ 1525314 w 2408803"/>
                  <a:gd name="connsiteY4-158" fmla="*/ 141889 h 979066"/>
                  <a:gd name="connsiteX5-159" fmla="*/ 1560786 w 2408803"/>
                  <a:gd name="connsiteY5-160" fmla="*/ 157656 h 979066"/>
                  <a:gd name="connsiteX6-161" fmla="*/ 1600199 w 2408803"/>
                  <a:gd name="connsiteY6-162" fmla="*/ 212834 h 979066"/>
                  <a:gd name="connsiteX7-163" fmla="*/ 1848507 w 2408803"/>
                  <a:gd name="connsiteY7-164" fmla="*/ 283778 h 979066"/>
                  <a:gd name="connsiteX8-165" fmla="*/ 2077107 w 2408803"/>
                  <a:gd name="connsiteY8-166" fmla="*/ 342899 h 979066"/>
                  <a:gd name="connsiteX9-167" fmla="*/ 2225118 w 2408803"/>
                  <a:gd name="connsiteY9-168" fmla="*/ 342898 h 979066"/>
                  <a:gd name="connsiteX10-169" fmla="*/ 2250722 w 2408803"/>
                  <a:gd name="connsiteY10-170" fmla="*/ 488729 h 979066"/>
                  <a:gd name="connsiteX11-171" fmla="*/ 2328210 w 2408803"/>
                  <a:gd name="connsiteY11-172" fmla="*/ 654268 h 979066"/>
                  <a:gd name="connsiteX12-173" fmla="*/ 2388476 w 2408803"/>
                  <a:gd name="connsiteY12-174" fmla="*/ 784333 h 979066"/>
                  <a:gd name="connsiteX13-175" fmla="*/ 2408183 w 2408803"/>
                  <a:gd name="connsiteY13-176" fmla="*/ 965637 h 979066"/>
                  <a:gd name="connsiteX14-177" fmla="*/ 2404242 w 2408803"/>
                  <a:gd name="connsiteY14-178" fmla="*/ 965637 h 979066"/>
                  <a:gd name="connsiteX15-179" fmla="*/ 1229711 w 2408803"/>
                  <a:gd name="connsiteY15-180" fmla="*/ 969577 h 979066"/>
                  <a:gd name="connsiteX16-181" fmla="*/ 0 w 2408803"/>
                  <a:gd name="connsiteY16-182" fmla="*/ 965637 h 979066"/>
                  <a:gd name="connsiteX17-183" fmla="*/ 59121 w 2408803"/>
                  <a:gd name="connsiteY17-184" fmla="*/ 567558 h 979066"/>
                  <a:gd name="connsiteX18-185" fmla="*/ 106417 w 2408803"/>
                  <a:gd name="connsiteY18-186" fmla="*/ 425668 h 979066"/>
                  <a:gd name="connsiteX19-187" fmla="*/ 220717 w 2408803"/>
                  <a:gd name="connsiteY19-188" fmla="*/ 370489 h 979066"/>
                  <a:gd name="connsiteX20-189" fmla="*/ 855280 w 2408803"/>
                  <a:gd name="connsiteY20-190" fmla="*/ 189185 h 979066"/>
                  <a:gd name="connsiteX21-191" fmla="*/ 878929 w 2408803"/>
                  <a:gd name="connsiteY21-192" fmla="*/ 134007 h 979066"/>
                  <a:gd name="connsiteX22-193" fmla="*/ 902576 w 2408803"/>
                  <a:gd name="connsiteY22-194" fmla="*/ 98533 h 979066"/>
                  <a:gd name="connsiteX23-195" fmla="*/ 902083 w 2408803"/>
                  <a:gd name="connsiteY23-196" fmla="*/ 47049 h 979066"/>
                  <a:gd name="connsiteX24-197" fmla="*/ 893028 w 2408803"/>
                  <a:gd name="connsiteY24-198" fmla="*/ 0 h 979066"/>
                  <a:gd name="connsiteX0-199" fmla="*/ 893028 w 2409687"/>
                  <a:gd name="connsiteY0-200" fmla="*/ 0 h 974979"/>
                  <a:gd name="connsiteX1-201" fmla="*/ 1528551 w 2409687"/>
                  <a:gd name="connsiteY1-202" fmla="*/ 0 h 974979"/>
                  <a:gd name="connsiteX2-203" fmla="*/ 1523036 w 2409687"/>
                  <a:gd name="connsiteY2-204" fmla="*/ 9360 h 974979"/>
                  <a:gd name="connsiteX3-205" fmla="*/ 1509548 w 2409687"/>
                  <a:gd name="connsiteY3-206" fmla="*/ 43354 h 974979"/>
                  <a:gd name="connsiteX4-207" fmla="*/ 1525314 w 2409687"/>
                  <a:gd name="connsiteY4-208" fmla="*/ 141889 h 974979"/>
                  <a:gd name="connsiteX5-209" fmla="*/ 1560786 w 2409687"/>
                  <a:gd name="connsiteY5-210" fmla="*/ 157656 h 974979"/>
                  <a:gd name="connsiteX6-211" fmla="*/ 1600199 w 2409687"/>
                  <a:gd name="connsiteY6-212" fmla="*/ 212834 h 974979"/>
                  <a:gd name="connsiteX7-213" fmla="*/ 1848507 w 2409687"/>
                  <a:gd name="connsiteY7-214" fmla="*/ 283778 h 974979"/>
                  <a:gd name="connsiteX8-215" fmla="*/ 2077107 w 2409687"/>
                  <a:gd name="connsiteY8-216" fmla="*/ 342899 h 974979"/>
                  <a:gd name="connsiteX9-217" fmla="*/ 2225118 w 2409687"/>
                  <a:gd name="connsiteY9-218" fmla="*/ 342898 h 974979"/>
                  <a:gd name="connsiteX10-219" fmla="*/ 2250722 w 2409687"/>
                  <a:gd name="connsiteY10-220" fmla="*/ 488729 h 974979"/>
                  <a:gd name="connsiteX11-221" fmla="*/ 2328210 w 2409687"/>
                  <a:gd name="connsiteY11-222" fmla="*/ 654268 h 974979"/>
                  <a:gd name="connsiteX12-223" fmla="*/ 2374472 w 2409687"/>
                  <a:gd name="connsiteY12-224" fmla="*/ 839513 h 974979"/>
                  <a:gd name="connsiteX13-225" fmla="*/ 2408183 w 2409687"/>
                  <a:gd name="connsiteY13-226" fmla="*/ 965637 h 974979"/>
                  <a:gd name="connsiteX14-227" fmla="*/ 2404242 w 2409687"/>
                  <a:gd name="connsiteY14-228" fmla="*/ 965637 h 974979"/>
                  <a:gd name="connsiteX15-229" fmla="*/ 1229711 w 2409687"/>
                  <a:gd name="connsiteY15-230" fmla="*/ 969577 h 974979"/>
                  <a:gd name="connsiteX16-231" fmla="*/ 0 w 2409687"/>
                  <a:gd name="connsiteY16-232" fmla="*/ 965637 h 974979"/>
                  <a:gd name="connsiteX17-233" fmla="*/ 59121 w 2409687"/>
                  <a:gd name="connsiteY17-234" fmla="*/ 567558 h 974979"/>
                  <a:gd name="connsiteX18-235" fmla="*/ 106417 w 2409687"/>
                  <a:gd name="connsiteY18-236" fmla="*/ 425668 h 974979"/>
                  <a:gd name="connsiteX19-237" fmla="*/ 220717 w 2409687"/>
                  <a:gd name="connsiteY19-238" fmla="*/ 370489 h 974979"/>
                  <a:gd name="connsiteX20-239" fmla="*/ 855280 w 2409687"/>
                  <a:gd name="connsiteY20-240" fmla="*/ 189185 h 974979"/>
                  <a:gd name="connsiteX21-241" fmla="*/ 878929 w 2409687"/>
                  <a:gd name="connsiteY21-242" fmla="*/ 134007 h 974979"/>
                  <a:gd name="connsiteX22-243" fmla="*/ 902576 w 2409687"/>
                  <a:gd name="connsiteY22-244" fmla="*/ 98533 h 974979"/>
                  <a:gd name="connsiteX23-245" fmla="*/ 902083 w 2409687"/>
                  <a:gd name="connsiteY23-246" fmla="*/ 47049 h 974979"/>
                  <a:gd name="connsiteX24-247" fmla="*/ 893028 w 2409687"/>
                  <a:gd name="connsiteY24-248" fmla="*/ 0 h 974979"/>
                  <a:gd name="connsiteX0-249" fmla="*/ 893028 w 2409687"/>
                  <a:gd name="connsiteY0-250" fmla="*/ 0 h 974979"/>
                  <a:gd name="connsiteX1-251" fmla="*/ 1528551 w 2409687"/>
                  <a:gd name="connsiteY1-252" fmla="*/ 0 h 974979"/>
                  <a:gd name="connsiteX2-253" fmla="*/ 1523036 w 2409687"/>
                  <a:gd name="connsiteY2-254" fmla="*/ 9360 h 974979"/>
                  <a:gd name="connsiteX3-255" fmla="*/ 1509548 w 2409687"/>
                  <a:gd name="connsiteY3-256" fmla="*/ 43354 h 974979"/>
                  <a:gd name="connsiteX4-257" fmla="*/ 1525314 w 2409687"/>
                  <a:gd name="connsiteY4-258" fmla="*/ 141889 h 974979"/>
                  <a:gd name="connsiteX5-259" fmla="*/ 1560786 w 2409687"/>
                  <a:gd name="connsiteY5-260" fmla="*/ 157656 h 974979"/>
                  <a:gd name="connsiteX6-261" fmla="*/ 1600199 w 2409687"/>
                  <a:gd name="connsiteY6-262" fmla="*/ 212834 h 974979"/>
                  <a:gd name="connsiteX7-263" fmla="*/ 1848507 w 2409687"/>
                  <a:gd name="connsiteY7-264" fmla="*/ 283778 h 974979"/>
                  <a:gd name="connsiteX8-265" fmla="*/ 2077107 w 2409687"/>
                  <a:gd name="connsiteY8-266" fmla="*/ 342899 h 974979"/>
                  <a:gd name="connsiteX9-267" fmla="*/ 2225118 w 2409687"/>
                  <a:gd name="connsiteY9-268" fmla="*/ 342898 h 974979"/>
                  <a:gd name="connsiteX10-269" fmla="*/ 2250722 w 2409687"/>
                  <a:gd name="connsiteY10-270" fmla="*/ 488729 h 974979"/>
                  <a:gd name="connsiteX11-271" fmla="*/ 2328210 w 2409687"/>
                  <a:gd name="connsiteY11-272" fmla="*/ 654268 h 974979"/>
                  <a:gd name="connsiteX12-273" fmla="*/ 2374472 w 2409687"/>
                  <a:gd name="connsiteY12-274" fmla="*/ 839513 h 974979"/>
                  <a:gd name="connsiteX13-275" fmla="*/ 2408183 w 2409687"/>
                  <a:gd name="connsiteY13-276" fmla="*/ 965637 h 974979"/>
                  <a:gd name="connsiteX14-277" fmla="*/ 2404242 w 2409687"/>
                  <a:gd name="connsiteY14-278" fmla="*/ 965637 h 974979"/>
                  <a:gd name="connsiteX15-279" fmla="*/ 1229711 w 2409687"/>
                  <a:gd name="connsiteY15-280" fmla="*/ 969577 h 974979"/>
                  <a:gd name="connsiteX16-281" fmla="*/ 0 w 2409687"/>
                  <a:gd name="connsiteY16-282" fmla="*/ 965637 h 974979"/>
                  <a:gd name="connsiteX17-283" fmla="*/ 59121 w 2409687"/>
                  <a:gd name="connsiteY17-284" fmla="*/ 567558 h 974979"/>
                  <a:gd name="connsiteX18-285" fmla="*/ 106417 w 2409687"/>
                  <a:gd name="connsiteY18-286" fmla="*/ 425668 h 974979"/>
                  <a:gd name="connsiteX19-287" fmla="*/ 220717 w 2409687"/>
                  <a:gd name="connsiteY19-288" fmla="*/ 370489 h 974979"/>
                  <a:gd name="connsiteX20-289" fmla="*/ 855280 w 2409687"/>
                  <a:gd name="connsiteY20-290" fmla="*/ 189185 h 974979"/>
                  <a:gd name="connsiteX21-291" fmla="*/ 878929 w 2409687"/>
                  <a:gd name="connsiteY21-292" fmla="*/ 134007 h 974979"/>
                  <a:gd name="connsiteX22-293" fmla="*/ 902576 w 2409687"/>
                  <a:gd name="connsiteY22-294" fmla="*/ 98533 h 974979"/>
                  <a:gd name="connsiteX23-295" fmla="*/ 902083 w 2409687"/>
                  <a:gd name="connsiteY23-296" fmla="*/ 47049 h 974979"/>
                  <a:gd name="connsiteX24-297" fmla="*/ 893028 w 2409687"/>
                  <a:gd name="connsiteY24-298" fmla="*/ 0 h 974979"/>
                  <a:gd name="connsiteX0-299" fmla="*/ 893028 w 2409687"/>
                  <a:gd name="connsiteY0-300" fmla="*/ 0 h 974979"/>
                  <a:gd name="connsiteX1-301" fmla="*/ 1528551 w 2409687"/>
                  <a:gd name="connsiteY1-302" fmla="*/ 0 h 974979"/>
                  <a:gd name="connsiteX2-303" fmla="*/ 1523036 w 2409687"/>
                  <a:gd name="connsiteY2-304" fmla="*/ 9360 h 974979"/>
                  <a:gd name="connsiteX3-305" fmla="*/ 1509548 w 2409687"/>
                  <a:gd name="connsiteY3-306" fmla="*/ 43354 h 974979"/>
                  <a:gd name="connsiteX4-307" fmla="*/ 1525314 w 2409687"/>
                  <a:gd name="connsiteY4-308" fmla="*/ 141889 h 974979"/>
                  <a:gd name="connsiteX5-309" fmla="*/ 1560786 w 2409687"/>
                  <a:gd name="connsiteY5-310" fmla="*/ 157656 h 974979"/>
                  <a:gd name="connsiteX6-311" fmla="*/ 1600199 w 2409687"/>
                  <a:gd name="connsiteY6-312" fmla="*/ 212834 h 974979"/>
                  <a:gd name="connsiteX7-313" fmla="*/ 1848507 w 2409687"/>
                  <a:gd name="connsiteY7-314" fmla="*/ 283778 h 974979"/>
                  <a:gd name="connsiteX8-315" fmla="*/ 2077107 w 2409687"/>
                  <a:gd name="connsiteY8-316" fmla="*/ 342899 h 974979"/>
                  <a:gd name="connsiteX9-317" fmla="*/ 2225118 w 2409687"/>
                  <a:gd name="connsiteY9-318" fmla="*/ 342898 h 974979"/>
                  <a:gd name="connsiteX10-319" fmla="*/ 2288068 w 2409687"/>
                  <a:gd name="connsiteY10-320" fmla="*/ 528143 h 974979"/>
                  <a:gd name="connsiteX11-321" fmla="*/ 2328210 w 2409687"/>
                  <a:gd name="connsiteY11-322" fmla="*/ 654268 h 974979"/>
                  <a:gd name="connsiteX12-323" fmla="*/ 2374472 w 2409687"/>
                  <a:gd name="connsiteY12-324" fmla="*/ 839513 h 974979"/>
                  <a:gd name="connsiteX13-325" fmla="*/ 2408183 w 2409687"/>
                  <a:gd name="connsiteY13-326" fmla="*/ 965637 h 974979"/>
                  <a:gd name="connsiteX14-327" fmla="*/ 2404242 w 2409687"/>
                  <a:gd name="connsiteY14-328" fmla="*/ 965637 h 974979"/>
                  <a:gd name="connsiteX15-329" fmla="*/ 1229711 w 2409687"/>
                  <a:gd name="connsiteY15-330" fmla="*/ 969577 h 974979"/>
                  <a:gd name="connsiteX16-331" fmla="*/ 0 w 2409687"/>
                  <a:gd name="connsiteY16-332" fmla="*/ 965637 h 974979"/>
                  <a:gd name="connsiteX17-333" fmla="*/ 59121 w 2409687"/>
                  <a:gd name="connsiteY17-334" fmla="*/ 567558 h 974979"/>
                  <a:gd name="connsiteX18-335" fmla="*/ 106417 w 2409687"/>
                  <a:gd name="connsiteY18-336" fmla="*/ 425668 h 974979"/>
                  <a:gd name="connsiteX19-337" fmla="*/ 220717 w 2409687"/>
                  <a:gd name="connsiteY19-338" fmla="*/ 370489 h 974979"/>
                  <a:gd name="connsiteX20-339" fmla="*/ 855280 w 2409687"/>
                  <a:gd name="connsiteY20-340" fmla="*/ 189185 h 974979"/>
                  <a:gd name="connsiteX21-341" fmla="*/ 878929 w 2409687"/>
                  <a:gd name="connsiteY21-342" fmla="*/ 134007 h 974979"/>
                  <a:gd name="connsiteX22-343" fmla="*/ 902576 w 2409687"/>
                  <a:gd name="connsiteY22-344" fmla="*/ 98533 h 974979"/>
                  <a:gd name="connsiteX23-345" fmla="*/ 902083 w 2409687"/>
                  <a:gd name="connsiteY23-346" fmla="*/ 47049 h 974979"/>
                  <a:gd name="connsiteX24-347" fmla="*/ 893028 w 2409687"/>
                  <a:gd name="connsiteY24-348" fmla="*/ 0 h 974979"/>
                  <a:gd name="connsiteX0-349" fmla="*/ 893028 w 2409687"/>
                  <a:gd name="connsiteY0-350" fmla="*/ 0 h 974979"/>
                  <a:gd name="connsiteX1-351" fmla="*/ 1528551 w 2409687"/>
                  <a:gd name="connsiteY1-352" fmla="*/ 0 h 974979"/>
                  <a:gd name="connsiteX2-353" fmla="*/ 1523036 w 2409687"/>
                  <a:gd name="connsiteY2-354" fmla="*/ 9360 h 974979"/>
                  <a:gd name="connsiteX3-355" fmla="*/ 1509548 w 2409687"/>
                  <a:gd name="connsiteY3-356" fmla="*/ 43354 h 974979"/>
                  <a:gd name="connsiteX4-357" fmla="*/ 1525314 w 2409687"/>
                  <a:gd name="connsiteY4-358" fmla="*/ 141889 h 974979"/>
                  <a:gd name="connsiteX5-359" fmla="*/ 1560786 w 2409687"/>
                  <a:gd name="connsiteY5-360" fmla="*/ 157656 h 974979"/>
                  <a:gd name="connsiteX6-361" fmla="*/ 1600199 w 2409687"/>
                  <a:gd name="connsiteY6-362" fmla="*/ 212834 h 974979"/>
                  <a:gd name="connsiteX7-363" fmla="*/ 1848507 w 2409687"/>
                  <a:gd name="connsiteY7-364" fmla="*/ 283778 h 974979"/>
                  <a:gd name="connsiteX8-365" fmla="*/ 2077107 w 2409687"/>
                  <a:gd name="connsiteY8-366" fmla="*/ 342899 h 974979"/>
                  <a:gd name="connsiteX9-367" fmla="*/ 2225119 w 2409687"/>
                  <a:gd name="connsiteY9-368" fmla="*/ 413843 h 974979"/>
                  <a:gd name="connsiteX10-369" fmla="*/ 2288068 w 2409687"/>
                  <a:gd name="connsiteY10-370" fmla="*/ 528143 h 974979"/>
                  <a:gd name="connsiteX11-371" fmla="*/ 2328210 w 2409687"/>
                  <a:gd name="connsiteY11-372" fmla="*/ 654268 h 974979"/>
                  <a:gd name="connsiteX12-373" fmla="*/ 2374472 w 2409687"/>
                  <a:gd name="connsiteY12-374" fmla="*/ 839513 h 974979"/>
                  <a:gd name="connsiteX13-375" fmla="*/ 2408183 w 2409687"/>
                  <a:gd name="connsiteY13-376" fmla="*/ 965637 h 974979"/>
                  <a:gd name="connsiteX14-377" fmla="*/ 2404242 w 2409687"/>
                  <a:gd name="connsiteY14-378" fmla="*/ 965637 h 974979"/>
                  <a:gd name="connsiteX15-379" fmla="*/ 1229711 w 2409687"/>
                  <a:gd name="connsiteY15-380" fmla="*/ 969577 h 974979"/>
                  <a:gd name="connsiteX16-381" fmla="*/ 0 w 2409687"/>
                  <a:gd name="connsiteY16-382" fmla="*/ 965637 h 974979"/>
                  <a:gd name="connsiteX17-383" fmla="*/ 59121 w 2409687"/>
                  <a:gd name="connsiteY17-384" fmla="*/ 567558 h 974979"/>
                  <a:gd name="connsiteX18-385" fmla="*/ 106417 w 2409687"/>
                  <a:gd name="connsiteY18-386" fmla="*/ 425668 h 974979"/>
                  <a:gd name="connsiteX19-387" fmla="*/ 220717 w 2409687"/>
                  <a:gd name="connsiteY19-388" fmla="*/ 370489 h 974979"/>
                  <a:gd name="connsiteX20-389" fmla="*/ 855280 w 2409687"/>
                  <a:gd name="connsiteY20-390" fmla="*/ 189185 h 974979"/>
                  <a:gd name="connsiteX21-391" fmla="*/ 878929 w 2409687"/>
                  <a:gd name="connsiteY21-392" fmla="*/ 134007 h 974979"/>
                  <a:gd name="connsiteX22-393" fmla="*/ 902576 w 2409687"/>
                  <a:gd name="connsiteY22-394" fmla="*/ 98533 h 974979"/>
                  <a:gd name="connsiteX23-395" fmla="*/ 902083 w 2409687"/>
                  <a:gd name="connsiteY23-396" fmla="*/ 47049 h 974979"/>
                  <a:gd name="connsiteX24-397" fmla="*/ 893028 w 2409687"/>
                  <a:gd name="connsiteY24-398" fmla="*/ 0 h 974979"/>
                  <a:gd name="connsiteX0-399" fmla="*/ 893028 w 2409687"/>
                  <a:gd name="connsiteY0-400" fmla="*/ 0 h 974979"/>
                  <a:gd name="connsiteX1-401" fmla="*/ 1528551 w 2409687"/>
                  <a:gd name="connsiteY1-402" fmla="*/ 0 h 974979"/>
                  <a:gd name="connsiteX2-403" fmla="*/ 1523036 w 2409687"/>
                  <a:gd name="connsiteY2-404" fmla="*/ 9360 h 974979"/>
                  <a:gd name="connsiteX3-405" fmla="*/ 1509548 w 2409687"/>
                  <a:gd name="connsiteY3-406" fmla="*/ 43354 h 974979"/>
                  <a:gd name="connsiteX4-407" fmla="*/ 1525314 w 2409687"/>
                  <a:gd name="connsiteY4-408" fmla="*/ 141889 h 974979"/>
                  <a:gd name="connsiteX5-409" fmla="*/ 1560786 w 2409687"/>
                  <a:gd name="connsiteY5-410" fmla="*/ 157656 h 974979"/>
                  <a:gd name="connsiteX6-411" fmla="*/ 1600199 w 2409687"/>
                  <a:gd name="connsiteY6-412" fmla="*/ 212834 h 974979"/>
                  <a:gd name="connsiteX7-413" fmla="*/ 1848507 w 2409687"/>
                  <a:gd name="connsiteY7-414" fmla="*/ 283778 h 974979"/>
                  <a:gd name="connsiteX8-415" fmla="*/ 2077107 w 2409687"/>
                  <a:gd name="connsiteY8-416" fmla="*/ 342899 h 974979"/>
                  <a:gd name="connsiteX9-417" fmla="*/ 2225119 w 2409687"/>
                  <a:gd name="connsiteY9-418" fmla="*/ 413843 h 974979"/>
                  <a:gd name="connsiteX10-419" fmla="*/ 2288068 w 2409687"/>
                  <a:gd name="connsiteY10-420" fmla="*/ 528143 h 974979"/>
                  <a:gd name="connsiteX11-421" fmla="*/ 2328210 w 2409687"/>
                  <a:gd name="connsiteY11-422" fmla="*/ 654268 h 974979"/>
                  <a:gd name="connsiteX12-423" fmla="*/ 2374472 w 2409687"/>
                  <a:gd name="connsiteY12-424" fmla="*/ 839513 h 974979"/>
                  <a:gd name="connsiteX13-425" fmla="*/ 2408183 w 2409687"/>
                  <a:gd name="connsiteY13-426" fmla="*/ 965637 h 974979"/>
                  <a:gd name="connsiteX14-427" fmla="*/ 2404242 w 2409687"/>
                  <a:gd name="connsiteY14-428" fmla="*/ 965637 h 974979"/>
                  <a:gd name="connsiteX15-429" fmla="*/ 1229711 w 2409687"/>
                  <a:gd name="connsiteY15-430" fmla="*/ 969577 h 974979"/>
                  <a:gd name="connsiteX16-431" fmla="*/ 0 w 2409687"/>
                  <a:gd name="connsiteY16-432" fmla="*/ 965637 h 974979"/>
                  <a:gd name="connsiteX17-433" fmla="*/ 40448 w 2409687"/>
                  <a:gd name="connsiteY17-434" fmla="*/ 693682 h 974979"/>
                  <a:gd name="connsiteX18-435" fmla="*/ 106417 w 2409687"/>
                  <a:gd name="connsiteY18-436" fmla="*/ 425668 h 974979"/>
                  <a:gd name="connsiteX19-437" fmla="*/ 220717 w 2409687"/>
                  <a:gd name="connsiteY19-438" fmla="*/ 370489 h 974979"/>
                  <a:gd name="connsiteX20-439" fmla="*/ 855280 w 2409687"/>
                  <a:gd name="connsiteY20-440" fmla="*/ 189185 h 974979"/>
                  <a:gd name="connsiteX21-441" fmla="*/ 878929 w 2409687"/>
                  <a:gd name="connsiteY21-442" fmla="*/ 134007 h 974979"/>
                  <a:gd name="connsiteX22-443" fmla="*/ 902576 w 2409687"/>
                  <a:gd name="connsiteY22-444" fmla="*/ 98533 h 974979"/>
                  <a:gd name="connsiteX23-445" fmla="*/ 902083 w 2409687"/>
                  <a:gd name="connsiteY23-446" fmla="*/ 47049 h 974979"/>
                  <a:gd name="connsiteX24-447" fmla="*/ 893028 w 2409687"/>
                  <a:gd name="connsiteY24-448" fmla="*/ 0 h 974979"/>
                  <a:gd name="connsiteX0-449" fmla="*/ 893028 w 2409687"/>
                  <a:gd name="connsiteY0-450" fmla="*/ 0 h 974979"/>
                  <a:gd name="connsiteX1-451" fmla="*/ 1528551 w 2409687"/>
                  <a:gd name="connsiteY1-452" fmla="*/ 0 h 974979"/>
                  <a:gd name="connsiteX2-453" fmla="*/ 1523036 w 2409687"/>
                  <a:gd name="connsiteY2-454" fmla="*/ 9360 h 974979"/>
                  <a:gd name="connsiteX3-455" fmla="*/ 1509548 w 2409687"/>
                  <a:gd name="connsiteY3-456" fmla="*/ 43354 h 974979"/>
                  <a:gd name="connsiteX4-457" fmla="*/ 1525314 w 2409687"/>
                  <a:gd name="connsiteY4-458" fmla="*/ 141889 h 974979"/>
                  <a:gd name="connsiteX5-459" fmla="*/ 1560786 w 2409687"/>
                  <a:gd name="connsiteY5-460" fmla="*/ 157656 h 974979"/>
                  <a:gd name="connsiteX6-461" fmla="*/ 1600199 w 2409687"/>
                  <a:gd name="connsiteY6-462" fmla="*/ 212834 h 974979"/>
                  <a:gd name="connsiteX7-463" fmla="*/ 1848507 w 2409687"/>
                  <a:gd name="connsiteY7-464" fmla="*/ 283778 h 974979"/>
                  <a:gd name="connsiteX8-465" fmla="*/ 2077107 w 2409687"/>
                  <a:gd name="connsiteY8-466" fmla="*/ 342899 h 974979"/>
                  <a:gd name="connsiteX9-467" fmla="*/ 2225119 w 2409687"/>
                  <a:gd name="connsiteY9-468" fmla="*/ 413843 h 974979"/>
                  <a:gd name="connsiteX10-469" fmla="*/ 2288068 w 2409687"/>
                  <a:gd name="connsiteY10-470" fmla="*/ 528143 h 974979"/>
                  <a:gd name="connsiteX11-471" fmla="*/ 2328210 w 2409687"/>
                  <a:gd name="connsiteY11-472" fmla="*/ 654268 h 974979"/>
                  <a:gd name="connsiteX12-473" fmla="*/ 2374472 w 2409687"/>
                  <a:gd name="connsiteY12-474" fmla="*/ 839513 h 974979"/>
                  <a:gd name="connsiteX13-475" fmla="*/ 2408183 w 2409687"/>
                  <a:gd name="connsiteY13-476" fmla="*/ 965637 h 974979"/>
                  <a:gd name="connsiteX14-477" fmla="*/ 2404242 w 2409687"/>
                  <a:gd name="connsiteY14-478" fmla="*/ 965637 h 974979"/>
                  <a:gd name="connsiteX15-479" fmla="*/ 1229711 w 2409687"/>
                  <a:gd name="connsiteY15-480" fmla="*/ 969577 h 974979"/>
                  <a:gd name="connsiteX16-481" fmla="*/ 0 w 2409687"/>
                  <a:gd name="connsiteY16-482" fmla="*/ 965637 h 974979"/>
                  <a:gd name="connsiteX17-483" fmla="*/ 40448 w 2409687"/>
                  <a:gd name="connsiteY17-484" fmla="*/ 693682 h 974979"/>
                  <a:gd name="connsiteX18-485" fmla="*/ 106417 w 2409687"/>
                  <a:gd name="connsiteY18-486" fmla="*/ 425668 h 974979"/>
                  <a:gd name="connsiteX19-487" fmla="*/ 253395 w 2409687"/>
                  <a:gd name="connsiteY19-488" fmla="*/ 354724 h 974979"/>
                  <a:gd name="connsiteX20-489" fmla="*/ 855280 w 2409687"/>
                  <a:gd name="connsiteY20-490" fmla="*/ 189185 h 974979"/>
                  <a:gd name="connsiteX21-491" fmla="*/ 878929 w 2409687"/>
                  <a:gd name="connsiteY21-492" fmla="*/ 134007 h 974979"/>
                  <a:gd name="connsiteX22-493" fmla="*/ 902576 w 2409687"/>
                  <a:gd name="connsiteY22-494" fmla="*/ 98533 h 974979"/>
                  <a:gd name="connsiteX23-495" fmla="*/ 902083 w 2409687"/>
                  <a:gd name="connsiteY23-496" fmla="*/ 47049 h 974979"/>
                  <a:gd name="connsiteX24-497" fmla="*/ 893028 w 2409687"/>
                  <a:gd name="connsiteY24-498" fmla="*/ 0 h 974979"/>
                  <a:gd name="connsiteX0-499" fmla="*/ 893028 w 2409687"/>
                  <a:gd name="connsiteY0-500" fmla="*/ 0 h 974979"/>
                  <a:gd name="connsiteX1-501" fmla="*/ 1528551 w 2409687"/>
                  <a:gd name="connsiteY1-502" fmla="*/ 0 h 974979"/>
                  <a:gd name="connsiteX2-503" fmla="*/ 1523036 w 2409687"/>
                  <a:gd name="connsiteY2-504" fmla="*/ 9360 h 974979"/>
                  <a:gd name="connsiteX3-505" fmla="*/ 1509548 w 2409687"/>
                  <a:gd name="connsiteY3-506" fmla="*/ 43354 h 974979"/>
                  <a:gd name="connsiteX4-507" fmla="*/ 1525314 w 2409687"/>
                  <a:gd name="connsiteY4-508" fmla="*/ 141889 h 974979"/>
                  <a:gd name="connsiteX5-509" fmla="*/ 1560786 w 2409687"/>
                  <a:gd name="connsiteY5-510" fmla="*/ 157656 h 974979"/>
                  <a:gd name="connsiteX6-511" fmla="*/ 1600199 w 2409687"/>
                  <a:gd name="connsiteY6-512" fmla="*/ 212834 h 974979"/>
                  <a:gd name="connsiteX7-513" fmla="*/ 1848507 w 2409687"/>
                  <a:gd name="connsiteY7-514" fmla="*/ 283778 h 974979"/>
                  <a:gd name="connsiteX8-515" fmla="*/ 2077107 w 2409687"/>
                  <a:gd name="connsiteY8-516" fmla="*/ 342899 h 974979"/>
                  <a:gd name="connsiteX9-517" fmla="*/ 2225119 w 2409687"/>
                  <a:gd name="connsiteY9-518" fmla="*/ 413843 h 974979"/>
                  <a:gd name="connsiteX10-519" fmla="*/ 2288068 w 2409687"/>
                  <a:gd name="connsiteY10-520" fmla="*/ 528143 h 974979"/>
                  <a:gd name="connsiteX11-521" fmla="*/ 2328210 w 2409687"/>
                  <a:gd name="connsiteY11-522" fmla="*/ 654268 h 974979"/>
                  <a:gd name="connsiteX12-523" fmla="*/ 2374472 w 2409687"/>
                  <a:gd name="connsiteY12-524" fmla="*/ 839513 h 974979"/>
                  <a:gd name="connsiteX13-525" fmla="*/ 2408183 w 2409687"/>
                  <a:gd name="connsiteY13-526" fmla="*/ 965637 h 974979"/>
                  <a:gd name="connsiteX14-527" fmla="*/ 2404242 w 2409687"/>
                  <a:gd name="connsiteY14-528" fmla="*/ 965637 h 974979"/>
                  <a:gd name="connsiteX15-529" fmla="*/ 1229711 w 2409687"/>
                  <a:gd name="connsiteY15-530" fmla="*/ 969577 h 974979"/>
                  <a:gd name="connsiteX16-531" fmla="*/ 0 w 2409687"/>
                  <a:gd name="connsiteY16-532" fmla="*/ 965637 h 974979"/>
                  <a:gd name="connsiteX17-533" fmla="*/ 40448 w 2409687"/>
                  <a:gd name="connsiteY17-534" fmla="*/ 693682 h 974979"/>
                  <a:gd name="connsiteX18-535" fmla="*/ 101749 w 2409687"/>
                  <a:gd name="connsiteY18-536" fmla="*/ 476905 h 974979"/>
                  <a:gd name="connsiteX19-537" fmla="*/ 253395 w 2409687"/>
                  <a:gd name="connsiteY19-538" fmla="*/ 354724 h 974979"/>
                  <a:gd name="connsiteX20-539" fmla="*/ 855280 w 2409687"/>
                  <a:gd name="connsiteY20-540" fmla="*/ 189185 h 974979"/>
                  <a:gd name="connsiteX21-541" fmla="*/ 878929 w 2409687"/>
                  <a:gd name="connsiteY21-542" fmla="*/ 134007 h 974979"/>
                  <a:gd name="connsiteX22-543" fmla="*/ 902576 w 2409687"/>
                  <a:gd name="connsiteY22-544" fmla="*/ 98533 h 974979"/>
                  <a:gd name="connsiteX23-545" fmla="*/ 902083 w 2409687"/>
                  <a:gd name="connsiteY23-546" fmla="*/ 47049 h 974979"/>
                  <a:gd name="connsiteX24-547" fmla="*/ 893028 w 2409687"/>
                  <a:gd name="connsiteY24-548" fmla="*/ 0 h 974979"/>
                  <a:gd name="connsiteX0-549" fmla="*/ 893028 w 2409687"/>
                  <a:gd name="connsiteY0-550" fmla="*/ 0 h 974979"/>
                  <a:gd name="connsiteX1-551" fmla="*/ 1528551 w 2409687"/>
                  <a:gd name="connsiteY1-552" fmla="*/ 0 h 974979"/>
                  <a:gd name="connsiteX2-553" fmla="*/ 1523036 w 2409687"/>
                  <a:gd name="connsiteY2-554" fmla="*/ 9360 h 974979"/>
                  <a:gd name="connsiteX3-555" fmla="*/ 1509548 w 2409687"/>
                  <a:gd name="connsiteY3-556" fmla="*/ 43354 h 974979"/>
                  <a:gd name="connsiteX4-557" fmla="*/ 1525314 w 2409687"/>
                  <a:gd name="connsiteY4-558" fmla="*/ 141889 h 974979"/>
                  <a:gd name="connsiteX5-559" fmla="*/ 1560786 w 2409687"/>
                  <a:gd name="connsiteY5-560" fmla="*/ 157656 h 974979"/>
                  <a:gd name="connsiteX6-561" fmla="*/ 1600199 w 2409687"/>
                  <a:gd name="connsiteY6-562" fmla="*/ 212834 h 974979"/>
                  <a:gd name="connsiteX7-563" fmla="*/ 1848507 w 2409687"/>
                  <a:gd name="connsiteY7-564" fmla="*/ 283778 h 974979"/>
                  <a:gd name="connsiteX8-565" fmla="*/ 2077107 w 2409687"/>
                  <a:gd name="connsiteY8-566" fmla="*/ 342899 h 974979"/>
                  <a:gd name="connsiteX9-567" fmla="*/ 2225119 w 2409687"/>
                  <a:gd name="connsiteY9-568" fmla="*/ 413843 h 974979"/>
                  <a:gd name="connsiteX10-569" fmla="*/ 2288068 w 2409687"/>
                  <a:gd name="connsiteY10-570" fmla="*/ 528143 h 974979"/>
                  <a:gd name="connsiteX11-571" fmla="*/ 2328210 w 2409687"/>
                  <a:gd name="connsiteY11-572" fmla="*/ 654268 h 974979"/>
                  <a:gd name="connsiteX12-573" fmla="*/ 2374472 w 2409687"/>
                  <a:gd name="connsiteY12-574" fmla="*/ 839513 h 974979"/>
                  <a:gd name="connsiteX13-575" fmla="*/ 2408183 w 2409687"/>
                  <a:gd name="connsiteY13-576" fmla="*/ 965637 h 974979"/>
                  <a:gd name="connsiteX14-577" fmla="*/ 2404242 w 2409687"/>
                  <a:gd name="connsiteY14-578" fmla="*/ 965637 h 974979"/>
                  <a:gd name="connsiteX15-579" fmla="*/ 1229711 w 2409687"/>
                  <a:gd name="connsiteY15-580" fmla="*/ 969577 h 974979"/>
                  <a:gd name="connsiteX16-581" fmla="*/ 0 w 2409687"/>
                  <a:gd name="connsiteY16-582" fmla="*/ 965637 h 974979"/>
                  <a:gd name="connsiteX17-583" fmla="*/ 40448 w 2409687"/>
                  <a:gd name="connsiteY17-584" fmla="*/ 693682 h 974979"/>
                  <a:gd name="connsiteX18-585" fmla="*/ 101749 w 2409687"/>
                  <a:gd name="connsiteY18-586" fmla="*/ 476905 h 974979"/>
                  <a:gd name="connsiteX19-587" fmla="*/ 253395 w 2409687"/>
                  <a:gd name="connsiteY19-588" fmla="*/ 354724 h 974979"/>
                  <a:gd name="connsiteX20-589" fmla="*/ 855280 w 2409687"/>
                  <a:gd name="connsiteY20-590" fmla="*/ 189185 h 974979"/>
                  <a:gd name="connsiteX21-591" fmla="*/ 878929 w 2409687"/>
                  <a:gd name="connsiteY21-592" fmla="*/ 134007 h 974979"/>
                  <a:gd name="connsiteX22-593" fmla="*/ 902576 w 2409687"/>
                  <a:gd name="connsiteY22-594" fmla="*/ 98533 h 974979"/>
                  <a:gd name="connsiteX23-595" fmla="*/ 902083 w 2409687"/>
                  <a:gd name="connsiteY23-596" fmla="*/ 47049 h 974979"/>
                  <a:gd name="connsiteX24-597" fmla="*/ 893028 w 2409687"/>
                  <a:gd name="connsiteY24-598" fmla="*/ 0 h 974979"/>
                  <a:gd name="connsiteX0-599" fmla="*/ 893028 w 2409687"/>
                  <a:gd name="connsiteY0-600" fmla="*/ 0 h 974979"/>
                  <a:gd name="connsiteX1-601" fmla="*/ 1528551 w 2409687"/>
                  <a:gd name="connsiteY1-602" fmla="*/ 0 h 974979"/>
                  <a:gd name="connsiteX2-603" fmla="*/ 1523036 w 2409687"/>
                  <a:gd name="connsiteY2-604" fmla="*/ 9360 h 974979"/>
                  <a:gd name="connsiteX3-605" fmla="*/ 1509548 w 2409687"/>
                  <a:gd name="connsiteY3-606" fmla="*/ 43354 h 974979"/>
                  <a:gd name="connsiteX4-607" fmla="*/ 1525314 w 2409687"/>
                  <a:gd name="connsiteY4-608" fmla="*/ 141889 h 974979"/>
                  <a:gd name="connsiteX5-609" fmla="*/ 1560786 w 2409687"/>
                  <a:gd name="connsiteY5-610" fmla="*/ 157656 h 974979"/>
                  <a:gd name="connsiteX6-611" fmla="*/ 1600199 w 2409687"/>
                  <a:gd name="connsiteY6-612" fmla="*/ 212834 h 974979"/>
                  <a:gd name="connsiteX7-613" fmla="*/ 1848507 w 2409687"/>
                  <a:gd name="connsiteY7-614" fmla="*/ 283778 h 974979"/>
                  <a:gd name="connsiteX8-615" fmla="*/ 2077107 w 2409687"/>
                  <a:gd name="connsiteY8-616" fmla="*/ 342899 h 974979"/>
                  <a:gd name="connsiteX9-617" fmla="*/ 2225119 w 2409687"/>
                  <a:gd name="connsiteY9-618" fmla="*/ 413843 h 974979"/>
                  <a:gd name="connsiteX10-619" fmla="*/ 2288068 w 2409687"/>
                  <a:gd name="connsiteY10-620" fmla="*/ 528143 h 974979"/>
                  <a:gd name="connsiteX11-621" fmla="*/ 2328210 w 2409687"/>
                  <a:gd name="connsiteY11-622" fmla="*/ 654268 h 974979"/>
                  <a:gd name="connsiteX12-623" fmla="*/ 2374472 w 2409687"/>
                  <a:gd name="connsiteY12-624" fmla="*/ 839513 h 974979"/>
                  <a:gd name="connsiteX13-625" fmla="*/ 2408183 w 2409687"/>
                  <a:gd name="connsiteY13-626" fmla="*/ 965637 h 974979"/>
                  <a:gd name="connsiteX14-627" fmla="*/ 2404242 w 2409687"/>
                  <a:gd name="connsiteY14-628" fmla="*/ 965637 h 974979"/>
                  <a:gd name="connsiteX15-629" fmla="*/ 1229711 w 2409687"/>
                  <a:gd name="connsiteY15-630" fmla="*/ 969577 h 974979"/>
                  <a:gd name="connsiteX16-631" fmla="*/ 0 w 2409687"/>
                  <a:gd name="connsiteY16-632" fmla="*/ 965637 h 974979"/>
                  <a:gd name="connsiteX17-633" fmla="*/ 40448 w 2409687"/>
                  <a:gd name="connsiteY17-634" fmla="*/ 693682 h 974979"/>
                  <a:gd name="connsiteX18-635" fmla="*/ 73740 w 2409687"/>
                  <a:gd name="connsiteY18-636" fmla="*/ 496612 h 974979"/>
                  <a:gd name="connsiteX19-637" fmla="*/ 253395 w 2409687"/>
                  <a:gd name="connsiteY19-638" fmla="*/ 354724 h 974979"/>
                  <a:gd name="connsiteX20-639" fmla="*/ 855280 w 2409687"/>
                  <a:gd name="connsiteY20-640" fmla="*/ 189185 h 974979"/>
                  <a:gd name="connsiteX21-641" fmla="*/ 878929 w 2409687"/>
                  <a:gd name="connsiteY21-642" fmla="*/ 134007 h 974979"/>
                  <a:gd name="connsiteX22-643" fmla="*/ 902576 w 2409687"/>
                  <a:gd name="connsiteY22-644" fmla="*/ 98533 h 974979"/>
                  <a:gd name="connsiteX23-645" fmla="*/ 902083 w 2409687"/>
                  <a:gd name="connsiteY23-646" fmla="*/ 47049 h 974979"/>
                  <a:gd name="connsiteX24-647" fmla="*/ 893028 w 2409687"/>
                  <a:gd name="connsiteY24-648" fmla="*/ 0 h 974979"/>
                  <a:gd name="connsiteX0-649" fmla="*/ 893028 w 2409687"/>
                  <a:gd name="connsiteY0-650" fmla="*/ 0 h 974979"/>
                  <a:gd name="connsiteX1-651" fmla="*/ 1528551 w 2409687"/>
                  <a:gd name="connsiteY1-652" fmla="*/ 0 h 974979"/>
                  <a:gd name="connsiteX2-653" fmla="*/ 1523036 w 2409687"/>
                  <a:gd name="connsiteY2-654" fmla="*/ 9360 h 974979"/>
                  <a:gd name="connsiteX3-655" fmla="*/ 1509548 w 2409687"/>
                  <a:gd name="connsiteY3-656" fmla="*/ 43354 h 974979"/>
                  <a:gd name="connsiteX4-657" fmla="*/ 1525314 w 2409687"/>
                  <a:gd name="connsiteY4-658" fmla="*/ 141889 h 974979"/>
                  <a:gd name="connsiteX5-659" fmla="*/ 1560786 w 2409687"/>
                  <a:gd name="connsiteY5-660" fmla="*/ 157656 h 974979"/>
                  <a:gd name="connsiteX6-661" fmla="*/ 1600199 w 2409687"/>
                  <a:gd name="connsiteY6-662" fmla="*/ 212834 h 974979"/>
                  <a:gd name="connsiteX7-663" fmla="*/ 1848507 w 2409687"/>
                  <a:gd name="connsiteY7-664" fmla="*/ 283778 h 974979"/>
                  <a:gd name="connsiteX8-665" fmla="*/ 2077107 w 2409687"/>
                  <a:gd name="connsiteY8-666" fmla="*/ 342899 h 974979"/>
                  <a:gd name="connsiteX9-667" fmla="*/ 2225119 w 2409687"/>
                  <a:gd name="connsiteY9-668" fmla="*/ 413843 h 974979"/>
                  <a:gd name="connsiteX10-669" fmla="*/ 2288068 w 2409687"/>
                  <a:gd name="connsiteY10-670" fmla="*/ 528143 h 974979"/>
                  <a:gd name="connsiteX11-671" fmla="*/ 2328210 w 2409687"/>
                  <a:gd name="connsiteY11-672" fmla="*/ 654268 h 974979"/>
                  <a:gd name="connsiteX12-673" fmla="*/ 2374472 w 2409687"/>
                  <a:gd name="connsiteY12-674" fmla="*/ 839513 h 974979"/>
                  <a:gd name="connsiteX13-675" fmla="*/ 2408183 w 2409687"/>
                  <a:gd name="connsiteY13-676" fmla="*/ 965637 h 974979"/>
                  <a:gd name="connsiteX14-677" fmla="*/ 2404242 w 2409687"/>
                  <a:gd name="connsiteY14-678" fmla="*/ 965637 h 974979"/>
                  <a:gd name="connsiteX15-679" fmla="*/ 1229711 w 2409687"/>
                  <a:gd name="connsiteY15-680" fmla="*/ 969577 h 974979"/>
                  <a:gd name="connsiteX16-681" fmla="*/ 0 w 2409687"/>
                  <a:gd name="connsiteY16-682" fmla="*/ 965637 h 974979"/>
                  <a:gd name="connsiteX17-683" fmla="*/ 40448 w 2409687"/>
                  <a:gd name="connsiteY17-684" fmla="*/ 693682 h 974979"/>
                  <a:gd name="connsiteX18-685" fmla="*/ 73740 w 2409687"/>
                  <a:gd name="connsiteY18-686" fmla="*/ 496612 h 974979"/>
                  <a:gd name="connsiteX19-687" fmla="*/ 253395 w 2409687"/>
                  <a:gd name="connsiteY19-688" fmla="*/ 354724 h 974979"/>
                  <a:gd name="connsiteX20-689" fmla="*/ 855280 w 2409687"/>
                  <a:gd name="connsiteY20-690" fmla="*/ 189185 h 974979"/>
                  <a:gd name="connsiteX21-691" fmla="*/ 878929 w 2409687"/>
                  <a:gd name="connsiteY21-692" fmla="*/ 134007 h 974979"/>
                  <a:gd name="connsiteX22-693" fmla="*/ 902576 w 2409687"/>
                  <a:gd name="connsiteY22-694" fmla="*/ 98533 h 974979"/>
                  <a:gd name="connsiteX23-695" fmla="*/ 902083 w 2409687"/>
                  <a:gd name="connsiteY23-696" fmla="*/ 47049 h 974979"/>
                  <a:gd name="connsiteX24-697" fmla="*/ 893028 w 2409687"/>
                  <a:gd name="connsiteY24-698" fmla="*/ 0 h 97497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  <a:cxn ang="0">
                    <a:pos x="connsiteX17-35" y="connsiteY17-36"/>
                  </a:cxn>
                  <a:cxn ang="0">
                    <a:pos x="connsiteX18-37" y="connsiteY18-38"/>
                  </a:cxn>
                  <a:cxn ang="0">
                    <a:pos x="connsiteX19-39" y="connsiteY19-40"/>
                  </a:cxn>
                  <a:cxn ang="0">
                    <a:pos x="connsiteX20-41" y="connsiteY20-42"/>
                  </a:cxn>
                  <a:cxn ang="0">
                    <a:pos x="connsiteX21-43" y="connsiteY21-44"/>
                  </a:cxn>
                  <a:cxn ang="0">
                    <a:pos x="connsiteX22-45" y="connsiteY22-46"/>
                  </a:cxn>
                  <a:cxn ang="0">
                    <a:pos x="connsiteX23-47" y="connsiteY23-48"/>
                  </a:cxn>
                  <a:cxn ang="0">
                    <a:pos x="connsiteX24-97" y="connsiteY24-98"/>
                  </a:cxn>
                </a:cxnLst>
                <a:rect l="l" t="t" r="r" b="b"/>
                <a:pathLst>
                  <a:path w="2409687" h="974979">
                    <a:moveTo>
                      <a:pt x="893028" y="0"/>
                    </a:moveTo>
                    <a:lnTo>
                      <a:pt x="1528551" y="0"/>
                    </a:lnTo>
                    <a:lnTo>
                      <a:pt x="1523036" y="9360"/>
                    </a:lnTo>
                    <a:cubicBezTo>
                      <a:pt x="1514475" y="22169"/>
                      <a:pt x="1510534" y="24633"/>
                      <a:pt x="1509548" y="43354"/>
                    </a:cubicBezTo>
                    <a:cubicBezTo>
                      <a:pt x="1508234" y="68316"/>
                      <a:pt x="1516774" y="122839"/>
                      <a:pt x="1525314" y="141889"/>
                    </a:cubicBezTo>
                    <a:cubicBezTo>
                      <a:pt x="1533854" y="160939"/>
                      <a:pt x="1549619" y="143861"/>
                      <a:pt x="1560786" y="157656"/>
                    </a:cubicBezTo>
                    <a:cubicBezTo>
                      <a:pt x="1571953" y="171451"/>
                      <a:pt x="1552245" y="191814"/>
                      <a:pt x="1600199" y="212834"/>
                    </a:cubicBezTo>
                    <a:cubicBezTo>
                      <a:pt x="1648153" y="233854"/>
                      <a:pt x="1769022" y="262101"/>
                      <a:pt x="1848507" y="283778"/>
                    </a:cubicBezTo>
                    <a:cubicBezTo>
                      <a:pt x="1927992" y="305456"/>
                      <a:pt x="2014338" y="321222"/>
                      <a:pt x="2077107" y="342899"/>
                    </a:cubicBezTo>
                    <a:cubicBezTo>
                      <a:pt x="2139876" y="364576"/>
                      <a:pt x="2189959" y="382969"/>
                      <a:pt x="2225119" y="413843"/>
                    </a:cubicBezTo>
                    <a:cubicBezTo>
                      <a:pt x="2260279" y="444717"/>
                      <a:pt x="2270886" y="488072"/>
                      <a:pt x="2288068" y="528143"/>
                    </a:cubicBezTo>
                    <a:cubicBezTo>
                      <a:pt x="2305250" y="568214"/>
                      <a:pt x="2313809" y="602373"/>
                      <a:pt x="2328210" y="654268"/>
                    </a:cubicBezTo>
                    <a:cubicBezTo>
                      <a:pt x="2342611" y="706163"/>
                      <a:pt x="2361143" y="787618"/>
                      <a:pt x="2374472" y="839513"/>
                    </a:cubicBezTo>
                    <a:cubicBezTo>
                      <a:pt x="2387801" y="891408"/>
                      <a:pt x="2403221" y="944616"/>
                      <a:pt x="2408183" y="965637"/>
                    </a:cubicBezTo>
                    <a:cubicBezTo>
                      <a:pt x="2413145" y="986658"/>
                      <a:pt x="2404242" y="965637"/>
                      <a:pt x="2404242" y="965637"/>
                    </a:cubicBezTo>
                    <a:lnTo>
                      <a:pt x="1229711" y="969577"/>
                    </a:lnTo>
                    <a:cubicBezTo>
                      <a:pt x="951187" y="976803"/>
                      <a:pt x="614855" y="967607"/>
                      <a:pt x="0" y="965637"/>
                    </a:cubicBezTo>
                    <a:cubicBezTo>
                      <a:pt x="1971" y="922282"/>
                      <a:pt x="28158" y="771853"/>
                      <a:pt x="40448" y="693682"/>
                    </a:cubicBezTo>
                    <a:cubicBezTo>
                      <a:pt x="52738" y="615511"/>
                      <a:pt x="52254" y="572812"/>
                      <a:pt x="73740" y="496612"/>
                    </a:cubicBezTo>
                    <a:cubicBezTo>
                      <a:pt x="95226" y="420412"/>
                      <a:pt x="123138" y="405962"/>
                      <a:pt x="253395" y="354724"/>
                    </a:cubicBezTo>
                    <a:cubicBezTo>
                      <a:pt x="383652" y="303486"/>
                      <a:pt x="751024" y="225971"/>
                      <a:pt x="855280" y="189185"/>
                    </a:cubicBezTo>
                    <a:cubicBezTo>
                      <a:pt x="959536" y="152399"/>
                      <a:pt x="871046" y="149116"/>
                      <a:pt x="878929" y="134007"/>
                    </a:cubicBezTo>
                    <a:cubicBezTo>
                      <a:pt x="886812" y="118898"/>
                      <a:pt x="900606" y="122838"/>
                      <a:pt x="902576" y="98533"/>
                    </a:cubicBezTo>
                    <a:cubicBezTo>
                      <a:pt x="903561" y="86381"/>
                      <a:pt x="903726" y="67331"/>
                      <a:pt x="902083" y="47049"/>
                    </a:cubicBezTo>
                    <a:lnTo>
                      <a:pt x="89302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8" name="Freeform 117"/>
              <p:cNvSpPr/>
              <p:nvPr/>
            </p:nvSpPr>
            <p:spPr>
              <a:xfrm>
                <a:off x="7205026" y="3158061"/>
                <a:ext cx="1664828" cy="1671156"/>
              </a:xfrm>
              <a:custGeom>
                <a:avLst/>
                <a:gdLst>
                  <a:gd name="connsiteX0" fmla="*/ 131823 w 1664828"/>
                  <a:gd name="connsiteY0" fmla="*/ 1630125 h 1640885"/>
                  <a:gd name="connsiteX1" fmla="*/ 52996 w 1664828"/>
                  <a:gd name="connsiteY1" fmla="*/ 1452763 h 1640885"/>
                  <a:gd name="connsiteX2" fmla="*/ 139706 w 1664828"/>
                  <a:gd name="connsiteY2" fmla="*/ 1326638 h 1640885"/>
                  <a:gd name="connsiteX3" fmla="*/ 187003 w 1664828"/>
                  <a:gd name="connsiteY3" fmla="*/ 1302990 h 1640885"/>
                  <a:gd name="connsiteX4" fmla="*/ 183061 w 1664828"/>
                  <a:gd name="connsiteY4" fmla="*/ 1220221 h 1640885"/>
                  <a:gd name="connsiteX5" fmla="*/ 155472 w 1664828"/>
                  <a:gd name="connsiteY5" fmla="*/ 1188690 h 1640885"/>
                  <a:gd name="connsiteX6" fmla="*/ 206709 w 1664828"/>
                  <a:gd name="connsiteY6" fmla="*/ 1109863 h 1640885"/>
                  <a:gd name="connsiteX7" fmla="*/ 254006 w 1664828"/>
                  <a:gd name="connsiteY7" fmla="*/ 1058625 h 1640885"/>
                  <a:gd name="connsiteX8" fmla="*/ 222475 w 1664828"/>
                  <a:gd name="connsiteY8" fmla="*/ 952207 h 1640885"/>
                  <a:gd name="connsiteX9" fmla="*/ 119999 w 1664828"/>
                  <a:gd name="connsiteY9" fmla="*/ 806376 h 1640885"/>
                  <a:gd name="connsiteX10" fmla="*/ 226416 w 1664828"/>
                  <a:gd name="connsiteY10" fmla="*/ 636897 h 1640885"/>
                  <a:gd name="connsiteX11" fmla="*/ 226416 w 1664828"/>
                  <a:gd name="connsiteY11" fmla="*/ 498949 h 1640885"/>
                  <a:gd name="connsiteX12" fmla="*/ 257947 w 1664828"/>
                  <a:gd name="connsiteY12" fmla="*/ 278232 h 1640885"/>
                  <a:gd name="connsiteX13" fmla="*/ 628437 w 1664828"/>
                  <a:gd name="connsiteY13" fmla="*/ 10218 h 1640885"/>
                  <a:gd name="connsiteX14" fmla="*/ 1089578 w 1664828"/>
                  <a:gd name="connsiteY14" fmla="*/ 65397 h 1640885"/>
                  <a:gd name="connsiteX15" fmla="*/ 1199937 w 1664828"/>
                  <a:gd name="connsiteY15" fmla="*/ 156049 h 1640885"/>
                  <a:gd name="connsiteX16" fmla="*/ 1361534 w 1664828"/>
                  <a:gd name="connsiteY16" fmla="*/ 219111 h 1640885"/>
                  <a:gd name="connsiteX17" fmla="*/ 1483716 w 1664828"/>
                  <a:gd name="connsiteY17" fmla="*/ 420121 h 1640885"/>
                  <a:gd name="connsiteX18" fmla="*/ 1436420 w 1664828"/>
                  <a:gd name="connsiteY18" fmla="*/ 609307 h 1640885"/>
                  <a:gd name="connsiteX19" fmla="*/ 1531013 w 1664828"/>
                  <a:gd name="connsiteY19" fmla="*/ 759080 h 1640885"/>
                  <a:gd name="connsiteX20" fmla="*/ 1503423 w 1664828"/>
                  <a:gd name="connsiteY20" fmla="*/ 960090 h 1640885"/>
                  <a:gd name="connsiteX21" fmla="*/ 1590134 w 1664828"/>
                  <a:gd name="connsiteY21" fmla="*/ 1074390 h 1640885"/>
                  <a:gd name="connsiteX22" fmla="*/ 1491599 w 1664828"/>
                  <a:gd name="connsiteY22" fmla="*/ 1322697 h 1640885"/>
                  <a:gd name="connsiteX23" fmla="*/ 1649254 w 1664828"/>
                  <a:gd name="connsiteY23" fmla="*/ 1460645 h 1640885"/>
                  <a:gd name="connsiteX24" fmla="*/ 1487658 w 1664828"/>
                  <a:gd name="connsiteY24" fmla="*/ 1602535 h 1640885"/>
                  <a:gd name="connsiteX25" fmla="*/ 131823 w 1664828"/>
                  <a:gd name="connsiteY25" fmla="*/ 1630125 h 1640885"/>
                  <a:gd name="connsiteX0-1" fmla="*/ 131823 w 1664828"/>
                  <a:gd name="connsiteY0-2" fmla="*/ 1630125 h 1640885"/>
                  <a:gd name="connsiteX1-3" fmla="*/ 52996 w 1664828"/>
                  <a:gd name="connsiteY1-4" fmla="*/ 1452763 h 1640885"/>
                  <a:gd name="connsiteX2-5" fmla="*/ 139706 w 1664828"/>
                  <a:gd name="connsiteY2-6" fmla="*/ 1326638 h 1640885"/>
                  <a:gd name="connsiteX3-7" fmla="*/ 187003 w 1664828"/>
                  <a:gd name="connsiteY3-8" fmla="*/ 1302990 h 1640885"/>
                  <a:gd name="connsiteX4-9" fmla="*/ 183061 w 1664828"/>
                  <a:gd name="connsiteY4-10" fmla="*/ 1220221 h 1640885"/>
                  <a:gd name="connsiteX5-11" fmla="*/ 155472 w 1664828"/>
                  <a:gd name="connsiteY5-12" fmla="*/ 1188690 h 1640885"/>
                  <a:gd name="connsiteX6-13" fmla="*/ 206709 w 1664828"/>
                  <a:gd name="connsiteY6-14" fmla="*/ 1109863 h 1640885"/>
                  <a:gd name="connsiteX7-15" fmla="*/ 254006 w 1664828"/>
                  <a:gd name="connsiteY7-16" fmla="*/ 1058625 h 1640885"/>
                  <a:gd name="connsiteX8-17" fmla="*/ 222475 w 1664828"/>
                  <a:gd name="connsiteY8-18" fmla="*/ 952207 h 1640885"/>
                  <a:gd name="connsiteX9-19" fmla="*/ 119999 w 1664828"/>
                  <a:gd name="connsiteY9-20" fmla="*/ 806376 h 1640885"/>
                  <a:gd name="connsiteX10-21" fmla="*/ 226416 w 1664828"/>
                  <a:gd name="connsiteY10-22" fmla="*/ 636897 h 1640885"/>
                  <a:gd name="connsiteX11-23" fmla="*/ 226416 w 1664828"/>
                  <a:gd name="connsiteY11-24" fmla="*/ 498949 h 1640885"/>
                  <a:gd name="connsiteX12-25" fmla="*/ 257947 w 1664828"/>
                  <a:gd name="connsiteY12-26" fmla="*/ 278232 h 1640885"/>
                  <a:gd name="connsiteX13-27" fmla="*/ 628437 w 1664828"/>
                  <a:gd name="connsiteY13-28" fmla="*/ 10218 h 1640885"/>
                  <a:gd name="connsiteX14-29" fmla="*/ 1089578 w 1664828"/>
                  <a:gd name="connsiteY14-30" fmla="*/ 65397 h 1640885"/>
                  <a:gd name="connsiteX15-31" fmla="*/ 1199937 w 1664828"/>
                  <a:gd name="connsiteY15-32" fmla="*/ 156049 h 1640885"/>
                  <a:gd name="connsiteX16-33" fmla="*/ 1361534 w 1664828"/>
                  <a:gd name="connsiteY16-34" fmla="*/ 219111 h 1640885"/>
                  <a:gd name="connsiteX17-35" fmla="*/ 1483716 w 1664828"/>
                  <a:gd name="connsiteY17-36" fmla="*/ 420121 h 1640885"/>
                  <a:gd name="connsiteX18-37" fmla="*/ 1436420 w 1664828"/>
                  <a:gd name="connsiteY18-38" fmla="*/ 609307 h 1640885"/>
                  <a:gd name="connsiteX19-39" fmla="*/ 1531013 w 1664828"/>
                  <a:gd name="connsiteY19-40" fmla="*/ 759080 h 1640885"/>
                  <a:gd name="connsiteX20-41" fmla="*/ 1503423 w 1664828"/>
                  <a:gd name="connsiteY20-42" fmla="*/ 960090 h 1640885"/>
                  <a:gd name="connsiteX21-43" fmla="*/ 1590134 w 1664828"/>
                  <a:gd name="connsiteY21-44" fmla="*/ 1074390 h 1640885"/>
                  <a:gd name="connsiteX22-45" fmla="*/ 1491599 w 1664828"/>
                  <a:gd name="connsiteY22-46" fmla="*/ 1322697 h 1640885"/>
                  <a:gd name="connsiteX23-47" fmla="*/ 1649254 w 1664828"/>
                  <a:gd name="connsiteY23-48" fmla="*/ 1460645 h 1640885"/>
                  <a:gd name="connsiteX24-49" fmla="*/ 1487658 w 1664828"/>
                  <a:gd name="connsiteY24-50" fmla="*/ 1602535 h 1640885"/>
                  <a:gd name="connsiteX25-51" fmla="*/ 131823 w 1664828"/>
                  <a:gd name="connsiteY25-52" fmla="*/ 1630125 h 1640885"/>
                  <a:gd name="connsiteX0-53" fmla="*/ 131823 w 1664828"/>
                  <a:gd name="connsiteY0-54" fmla="*/ 1630125 h 1640885"/>
                  <a:gd name="connsiteX1-55" fmla="*/ 52996 w 1664828"/>
                  <a:gd name="connsiteY1-56" fmla="*/ 1452763 h 1640885"/>
                  <a:gd name="connsiteX2-57" fmla="*/ 139706 w 1664828"/>
                  <a:gd name="connsiteY2-58" fmla="*/ 1326638 h 1640885"/>
                  <a:gd name="connsiteX3-59" fmla="*/ 187003 w 1664828"/>
                  <a:gd name="connsiteY3-60" fmla="*/ 1302990 h 1640885"/>
                  <a:gd name="connsiteX4-61" fmla="*/ 183061 w 1664828"/>
                  <a:gd name="connsiteY4-62" fmla="*/ 1220221 h 1640885"/>
                  <a:gd name="connsiteX5-63" fmla="*/ 155472 w 1664828"/>
                  <a:gd name="connsiteY5-64" fmla="*/ 1188690 h 1640885"/>
                  <a:gd name="connsiteX6-65" fmla="*/ 206709 w 1664828"/>
                  <a:gd name="connsiteY6-66" fmla="*/ 1109863 h 1640885"/>
                  <a:gd name="connsiteX7-67" fmla="*/ 254006 w 1664828"/>
                  <a:gd name="connsiteY7-68" fmla="*/ 1058625 h 1640885"/>
                  <a:gd name="connsiteX8-69" fmla="*/ 222475 w 1664828"/>
                  <a:gd name="connsiteY8-70" fmla="*/ 952207 h 1640885"/>
                  <a:gd name="connsiteX9-71" fmla="*/ 119999 w 1664828"/>
                  <a:gd name="connsiteY9-72" fmla="*/ 806376 h 1640885"/>
                  <a:gd name="connsiteX10-73" fmla="*/ 226416 w 1664828"/>
                  <a:gd name="connsiteY10-74" fmla="*/ 636897 h 1640885"/>
                  <a:gd name="connsiteX11-75" fmla="*/ 226416 w 1664828"/>
                  <a:gd name="connsiteY11-76" fmla="*/ 498949 h 1640885"/>
                  <a:gd name="connsiteX12-77" fmla="*/ 257947 w 1664828"/>
                  <a:gd name="connsiteY12-78" fmla="*/ 278232 h 1640885"/>
                  <a:gd name="connsiteX13-79" fmla="*/ 628437 w 1664828"/>
                  <a:gd name="connsiteY13-80" fmla="*/ 10218 h 1640885"/>
                  <a:gd name="connsiteX14-81" fmla="*/ 1089578 w 1664828"/>
                  <a:gd name="connsiteY14-82" fmla="*/ 65397 h 1640885"/>
                  <a:gd name="connsiteX15-83" fmla="*/ 1199937 w 1664828"/>
                  <a:gd name="connsiteY15-84" fmla="*/ 156049 h 1640885"/>
                  <a:gd name="connsiteX16-85" fmla="*/ 1361534 w 1664828"/>
                  <a:gd name="connsiteY16-86" fmla="*/ 219111 h 1640885"/>
                  <a:gd name="connsiteX17-87" fmla="*/ 1483716 w 1664828"/>
                  <a:gd name="connsiteY17-88" fmla="*/ 420121 h 1640885"/>
                  <a:gd name="connsiteX18-89" fmla="*/ 1436420 w 1664828"/>
                  <a:gd name="connsiteY18-90" fmla="*/ 609307 h 1640885"/>
                  <a:gd name="connsiteX19-91" fmla="*/ 1531013 w 1664828"/>
                  <a:gd name="connsiteY19-92" fmla="*/ 759080 h 1640885"/>
                  <a:gd name="connsiteX20-93" fmla="*/ 1503423 w 1664828"/>
                  <a:gd name="connsiteY20-94" fmla="*/ 960090 h 1640885"/>
                  <a:gd name="connsiteX21-95" fmla="*/ 1590134 w 1664828"/>
                  <a:gd name="connsiteY21-96" fmla="*/ 1074390 h 1640885"/>
                  <a:gd name="connsiteX22-97" fmla="*/ 1491599 w 1664828"/>
                  <a:gd name="connsiteY22-98" fmla="*/ 1322697 h 1640885"/>
                  <a:gd name="connsiteX23-99" fmla="*/ 1649254 w 1664828"/>
                  <a:gd name="connsiteY23-100" fmla="*/ 1460645 h 1640885"/>
                  <a:gd name="connsiteX24-101" fmla="*/ 1487658 w 1664828"/>
                  <a:gd name="connsiteY24-102" fmla="*/ 1602535 h 1640885"/>
                  <a:gd name="connsiteX25-103" fmla="*/ 131823 w 1664828"/>
                  <a:gd name="connsiteY25-104" fmla="*/ 1630125 h 1640885"/>
                  <a:gd name="connsiteX0-105" fmla="*/ 131823 w 1664828"/>
                  <a:gd name="connsiteY0-106" fmla="*/ 1638599 h 1649359"/>
                  <a:gd name="connsiteX1-107" fmla="*/ 52996 w 1664828"/>
                  <a:gd name="connsiteY1-108" fmla="*/ 1461237 h 1649359"/>
                  <a:gd name="connsiteX2-109" fmla="*/ 139706 w 1664828"/>
                  <a:gd name="connsiteY2-110" fmla="*/ 1335112 h 1649359"/>
                  <a:gd name="connsiteX3-111" fmla="*/ 187003 w 1664828"/>
                  <a:gd name="connsiteY3-112" fmla="*/ 1311464 h 1649359"/>
                  <a:gd name="connsiteX4-113" fmla="*/ 183061 w 1664828"/>
                  <a:gd name="connsiteY4-114" fmla="*/ 1228695 h 1649359"/>
                  <a:gd name="connsiteX5-115" fmla="*/ 155472 w 1664828"/>
                  <a:gd name="connsiteY5-116" fmla="*/ 1197164 h 1649359"/>
                  <a:gd name="connsiteX6-117" fmla="*/ 206709 w 1664828"/>
                  <a:gd name="connsiteY6-118" fmla="*/ 1118337 h 1649359"/>
                  <a:gd name="connsiteX7-119" fmla="*/ 254006 w 1664828"/>
                  <a:gd name="connsiteY7-120" fmla="*/ 1067099 h 1649359"/>
                  <a:gd name="connsiteX8-121" fmla="*/ 222475 w 1664828"/>
                  <a:gd name="connsiteY8-122" fmla="*/ 960681 h 1649359"/>
                  <a:gd name="connsiteX9-123" fmla="*/ 119999 w 1664828"/>
                  <a:gd name="connsiteY9-124" fmla="*/ 814850 h 1649359"/>
                  <a:gd name="connsiteX10-125" fmla="*/ 226416 w 1664828"/>
                  <a:gd name="connsiteY10-126" fmla="*/ 645371 h 1649359"/>
                  <a:gd name="connsiteX11-127" fmla="*/ 226416 w 1664828"/>
                  <a:gd name="connsiteY11-128" fmla="*/ 507423 h 1649359"/>
                  <a:gd name="connsiteX12-129" fmla="*/ 257947 w 1664828"/>
                  <a:gd name="connsiteY12-130" fmla="*/ 286706 h 1649359"/>
                  <a:gd name="connsiteX13-131" fmla="*/ 628437 w 1664828"/>
                  <a:gd name="connsiteY13-132" fmla="*/ 18692 h 1649359"/>
                  <a:gd name="connsiteX14-133" fmla="*/ 1069872 w 1664828"/>
                  <a:gd name="connsiteY14-134" fmla="*/ 38398 h 1649359"/>
                  <a:gd name="connsiteX15-135" fmla="*/ 1199937 w 1664828"/>
                  <a:gd name="connsiteY15-136" fmla="*/ 164523 h 1649359"/>
                  <a:gd name="connsiteX16-137" fmla="*/ 1361534 w 1664828"/>
                  <a:gd name="connsiteY16-138" fmla="*/ 227585 h 1649359"/>
                  <a:gd name="connsiteX17-139" fmla="*/ 1483716 w 1664828"/>
                  <a:gd name="connsiteY17-140" fmla="*/ 428595 h 1649359"/>
                  <a:gd name="connsiteX18-141" fmla="*/ 1436420 w 1664828"/>
                  <a:gd name="connsiteY18-142" fmla="*/ 617781 h 1649359"/>
                  <a:gd name="connsiteX19-143" fmla="*/ 1531013 w 1664828"/>
                  <a:gd name="connsiteY19-144" fmla="*/ 767554 h 1649359"/>
                  <a:gd name="connsiteX20-145" fmla="*/ 1503423 w 1664828"/>
                  <a:gd name="connsiteY20-146" fmla="*/ 968564 h 1649359"/>
                  <a:gd name="connsiteX21-147" fmla="*/ 1590134 w 1664828"/>
                  <a:gd name="connsiteY21-148" fmla="*/ 1082864 h 1649359"/>
                  <a:gd name="connsiteX22-149" fmla="*/ 1491599 w 1664828"/>
                  <a:gd name="connsiteY22-150" fmla="*/ 1331171 h 1649359"/>
                  <a:gd name="connsiteX23-151" fmla="*/ 1649254 w 1664828"/>
                  <a:gd name="connsiteY23-152" fmla="*/ 1469119 h 1649359"/>
                  <a:gd name="connsiteX24-153" fmla="*/ 1487658 w 1664828"/>
                  <a:gd name="connsiteY24-154" fmla="*/ 1611009 h 1649359"/>
                  <a:gd name="connsiteX25-155" fmla="*/ 131823 w 1664828"/>
                  <a:gd name="connsiteY25-156" fmla="*/ 1638599 h 1649359"/>
                  <a:gd name="connsiteX0-157" fmla="*/ 131823 w 1664828"/>
                  <a:gd name="connsiteY0-158" fmla="*/ 1638599 h 1671156"/>
                  <a:gd name="connsiteX1-159" fmla="*/ 52996 w 1664828"/>
                  <a:gd name="connsiteY1-160" fmla="*/ 1461237 h 1671156"/>
                  <a:gd name="connsiteX2-161" fmla="*/ 139706 w 1664828"/>
                  <a:gd name="connsiteY2-162" fmla="*/ 1335112 h 1671156"/>
                  <a:gd name="connsiteX3-163" fmla="*/ 187003 w 1664828"/>
                  <a:gd name="connsiteY3-164" fmla="*/ 1311464 h 1671156"/>
                  <a:gd name="connsiteX4-165" fmla="*/ 183061 w 1664828"/>
                  <a:gd name="connsiteY4-166" fmla="*/ 1228695 h 1671156"/>
                  <a:gd name="connsiteX5-167" fmla="*/ 155472 w 1664828"/>
                  <a:gd name="connsiteY5-168" fmla="*/ 1197164 h 1671156"/>
                  <a:gd name="connsiteX6-169" fmla="*/ 206709 w 1664828"/>
                  <a:gd name="connsiteY6-170" fmla="*/ 1118337 h 1671156"/>
                  <a:gd name="connsiteX7-171" fmla="*/ 254006 w 1664828"/>
                  <a:gd name="connsiteY7-172" fmla="*/ 1067099 h 1671156"/>
                  <a:gd name="connsiteX8-173" fmla="*/ 222475 w 1664828"/>
                  <a:gd name="connsiteY8-174" fmla="*/ 960681 h 1671156"/>
                  <a:gd name="connsiteX9-175" fmla="*/ 119999 w 1664828"/>
                  <a:gd name="connsiteY9-176" fmla="*/ 814850 h 1671156"/>
                  <a:gd name="connsiteX10-177" fmla="*/ 226416 w 1664828"/>
                  <a:gd name="connsiteY10-178" fmla="*/ 645371 h 1671156"/>
                  <a:gd name="connsiteX11-179" fmla="*/ 226416 w 1664828"/>
                  <a:gd name="connsiteY11-180" fmla="*/ 507423 h 1671156"/>
                  <a:gd name="connsiteX12-181" fmla="*/ 257947 w 1664828"/>
                  <a:gd name="connsiteY12-182" fmla="*/ 286706 h 1671156"/>
                  <a:gd name="connsiteX13-183" fmla="*/ 628437 w 1664828"/>
                  <a:gd name="connsiteY13-184" fmla="*/ 18692 h 1671156"/>
                  <a:gd name="connsiteX14-185" fmla="*/ 1069872 w 1664828"/>
                  <a:gd name="connsiteY14-186" fmla="*/ 38398 h 1671156"/>
                  <a:gd name="connsiteX15-187" fmla="*/ 1199937 w 1664828"/>
                  <a:gd name="connsiteY15-188" fmla="*/ 164523 h 1671156"/>
                  <a:gd name="connsiteX16-189" fmla="*/ 1361534 w 1664828"/>
                  <a:gd name="connsiteY16-190" fmla="*/ 227585 h 1671156"/>
                  <a:gd name="connsiteX17-191" fmla="*/ 1483716 w 1664828"/>
                  <a:gd name="connsiteY17-192" fmla="*/ 428595 h 1671156"/>
                  <a:gd name="connsiteX18-193" fmla="*/ 1436420 w 1664828"/>
                  <a:gd name="connsiteY18-194" fmla="*/ 617781 h 1671156"/>
                  <a:gd name="connsiteX19-195" fmla="*/ 1531013 w 1664828"/>
                  <a:gd name="connsiteY19-196" fmla="*/ 767554 h 1671156"/>
                  <a:gd name="connsiteX20-197" fmla="*/ 1503423 w 1664828"/>
                  <a:gd name="connsiteY20-198" fmla="*/ 968564 h 1671156"/>
                  <a:gd name="connsiteX21-199" fmla="*/ 1590134 w 1664828"/>
                  <a:gd name="connsiteY21-200" fmla="*/ 1082864 h 1671156"/>
                  <a:gd name="connsiteX22-201" fmla="*/ 1491599 w 1664828"/>
                  <a:gd name="connsiteY22-202" fmla="*/ 1331171 h 1671156"/>
                  <a:gd name="connsiteX23-203" fmla="*/ 1649254 w 1664828"/>
                  <a:gd name="connsiteY23-204" fmla="*/ 1469119 h 1671156"/>
                  <a:gd name="connsiteX24-205" fmla="*/ 1487658 w 1664828"/>
                  <a:gd name="connsiteY24-206" fmla="*/ 1654364 h 1671156"/>
                  <a:gd name="connsiteX25-207" fmla="*/ 131823 w 1664828"/>
                  <a:gd name="connsiteY25-208" fmla="*/ 1638599 h 167115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21" y="connsiteY10-22"/>
                  </a:cxn>
                  <a:cxn ang="0">
                    <a:pos x="connsiteX11-23" y="connsiteY11-24"/>
                  </a:cxn>
                  <a:cxn ang="0">
                    <a:pos x="connsiteX12-25" y="connsiteY12-26"/>
                  </a:cxn>
                  <a:cxn ang="0">
                    <a:pos x="connsiteX13-27" y="connsiteY13-28"/>
                  </a:cxn>
                  <a:cxn ang="0">
                    <a:pos x="connsiteX14-29" y="connsiteY14-30"/>
                  </a:cxn>
                  <a:cxn ang="0">
                    <a:pos x="connsiteX15-31" y="connsiteY15-32"/>
                  </a:cxn>
                  <a:cxn ang="0">
                    <a:pos x="connsiteX16-33" y="connsiteY16-34"/>
                  </a:cxn>
                  <a:cxn ang="0">
                    <a:pos x="connsiteX17-35" y="connsiteY17-36"/>
                  </a:cxn>
                  <a:cxn ang="0">
                    <a:pos x="connsiteX18-37" y="connsiteY18-38"/>
                  </a:cxn>
                  <a:cxn ang="0">
                    <a:pos x="connsiteX19-39" y="connsiteY19-40"/>
                  </a:cxn>
                  <a:cxn ang="0">
                    <a:pos x="connsiteX20-41" y="connsiteY20-42"/>
                  </a:cxn>
                  <a:cxn ang="0">
                    <a:pos x="connsiteX21-43" y="connsiteY21-44"/>
                  </a:cxn>
                  <a:cxn ang="0">
                    <a:pos x="connsiteX22-45" y="connsiteY22-46"/>
                  </a:cxn>
                  <a:cxn ang="0">
                    <a:pos x="connsiteX23-47" y="connsiteY23-48"/>
                  </a:cxn>
                  <a:cxn ang="0">
                    <a:pos x="connsiteX24-49" y="connsiteY24-50"/>
                  </a:cxn>
                  <a:cxn ang="0">
                    <a:pos x="connsiteX25-51" y="connsiteY25-52"/>
                  </a:cxn>
                </a:cxnLst>
                <a:rect l="l" t="t" r="r" b="b"/>
                <a:pathLst>
                  <a:path w="1664828" h="1671156">
                    <a:moveTo>
                      <a:pt x="131823" y="1638599"/>
                    </a:moveTo>
                    <a:cubicBezTo>
                      <a:pt x="-107287" y="1606411"/>
                      <a:pt x="51682" y="1511818"/>
                      <a:pt x="52996" y="1461237"/>
                    </a:cubicBezTo>
                    <a:cubicBezTo>
                      <a:pt x="54310" y="1410656"/>
                      <a:pt x="117372" y="1360074"/>
                      <a:pt x="139706" y="1335112"/>
                    </a:cubicBezTo>
                    <a:cubicBezTo>
                      <a:pt x="162040" y="1310150"/>
                      <a:pt x="179777" y="1329200"/>
                      <a:pt x="187003" y="1311464"/>
                    </a:cubicBezTo>
                    <a:cubicBezTo>
                      <a:pt x="194229" y="1293728"/>
                      <a:pt x="188316" y="1247745"/>
                      <a:pt x="183061" y="1228695"/>
                    </a:cubicBezTo>
                    <a:cubicBezTo>
                      <a:pt x="177806" y="1209645"/>
                      <a:pt x="151531" y="1215557"/>
                      <a:pt x="155472" y="1197164"/>
                    </a:cubicBezTo>
                    <a:cubicBezTo>
                      <a:pt x="159413" y="1178771"/>
                      <a:pt x="190287" y="1140014"/>
                      <a:pt x="206709" y="1118337"/>
                    </a:cubicBezTo>
                    <a:cubicBezTo>
                      <a:pt x="223131" y="1096660"/>
                      <a:pt x="251378" y="1093375"/>
                      <a:pt x="254006" y="1067099"/>
                    </a:cubicBezTo>
                    <a:cubicBezTo>
                      <a:pt x="256634" y="1040823"/>
                      <a:pt x="244810" y="1002722"/>
                      <a:pt x="222475" y="960681"/>
                    </a:cubicBezTo>
                    <a:cubicBezTo>
                      <a:pt x="200141" y="918639"/>
                      <a:pt x="119342" y="867402"/>
                      <a:pt x="119999" y="814850"/>
                    </a:cubicBezTo>
                    <a:cubicBezTo>
                      <a:pt x="120656" y="762298"/>
                      <a:pt x="208680" y="696609"/>
                      <a:pt x="226416" y="645371"/>
                    </a:cubicBezTo>
                    <a:cubicBezTo>
                      <a:pt x="244152" y="594133"/>
                      <a:pt x="221161" y="567200"/>
                      <a:pt x="226416" y="507423"/>
                    </a:cubicBezTo>
                    <a:cubicBezTo>
                      <a:pt x="231671" y="447646"/>
                      <a:pt x="190944" y="368161"/>
                      <a:pt x="257947" y="286706"/>
                    </a:cubicBezTo>
                    <a:cubicBezTo>
                      <a:pt x="324950" y="205251"/>
                      <a:pt x="493116" y="60077"/>
                      <a:pt x="628437" y="18692"/>
                    </a:cubicBezTo>
                    <a:cubicBezTo>
                      <a:pt x="763758" y="-22693"/>
                      <a:pt x="974622" y="14093"/>
                      <a:pt x="1069872" y="38398"/>
                    </a:cubicBezTo>
                    <a:cubicBezTo>
                      <a:pt x="1165122" y="62703"/>
                      <a:pt x="1194025" y="134962"/>
                      <a:pt x="1199937" y="164523"/>
                    </a:cubicBezTo>
                    <a:cubicBezTo>
                      <a:pt x="1245263" y="190142"/>
                      <a:pt x="1314238" y="183573"/>
                      <a:pt x="1361534" y="227585"/>
                    </a:cubicBezTo>
                    <a:cubicBezTo>
                      <a:pt x="1408830" y="271597"/>
                      <a:pt x="1471235" y="363562"/>
                      <a:pt x="1483716" y="428595"/>
                    </a:cubicBezTo>
                    <a:cubicBezTo>
                      <a:pt x="1496197" y="493628"/>
                      <a:pt x="1428537" y="561288"/>
                      <a:pt x="1436420" y="617781"/>
                    </a:cubicBezTo>
                    <a:cubicBezTo>
                      <a:pt x="1444303" y="674274"/>
                      <a:pt x="1519846" y="709090"/>
                      <a:pt x="1531013" y="767554"/>
                    </a:cubicBezTo>
                    <a:cubicBezTo>
                      <a:pt x="1542180" y="826018"/>
                      <a:pt x="1493569" y="916012"/>
                      <a:pt x="1503423" y="968564"/>
                    </a:cubicBezTo>
                    <a:cubicBezTo>
                      <a:pt x="1513277" y="1021116"/>
                      <a:pt x="1592105" y="1022430"/>
                      <a:pt x="1590134" y="1082864"/>
                    </a:cubicBezTo>
                    <a:cubicBezTo>
                      <a:pt x="1588163" y="1143298"/>
                      <a:pt x="1481746" y="1266795"/>
                      <a:pt x="1491599" y="1331171"/>
                    </a:cubicBezTo>
                    <a:cubicBezTo>
                      <a:pt x="1501452" y="1395547"/>
                      <a:pt x="1649911" y="1422479"/>
                      <a:pt x="1649254" y="1469119"/>
                    </a:cubicBezTo>
                    <a:cubicBezTo>
                      <a:pt x="1648597" y="1515759"/>
                      <a:pt x="1739906" y="1624147"/>
                      <a:pt x="1487658" y="1654364"/>
                    </a:cubicBezTo>
                    <a:cubicBezTo>
                      <a:pt x="1235410" y="1684581"/>
                      <a:pt x="370933" y="1670787"/>
                      <a:pt x="131823" y="163859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16" name="Freeform 115"/>
            <p:cNvSpPr/>
            <p:nvPr/>
          </p:nvSpPr>
          <p:spPr>
            <a:xfrm rot="21330852" flipH="1">
              <a:off x="7112286" y="5172776"/>
              <a:ext cx="482232" cy="335501"/>
            </a:xfrm>
            <a:custGeom>
              <a:avLst/>
              <a:gdLst>
                <a:gd name="connsiteX0" fmla="*/ 63401 w 367760"/>
                <a:gd name="connsiteY0" fmla="*/ 16730 h 264802"/>
                <a:gd name="connsiteX1" fmla="*/ 150950 w 367760"/>
                <a:gd name="connsiteY1" fmla="*/ 152917 h 264802"/>
                <a:gd name="connsiteX2" fmla="*/ 184997 w 367760"/>
                <a:gd name="connsiteY2" fmla="*/ 186964 h 264802"/>
                <a:gd name="connsiteX3" fmla="*/ 243363 w 367760"/>
                <a:gd name="connsiteY3" fmla="*/ 84824 h 264802"/>
                <a:gd name="connsiteX4" fmla="*/ 272546 w 367760"/>
                <a:gd name="connsiteY4" fmla="*/ 7003 h 264802"/>
                <a:gd name="connsiteX5" fmla="*/ 296865 w 367760"/>
                <a:gd name="connsiteY5" fmla="*/ 7003 h 264802"/>
                <a:gd name="connsiteX6" fmla="*/ 345503 w 367760"/>
                <a:gd name="connsiteY6" fmla="*/ 36186 h 264802"/>
                <a:gd name="connsiteX7" fmla="*/ 364959 w 367760"/>
                <a:gd name="connsiteY7" fmla="*/ 94552 h 264802"/>
                <a:gd name="connsiteX8" fmla="*/ 287137 w 367760"/>
                <a:gd name="connsiteY8" fmla="*/ 118871 h 264802"/>
                <a:gd name="connsiteX9" fmla="*/ 184997 w 367760"/>
                <a:gd name="connsiteY9" fmla="*/ 264786 h 264802"/>
                <a:gd name="connsiteX10" fmla="*/ 82856 w 367760"/>
                <a:gd name="connsiteY10" fmla="*/ 109143 h 264802"/>
                <a:gd name="connsiteX11" fmla="*/ 14763 w 367760"/>
                <a:gd name="connsiteY11" fmla="*/ 89688 h 264802"/>
                <a:gd name="connsiteX12" fmla="*/ 171 w 367760"/>
                <a:gd name="connsiteY12" fmla="*/ 94552 h 264802"/>
                <a:gd name="connsiteX13" fmla="*/ 63401 w 367760"/>
                <a:gd name="connsiteY13" fmla="*/ 16730 h 264802"/>
                <a:gd name="connsiteX0-1" fmla="*/ 63401 w 367760"/>
                <a:gd name="connsiteY0-2" fmla="*/ 16730 h 264802"/>
                <a:gd name="connsiteX1-3" fmla="*/ 150950 w 367760"/>
                <a:gd name="connsiteY1-4" fmla="*/ 152917 h 264802"/>
                <a:gd name="connsiteX2-5" fmla="*/ 184997 w 367760"/>
                <a:gd name="connsiteY2-6" fmla="*/ 186964 h 264802"/>
                <a:gd name="connsiteX3-7" fmla="*/ 243363 w 367760"/>
                <a:gd name="connsiteY3-8" fmla="*/ 84824 h 264802"/>
                <a:gd name="connsiteX4-9" fmla="*/ 272546 w 367760"/>
                <a:gd name="connsiteY4-10" fmla="*/ 7003 h 264802"/>
                <a:gd name="connsiteX5-11" fmla="*/ 296865 w 367760"/>
                <a:gd name="connsiteY5-12" fmla="*/ 7003 h 264802"/>
                <a:gd name="connsiteX6-13" fmla="*/ 345503 w 367760"/>
                <a:gd name="connsiteY6-14" fmla="*/ 36186 h 264802"/>
                <a:gd name="connsiteX7-15" fmla="*/ 364959 w 367760"/>
                <a:gd name="connsiteY7-16" fmla="*/ 94552 h 264802"/>
                <a:gd name="connsiteX8-17" fmla="*/ 287137 w 367760"/>
                <a:gd name="connsiteY8-18" fmla="*/ 118871 h 264802"/>
                <a:gd name="connsiteX9-19" fmla="*/ 184997 w 367760"/>
                <a:gd name="connsiteY9-20" fmla="*/ 264786 h 264802"/>
                <a:gd name="connsiteX10-21" fmla="*/ 82856 w 367760"/>
                <a:gd name="connsiteY10-22" fmla="*/ 109143 h 264802"/>
                <a:gd name="connsiteX11-23" fmla="*/ 14763 w 367760"/>
                <a:gd name="connsiteY11-24" fmla="*/ 89688 h 264802"/>
                <a:gd name="connsiteX12-25" fmla="*/ 171 w 367760"/>
                <a:gd name="connsiteY12-26" fmla="*/ 94552 h 264802"/>
                <a:gd name="connsiteX13-27" fmla="*/ 63401 w 367760"/>
                <a:gd name="connsiteY13-28" fmla="*/ 16730 h 264802"/>
                <a:gd name="connsiteX0-29" fmla="*/ 63401 w 364959"/>
                <a:gd name="connsiteY0-30" fmla="*/ 16730 h 264802"/>
                <a:gd name="connsiteX1-31" fmla="*/ 150950 w 364959"/>
                <a:gd name="connsiteY1-32" fmla="*/ 152917 h 264802"/>
                <a:gd name="connsiteX2-33" fmla="*/ 184997 w 364959"/>
                <a:gd name="connsiteY2-34" fmla="*/ 186964 h 264802"/>
                <a:gd name="connsiteX3-35" fmla="*/ 243363 w 364959"/>
                <a:gd name="connsiteY3-36" fmla="*/ 84824 h 264802"/>
                <a:gd name="connsiteX4-37" fmla="*/ 272546 w 364959"/>
                <a:gd name="connsiteY4-38" fmla="*/ 7003 h 264802"/>
                <a:gd name="connsiteX5-39" fmla="*/ 296865 w 364959"/>
                <a:gd name="connsiteY5-40" fmla="*/ 7003 h 264802"/>
                <a:gd name="connsiteX6-41" fmla="*/ 345503 w 364959"/>
                <a:gd name="connsiteY6-42" fmla="*/ 36186 h 264802"/>
                <a:gd name="connsiteX7-43" fmla="*/ 364959 w 364959"/>
                <a:gd name="connsiteY7-44" fmla="*/ 94552 h 264802"/>
                <a:gd name="connsiteX8-45" fmla="*/ 287137 w 364959"/>
                <a:gd name="connsiteY8-46" fmla="*/ 118871 h 264802"/>
                <a:gd name="connsiteX9-47" fmla="*/ 184997 w 364959"/>
                <a:gd name="connsiteY9-48" fmla="*/ 264786 h 264802"/>
                <a:gd name="connsiteX10-49" fmla="*/ 82856 w 364959"/>
                <a:gd name="connsiteY10-50" fmla="*/ 109143 h 264802"/>
                <a:gd name="connsiteX11-51" fmla="*/ 14763 w 364959"/>
                <a:gd name="connsiteY11-52" fmla="*/ 89688 h 264802"/>
                <a:gd name="connsiteX12-53" fmla="*/ 171 w 364959"/>
                <a:gd name="connsiteY12-54" fmla="*/ 94552 h 264802"/>
                <a:gd name="connsiteX13-55" fmla="*/ 63401 w 364959"/>
                <a:gd name="connsiteY13-56" fmla="*/ 16730 h 264802"/>
                <a:gd name="connsiteX0-57" fmla="*/ 63401 w 364959"/>
                <a:gd name="connsiteY0-58" fmla="*/ 16730 h 264802"/>
                <a:gd name="connsiteX1-59" fmla="*/ 150950 w 364959"/>
                <a:gd name="connsiteY1-60" fmla="*/ 152917 h 264802"/>
                <a:gd name="connsiteX2-61" fmla="*/ 184997 w 364959"/>
                <a:gd name="connsiteY2-62" fmla="*/ 186964 h 264802"/>
                <a:gd name="connsiteX3-63" fmla="*/ 243363 w 364959"/>
                <a:gd name="connsiteY3-64" fmla="*/ 84824 h 264802"/>
                <a:gd name="connsiteX4-65" fmla="*/ 272546 w 364959"/>
                <a:gd name="connsiteY4-66" fmla="*/ 7003 h 264802"/>
                <a:gd name="connsiteX5-67" fmla="*/ 296865 w 364959"/>
                <a:gd name="connsiteY5-68" fmla="*/ 7003 h 264802"/>
                <a:gd name="connsiteX6-69" fmla="*/ 345503 w 364959"/>
                <a:gd name="connsiteY6-70" fmla="*/ 36186 h 264802"/>
                <a:gd name="connsiteX7-71" fmla="*/ 364959 w 364959"/>
                <a:gd name="connsiteY7-72" fmla="*/ 94552 h 264802"/>
                <a:gd name="connsiteX8-73" fmla="*/ 287137 w 364959"/>
                <a:gd name="connsiteY8-74" fmla="*/ 118871 h 264802"/>
                <a:gd name="connsiteX9-75" fmla="*/ 184997 w 364959"/>
                <a:gd name="connsiteY9-76" fmla="*/ 264786 h 264802"/>
                <a:gd name="connsiteX10-77" fmla="*/ 82856 w 364959"/>
                <a:gd name="connsiteY10-78" fmla="*/ 109143 h 264802"/>
                <a:gd name="connsiteX11-79" fmla="*/ 14763 w 364959"/>
                <a:gd name="connsiteY11-80" fmla="*/ 89688 h 264802"/>
                <a:gd name="connsiteX12-81" fmla="*/ 171 w 364959"/>
                <a:gd name="connsiteY12-82" fmla="*/ 94552 h 264802"/>
                <a:gd name="connsiteX13-83" fmla="*/ 63401 w 364959"/>
                <a:gd name="connsiteY13-84" fmla="*/ 16730 h 264802"/>
                <a:gd name="connsiteX0-85" fmla="*/ 63401 w 364959"/>
                <a:gd name="connsiteY0-86" fmla="*/ 16730 h 274528"/>
                <a:gd name="connsiteX1-87" fmla="*/ 150950 w 364959"/>
                <a:gd name="connsiteY1-88" fmla="*/ 152917 h 274528"/>
                <a:gd name="connsiteX2-89" fmla="*/ 184997 w 364959"/>
                <a:gd name="connsiteY2-90" fmla="*/ 186964 h 274528"/>
                <a:gd name="connsiteX3-91" fmla="*/ 243363 w 364959"/>
                <a:gd name="connsiteY3-92" fmla="*/ 84824 h 274528"/>
                <a:gd name="connsiteX4-93" fmla="*/ 272546 w 364959"/>
                <a:gd name="connsiteY4-94" fmla="*/ 7003 h 274528"/>
                <a:gd name="connsiteX5-95" fmla="*/ 296865 w 364959"/>
                <a:gd name="connsiteY5-96" fmla="*/ 7003 h 274528"/>
                <a:gd name="connsiteX6-97" fmla="*/ 345503 w 364959"/>
                <a:gd name="connsiteY6-98" fmla="*/ 36186 h 274528"/>
                <a:gd name="connsiteX7-99" fmla="*/ 364959 w 364959"/>
                <a:gd name="connsiteY7-100" fmla="*/ 94552 h 274528"/>
                <a:gd name="connsiteX8-101" fmla="*/ 287137 w 364959"/>
                <a:gd name="connsiteY8-102" fmla="*/ 118871 h 274528"/>
                <a:gd name="connsiteX9-103" fmla="*/ 184997 w 364959"/>
                <a:gd name="connsiteY9-104" fmla="*/ 274513 h 274528"/>
                <a:gd name="connsiteX10-105" fmla="*/ 82856 w 364959"/>
                <a:gd name="connsiteY10-106" fmla="*/ 109143 h 274528"/>
                <a:gd name="connsiteX11-107" fmla="*/ 14763 w 364959"/>
                <a:gd name="connsiteY11-108" fmla="*/ 89688 h 274528"/>
                <a:gd name="connsiteX12-109" fmla="*/ 171 w 364959"/>
                <a:gd name="connsiteY12-110" fmla="*/ 94552 h 274528"/>
                <a:gd name="connsiteX13-111" fmla="*/ 63401 w 364959"/>
                <a:gd name="connsiteY13-112" fmla="*/ 16730 h 274528"/>
                <a:gd name="connsiteX0-113" fmla="*/ 63401 w 364959"/>
                <a:gd name="connsiteY0-114" fmla="*/ 16730 h 274528"/>
                <a:gd name="connsiteX1-115" fmla="*/ 150950 w 364959"/>
                <a:gd name="connsiteY1-116" fmla="*/ 152917 h 274528"/>
                <a:gd name="connsiteX2-117" fmla="*/ 184997 w 364959"/>
                <a:gd name="connsiteY2-118" fmla="*/ 186964 h 274528"/>
                <a:gd name="connsiteX3-119" fmla="*/ 243363 w 364959"/>
                <a:gd name="connsiteY3-120" fmla="*/ 84824 h 274528"/>
                <a:gd name="connsiteX4-121" fmla="*/ 272546 w 364959"/>
                <a:gd name="connsiteY4-122" fmla="*/ 7003 h 274528"/>
                <a:gd name="connsiteX5-123" fmla="*/ 296865 w 364959"/>
                <a:gd name="connsiteY5-124" fmla="*/ 7003 h 274528"/>
                <a:gd name="connsiteX6-125" fmla="*/ 345503 w 364959"/>
                <a:gd name="connsiteY6-126" fmla="*/ 36186 h 274528"/>
                <a:gd name="connsiteX7-127" fmla="*/ 364959 w 364959"/>
                <a:gd name="connsiteY7-128" fmla="*/ 94552 h 274528"/>
                <a:gd name="connsiteX8-129" fmla="*/ 287137 w 364959"/>
                <a:gd name="connsiteY8-130" fmla="*/ 118871 h 274528"/>
                <a:gd name="connsiteX9-131" fmla="*/ 184997 w 364959"/>
                <a:gd name="connsiteY9-132" fmla="*/ 274513 h 274528"/>
                <a:gd name="connsiteX10-133" fmla="*/ 82856 w 364959"/>
                <a:gd name="connsiteY10-134" fmla="*/ 109143 h 274528"/>
                <a:gd name="connsiteX11-135" fmla="*/ 14763 w 364959"/>
                <a:gd name="connsiteY11-136" fmla="*/ 89688 h 274528"/>
                <a:gd name="connsiteX12-137" fmla="*/ 171 w 364959"/>
                <a:gd name="connsiteY12-138" fmla="*/ 94552 h 274528"/>
                <a:gd name="connsiteX13-139" fmla="*/ 63401 w 364959"/>
                <a:gd name="connsiteY13-140" fmla="*/ 16730 h 274528"/>
                <a:gd name="connsiteX0-141" fmla="*/ 63401 w 364959"/>
                <a:gd name="connsiteY0-142" fmla="*/ 16730 h 274513"/>
                <a:gd name="connsiteX1-143" fmla="*/ 150950 w 364959"/>
                <a:gd name="connsiteY1-144" fmla="*/ 152917 h 274513"/>
                <a:gd name="connsiteX2-145" fmla="*/ 184997 w 364959"/>
                <a:gd name="connsiteY2-146" fmla="*/ 186964 h 274513"/>
                <a:gd name="connsiteX3-147" fmla="*/ 243363 w 364959"/>
                <a:gd name="connsiteY3-148" fmla="*/ 84824 h 274513"/>
                <a:gd name="connsiteX4-149" fmla="*/ 272546 w 364959"/>
                <a:gd name="connsiteY4-150" fmla="*/ 7003 h 274513"/>
                <a:gd name="connsiteX5-151" fmla="*/ 296865 w 364959"/>
                <a:gd name="connsiteY5-152" fmla="*/ 7003 h 274513"/>
                <a:gd name="connsiteX6-153" fmla="*/ 345503 w 364959"/>
                <a:gd name="connsiteY6-154" fmla="*/ 36186 h 274513"/>
                <a:gd name="connsiteX7-155" fmla="*/ 364959 w 364959"/>
                <a:gd name="connsiteY7-156" fmla="*/ 94552 h 274513"/>
                <a:gd name="connsiteX8-157" fmla="*/ 287137 w 364959"/>
                <a:gd name="connsiteY8-158" fmla="*/ 118871 h 274513"/>
                <a:gd name="connsiteX9-159" fmla="*/ 184997 w 364959"/>
                <a:gd name="connsiteY9-160" fmla="*/ 274513 h 274513"/>
                <a:gd name="connsiteX10-161" fmla="*/ 82856 w 364959"/>
                <a:gd name="connsiteY10-162" fmla="*/ 109143 h 274513"/>
                <a:gd name="connsiteX11-163" fmla="*/ 14763 w 364959"/>
                <a:gd name="connsiteY11-164" fmla="*/ 89688 h 274513"/>
                <a:gd name="connsiteX12-165" fmla="*/ 171 w 364959"/>
                <a:gd name="connsiteY12-166" fmla="*/ 94552 h 274513"/>
                <a:gd name="connsiteX13-167" fmla="*/ 63401 w 364959"/>
                <a:gd name="connsiteY13-168" fmla="*/ 16730 h 274513"/>
                <a:gd name="connsiteX0-169" fmla="*/ 63401 w 364959"/>
                <a:gd name="connsiteY0-170" fmla="*/ 16730 h 274513"/>
                <a:gd name="connsiteX1-171" fmla="*/ 150950 w 364959"/>
                <a:gd name="connsiteY1-172" fmla="*/ 152917 h 274513"/>
                <a:gd name="connsiteX2-173" fmla="*/ 184997 w 364959"/>
                <a:gd name="connsiteY2-174" fmla="*/ 186964 h 274513"/>
                <a:gd name="connsiteX3-175" fmla="*/ 243363 w 364959"/>
                <a:gd name="connsiteY3-176" fmla="*/ 84824 h 274513"/>
                <a:gd name="connsiteX4-177" fmla="*/ 272546 w 364959"/>
                <a:gd name="connsiteY4-178" fmla="*/ 7003 h 274513"/>
                <a:gd name="connsiteX5-179" fmla="*/ 296865 w 364959"/>
                <a:gd name="connsiteY5-180" fmla="*/ 7003 h 274513"/>
                <a:gd name="connsiteX6-181" fmla="*/ 345503 w 364959"/>
                <a:gd name="connsiteY6-182" fmla="*/ 36186 h 274513"/>
                <a:gd name="connsiteX7-183" fmla="*/ 364959 w 364959"/>
                <a:gd name="connsiteY7-184" fmla="*/ 94552 h 274513"/>
                <a:gd name="connsiteX8-185" fmla="*/ 287137 w 364959"/>
                <a:gd name="connsiteY8-186" fmla="*/ 118871 h 274513"/>
                <a:gd name="connsiteX9-187" fmla="*/ 184997 w 364959"/>
                <a:gd name="connsiteY9-188" fmla="*/ 274513 h 274513"/>
                <a:gd name="connsiteX10-189" fmla="*/ 82856 w 364959"/>
                <a:gd name="connsiteY10-190" fmla="*/ 109143 h 274513"/>
                <a:gd name="connsiteX11-191" fmla="*/ 14763 w 364959"/>
                <a:gd name="connsiteY11-192" fmla="*/ 89688 h 274513"/>
                <a:gd name="connsiteX12-193" fmla="*/ 171 w 364959"/>
                <a:gd name="connsiteY12-194" fmla="*/ 94552 h 274513"/>
                <a:gd name="connsiteX13-195" fmla="*/ 63401 w 364959"/>
                <a:gd name="connsiteY13-196" fmla="*/ 16730 h 274513"/>
                <a:gd name="connsiteX0-197" fmla="*/ 63401 w 364959"/>
                <a:gd name="connsiteY0-198" fmla="*/ 16730 h 274513"/>
                <a:gd name="connsiteX1-199" fmla="*/ 150950 w 364959"/>
                <a:gd name="connsiteY1-200" fmla="*/ 152917 h 274513"/>
                <a:gd name="connsiteX2-201" fmla="*/ 184997 w 364959"/>
                <a:gd name="connsiteY2-202" fmla="*/ 186964 h 274513"/>
                <a:gd name="connsiteX3-203" fmla="*/ 243363 w 364959"/>
                <a:gd name="connsiteY3-204" fmla="*/ 84824 h 274513"/>
                <a:gd name="connsiteX4-205" fmla="*/ 272546 w 364959"/>
                <a:gd name="connsiteY4-206" fmla="*/ 7003 h 274513"/>
                <a:gd name="connsiteX5-207" fmla="*/ 296865 w 364959"/>
                <a:gd name="connsiteY5-208" fmla="*/ 7003 h 274513"/>
                <a:gd name="connsiteX6-209" fmla="*/ 345503 w 364959"/>
                <a:gd name="connsiteY6-210" fmla="*/ 36186 h 274513"/>
                <a:gd name="connsiteX7-211" fmla="*/ 364959 w 364959"/>
                <a:gd name="connsiteY7-212" fmla="*/ 94552 h 274513"/>
                <a:gd name="connsiteX8-213" fmla="*/ 287137 w 364959"/>
                <a:gd name="connsiteY8-214" fmla="*/ 118871 h 274513"/>
                <a:gd name="connsiteX9-215" fmla="*/ 184997 w 364959"/>
                <a:gd name="connsiteY9-216" fmla="*/ 274513 h 274513"/>
                <a:gd name="connsiteX10-217" fmla="*/ 80911 w 364959"/>
                <a:gd name="connsiteY10-218" fmla="*/ 120816 h 274513"/>
                <a:gd name="connsiteX11-219" fmla="*/ 14763 w 364959"/>
                <a:gd name="connsiteY11-220" fmla="*/ 89688 h 274513"/>
                <a:gd name="connsiteX12-221" fmla="*/ 171 w 364959"/>
                <a:gd name="connsiteY12-222" fmla="*/ 94552 h 274513"/>
                <a:gd name="connsiteX13-223" fmla="*/ 63401 w 364959"/>
                <a:gd name="connsiteY13-224" fmla="*/ 16730 h 274513"/>
                <a:gd name="connsiteX0-225" fmla="*/ 63401 w 364959"/>
                <a:gd name="connsiteY0-226" fmla="*/ 16730 h 274513"/>
                <a:gd name="connsiteX1-227" fmla="*/ 150950 w 364959"/>
                <a:gd name="connsiteY1-228" fmla="*/ 152917 h 274513"/>
                <a:gd name="connsiteX2-229" fmla="*/ 184997 w 364959"/>
                <a:gd name="connsiteY2-230" fmla="*/ 186964 h 274513"/>
                <a:gd name="connsiteX3-231" fmla="*/ 243363 w 364959"/>
                <a:gd name="connsiteY3-232" fmla="*/ 84824 h 274513"/>
                <a:gd name="connsiteX4-233" fmla="*/ 272546 w 364959"/>
                <a:gd name="connsiteY4-234" fmla="*/ 7003 h 274513"/>
                <a:gd name="connsiteX5-235" fmla="*/ 296865 w 364959"/>
                <a:gd name="connsiteY5-236" fmla="*/ 7003 h 274513"/>
                <a:gd name="connsiteX6-237" fmla="*/ 345503 w 364959"/>
                <a:gd name="connsiteY6-238" fmla="*/ 36186 h 274513"/>
                <a:gd name="connsiteX7-239" fmla="*/ 364959 w 364959"/>
                <a:gd name="connsiteY7-240" fmla="*/ 94552 h 274513"/>
                <a:gd name="connsiteX8-241" fmla="*/ 287137 w 364959"/>
                <a:gd name="connsiteY8-242" fmla="*/ 118871 h 274513"/>
                <a:gd name="connsiteX9-243" fmla="*/ 184997 w 364959"/>
                <a:gd name="connsiteY9-244" fmla="*/ 274513 h 274513"/>
                <a:gd name="connsiteX10-245" fmla="*/ 75075 w 364959"/>
                <a:gd name="connsiteY10-246" fmla="*/ 91635 h 274513"/>
                <a:gd name="connsiteX11-247" fmla="*/ 14763 w 364959"/>
                <a:gd name="connsiteY11-248" fmla="*/ 89688 h 274513"/>
                <a:gd name="connsiteX12-249" fmla="*/ 171 w 364959"/>
                <a:gd name="connsiteY12-250" fmla="*/ 94552 h 274513"/>
                <a:gd name="connsiteX13-251" fmla="*/ 63401 w 364959"/>
                <a:gd name="connsiteY13-252" fmla="*/ 16730 h 274513"/>
                <a:gd name="connsiteX0-253" fmla="*/ 63401 w 364959"/>
                <a:gd name="connsiteY0-254" fmla="*/ 16730 h 274513"/>
                <a:gd name="connsiteX1-255" fmla="*/ 150950 w 364959"/>
                <a:gd name="connsiteY1-256" fmla="*/ 152917 h 274513"/>
                <a:gd name="connsiteX2-257" fmla="*/ 184997 w 364959"/>
                <a:gd name="connsiteY2-258" fmla="*/ 186964 h 274513"/>
                <a:gd name="connsiteX3-259" fmla="*/ 243363 w 364959"/>
                <a:gd name="connsiteY3-260" fmla="*/ 84824 h 274513"/>
                <a:gd name="connsiteX4-261" fmla="*/ 272546 w 364959"/>
                <a:gd name="connsiteY4-262" fmla="*/ 7003 h 274513"/>
                <a:gd name="connsiteX5-263" fmla="*/ 296865 w 364959"/>
                <a:gd name="connsiteY5-264" fmla="*/ 7003 h 274513"/>
                <a:gd name="connsiteX6-265" fmla="*/ 345503 w 364959"/>
                <a:gd name="connsiteY6-266" fmla="*/ 36186 h 274513"/>
                <a:gd name="connsiteX7-267" fmla="*/ 364959 w 364959"/>
                <a:gd name="connsiteY7-268" fmla="*/ 94552 h 274513"/>
                <a:gd name="connsiteX8-269" fmla="*/ 287137 w 364959"/>
                <a:gd name="connsiteY8-270" fmla="*/ 118871 h 274513"/>
                <a:gd name="connsiteX9-271" fmla="*/ 184997 w 364959"/>
                <a:gd name="connsiteY9-272" fmla="*/ 274513 h 274513"/>
                <a:gd name="connsiteX10-273" fmla="*/ 84802 w 364959"/>
                <a:gd name="connsiteY10-274" fmla="*/ 105253 h 274513"/>
                <a:gd name="connsiteX11-275" fmla="*/ 14763 w 364959"/>
                <a:gd name="connsiteY11-276" fmla="*/ 89688 h 274513"/>
                <a:gd name="connsiteX12-277" fmla="*/ 171 w 364959"/>
                <a:gd name="connsiteY12-278" fmla="*/ 94552 h 274513"/>
                <a:gd name="connsiteX13-279" fmla="*/ 63401 w 364959"/>
                <a:gd name="connsiteY13-280" fmla="*/ 16730 h 274513"/>
                <a:gd name="connsiteX0-281" fmla="*/ 63401 w 364959"/>
                <a:gd name="connsiteY0-282" fmla="*/ 16730 h 274513"/>
                <a:gd name="connsiteX1-283" fmla="*/ 150950 w 364959"/>
                <a:gd name="connsiteY1-284" fmla="*/ 152917 h 274513"/>
                <a:gd name="connsiteX2-285" fmla="*/ 184997 w 364959"/>
                <a:gd name="connsiteY2-286" fmla="*/ 186964 h 274513"/>
                <a:gd name="connsiteX3-287" fmla="*/ 243363 w 364959"/>
                <a:gd name="connsiteY3-288" fmla="*/ 84824 h 274513"/>
                <a:gd name="connsiteX4-289" fmla="*/ 272546 w 364959"/>
                <a:gd name="connsiteY4-290" fmla="*/ 7003 h 274513"/>
                <a:gd name="connsiteX5-291" fmla="*/ 296865 w 364959"/>
                <a:gd name="connsiteY5-292" fmla="*/ 7003 h 274513"/>
                <a:gd name="connsiteX6-293" fmla="*/ 345503 w 364959"/>
                <a:gd name="connsiteY6-294" fmla="*/ 36186 h 274513"/>
                <a:gd name="connsiteX7-295" fmla="*/ 364959 w 364959"/>
                <a:gd name="connsiteY7-296" fmla="*/ 94552 h 274513"/>
                <a:gd name="connsiteX8-297" fmla="*/ 287137 w 364959"/>
                <a:gd name="connsiteY8-298" fmla="*/ 118871 h 274513"/>
                <a:gd name="connsiteX9-299" fmla="*/ 184997 w 364959"/>
                <a:gd name="connsiteY9-300" fmla="*/ 274513 h 274513"/>
                <a:gd name="connsiteX10-301" fmla="*/ 84802 w 364959"/>
                <a:gd name="connsiteY10-302" fmla="*/ 105253 h 274513"/>
                <a:gd name="connsiteX11-303" fmla="*/ 14763 w 364959"/>
                <a:gd name="connsiteY11-304" fmla="*/ 89688 h 274513"/>
                <a:gd name="connsiteX12-305" fmla="*/ 171 w 364959"/>
                <a:gd name="connsiteY12-306" fmla="*/ 94552 h 274513"/>
                <a:gd name="connsiteX13-307" fmla="*/ 63401 w 364959"/>
                <a:gd name="connsiteY13-308" fmla="*/ 16730 h 274513"/>
                <a:gd name="connsiteX0-309" fmla="*/ 63401 w 364959"/>
                <a:gd name="connsiteY0-310" fmla="*/ 16730 h 274513"/>
                <a:gd name="connsiteX1-311" fmla="*/ 150950 w 364959"/>
                <a:gd name="connsiteY1-312" fmla="*/ 152917 h 274513"/>
                <a:gd name="connsiteX2-313" fmla="*/ 184997 w 364959"/>
                <a:gd name="connsiteY2-314" fmla="*/ 186964 h 274513"/>
                <a:gd name="connsiteX3-315" fmla="*/ 243363 w 364959"/>
                <a:gd name="connsiteY3-316" fmla="*/ 84824 h 274513"/>
                <a:gd name="connsiteX4-317" fmla="*/ 272546 w 364959"/>
                <a:gd name="connsiteY4-318" fmla="*/ 7003 h 274513"/>
                <a:gd name="connsiteX5-319" fmla="*/ 296865 w 364959"/>
                <a:gd name="connsiteY5-320" fmla="*/ 7003 h 274513"/>
                <a:gd name="connsiteX6-321" fmla="*/ 345503 w 364959"/>
                <a:gd name="connsiteY6-322" fmla="*/ 36186 h 274513"/>
                <a:gd name="connsiteX7-323" fmla="*/ 364959 w 364959"/>
                <a:gd name="connsiteY7-324" fmla="*/ 94552 h 274513"/>
                <a:gd name="connsiteX8-325" fmla="*/ 287137 w 364959"/>
                <a:gd name="connsiteY8-326" fmla="*/ 118871 h 274513"/>
                <a:gd name="connsiteX9-327" fmla="*/ 184997 w 364959"/>
                <a:gd name="connsiteY9-328" fmla="*/ 274513 h 274513"/>
                <a:gd name="connsiteX10-329" fmla="*/ 84802 w 364959"/>
                <a:gd name="connsiteY10-330" fmla="*/ 105253 h 274513"/>
                <a:gd name="connsiteX11-331" fmla="*/ 14763 w 364959"/>
                <a:gd name="connsiteY11-332" fmla="*/ 89688 h 274513"/>
                <a:gd name="connsiteX12-333" fmla="*/ 171 w 364959"/>
                <a:gd name="connsiteY12-334" fmla="*/ 94552 h 274513"/>
                <a:gd name="connsiteX13-335" fmla="*/ 63401 w 364959"/>
                <a:gd name="connsiteY13-336" fmla="*/ 16730 h 274513"/>
                <a:gd name="connsiteX0-337" fmla="*/ 63401 w 364959"/>
                <a:gd name="connsiteY0-338" fmla="*/ 16730 h 274513"/>
                <a:gd name="connsiteX1-339" fmla="*/ 150950 w 364959"/>
                <a:gd name="connsiteY1-340" fmla="*/ 152917 h 274513"/>
                <a:gd name="connsiteX2-341" fmla="*/ 184997 w 364959"/>
                <a:gd name="connsiteY2-342" fmla="*/ 186964 h 274513"/>
                <a:gd name="connsiteX3-343" fmla="*/ 243363 w 364959"/>
                <a:gd name="connsiteY3-344" fmla="*/ 84824 h 274513"/>
                <a:gd name="connsiteX4-345" fmla="*/ 272546 w 364959"/>
                <a:gd name="connsiteY4-346" fmla="*/ 7003 h 274513"/>
                <a:gd name="connsiteX5-347" fmla="*/ 296865 w 364959"/>
                <a:gd name="connsiteY5-348" fmla="*/ 7003 h 274513"/>
                <a:gd name="connsiteX6-349" fmla="*/ 345503 w 364959"/>
                <a:gd name="connsiteY6-350" fmla="*/ 36186 h 274513"/>
                <a:gd name="connsiteX7-351" fmla="*/ 364959 w 364959"/>
                <a:gd name="connsiteY7-352" fmla="*/ 94552 h 274513"/>
                <a:gd name="connsiteX8-353" fmla="*/ 287137 w 364959"/>
                <a:gd name="connsiteY8-354" fmla="*/ 118871 h 274513"/>
                <a:gd name="connsiteX9-355" fmla="*/ 184997 w 364959"/>
                <a:gd name="connsiteY9-356" fmla="*/ 274513 h 274513"/>
                <a:gd name="connsiteX10-357" fmla="*/ 84802 w 364959"/>
                <a:gd name="connsiteY10-358" fmla="*/ 105253 h 274513"/>
                <a:gd name="connsiteX11-359" fmla="*/ 14763 w 364959"/>
                <a:gd name="connsiteY11-360" fmla="*/ 89688 h 274513"/>
                <a:gd name="connsiteX12-361" fmla="*/ 171 w 364959"/>
                <a:gd name="connsiteY12-362" fmla="*/ 94552 h 274513"/>
                <a:gd name="connsiteX13-363" fmla="*/ 63401 w 364959"/>
                <a:gd name="connsiteY13-364" fmla="*/ 16730 h 274513"/>
                <a:gd name="connsiteX0-365" fmla="*/ 63401 w 364959"/>
                <a:gd name="connsiteY0-366" fmla="*/ 16730 h 274513"/>
                <a:gd name="connsiteX1-367" fmla="*/ 150950 w 364959"/>
                <a:gd name="connsiteY1-368" fmla="*/ 152917 h 274513"/>
                <a:gd name="connsiteX2-369" fmla="*/ 184997 w 364959"/>
                <a:gd name="connsiteY2-370" fmla="*/ 186964 h 274513"/>
                <a:gd name="connsiteX3-371" fmla="*/ 243363 w 364959"/>
                <a:gd name="connsiteY3-372" fmla="*/ 84824 h 274513"/>
                <a:gd name="connsiteX4-373" fmla="*/ 272546 w 364959"/>
                <a:gd name="connsiteY4-374" fmla="*/ 7003 h 274513"/>
                <a:gd name="connsiteX5-375" fmla="*/ 296865 w 364959"/>
                <a:gd name="connsiteY5-376" fmla="*/ 7003 h 274513"/>
                <a:gd name="connsiteX6-377" fmla="*/ 345503 w 364959"/>
                <a:gd name="connsiteY6-378" fmla="*/ 36186 h 274513"/>
                <a:gd name="connsiteX7-379" fmla="*/ 364959 w 364959"/>
                <a:gd name="connsiteY7-380" fmla="*/ 94552 h 274513"/>
                <a:gd name="connsiteX8-381" fmla="*/ 287137 w 364959"/>
                <a:gd name="connsiteY8-382" fmla="*/ 118871 h 274513"/>
                <a:gd name="connsiteX9-383" fmla="*/ 184997 w 364959"/>
                <a:gd name="connsiteY9-384" fmla="*/ 274513 h 274513"/>
                <a:gd name="connsiteX10-385" fmla="*/ 84802 w 364959"/>
                <a:gd name="connsiteY10-386" fmla="*/ 105253 h 274513"/>
                <a:gd name="connsiteX11-387" fmla="*/ 14763 w 364959"/>
                <a:gd name="connsiteY11-388" fmla="*/ 89688 h 274513"/>
                <a:gd name="connsiteX12-389" fmla="*/ 171 w 364959"/>
                <a:gd name="connsiteY12-390" fmla="*/ 94552 h 274513"/>
                <a:gd name="connsiteX13-391" fmla="*/ 63401 w 364959"/>
                <a:gd name="connsiteY13-392" fmla="*/ 16730 h 274513"/>
                <a:gd name="connsiteX0-393" fmla="*/ 63401 w 364959"/>
                <a:gd name="connsiteY0-394" fmla="*/ 16730 h 274513"/>
                <a:gd name="connsiteX1-395" fmla="*/ 150950 w 364959"/>
                <a:gd name="connsiteY1-396" fmla="*/ 152917 h 274513"/>
                <a:gd name="connsiteX2-397" fmla="*/ 184997 w 364959"/>
                <a:gd name="connsiteY2-398" fmla="*/ 186964 h 274513"/>
                <a:gd name="connsiteX3-399" fmla="*/ 243363 w 364959"/>
                <a:gd name="connsiteY3-400" fmla="*/ 84824 h 274513"/>
                <a:gd name="connsiteX4-401" fmla="*/ 272546 w 364959"/>
                <a:gd name="connsiteY4-402" fmla="*/ 7003 h 274513"/>
                <a:gd name="connsiteX5-403" fmla="*/ 296865 w 364959"/>
                <a:gd name="connsiteY5-404" fmla="*/ 7003 h 274513"/>
                <a:gd name="connsiteX6-405" fmla="*/ 345503 w 364959"/>
                <a:gd name="connsiteY6-406" fmla="*/ 36186 h 274513"/>
                <a:gd name="connsiteX7-407" fmla="*/ 364959 w 364959"/>
                <a:gd name="connsiteY7-408" fmla="*/ 94552 h 274513"/>
                <a:gd name="connsiteX8-409" fmla="*/ 294919 w 364959"/>
                <a:gd name="connsiteY8-410" fmla="*/ 89690 h 274513"/>
                <a:gd name="connsiteX9-411" fmla="*/ 184997 w 364959"/>
                <a:gd name="connsiteY9-412" fmla="*/ 274513 h 274513"/>
                <a:gd name="connsiteX10-413" fmla="*/ 84802 w 364959"/>
                <a:gd name="connsiteY10-414" fmla="*/ 105253 h 274513"/>
                <a:gd name="connsiteX11-415" fmla="*/ 14763 w 364959"/>
                <a:gd name="connsiteY11-416" fmla="*/ 89688 h 274513"/>
                <a:gd name="connsiteX12-417" fmla="*/ 171 w 364959"/>
                <a:gd name="connsiteY12-418" fmla="*/ 94552 h 274513"/>
                <a:gd name="connsiteX13-419" fmla="*/ 63401 w 364959"/>
                <a:gd name="connsiteY13-420" fmla="*/ 16730 h 274513"/>
                <a:gd name="connsiteX0-421" fmla="*/ 63401 w 378577"/>
                <a:gd name="connsiteY0-422" fmla="*/ 16730 h 274513"/>
                <a:gd name="connsiteX1-423" fmla="*/ 150950 w 378577"/>
                <a:gd name="connsiteY1-424" fmla="*/ 152917 h 274513"/>
                <a:gd name="connsiteX2-425" fmla="*/ 184997 w 378577"/>
                <a:gd name="connsiteY2-426" fmla="*/ 186964 h 274513"/>
                <a:gd name="connsiteX3-427" fmla="*/ 243363 w 378577"/>
                <a:gd name="connsiteY3-428" fmla="*/ 84824 h 274513"/>
                <a:gd name="connsiteX4-429" fmla="*/ 272546 w 378577"/>
                <a:gd name="connsiteY4-430" fmla="*/ 7003 h 274513"/>
                <a:gd name="connsiteX5-431" fmla="*/ 296865 w 378577"/>
                <a:gd name="connsiteY5-432" fmla="*/ 7003 h 274513"/>
                <a:gd name="connsiteX6-433" fmla="*/ 345503 w 378577"/>
                <a:gd name="connsiteY6-434" fmla="*/ 36186 h 274513"/>
                <a:gd name="connsiteX7-435" fmla="*/ 378577 w 378577"/>
                <a:gd name="connsiteY7-436" fmla="*/ 98443 h 274513"/>
                <a:gd name="connsiteX8-437" fmla="*/ 294919 w 378577"/>
                <a:gd name="connsiteY8-438" fmla="*/ 89690 h 274513"/>
                <a:gd name="connsiteX9-439" fmla="*/ 184997 w 378577"/>
                <a:gd name="connsiteY9-440" fmla="*/ 274513 h 274513"/>
                <a:gd name="connsiteX10-441" fmla="*/ 84802 w 378577"/>
                <a:gd name="connsiteY10-442" fmla="*/ 105253 h 274513"/>
                <a:gd name="connsiteX11-443" fmla="*/ 14763 w 378577"/>
                <a:gd name="connsiteY11-444" fmla="*/ 89688 h 274513"/>
                <a:gd name="connsiteX12-445" fmla="*/ 171 w 378577"/>
                <a:gd name="connsiteY12-446" fmla="*/ 94552 h 274513"/>
                <a:gd name="connsiteX13-447" fmla="*/ 63401 w 378577"/>
                <a:gd name="connsiteY13-448" fmla="*/ 16730 h 274513"/>
                <a:gd name="connsiteX0-449" fmla="*/ 78821 w 393997"/>
                <a:gd name="connsiteY0-450" fmla="*/ 16730 h 274513"/>
                <a:gd name="connsiteX1-451" fmla="*/ 166370 w 393997"/>
                <a:gd name="connsiteY1-452" fmla="*/ 152917 h 274513"/>
                <a:gd name="connsiteX2-453" fmla="*/ 200417 w 393997"/>
                <a:gd name="connsiteY2-454" fmla="*/ 186964 h 274513"/>
                <a:gd name="connsiteX3-455" fmla="*/ 258783 w 393997"/>
                <a:gd name="connsiteY3-456" fmla="*/ 84824 h 274513"/>
                <a:gd name="connsiteX4-457" fmla="*/ 287966 w 393997"/>
                <a:gd name="connsiteY4-458" fmla="*/ 7003 h 274513"/>
                <a:gd name="connsiteX5-459" fmla="*/ 312285 w 393997"/>
                <a:gd name="connsiteY5-460" fmla="*/ 7003 h 274513"/>
                <a:gd name="connsiteX6-461" fmla="*/ 360923 w 393997"/>
                <a:gd name="connsiteY6-462" fmla="*/ 36186 h 274513"/>
                <a:gd name="connsiteX7-463" fmla="*/ 393997 w 393997"/>
                <a:gd name="connsiteY7-464" fmla="*/ 98443 h 274513"/>
                <a:gd name="connsiteX8-465" fmla="*/ 310339 w 393997"/>
                <a:gd name="connsiteY8-466" fmla="*/ 89690 h 274513"/>
                <a:gd name="connsiteX9-467" fmla="*/ 200417 w 393997"/>
                <a:gd name="connsiteY9-468" fmla="*/ 274513 h 274513"/>
                <a:gd name="connsiteX10-469" fmla="*/ 100222 w 393997"/>
                <a:gd name="connsiteY10-470" fmla="*/ 105253 h 274513"/>
                <a:gd name="connsiteX11-471" fmla="*/ 30183 w 393997"/>
                <a:gd name="connsiteY11-472" fmla="*/ 89688 h 274513"/>
                <a:gd name="connsiteX12-473" fmla="*/ 27 w 393997"/>
                <a:gd name="connsiteY12-474" fmla="*/ 102334 h 274513"/>
                <a:gd name="connsiteX13-475" fmla="*/ 78821 w 393997"/>
                <a:gd name="connsiteY13-476" fmla="*/ 16730 h 274513"/>
                <a:gd name="connsiteX0-477" fmla="*/ 78960 w 394136"/>
                <a:gd name="connsiteY0-478" fmla="*/ 16730 h 274513"/>
                <a:gd name="connsiteX1-479" fmla="*/ 166509 w 394136"/>
                <a:gd name="connsiteY1-480" fmla="*/ 152917 h 274513"/>
                <a:gd name="connsiteX2-481" fmla="*/ 200556 w 394136"/>
                <a:gd name="connsiteY2-482" fmla="*/ 186964 h 274513"/>
                <a:gd name="connsiteX3-483" fmla="*/ 258922 w 394136"/>
                <a:gd name="connsiteY3-484" fmla="*/ 84824 h 274513"/>
                <a:gd name="connsiteX4-485" fmla="*/ 288105 w 394136"/>
                <a:gd name="connsiteY4-486" fmla="*/ 7003 h 274513"/>
                <a:gd name="connsiteX5-487" fmla="*/ 312424 w 394136"/>
                <a:gd name="connsiteY5-488" fmla="*/ 7003 h 274513"/>
                <a:gd name="connsiteX6-489" fmla="*/ 361062 w 394136"/>
                <a:gd name="connsiteY6-490" fmla="*/ 36186 h 274513"/>
                <a:gd name="connsiteX7-491" fmla="*/ 394136 w 394136"/>
                <a:gd name="connsiteY7-492" fmla="*/ 98443 h 274513"/>
                <a:gd name="connsiteX8-493" fmla="*/ 310478 w 394136"/>
                <a:gd name="connsiteY8-494" fmla="*/ 89690 h 274513"/>
                <a:gd name="connsiteX9-495" fmla="*/ 200556 w 394136"/>
                <a:gd name="connsiteY9-496" fmla="*/ 274513 h 274513"/>
                <a:gd name="connsiteX10-497" fmla="*/ 100361 w 394136"/>
                <a:gd name="connsiteY10-498" fmla="*/ 105253 h 274513"/>
                <a:gd name="connsiteX11-499" fmla="*/ 166 w 394136"/>
                <a:gd name="connsiteY11-500" fmla="*/ 102334 h 274513"/>
                <a:gd name="connsiteX12-501" fmla="*/ 78960 w 394136"/>
                <a:gd name="connsiteY12-502" fmla="*/ 16730 h 274513"/>
                <a:gd name="connsiteX0-503" fmla="*/ 78960 w 394136"/>
                <a:gd name="connsiteY0-504" fmla="*/ 16730 h 274513"/>
                <a:gd name="connsiteX1-505" fmla="*/ 166509 w 394136"/>
                <a:gd name="connsiteY1-506" fmla="*/ 152917 h 274513"/>
                <a:gd name="connsiteX2-507" fmla="*/ 200556 w 394136"/>
                <a:gd name="connsiteY2-508" fmla="*/ 186964 h 274513"/>
                <a:gd name="connsiteX3-509" fmla="*/ 258922 w 394136"/>
                <a:gd name="connsiteY3-510" fmla="*/ 84824 h 274513"/>
                <a:gd name="connsiteX4-511" fmla="*/ 288105 w 394136"/>
                <a:gd name="connsiteY4-512" fmla="*/ 7003 h 274513"/>
                <a:gd name="connsiteX5-513" fmla="*/ 312424 w 394136"/>
                <a:gd name="connsiteY5-514" fmla="*/ 7003 h 274513"/>
                <a:gd name="connsiteX6-515" fmla="*/ 361062 w 394136"/>
                <a:gd name="connsiteY6-516" fmla="*/ 36186 h 274513"/>
                <a:gd name="connsiteX7-517" fmla="*/ 394136 w 394136"/>
                <a:gd name="connsiteY7-518" fmla="*/ 98443 h 274513"/>
                <a:gd name="connsiteX8-519" fmla="*/ 310478 w 394136"/>
                <a:gd name="connsiteY8-520" fmla="*/ 89690 h 274513"/>
                <a:gd name="connsiteX9-521" fmla="*/ 200556 w 394136"/>
                <a:gd name="connsiteY9-522" fmla="*/ 274513 h 274513"/>
                <a:gd name="connsiteX10-523" fmla="*/ 100361 w 394136"/>
                <a:gd name="connsiteY10-524" fmla="*/ 105253 h 274513"/>
                <a:gd name="connsiteX11-525" fmla="*/ 166 w 394136"/>
                <a:gd name="connsiteY11-526" fmla="*/ 102334 h 274513"/>
                <a:gd name="connsiteX12-527" fmla="*/ 78960 w 394136"/>
                <a:gd name="connsiteY12-528" fmla="*/ 16730 h 274513"/>
                <a:gd name="connsiteX0-529" fmla="*/ 78960 w 394136"/>
                <a:gd name="connsiteY0-530" fmla="*/ 16730 h 274513"/>
                <a:gd name="connsiteX1-531" fmla="*/ 166509 w 394136"/>
                <a:gd name="connsiteY1-532" fmla="*/ 152917 h 274513"/>
                <a:gd name="connsiteX2-533" fmla="*/ 200556 w 394136"/>
                <a:gd name="connsiteY2-534" fmla="*/ 186964 h 274513"/>
                <a:gd name="connsiteX3-535" fmla="*/ 258922 w 394136"/>
                <a:gd name="connsiteY3-536" fmla="*/ 84824 h 274513"/>
                <a:gd name="connsiteX4-537" fmla="*/ 288105 w 394136"/>
                <a:gd name="connsiteY4-538" fmla="*/ 7003 h 274513"/>
                <a:gd name="connsiteX5-539" fmla="*/ 312424 w 394136"/>
                <a:gd name="connsiteY5-540" fmla="*/ 7003 h 274513"/>
                <a:gd name="connsiteX6-541" fmla="*/ 361062 w 394136"/>
                <a:gd name="connsiteY6-542" fmla="*/ 36186 h 274513"/>
                <a:gd name="connsiteX7-543" fmla="*/ 394136 w 394136"/>
                <a:gd name="connsiteY7-544" fmla="*/ 98443 h 274513"/>
                <a:gd name="connsiteX8-545" fmla="*/ 310478 w 394136"/>
                <a:gd name="connsiteY8-546" fmla="*/ 89690 h 274513"/>
                <a:gd name="connsiteX9-547" fmla="*/ 200556 w 394136"/>
                <a:gd name="connsiteY9-548" fmla="*/ 274513 h 274513"/>
                <a:gd name="connsiteX10-549" fmla="*/ 100361 w 394136"/>
                <a:gd name="connsiteY10-550" fmla="*/ 105253 h 274513"/>
                <a:gd name="connsiteX11-551" fmla="*/ 166 w 394136"/>
                <a:gd name="connsiteY11-552" fmla="*/ 102334 h 274513"/>
                <a:gd name="connsiteX12-553" fmla="*/ 78960 w 394136"/>
                <a:gd name="connsiteY12-554" fmla="*/ 16730 h 274513"/>
                <a:gd name="connsiteX0-555" fmla="*/ 78794 w 393970"/>
                <a:gd name="connsiteY0-556" fmla="*/ 16730 h 274513"/>
                <a:gd name="connsiteX1-557" fmla="*/ 166343 w 393970"/>
                <a:gd name="connsiteY1-558" fmla="*/ 152917 h 274513"/>
                <a:gd name="connsiteX2-559" fmla="*/ 200390 w 393970"/>
                <a:gd name="connsiteY2-560" fmla="*/ 186964 h 274513"/>
                <a:gd name="connsiteX3-561" fmla="*/ 258756 w 393970"/>
                <a:gd name="connsiteY3-562" fmla="*/ 84824 h 274513"/>
                <a:gd name="connsiteX4-563" fmla="*/ 287939 w 393970"/>
                <a:gd name="connsiteY4-564" fmla="*/ 7003 h 274513"/>
                <a:gd name="connsiteX5-565" fmla="*/ 312258 w 393970"/>
                <a:gd name="connsiteY5-566" fmla="*/ 7003 h 274513"/>
                <a:gd name="connsiteX6-567" fmla="*/ 360896 w 393970"/>
                <a:gd name="connsiteY6-568" fmla="*/ 36186 h 274513"/>
                <a:gd name="connsiteX7-569" fmla="*/ 393970 w 393970"/>
                <a:gd name="connsiteY7-570" fmla="*/ 98443 h 274513"/>
                <a:gd name="connsiteX8-571" fmla="*/ 310312 w 393970"/>
                <a:gd name="connsiteY8-572" fmla="*/ 89690 h 274513"/>
                <a:gd name="connsiteX9-573" fmla="*/ 200390 w 393970"/>
                <a:gd name="connsiteY9-574" fmla="*/ 274513 h 274513"/>
                <a:gd name="connsiteX10-575" fmla="*/ 100195 w 393970"/>
                <a:gd name="connsiteY10-576" fmla="*/ 105253 h 274513"/>
                <a:gd name="connsiteX11-577" fmla="*/ 0 w 393970"/>
                <a:gd name="connsiteY11-578" fmla="*/ 102334 h 274513"/>
                <a:gd name="connsiteX12-579" fmla="*/ 78794 w 393970"/>
                <a:gd name="connsiteY12-580" fmla="*/ 16730 h 274513"/>
                <a:gd name="connsiteX0-581" fmla="*/ 78794 w 393970"/>
                <a:gd name="connsiteY0-582" fmla="*/ 16730 h 274513"/>
                <a:gd name="connsiteX1-583" fmla="*/ 166343 w 393970"/>
                <a:gd name="connsiteY1-584" fmla="*/ 152917 h 274513"/>
                <a:gd name="connsiteX2-585" fmla="*/ 200390 w 393970"/>
                <a:gd name="connsiteY2-586" fmla="*/ 186964 h 274513"/>
                <a:gd name="connsiteX3-587" fmla="*/ 258756 w 393970"/>
                <a:gd name="connsiteY3-588" fmla="*/ 84824 h 274513"/>
                <a:gd name="connsiteX4-589" fmla="*/ 287939 w 393970"/>
                <a:gd name="connsiteY4-590" fmla="*/ 7003 h 274513"/>
                <a:gd name="connsiteX5-591" fmla="*/ 312258 w 393970"/>
                <a:gd name="connsiteY5-592" fmla="*/ 7003 h 274513"/>
                <a:gd name="connsiteX6-593" fmla="*/ 360896 w 393970"/>
                <a:gd name="connsiteY6-594" fmla="*/ 36186 h 274513"/>
                <a:gd name="connsiteX7-595" fmla="*/ 393970 w 393970"/>
                <a:gd name="connsiteY7-596" fmla="*/ 98443 h 274513"/>
                <a:gd name="connsiteX8-597" fmla="*/ 310312 w 393970"/>
                <a:gd name="connsiteY8-598" fmla="*/ 89690 h 274513"/>
                <a:gd name="connsiteX9-599" fmla="*/ 200390 w 393970"/>
                <a:gd name="connsiteY9-600" fmla="*/ 274513 h 274513"/>
                <a:gd name="connsiteX10-601" fmla="*/ 100195 w 393970"/>
                <a:gd name="connsiteY10-602" fmla="*/ 105253 h 274513"/>
                <a:gd name="connsiteX11-603" fmla="*/ 0 w 393970"/>
                <a:gd name="connsiteY11-604" fmla="*/ 102334 h 274513"/>
                <a:gd name="connsiteX12-605" fmla="*/ 78794 w 393970"/>
                <a:gd name="connsiteY12-606" fmla="*/ 16730 h 274513"/>
                <a:gd name="connsiteX0-607" fmla="*/ 78794 w 393970"/>
                <a:gd name="connsiteY0-608" fmla="*/ 16730 h 274513"/>
                <a:gd name="connsiteX1-609" fmla="*/ 158561 w 393970"/>
                <a:gd name="connsiteY1-610" fmla="*/ 108172 h 274513"/>
                <a:gd name="connsiteX2-611" fmla="*/ 200390 w 393970"/>
                <a:gd name="connsiteY2-612" fmla="*/ 186964 h 274513"/>
                <a:gd name="connsiteX3-613" fmla="*/ 258756 w 393970"/>
                <a:gd name="connsiteY3-614" fmla="*/ 84824 h 274513"/>
                <a:gd name="connsiteX4-615" fmla="*/ 287939 w 393970"/>
                <a:gd name="connsiteY4-616" fmla="*/ 7003 h 274513"/>
                <a:gd name="connsiteX5-617" fmla="*/ 312258 w 393970"/>
                <a:gd name="connsiteY5-618" fmla="*/ 7003 h 274513"/>
                <a:gd name="connsiteX6-619" fmla="*/ 360896 w 393970"/>
                <a:gd name="connsiteY6-620" fmla="*/ 36186 h 274513"/>
                <a:gd name="connsiteX7-621" fmla="*/ 393970 w 393970"/>
                <a:gd name="connsiteY7-622" fmla="*/ 98443 h 274513"/>
                <a:gd name="connsiteX8-623" fmla="*/ 310312 w 393970"/>
                <a:gd name="connsiteY8-624" fmla="*/ 89690 h 274513"/>
                <a:gd name="connsiteX9-625" fmla="*/ 200390 w 393970"/>
                <a:gd name="connsiteY9-626" fmla="*/ 274513 h 274513"/>
                <a:gd name="connsiteX10-627" fmla="*/ 100195 w 393970"/>
                <a:gd name="connsiteY10-628" fmla="*/ 105253 h 274513"/>
                <a:gd name="connsiteX11-629" fmla="*/ 0 w 393970"/>
                <a:gd name="connsiteY11-630" fmla="*/ 102334 h 274513"/>
                <a:gd name="connsiteX12-631" fmla="*/ 78794 w 393970"/>
                <a:gd name="connsiteY12-632" fmla="*/ 16730 h 274513"/>
                <a:gd name="connsiteX0-633" fmla="*/ 78794 w 393970"/>
                <a:gd name="connsiteY0-634" fmla="*/ 16730 h 274513"/>
                <a:gd name="connsiteX1-635" fmla="*/ 158561 w 393970"/>
                <a:gd name="connsiteY1-636" fmla="*/ 108172 h 274513"/>
                <a:gd name="connsiteX2-637" fmla="*/ 200390 w 393970"/>
                <a:gd name="connsiteY2-638" fmla="*/ 186964 h 274513"/>
                <a:gd name="connsiteX3-639" fmla="*/ 258756 w 393970"/>
                <a:gd name="connsiteY3-640" fmla="*/ 84824 h 274513"/>
                <a:gd name="connsiteX4-641" fmla="*/ 287939 w 393970"/>
                <a:gd name="connsiteY4-642" fmla="*/ 7003 h 274513"/>
                <a:gd name="connsiteX5-643" fmla="*/ 312258 w 393970"/>
                <a:gd name="connsiteY5-644" fmla="*/ 7003 h 274513"/>
                <a:gd name="connsiteX6-645" fmla="*/ 360896 w 393970"/>
                <a:gd name="connsiteY6-646" fmla="*/ 36186 h 274513"/>
                <a:gd name="connsiteX7-647" fmla="*/ 393970 w 393970"/>
                <a:gd name="connsiteY7-648" fmla="*/ 98443 h 274513"/>
                <a:gd name="connsiteX8-649" fmla="*/ 310312 w 393970"/>
                <a:gd name="connsiteY8-650" fmla="*/ 89690 h 274513"/>
                <a:gd name="connsiteX9-651" fmla="*/ 200390 w 393970"/>
                <a:gd name="connsiteY9-652" fmla="*/ 274513 h 274513"/>
                <a:gd name="connsiteX10-653" fmla="*/ 100195 w 393970"/>
                <a:gd name="connsiteY10-654" fmla="*/ 105253 h 274513"/>
                <a:gd name="connsiteX11-655" fmla="*/ 0 w 393970"/>
                <a:gd name="connsiteY11-656" fmla="*/ 102334 h 274513"/>
                <a:gd name="connsiteX12-657" fmla="*/ 78794 w 393970"/>
                <a:gd name="connsiteY12-658" fmla="*/ 16730 h 274513"/>
                <a:gd name="connsiteX0-659" fmla="*/ 78794 w 393970"/>
                <a:gd name="connsiteY0-660" fmla="*/ 16730 h 274513"/>
                <a:gd name="connsiteX1-661" fmla="*/ 152726 w 393970"/>
                <a:gd name="connsiteY1-662" fmla="*/ 108172 h 274513"/>
                <a:gd name="connsiteX2-663" fmla="*/ 200390 w 393970"/>
                <a:gd name="connsiteY2-664" fmla="*/ 186964 h 274513"/>
                <a:gd name="connsiteX3-665" fmla="*/ 258756 w 393970"/>
                <a:gd name="connsiteY3-666" fmla="*/ 84824 h 274513"/>
                <a:gd name="connsiteX4-667" fmla="*/ 287939 w 393970"/>
                <a:gd name="connsiteY4-668" fmla="*/ 7003 h 274513"/>
                <a:gd name="connsiteX5-669" fmla="*/ 312258 w 393970"/>
                <a:gd name="connsiteY5-670" fmla="*/ 7003 h 274513"/>
                <a:gd name="connsiteX6-671" fmla="*/ 360896 w 393970"/>
                <a:gd name="connsiteY6-672" fmla="*/ 36186 h 274513"/>
                <a:gd name="connsiteX7-673" fmla="*/ 393970 w 393970"/>
                <a:gd name="connsiteY7-674" fmla="*/ 98443 h 274513"/>
                <a:gd name="connsiteX8-675" fmla="*/ 310312 w 393970"/>
                <a:gd name="connsiteY8-676" fmla="*/ 89690 h 274513"/>
                <a:gd name="connsiteX9-677" fmla="*/ 200390 w 393970"/>
                <a:gd name="connsiteY9-678" fmla="*/ 274513 h 274513"/>
                <a:gd name="connsiteX10-679" fmla="*/ 100195 w 393970"/>
                <a:gd name="connsiteY10-680" fmla="*/ 105253 h 274513"/>
                <a:gd name="connsiteX11-681" fmla="*/ 0 w 393970"/>
                <a:gd name="connsiteY11-682" fmla="*/ 102334 h 274513"/>
                <a:gd name="connsiteX12-683" fmla="*/ 78794 w 393970"/>
                <a:gd name="connsiteY12-684" fmla="*/ 16730 h 274513"/>
                <a:gd name="connsiteX0-685" fmla="*/ 78794 w 393970"/>
                <a:gd name="connsiteY0-686" fmla="*/ 16730 h 274513"/>
                <a:gd name="connsiteX1-687" fmla="*/ 152726 w 393970"/>
                <a:gd name="connsiteY1-688" fmla="*/ 108172 h 274513"/>
                <a:gd name="connsiteX2-689" fmla="*/ 200390 w 393970"/>
                <a:gd name="connsiteY2-690" fmla="*/ 186964 h 274513"/>
                <a:gd name="connsiteX3-691" fmla="*/ 258756 w 393970"/>
                <a:gd name="connsiteY3-692" fmla="*/ 84824 h 274513"/>
                <a:gd name="connsiteX4-693" fmla="*/ 287939 w 393970"/>
                <a:gd name="connsiteY4-694" fmla="*/ 7003 h 274513"/>
                <a:gd name="connsiteX5-695" fmla="*/ 312258 w 393970"/>
                <a:gd name="connsiteY5-696" fmla="*/ 7003 h 274513"/>
                <a:gd name="connsiteX6-697" fmla="*/ 360896 w 393970"/>
                <a:gd name="connsiteY6-698" fmla="*/ 36186 h 274513"/>
                <a:gd name="connsiteX7-699" fmla="*/ 393970 w 393970"/>
                <a:gd name="connsiteY7-700" fmla="*/ 98443 h 274513"/>
                <a:gd name="connsiteX8-701" fmla="*/ 310312 w 393970"/>
                <a:gd name="connsiteY8-702" fmla="*/ 89690 h 274513"/>
                <a:gd name="connsiteX9-703" fmla="*/ 200390 w 393970"/>
                <a:gd name="connsiteY9-704" fmla="*/ 274513 h 274513"/>
                <a:gd name="connsiteX10-705" fmla="*/ 100195 w 393970"/>
                <a:gd name="connsiteY10-706" fmla="*/ 105253 h 274513"/>
                <a:gd name="connsiteX11-707" fmla="*/ 0 w 393970"/>
                <a:gd name="connsiteY11-708" fmla="*/ 102334 h 274513"/>
                <a:gd name="connsiteX12-709" fmla="*/ 78794 w 393970"/>
                <a:gd name="connsiteY12-710" fmla="*/ 16730 h 274513"/>
                <a:gd name="connsiteX0-711" fmla="*/ 78794 w 393970"/>
                <a:gd name="connsiteY0-712" fmla="*/ 16730 h 274513"/>
                <a:gd name="connsiteX1-713" fmla="*/ 152726 w 393970"/>
                <a:gd name="connsiteY1-714" fmla="*/ 108172 h 274513"/>
                <a:gd name="connsiteX2-715" fmla="*/ 200390 w 393970"/>
                <a:gd name="connsiteY2-716" fmla="*/ 186964 h 274513"/>
                <a:gd name="connsiteX3-717" fmla="*/ 258756 w 393970"/>
                <a:gd name="connsiteY3-718" fmla="*/ 84824 h 274513"/>
                <a:gd name="connsiteX4-719" fmla="*/ 287939 w 393970"/>
                <a:gd name="connsiteY4-720" fmla="*/ 7003 h 274513"/>
                <a:gd name="connsiteX5-721" fmla="*/ 312258 w 393970"/>
                <a:gd name="connsiteY5-722" fmla="*/ 7003 h 274513"/>
                <a:gd name="connsiteX6-723" fmla="*/ 360896 w 393970"/>
                <a:gd name="connsiteY6-724" fmla="*/ 36186 h 274513"/>
                <a:gd name="connsiteX7-725" fmla="*/ 393970 w 393970"/>
                <a:gd name="connsiteY7-726" fmla="*/ 98443 h 274513"/>
                <a:gd name="connsiteX8-727" fmla="*/ 310312 w 393970"/>
                <a:gd name="connsiteY8-728" fmla="*/ 89690 h 274513"/>
                <a:gd name="connsiteX9-729" fmla="*/ 200390 w 393970"/>
                <a:gd name="connsiteY9-730" fmla="*/ 274513 h 274513"/>
                <a:gd name="connsiteX10-731" fmla="*/ 100195 w 393970"/>
                <a:gd name="connsiteY10-732" fmla="*/ 105253 h 274513"/>
                <a:gd name="connsiteX11-733" fmla="*/ 0 w 393970"/>
                <a:gd name="connsiteY11-734" fmla="*/ 102334 h 274513"/>
                <a:gd name="connsiteX12-735" fmla="*/ 78794 w 393970"/>
                <a:gd name="connsiteY12-736" fmla="*/ 16730 h 274513"/>
                <a:gd name="connsiteX0-737" fmla="*/ 78794 w 393970"/>
                <a:gd name="connsiteY0-738" fmla="*/ 16312 h 274095"/>
                <a:gd name="connsiteX1-739" fmla="*/ 152726 w 393970"/>
                <a:gd name="connsiteY1-740" fmla="*/ 107754 h 274095"/>
                <a:gd name="connsiteX2-741" fmla="*/ 200390 w 393970"/>
                <a:gd name="connsiteY2-742" fmla="*/ 186546 h 274095"/>
                <a:gd name="connsiteX3-743" fmla="*/ 249029 w 393970"/>
                <a:gd name="connsiteY3-744" fmla="*/ 78569 h 274095"/>
                <a:gd name="connsiteX4-745" fmla="*/ 287939 w 393970"/>
                <a:gd name="connsiteY4-746" fmla="*/ 6585 h 274095"/>
                <a:gd name="connsiteX5-747" fmla="*/ 312258 w 393970"/>
                <a:gd name="connsiteY5-748" fmla="*/ 6585 h 274095"/>
                <a:gd name="connsiteX6-749" fmla="*/ 360896 w 393970"/>
                <a:gd name="connsiteY6-750" fmla="*/ 35768 h 274095"/>
                <a:gd name="connsiteX7-751" fmla="*/ 393970 w 393970"/>
                <a:gd name="connsiteY7-752" fmla="*/ 98025 h 274095"/>
                <a:gd name="connsiteX8-753" fmla="*/ 310312 w 393970"/>
                <a:gd name="connsiteY8-754" fmla="*/ 89272 h 274095"/>
                <a:gd name="connsiteX9-755" fmla="*/ 200390 w 393970"/>
                <a:gd name="connsiteY9-756" fmla="*/ 274095 h 274095"/>
                <a:gd name="connsiteX10-757" fmla="*/ 100195 w 393970"/>
                <a:gd name="connsiteY10-758" fmla="*/ 104835 h 274095"/>
                <a:gd name="connsiteX11-759" fmla="*/ 0 w 393970"/>
                <a:gd name="connsiteY11-760" fmla="*/ 101916 h 274095"/>
                <a:gd name="connsiteX12-761" fmla="*/ 78794 w 393970"/>
                <a:gd name="connsiteY12-762" fmla="*/ 16312 h 27409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</a:cxnLst>
              <a:rect l="l" t="t" r="r" b="b"/>
              <a:pathLst>
                <a:path w="393970" h="274095">
                  <a:moveTo>
                    <a:pt x="78794" y="16312"/>
                  </a:moveTo>
                  <a:cubicBezTo>
                    <a:pt x="104248" y="17285"/>
                    <a:pt x="134405" y="67709"/>
                    <a:pt x="152726" y="107754"/>
                  </a:cubicBezTo>
                  <a:cubicBezTo>
                    <a:pt x="171047" y="147799"/>
                    <a:pt x="183042" y="166769"/>
                    <a:pt x="200390" y="186546"/>
                  </a:cubicBezTo>
                  <a:cubicBezTo>
                    <a:pt x="211900" y="157689"/>
                    <a:pt x="234438" y="108562"/>
                    <a:pt x="249029" y="78569"/>
                  </a:cubicBezTo>
                  <a:cubicBezTo>
                    <a:pt x="263620" y="48576"/>
                    <a:pt x="277401" y="18582"/>
                    <a:pt x="287939" y="6585"/>
                  </a:cubicBezTo>
                  <a:cubicBezTo>
                    <a:pt x="298477" y="-5412"/>
                    <a:pt x="300099" y="1721"/>
                    <a:pt x="312258" y="6585"/>
                  </a:cubicBezTo>
                  <a:cubicBezTo>
                    <a:pt x="324418" y="11449"/>
                    <a:pt x="347277" y="20528"/>
                    <a:pt x="360896" y="35768"/>
                  </a:cubicBezTo>
                  <a:cubicBezTo>
                    <a:pt x="374515" y="51008"/>
                    <a:pt x="390081" y="74517"/>
                    <a:pt x="393970" y="98025"/>
                  </a:cubicBezTo>
                  <a:cubicBezTo>
                    <a:pt x="355062" y="90406"/>
                    <a:pt x="342251" y="84569"/>
                    <a:pt x="310312" y="89272"/>
                  </a:cubicBezTo>
                  <a:cubicBezTo>
                    <a:pt x="280318" y="119265"/>
                    <a:pt x="244164" y="205681"/>
                    <a:pt x="200390" y="274095"/>
                  </a:cubicBezTo>
                  <a:cubicBezTo>
                    <a:pt x="174124" y="214112"/>
                    <a:pt x="128567" y="135639"/>
                    <a:pt x="100195" y="104835"/>
                  </a:cubicBezTo>
                  <a:cubicBezTo>
                    <a:pt x="66797" y="76139"/>
                    <a:pt x="40530" y="91380"/>
                    <a:pt x="0" y="101916"/>
                  </a:cubicBezTo>
                  <a:cubicBezTo>
                    <a:pt x="17833" y="63817"/>
                    <a:pt x="53340" y="15339"/>
                    <a:pt x="78794" y="163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5611258" y="4385417"/>
            <a:ext cx="1566767" cy="1530711"/>
            <a:chOff x="5186888" y="3971505"/>
            <a:chExt cx="1710677" cy="1671310"/>
          </a:xfrm>
        </p:grpSpPr>
        <p:sp>
          <p:nvSpPr>
            <p:cNvPr id="120" name="Freeform 119"/>
            <p:cNvSpPr/>
            <p:nvPr/>
          </p:nvSpPr>
          <p:spPr>
            <a:xfrm>
              <a:off x="5186888" y="3971505"/>
              <a:ext cx="1710677" cy="1594714"/>
            </a:xfrm>
            <a:custGeom>
              <a:avLst/>
              <a:gdLst>
                <a:gd name="connsiteX0" fmla="*/ 135705 w 2544508"/>
                <a:gd name="connsiteY0" fmla="*/ 2232087 h 2258950"/>
                <a:gd name="connsiteX1" fmla="*/ 194826 w 2544508"/>
                <a:gd name="connsiteY1" fmla="*/ 1834008 h 2258950"/>
                <a:gd name="connsiteX2" fmla="*/ 242122 w 2544508"/>
                <a:gd name="connsiteY2" fmla="*/ 1692118 h 2258950"/>
                <a:gd name="connsiteX3" fmla="*/ 356422 w 2544508"/>
                <a:gd name="connsiteY3" fmla="*/ 1636939 h 2258950"/>
                <a:gd name="connsiteX4" fmla="*/ 990985 w 2544508"/>
                <a:gd name="connsiteY4" fmla="*/ 1455635 h 2258950"/>
                <a:gd name="connsiteX5" fmla="*/ 987043 w 2544508"/>
                <a:gd name="connsiteY5" fmla="*/ 1459577 h 2258950"/>
                <a:gd name="connsiteX6" fmla="*/ 1038281 w 2544508"/>
                <a:gd name="connsiteY6" fmla="*/ 1364983 h 2258950"/>
                <a:gd name="connsiteX7" fmla="*/ 1026457 w 2544508"/>
                <a:gd name="connsiteY7" fmla="*/ 1254625 h 2258950"/>
                <a:gd name="connsiteX8" fmla="*/ 963395 w 2544508"/>
                <a:gd name="connsiteY8" fmla="*/ 1160032 h 2258950"/>
                <a:gd name="connsiteX9" fmla="*/ 916098 w 2544508"/>
                <a:gd name="connsiteY9" fmla="*/ 1053614 h 2258950"/>
                <a:gd name="connsiteX10" fmla="*/ 908216 w 2544508"/>
                <a:gd name="connsiteY10" fmla="*/ 970846 h 2258950"/>
                <a:gd name="connsiteX11" fmla="*/ 872743 w 2544508"/>
                <a:gd name="connsiteY11" fmla="*/ 939314 h 2258950"/>
                <a:gd name="connsiteX12" fmla="*/ 821505 w 2544508"/>
                <a:gd name="connsiteY12" fmla="*/ 852604 h 2258950"/>
                <a:gd name="connsiteX13" fmla="*/ 809681 w 2544508"/>
                <a:gd name="connsiteY13" fmla="*/ 742246 h 2258950"/>
                <a:gd name="connsiteX14" fmla="*/ 829388 w 2544508"/>
                <a:gd name="connsiteY14" fmla="*/ 687066 h 2258950"/>
                <a:gd name="connsiteX15" fmla="*/ 817564 w 2544508"/>
                <a:gd name="connsiteY15" fmla="*/ 596414 h 2258950"/>
                <a:gd name="connsiteX16" fmla="*/ 805740 w 2544508"/>
                <a:gd name="connsiteY16" fmla="*/ 501821 h 2258950"/>
                <a:gd name="connsiteX17" fmla="*/ 837271 w 2544508"/>
                <a:gd name="connsiteY17" fmla="*/ 332342 h 2258950"/>
                <a:gd name="connsiteX18" fmla="*/ 888509 w 2544508"/>
                <a:gd name="connsiteY18" fmla="*/ 210159 h 2258950"/>
                <a:gd name="connsiteX19" fmla="*/ 983102 w 2544508"/>
                <a:gd name="connsiteY19" fmla="*/ 127390 h 2258950"/>
                <a:gd name="connsiteX20" fmla="*/ 1191995 w 2544508"/>
                <a:gd name="connsiteY20" fmla="*/ 20973 h 2258950"/>
                <a:gd name="connsiteX21" fmla="*/ 1404829 w 2544508"/>
                <a:gd name="connsiteY21" fmla="*/ 1266 h 2258950"/>
                <a:gd name="connsiteX22" fmla="*/ 1574309 w 2544508"/>
                <a:gd name="connsiteY22" fmla="*/ 40680 h 2258950"/>
                <a:gd name="connsiteX23" fmla="*/ 1688609 w 2544508"/>
                <a:gd name="connsiteY23" fmla="*/ 99801 h 2258950"/>
                <a:gd name="connsiteX24" fmla="*/ 1731964 w 2544508"/>
                <a:gd name="connsiteY24" fmla="*/ 154980 h 2258950"/>
                <a:gd name="connsiteX25" fmla="*/ 1728022 w 2544508"/>
                <a:gd name="connsiteY25" fmla="*/ 233808 h 2258950"/>
                <a:gd name="connsiteX26" fmla="*/ 1763495 w 2544508"/>
                <a:gd name="connsiteY26" fmla="*/ 249573 h 2258950"/>
                <a:gd name="connsiteX27" fmla="*/ 1838381 w 2544508"/>
                <a:gd name="connsiteY27" fmla="*/ 308694 h 2258950"/>
                <a:gd name="connsiteX28" fmla="*/ 1865971 w 2544508"/>
                <a:gd name="connsiteY28" fmla="*/ 430877 h 2258950"/>
                <a:gd name="connsiteX29" fmla="*/ 1877795 w 2544508"/>
                <a:gd name="connsiteY29" fmla="*/ 600356 h 2258950"/>
                <a:gd name="connsiteX30" fmla="*/ 1858088 w 2544508"/>
                <a:gd name="connsiteY30" fmla="*/ 694949 h 2258950"/>
                <a:gd name="connsiteX31" fmla="*/ 1881736 w 2544508"/>
                <a:gd name="connsiteY31" fmla="*/ 758011 h 2258950"/>
                <a:gd name="connsiteX32" fmla="*/ 1838381 w 2544508"/>
                <a:gd name="connsiteY32" fmla="*/ 899901 h 2258950"/>
                <a:gd name="connsiteX33" fmla="*/ 1787143 w 2544508"/>
                <a:gd name="connsiteY33" fmla="*/ 966904 h 2258950"/>
                <a:gd name="connsiteX34" fmla="*/ 1787143 w 2544508"/>
                <a:gd name="connsiteY34" fmla="*/ 966904 h 2258950"/>
                <a:gd name="connsiteX35" fmla="*/ 1763495 w 2544508"/>
                <a:gd name="connsiteY35" fmla="*/ 986611 h 2258950"/>
                <a:gd name="connsiteX36" fmla="*/ 1739847 w 2544508"/>
                <a:gd name="connsiteY36" fmla="*/ 1128501 h 2258950"/>
                <a:gd name="connsiteX37" fmla="*/ 1668902 w 2544508"/>
                <a:gd name="connsiteY37" fmla="*/ 1258566 h 2258950"/>
                <a:gd name="connsiteX38" fmla="*/ 1645253 w 2544508"/>
                <a:gd name="connsiteY38" fmla="*/ 1309804 h 2258950"/>
                <a:gd name="connsiteX39" fmla="*/ 1661019 w 2544508"/>
                <a:gd name="connsiteY39" fmla="*/ 1408339 h 2258950"/>
                <a:gd name="connsiteX40" fmla="*/ 1728022 w 2544508"/>
                <a:gd name="connsiteY40" fmla="*/ 1491108 h 2258950"/>
                <a:gd name="connsiteX41" fmla="*/ 1984212 w 2544508"/>
                <a:gd name="connsiteY41" fmla="*/ 1550228 h 2258950"/>
                <a:gd name="connsiteX42" fmla="*/ 2212812 w 2544508"/>
                <a:gd name="connsiteY42" fmla="*/ 1609349 h 2258950"/>
                <a:gd name="connsiteX43" fmla="*/ 2346819 w 2544508"/>
                <a:gd name="connsiteY43" fmla="*/ 1652704 h 2258950"/>
                <a:gd name="connsiteX44" fmla="*/ 2461119 w 2544508"/>
                <a:gd name="connsiteY44" fmla="*/ 1696059 h 2258950"/>
                <a:gd name="connsiteX45" fmla="*/ 2496591 w 2544508"/>
                <a:gd name="connsiteY45" fmla="*/ 1849773 h 2258950"/>
                <a:gd name="connsiteX46" fmla="*/ 2524181 w 2544508"/>
                <a:gd name="connsiteY46" fmla="*/ 2050783 h 2258950"/>
                <a:gd name="connsiteX47" fmla="*/ 2543888 w 2544508"/>
                <a:gd name="connsiteY47" fmla="*/ 2232087 h 2258950"/>
                <a:gd name="connsiteX48" fmla="*/ 2539947 w 2544508"/>
                <a:gd name="connsiteY48" fmla="*/ 2232087 h 2258950"/>
                <a:gd name="connsiteX49" fmla="*/ 194826 w 2544508"/>
                <a:gd name="connsiteY49" fmla="*/ 2224204 h 2258950"/>
                <a:gd name="connsiteX50" fmla="*/ 135705 w 2544508"/>
                <a:gd name="connsiteY50" fmla="*/ 2232087 h 2258950"/>
                <a:gd name="connsiteX0-1" fmla="*/ 0 w 2408803"/>
                <a:gd name="connsiteY0-2" fmla="*/ 2232087 h 2261428"/>
                <a:gd name="connsiteX1-3" fmla="*/ 59121 w 2408803"/>
                <a:gd name="connsiteY1-4" fmla="*/ 1834008 h 2261428"/>
                <a:gd name="connsiteX2-5" fmla="*/ 106417 w 2408803"/>
                <a:gd name="connsiteY2-6" fmla="*/ 1692118 h 2261428"/>
                <a:gd name="connsiteX3-7" fmla="*/ 220717 w 2408803"/>
                <a:gd name="connsiteY3-8" fmla="*/ 1636939 h 2261428"/>
                <a:gd name="connsiteX4-9" fmla="*/ 855280 w 2408803"/>
                <a:gd name="connsiteY4-10" fmla="*/ 1455635 h 2261428"/>
                <a:gd name="connsiteX5-11" fmla="*/ 851338 w 2408803"/>
                <a:gd name="connsiteY5-12" fmla="*/ 1459577 h 2261428"/>
                <a:gd name="connsiteX6-13" fmla="*/ 902576 w 2408803"/>
                <a:gd name="connsiteY6-14" fmla="*/ 1364983 h 2261428"/>
                <a:gd name="connsiteX7-15" fmla="*/ 890752 w 2408803"/>
                <a:gd name="connsiteY7-16" fmla="*/ 1254625 h 2261428"/>
                <a:gd name="connsiteX8-17" fmla="*/ 827690 w 2408803"/>
                <a:gd name="connsiteY8-18" fmla="*/ 1160032 h 2261428"/>
                <a:gd name="connsiteX9-19" fmla="*/ 780393 w 2408803"/>
                <a:gd name="connsiteY9-20" fmla="*/ 1053614 h 2261428"/>
                <a:gd name="connsiteX10-21" fmla="*/ 772511 w 2408803"/>
                <a:gd name="connsiteY10-22" fmla="*/ 970846 h 2261428"/>
                <a:gd name="connsiteX11-23" fmla="*/ 737038 w 2408803"/>
                <a:gd name="connsiteY11-24" fmla="*/ 939314 h 2261428"/>
                <a:gd name="connsiteX12-25" fmla="*/ 685800 w 2408803"/>
                <a:gd name="connsiteY12-26" fmla="*/ 852604 h 2261428"/>
                <a:gd name="connsiteX13-27" fmla="*/ 673976 w 2408803"/>
                <a:gd name="connsiteY13-28" fmla="*/ 742246 h 2261428"/>
                <a:gd name="connsiteX14-29" fmla="*/ 693683 w 2408803"/>
                <a:gd name="connsiteY14-30" fmla="*/ 687066 h 2261428"/>
                <a:gd name="connsiteX15-31" fmla="*/ 681859 w 2408803"/>
                <a:gd name="connsiteY15-32" fmla="*/ 596414 h 2261428"/>
                <a:gd name="connsiteX16-33" fmla="*/ 670035 w 2408803"/>
                <a:gd name="connsiteY16-34" fmla="*/ 501821 h 2261428"/>
                <a:gd name="connsiteX17-35" fmla="*/ 701566 w 2408803"/>
                <a:gd name="connsiteY17-36" fmla="*/ 332342 h 2261428"/>
                <a:gd name="connsiteX18-37" fmla="*/ 752804 w 2408803"/>
                <a:gd name="connsiteY18-38" fmla="*/ 210159 h 2261428"/>
                <a:gd name="connsiteX19-39" fmla="*/ 847397 w 2408803"/>
                <a:gd name="connsiteY19-40" fmla="*/ 127390 h 2261428"/>
                <a:gd name="connsiteX20-41" fmla="*/ 1056290 w 2408803"/>
                <a:gd name="connsiteY20-42" fmla="*/ 20973 h 2261428"/>
                <a:gd name="connsiteX21-43" fmla="*/ 1269124 w 2408803"/>
                <a:gd name="connsiteY21-44" fmla="*/ 1266 h 2261428"/>
                <a:gd name="connsiteX22-45" fmla="*/ 1438604 w 2408803"/>
                <a:gd name="connsiteY22-46" fmla="*/ 40680 h 2261428"/>
                <a:gd name="connsiteX23-47" fmla="*/ 1552904 w 2408803"/>
                <a:gd name="connsiteY23-48" fmla="*/ 99801 h 2261428"/>
                <a:gd name="connsiteX24-49" fmla="*/ 1596259 w 2408803"/>
                <a:gd name="connsiteY24-50" fmla="*/ 154980 h 2261428"/>
                <a:gd name="connsiteX25-51" fmla="*/ 1592317 w 2408803"/>
                <a:gd name="connsiteY25-52" fmla="*/ 233808 h 2261428"/>
                <a:gd name="connsiteX26-53" fmla="*/ 1627790 w 2408803"/>
                <a:gd name="connsiteY26-54" fmla="*/ 249573 h 2261428"/>
                <a:gd name="connsiteX27-55" fmla="*/ 1702676 w 2408803"/>
                <a:gd name="connsiteY27-56" fmla="*/ 308694 h 2261428"/>
                <a:gd name="connsiteX28-57" fmla="*/ 1730266 w 2408803"/>
                <a:gd name="connsiteY28-58" fmla="*/ 430877 h 2261428"/>
                <a:gd name="connsiteX29-59" fmla="*/ 1742090 w 2408803"/>
                <a:gd name="connsiteY29-60" fmla="*/ 600356 h 2261428"/>
                <a:gd name="connsiteX30-61" fmla="*/ 1722383 w 2408803"/>
                <a:gd name="connsiteY30-62" fmla="*/ 694949 h 2261428"/>
                <a:gd name="connsiteX31-63" fmla="*/ 1746031 w 2408803"/>
                <a:gd name="connsiteY31-64" fmla="*/ 758011 h 2261428"/>
                <a:gd name="connsiteX32-65" fmla="*/ 1702676 w 2408803"/>
                <a:gd name="connsiteY32-66" fmla="*/ 899901 h 2261428"/>
                <a:gd name="connsiteX33-67" fmla="*/ 1651438 w 2408803"/>
                <a:gd name="connsiteY33-68" fmla="*/ 966904 h 2261428"/>
                <a:gd name="connsiteX34-69" fmla="*/ 1651438 w 2408803"/>
                <a:gd name="connsiteY34-70" fmla="*/ 966904 h 2261428"/>
                <a:gd name="connsiteX35-71" fmla="*/ 1627790 w 2408803"/>
                <a:gd name="connsiteY35-72" fmla="*/ 986611 h 2261428"/>
                <a:gd name="connsiteX36-73" fmla="*/ 1604142 w 2408803"/>
                <a:gd name="connsiteY36-74" fmla="*/ 1128501 h 2261428"/>
                <a:gd name="connsiteX37-75" fmla="*/ 1533197 w 2408803"/>
                <a:gd name="connsiteY37-76" fmla="*/ 1258566 h 2261428"/>
                <a:gd name="connsiteX38-77" fmla="*/ 1509548 w 2408803"/>
                <a:gd name="connsiteY38-78" fmla="*/ 1309804 h 2261428"/>
                <a:gd name="connsiteX39-79" fmla="*/ 1525314 w 2408803"/>
                <a:gd name="connsiteY39-80" fmla="*/ 1408339 h 2261428"/>
                <a:gd name="connsiteX40-81" fmla="*/ 1592317 w 2408803"/>
                <a:gd name="connsiteY40-82" fmla="*/ 1491108 h 2261428"/>
                <a:gd name="connsiteX41-83" fmla="*/ 1848507 w 2408803"/>
                <a:gd name="connsiteY41-84" fmla="*/ 1550228 h 2261428"/>
                <a:gd name="connsiteX42-85" fmla="*/ 2077107 w 2408803"/>
                <a:gd name="connsiteY42-86" fmla="*/ 1609349 h 2261428"/>
                <a:gd name="connsiteX43-87" fmla="*/ 2211114 w 2408803"/>
                <a:gd name="connsiteY43-88" fmla="*/ 1652704 h 2261428"/>
                <a:gd name="connsiteX44-89" fmla="*/ 2325414 w 2408803"/>
                <a:gd name="connsiteY44-90" fmla="*/ 1696059 h 2261428"/>
                <a:gd name="connsiteX45-91" fmla="*/ 2360886 w 2408803"/>
                <a:gd name="connsiteY45-92" fmla="*/ 1849773 h 2261428"/>
                <a:gd name="connsiteX46-93" fmla="*/ 2388476 w 2408803"/>
                <a:gd name="connsiteY46-94" fmla="*/ 2050783 h 2261428"/>
                <a:gd name="connsiteX47-95" fmla="*/ 2408183 w 2408803"/>
                <a:gd name="connsiteY47-96" fmla="*/ 2232087 h 2261428"/>
                <a:gd name="connsiteX48-97" fmla="*/ 2404242 w 2408803"/>
                <a:gd name="connsiteY48-98" fmla="*/ 2232087 h 2261428"/>
                <a:gd name="connsiteX49-99" fmla="*/ 59121 w 2408803"/>
                <a:gd name="connsiteY49-100" fmla="*/ 2224204 h 2261428"/>
                <a:gd name="connsiteX50-101" fmla="*/ 0 w 2408803"/>
                <a:gd name="connsiteY50-102" fmla="*/ 2232087 h 2261428"/>
                <a:gd name="connsiteX0-103" fmla="*/ 241 w 2409044"/>
                <a:gd name="connsiteY0-104" fmla="*/ 2232087 h 2245516"/>
                <a:gd name="connsiteX1-105" fmla="*/ 59362 w 2409044"/>
                <a:gd name="connsiteY1-106" fmla="*/ 1834008 h 2245516"/>
                <a:gd name="connsiteX2-107" fmla="*/ 106658 w 2409044"/>
                <a:gd name="connsiteY2-108" fmla="*/ 1692118 h 2245516"/>
                <a:gd name="connsiteX3-109" fmla="*/ 220958 w 2409044"/>
                <a:gd name="connsiteY3-110" fmla="*/ 1636939 h 2245516"/>
                <a:gd name="connsiteX4-111" fmla="*/ 855521 w 2409044"/>
                <a:gd name="connsiteY4-112" fmla="*/ 1455635 h 2245516"/>
                <a:gd name="connsiteX5-113" fmla="*/ 851579 w 2409044"/>
                <a:gd name="connsiteY5-114" fmla="*/ 1459577 h 2245516"/>
                <a:gd name="connsiteX6-115" fmla="*/ 902817 w 2409044"/>
                <a:gd name="connsiteY6-116" fmla="*/ 1364983 h 2245516"/>
                <a:gd name="connsiteX7-117" fmla="*/ 890993 w 2409044"/>
                <a:gd name="connsiteY7-118" fmla="*/ 1254625 h 2245516"/>
                <a:gd name="connsiteX8-119" fmla="*/ 827931 w 2409044"/>
                <a:gd name="connsiteY8-120" fmla="*/ 1160032 h 2245516"/>
                <a:gd name="connsiteX9-121" fmla="*/ 780634 w 2409044"/>
                <a:gd name="connsiteY9-122" fmla="*/ 1053614 h 2245516"/>
                <a:gd name="connsiteX10-123" fmla="*/ 772752 w 2409044"/>
                <a:gd name="connsiteY10-124" fmla="*/ 970846 h 2245516"/>
                <a:gd name="connsiteX11-125" fmla="*/ 737279 w 2409044"/>
                <a:gd name="connsiteY11-126" fmla="*/ 939314 h 2245516"/>
                <a:gd name="connsiteX12-127" fmla="*/ 686041 w 2409044"/>
                <a:gd name="connsiteY12-128" fmla="*/ 852604 h 2245516"/>
                <a:gd name="connsiteX13-129" fmla="*/ 674217 w 2409044"/>
                <a:gd name="connsiteY13-130" fmla="*/ 742246 h 2245516"/>
                <a:gd name="connsiteX14-131" fmla="*/ 693924 w 2409044"/>
                <a:gd name="connsiteY14-132" fmla="*/ 687066 h 2245516"/>
                <a:gd name="connsiteX15-133" fmla="*/ 682100 w 2409044"/>
                <a:gd name="connsiteY15-134" fmla="*/ 596414 h 2245516"/>
                <a:gd name="connsiteX16-135" fmla="*/ 670276 w 2409044"/>
                <a:gd name="connsiteY16-136" fmla="*/ 501821 h 2245516"/>
                <a:gd name="connsiteX17-137" fmla="*/ 701807 w 2409044"/>
                <a:gd name="connsiteY17-138" fmla="*/ 332342 h 2245516"/>
                <a:gd name="connsiteX18-139" fmla="*/ 753045 w 2409044"/>
                <a:gd name="connsiteY18-140" fmla="*/ 210159 h 2245516"/>
                <a:gd name="connsiteX19-141" fmla="*/ 847638 w 2409044"/>
                <a:gd name="connsiteY19-142" fmla="*/ 127390 h 2245516"/>
                <a:gd name="connsiteX20-143" fmla="*/ 1056531 w 2409044"/>
                <a:gd name="connsiteY20-144" fmla="*/ 20973 h 2245516"/>
                <a:gd name="connsiteX21-145" fmla="*/ 1269365 w 2409044"/>
                <a:gd name="connsiteY21-146" fmla="*/ 1266 h 2245516"/>
                <a:gd name="connsiteX22-147" fmla="*/ 1438845 w 2409044"/>
                <a:gd name="connsiteY22-148" fmla="*/ 40680 h 2245516"/>
                <a:gd name="connsiteX23-149" fmla="*/ 1553145 w 2409044"/>
                <a:gd name="connsiteY23-150" fmla="*/ 99801 h 2245516"/>
                <a:gd name="connsiteX24-151" fmla="*/ 1596500 w 2409044"/>
                <a:gd name="connsiteY24-152" fmla="*/ 154980 h 2245516"/>
                <a:gd name="connsiteX25-153" fmla="*/ 1592558 w 2409044"/>
                <a:gd name="connsiteY25-154" fmla="*/ 233808 h 2245516"/>
                <a:gd name="connsiteX26-155" fmla="*/ 1628031 w 2409044"/>
                <a:gd name="connsiteY26-156" fmla="*/ 249573 h 2245516"/>
                <a:gd name="connsiteX27-157" fmla="*/ 1702917 w 2409044"/>
                <a:gd name="connsiteY27-158" fmla="*/ 308694 h 2245516"/>
                <a:gd name="connsiteX28-159" fmla="*/ 1730507 w 2409044"/>
                <a:gd name="connsiteY28-160" fmla="*/ 430877 h 2245516"/>
                <a:gd name="connsiteX29-161" fmla="*/ 1742331 w 2409044"/>
                <a:gd name="connsiteY29-162" fmla="*/ 600356 h 2245516"/>
                <a:gd name="connsiteX30-163" fmla="*/ 1722624 w 2409044"/>
                <a:gd name="connsiteY30-164" fmla="*/ 694949 h 2245516"/>
                <a:gd name="connsiteX31-165" fmla="*/ 1746272 w 2409044"/>
                <a:gd name="connsiteY31-166" fmla="*/ 758011 h 2245516"/>
                <a:gd name="connsiteX32-167" fmla="*/ 1702917 w 2409044"/>
                <a:gd name="connsiteY32-168" fmla="*/ 899901 h 2245516"/>
                <a:gd name="connsiteX33-169" fmla="*/ 1651679 w 2409044"/>
                <a:gd name="connsiteY33-170" fmla="*/ 966904 h 2245516"/>
                <a:gd name="connsiteX34-171" fmla="*/ 1651679 w 2409044"/>
                <a:gd name="connsiteY34-172" fmla="*/ 966904 h 2245516"/>
                <a:gd name="connsiteX35-173" fmla="*/ 1628031 w 2409044"/>
                <a:gd name="connsiteY35-174" fmla="*/ 986611 h 2245516"/>
                <a:gd name="connsiteX36-175" fmla="*/ 1604383 w 2409044"/>
                <a:gd name="connsiteY36-176" fmla="*/ 1128501 h 2245516"/>
                <a:gd name="connsiteX37-177" fmla="*/ 1533438 w 2409044"/>
                <a:gd name="connsiteY37-178" fmla="*/ 1258566 h 2245516"/>
                <a:gd name="connsiteX38-179" fmla="*/ 1509789 w 2409044"/>
                <a:gd name="connsiteY38-180" fmla="*/ 1309804 h 2245516"/>
                <a:gd name="connsiteX39-181" fmla="*/ 1525555 w 2409044"/>
                <a:gd name="connsiteY39-182" fmla="*/ 1408339 h 2245516"/>
                <a:gd name="connsiteX40-183" fmla="*/ 1592558 w 2409044"/>
                <a:gd name="connsiteY40-184" fmla="*/ 1491108 h 2245516"/>
                <a:gd name="connsiteX41-185" fmla="*/ 1848748 w 2409044"/>
                <a:gd name="connsiteY41-186" fmla="*/ 1550228 h 2245516"/>
                <a:gd name="connsiteX42-187" fmla="*/ 2077348 w 2409044"/>
                <a:gd name="connsiteY42-188" fmla="*/ 1609349 h 2245516"/>
                <a:gd name="connsiteX43-189" fmla="*/ 2211355 w 2409044"/>
                <a:gd name="connsiteY43-190" fmla="*/ 1652704 h 2245516"/>
                <a:gd name="connsiteX44-191" fmla="*/ 2325655 w 2409044"/>
                <a:gd name="connsiteY44-192" fmla="*/ 1696059 h 2245516"/>
                <a:gd name="connsiteX45-193" fmla="*/ 2361127 w 2409044"/>
                <a:gd name="connsiteY45-194" fmla="*/ 1849773 h 2245516"/>
                <a:gd name="connsiteX46-195" fmla="*/ 2388717 w 2409044"/>
                <a:gd name="connsiteY46-196" fmla="*/ 2050783 h 2245516"/>
                <a:gd name="connsiteX47-197" fmla="*/ 2408424 w 2409044"/>
                <a:gd name="connsiteY47-198" fmla="*/ 2232087 h 2245516"/>
                <a:gd name="connsiteX48-199" fmla="*/ 2404483 w 2409044"/>
                <a:gd name="connsiteY48-200" fmla="*/ 2232087 h 2245516"/>
                <a:gd name="connsiteX49-201" fmla="*/ 59362 w 2409044"/>
                <a:gd name="connsiteY49-202" fmla="*/ 2224204 h 2245516"/>
                <a:gd name="connsiteX50-203" fmla="*/ 241 w 2409044"/>
                <a:gd name="connsiteY50-204" fmla="*/ 2232087 h 2245516"/>
                <a:gd name="connsiteX0-205" fmla="*/ 62062 w 2470865"/>
                <a:gd name="connsiteY0-206" fmla="*/ 2232087 h 2262785"/>
                <a:gd name="connsiteX1-207" fmla="*/ 121183 w 2470865"/>
                <a:gd name="connsiteY1-208" fmla="*/ 1834008 h 2262785"/>
                <a:gd name="connsiteX2-209" fmla="*/ 168479 w 2470865"/>
                <a:gd name="connsiteY2-210" fmla="*/ 1692118 h 2262785"/>
                <a:gd name="connsiteX3-211" fmla="*/ 282779 w 2470865"/>
                <a:gd name="connsiteY3-212" fmla="*/ 1636939 h 2262785"/>
                <a:gd name="connsiteX4-213" fmla="*/ 917342 w 2470865"/>
                <a:gd name="connsiteY4-214" fmla="*/ 1455635 h 2262785"/>
                <a:gd name="connsiteX5-215" fmla="*/ 913400 w 2470865"/>
                <a:gd name="connsiteY5-216" fmla="*/ 1459577 h 2262785"/>
                <a:gd name="connsiteX6-217" fmla="*/ 964638 w 2470865"/>
                <a:gd name="connsiteY6-218" fmla="*/ 1364983 h 2262785"/>
                <a:gd name="connsiteX7-219" fmla="*/ 952814 w 2470865"/>
                <a:gd name="connsiteY7-220" fmla="*/ 1254625 h 2262785"/>
                <a:gd name="connsiteX8-221" fmla="*/ 889752 w 2470865"/>
                <a:gd name="connsiteY8-222" fmla="*/ 1160032 h 2262785"/>
                <a:gd name="connsiteX9-223" fmla="*/ 842455 w 2470865"/>
                <a:gd name="connsiteY9-224" fmla="*/ 1053614 h 2262785"/>
                <a:gd name="connsiteX10-225" fmla="*/ 834573 w 2470865"/>
                <a:gd name="connsiteY10-226" fmla="*/ 970846 h 2262785"/>
                <a:gd name="connsiteX11-227" fmla="*/ 799100 w 2470865"/>
                <a:gd name="connsiteY11-228" fmla="*/ 939314 h 2262785"/>
                <a:gd name="connsiteX12-229" fmla="*/ 747862 w 2470865"/>
                <a:gd name="connsiteY12-230" fmla="*/ 852604 h 2262785"/>
                <a:gd name="connsiteX13-231" fmla="*/ 736038 w 2470865"/>
                <a:gd name="connsiteY13-232" fmla="*/ 742246 h 2262785"/>
                <a:gd name="connsiteX14-233" fmla="*/ 755745 w 2470865"/>
                <a:gd name="connsiteY14-234" fmla="*/ 687066 h 2262785"/>
                <a:gd name="connsiteX15-235" fmla="*/ 743921 w 2470865"/>
                <a:gd name="connsiteY15-236" fmla="*/ 596414 h 2262785"/>
                <a:gd name="connsiteX16-237" fmla="*/ 732097 w 2470865"/>
                <a:gd name="connsiteY16-238" fmla="*/ 501821 h 2262785"/>
                <a:gd name="connsiteX17-239" fmla="*/ 763628 w 2470865"/>
                <a:gd name="connsiteY17-240" fmla="*/ 332342 h 2262785"/>
                <a:gd name="connsiteX18-241" fmla="*/ 814866 w 2470865"/>
                <a:gd name="connsiteY18-242" fmla="*/ 210159 h 2262785"/>
                <a:gd name="connsiteX19-243" fmla="*/ 909459 w 2470865"/>
                <a:gd name="connsiteY19-244" fmla="*/ 127390 h 2262785"/>
                <a:gd name="connsiteX20-245" fmla="*/ 1118352 w 2470865"/>
                <a:gd name="connsiteY20-246" fmla="*/ 20973 h 2262785"/>
                <a:gd name="connsiteX21-247" fmla="*/ 1331186 w 2470865"/>
                <a:gd name="connsiteY21-248" fmla="*/ 1266 h 2262785"/>
                <a:gd name="connsiteX22-249" fmla="*/ 1500666 w 2470865"/>
                <a:gd name="connsiteY22-250" fmla="*/ 40680 h 2262785"/>
                <a:gd name="connsiteX23-251" fmla="*/ 1614966 w 2470865"/>
                <a:gd name="connsiteY23-252" fmla="*/ 99801 h 2262785"/>
                <a:gd name="connsiteX24-253" fmla="*/ 1658321 w 2470865"/>
                <a:gd name="connsiteY24-254" fmla="*/ 154980 h 2262785"/>
                <a:gd name="connsiteX25-255" fmla="*/ 1654379 w 2470865"/>
                <a:gd name="connsiteY25-256" fmla="*/ 233808 h 2262785"/>
                <a:gd name="connsiteX26-257" fmla="*/ 1689852 w 2470865"/>
                <a:gd name="connsiteY26-258" fmla="*/ 249573 h 2262785"/>
                <a:gd name="connsiteX27-259" fmla="*/ 1764738 w 2470865"/>
                <a:gd name="connsiteY27-260" fmla="*/ 308694 h 2262785"/>
                <a:gd name="connsiteX28-261" fmla="*/ 1792328 w 2470865"/>
                <a:gd name="connsiteY28-262" fmla="*/ 430877 h 2262785"/>
                <a:gd name="connsiteX29-263" fmla="*/ 1804152 w 2470865"/>
                <a:gd name="connsiteY29-264" fmla="*/ 600356 h 2262785"/>
                <a:gd name="connsiteX30-265" fmla="*/ 1784445 w 2470865"/>
                <a:gd name="connsiteY30-266" fmla="*/ 694949 h 2262785"/>
                <a:gd name="connsiteX31-267" fmla="*/ 1808093 w 2470865"/>
                <a:gd name="connsiteY31-268" fmla="*/ 758011 h 2262785"/>
                <a:gd name="connsiteX32-269" fmla="*/ 1764738 w 2470865"/>
                <a:gd name="connsiteY32-270" fmla="*/ 899901 h 2262785"/>
                <a:gd name="connsiteX33-271" fmla="*/ 1713500 w 2470865"/>
                <a:gd name="connsiteY33-272" fmla="*/ 966904 h 2262785"/>
                <a:gd name="connsiteX34-273" fmla="*/ 1713500 w 2470865"/>
                <a:gd name="connsiteY34-274" fmla="*/ 966904 h 2262785"/>
                <a:gd name="connsiteX35-275" fmla="*/ 1689852 w 2470865"/>
                <a:gd name="connsiteY35-276" fmla="*/ 986611 h 2262785"/>
                <a:gd name="connsiteX36-277" fmla="*/ 1666204 w 2470865"/>
                <a:gd name="connsiteY36-278" fmla="*/ 1128501 h 2262785"/>
                <a:gd name="connsiteX37-279" fmla="*/ 1595259 w 2470865"/>
                <a:gd name="connsiteY37-280" fmla="*/ 1258566 h 2262785"/>
                <a:gd name="connsiteX38-281" fmla="*/ 1571610 w 2470865"/>
                <a:gd name="connsiteY38-282" fmla="*/ 1309804 h 2262785"/>
                <a:gd name="connsiteX39-283" fmla="*/ 1587376 w 2470865"/>
                <a:gd name="connsiteY39-284" fmla="*/ 1408339 h 2262785"/>
                <a:gd name="connsiteX40-285" fmla="*/ 1654379 w 2470865"/>
                <a:gd name="connsiteY40-286" fmla="*/ 1491108 h 2262785"/>
                <a:gd name="connsiteX41-287" fmla="*/ 1910569 w 2470865"/>
                <a:gd name="connsiteY41-288" fmla="*/ 1550228 h 2262785"/>
                <a:gd name="connsiteX42-289" fmla="*/ 2139169 w 2470865"/>
                <a:gd name="connsiteY42-290" fmla="*/ 1609349 h 2262785"/>
                <a:gd name="connsiteX43-291" fmla="*/ 2273176 w 2470865"/>
                <a:gd name="connsiteY43-292" fmla="*/ 1652704 h 2262785"/>
                <a:gd name="connsiteX44-293" fmla="*/ 2387476 w 2470865"/>
                <a:gd name="connsiteY44-294" fmla="*/ 1696059 h 2262785"/>
                <a:gd name="connsiteX45-295" fmla="*/ 2422948 w 2470865"/>
                <a:gd name="connsiteY45-296" fmla="*/ 1849773 h 2262785"/>
                <a:gd name="connsiteX46-297" fmla="*/ 2450538 w 2470865"/>
                <a:gd name="connsiteY46-298" fmla="*/ 2050783 h 2262785"/>
                <a:gd name="connsiteX47-299" fmla="*/ 2470245 w 2470865"/>
                <a:gd name="connsiteY47-300" fmla="*/ 2232087 h 2262785"/>
                <a:gd name="connsiteX48-301" fmla="*/ 2466304 w 2470865"/>
                <a:gd name="connsiteY48-302" fmla="*/ 2232087 h 2262785"/>
                <a:gd name="connsiteX49-303" fmla="*/ 1090762 w 2470865"/>
                <a:gd name="connsiteY49-304" fmla="*/ 2228145 h 2262785"/>
                <a:gd name="connsiteX50-305" fmla="*/ 62062 w 2470865"/>
                <a:gd name="connsiteY50-306" fmla="*/ 2232087 h 2262785"/>
                <a:gd name="connsiteX0-307" fmla="*/ 18957 w 2427760"/>
                <a:gd name="connsiteY0-308" fmla="*/ 2232087 h 2256644"/>
                <a:gd name="connsiteX1-309" fmla="*/ 78078 w 2427760"/>
                <a:gd name="connsiteY1-310" fmla="*/ 1834008 h 2256644"/>
                <a:gd name="connsiteX2-311" fmla="*/ 125374 w 2427760"/>
                <a:gd name="connsiteY2-312" fmla="*/ 1692118 h 2256644"/>
                <a:gd name="connsiteX3-313" fmla="*/ 239674 w 2427760"/>
                <a:gd name="connsiteY3-314" fmla="*/ 1636939 h 2256644"/>
                <a:gd name="connsiteX4-315" fmla="*/ 874237 w 2427760"/>
                <a:gd name="connsiteY4-316" fmla="*/ 1455635 h 2256644"/>
                <a:gd name="connsiteX5-317" fmla="*/ 870295 w 2427760"/>
                <a:gd name="connsiteY5-318" fmla="*/ 1459577 h 2256644"/>
                <a:gd name="connsiteX6-319" fmla="*/ 921533 w 2427760"/>
                <a:gd name="connsiteY6-320" fmla="*/ 1364983 h 2256644"/>
                <a:gd name="connsiteX7-321" fmla="*/ 909709 w 2427760"/>
                <a:gd name="connsiteY7-322" fmla="*/ 1254625 h 2256644"/>
                <a:gd name="connsiteX8-323" fmla="*/ 846647 w 2427760"/>
                <a:gd name="connsiteY8-324" fmla="*/ 1160032 h 2256644"/>
                <a:gd name="connsiteX9-325" fmla="*/ 799350 w 2427760"/>
                <a:gd name="connsiteY9-326" fmla="*/ 1053614 h 2256644"/>
                <a:gd name="connsiteX10-327" fmla="*/ 791468 w 2427760"/>
                <a:gd name="connsiteY10-328" fmla="*/ 970846 h 2256644"/>
                <a:gd name="connsiteX11-329" fmla="*/ 755995 w 2427760"/>
                <a:gd name="connsiteY11-330" fmla="*/ 939314 h 2256644"/>
                <a:gd name="connsiteX12-331" fmla="*/ 704757 w 2427760"/>
                <a:gd name="connsiteY12-332" fmla="*/ 852604 h 2256644"/>
                <a:gd name="connsiteX13-333" fmla="*/ 692933 w 2427760"/>
                <a:gd name="connsiteY13-334" fmla="*/ 742246 h 2256644"/>
                <a:gd name="connsiteX14-335" fmla="*/ 712640 w 2427760"/>
                <a:gd name="connsiteY14-336" fmla="*/ 687066 h 2256644"/>
                <a:gd name="connsiteX15-337" fmla="*/ 700816 w 2427760"/>
                <a:gd name="connsiteY15-338" fmla="*/ 596414 h 2256644"/>
                <a:gd name="connsiteX16-339" fmla="*/ 688992 w 2427760"/>
                <a:gd name="connsiteY16-340" fmla="*/ 501821 h 2256644"/>
                <a:gd name="connsiteX17-341" fmla="*/ 720523 w 2427760"/>
                <a:gd name="connsiteY17-342" fmla="*/ 332342 h 2256644"/>
                <a:gd name="connsiteX18-343" fmla="*/ 771761 w 2427760"/>
                <a:gd name="connsiteY18-344" fmla="*/ 210159 h 2256644"/>
                <a:gd name="connsiteX19-345" fmla="*/ 866354 w 2427760"/>
                <a:gd name="connsiteY19-346" fmla="*/ 127390 h 2256644"/>
                <a:gd name="connsiteX20-347" fmla="*/ 1075247 w 2427760"/>
                <a:gd name="connsiteY20-348" fmla="*/ 20973 h 2256644"/>
                <a:gd name="connsiteX21-349" fmla="*/ 1288081 w 2427760"/>
                <a:gd name="connsiteY21-350" fmla="*/ 1266 h 2256644"/>
                <a:gd name="connsiteX22-351" fmla="*/ 1457561 w 2427760"/>
                <a:gd name="connsiteY22-352" fmla="*/ 40680 h 2256644"/>
                <a:gd name="connsiteX23-353" fmla="*/ 1571861 w 2427760"/>
                <a:gd name="connsiteY23-354" fmla="*/ 99801 h 2256644"/>
                <a:gd name="connsiteX24-355" fmla="*/ 1615216 w 2427760"/>
                <a:gd name="connsiteY24-356" fmla="*/ 154980 h 2256644"/>
                <a:gd name="connsiteX25-357" fmla="*/ 1611274 w 2427760"/>
                <a:gd name="connsiteY25-358" fmla="*/ 233808 h 2256644"/>
                <a:gd name="connsiteX26-359" fmla="*/ 1646747 w 2427760"/>
                <a:gd name="connsiteY26-360" fmla="*/ 249573 h 2256644"/>
                <a:gd name="connsiteX27-361" fmla="*/ 1721633 w 2427760"/>
                <a:gd name="connsiteY27-362" fmla="*/ 308694 h 2256644"/>
                <a:gd name="connsiteX28-363" fmla="*/ 1749223 w 2427760"/>
                <a:gd name="connsiteY28-364" fmla="*/ 430877 h 2256644"/>
                <a:gd name="connsiteX29-365" fmla="*/ 1761047 w 2427760"/>
                <a:gd name="connsiteY29-366" fmla="*/ 600356 h 2256644"/>
                <a:gd name="connsiteX30-367" fmla="*/ 1741340 w 2427760"/>
                <a:gd name="connsiteY30-368" fmla="*/ 694949 h 2256644"/>
                <a:gd name="connsiteX31-369" fmla="*/ 1764988 w 2427760"/>
                <a:gd name="connsiteY31-370" fmla="*/ 758011 h 2256644"/>
                <a:gd name="connsiteX32-371" fmla="*/ 1721633 w 2427760"/>
                <a:gd name="connsiteY32-372" fmla="*/ 899901 h 2256644"/>
                <a:gd name="connsiteX33-373" fmla="*/ 1670395 w 2427760"/>
                <a:gd name="connsiteY33-374" fmla="*/ 966904 h 2256644"/>
                <a:gd name="connsiteX34-375" fmla="*/ 1670395 w 2427760"/>
                <a:gd name="connsiteY34-376" fmla="*/ 966904 h 2256644"/>
                <a:gd name="connsiteX35-377" fmla="*/ 1646747 w 2427760"/>
                <a:gd name="connsiteY35-378" fmla="*/ 986611 h 2256644"/>
                <a:gd name="connsiteX36-379" fmla="*/ 1623099 w 2427760"/>
                <a:gd name="connsiteY36-380" fmla="*/ 1128501 h 2256644"/>
                <a:gd name="connsiteX37-381" fmla="*/ 1552154 w 2427760"/>
                <a:gd name="connsiteY37-382" fmla="*/ 1258566 h 2256644"/>
                <a:gd name="connsiteX38-383" fmla="*/ 1528505 w 2427760"/>
                <a:gd name="connsiteY38-384" fmla="*/ 1309804 h 2256644"/>
                <a:gd name="connsiteX39-385" fmla="*/ 1544271 w 2427760"/>
                <a:gd name="connsiteY39-386" fmla="*/ 1408339 h 2256644"/>
                <a:gd name="connsiteX40-387" fmla="*/ 1611274 w 2427760"/>
                <a:gd name="connsiteY40-388" fmla="*/ 1491108 h 2256644"/>
                <a:gd name="connsiteX41-389" fmla="*/ 1867464 w 2427760"/>
                <a:gd name="connsiteY41-390" fmla="*/ 1550228 h 2256644"/>
                <a:gd name="connsiteX42-391" fmla="*/ 2096064 w 2427760"/>
                <a:gd name="connsiteY42-392" fmla="*/ 1609349 h 2256644"/>
                <a:gd name="connsiteX43-393" fmla="*/ 2230071 w 2427760"/>
                <a:gd name="connsiteY43-394" fmla="*/ 1652704 h 2256644"/>
                <a:gd name="connsiteX44-395" fmla="*/ 2344371 w 2427760"/>
                <a:gd name="connsiteY44-396" fmla="*/ 1696059 h 2256644"/>
                <a:gd name="connsiteX45-397" fmla="*/ 2379843 w 2427760"/>
                <a:gd name="connsiteY45-398" fmla="*/ 1849773 h 2256644"/>
                <a:gd name="connsiteX46-399" fmla="*/ 2407433 w 2427760"/>
                <a:gd name="connsiteY46-400" fmla="*/ 2050783 h 2256644"/>
                <a:gd name="connsiteX47-401" fmla="*/ 2427140 w 2427760"/>
                <a:gd name="connsiteY47-402" fmla="*/ 2232087 h 2256644"/>
                <a:gd name="connsiteX48-403" fmla="*/ 2423199 w 2427760"/>
                <a:gd name="connsiteY48-404" fmla="*/ 2232087 h 2256644"/>
                <a:gd name="connsiteX49-405" fmla="*/ 440685 w 2427760"/>
                <a:gd name="connsiteY49-406" fmla="*/ 2208438 h 2256644"/>
                <a:gd name="connsiteX50-407" fmla="*/ 18957 w 2427760"/>
                <a:gd name="connsiteY50-408" fmla="*/ 2232087 h 2256644"/>
                <a:gd name="connsiteX0-409" fmla="*/ 18957 w 2427760"/>
                <a:gd name="connsiteY0-410" fmla="*/ 2232087 h 2255961"/>
                <a:gd name="connsiteX1-411" fmla="*/ 78078 w 2427760"/>
                <a:gd name="connsiteY1-412" fmla="*/ 1834008 h 2255961"/>
                <a:gd name="connsiteX2-413" fmla="*/ 125374 w 2427760"/>
                <a:gd name="connsiteY2-414" fmla="*/ 1692118 h 2255961"/>
                <a:gd name="connsiteX3-415" fmla="*/ 239674 w 2427760"/>
                <a:gd name="connsiteY3-416" fmla="*/ 1636939 h 2255961"/>
                <a:gd name="connsiteX4-417" fmla="*/ 874237 w 2427760"/>
                <a:gd name="connsiteY4-418" fmla="*/ 1455635 h 2255961"/>
                <a:gd name="connsiteX5-419" fmla="*/ 870295 w 2427760"/>
                <a:gd name="connsiteY5-420" fmla="*/ 1459577 h 2255961"/>
                <a:gd name="connsiteX6-421" fmla="*/ 921533 w 2427760"/>
                <a:gd name="connsiteY6-422" fmla="*/ 1364983 h 2255961"/>
                <a:gd name="connsiteX7-423" fmla="*/ 909709 w 2427760"/>
                <a:gd name="connsiteY7-424" fmla="*/ 1254625 h 2255961"/>
                <a:gd name="connsiteX8-425" fmla="*/ 846647 w 2427760"/>
                <a:gd name="connsiteY8-426" fmla="*/ 1160032 h 2255961"/>
                <a:gd name="connsiteX9-427" fmla="*/ 799350 w 2427760"/>
                <a:gd name="connsiteY9-428" fmla="*/ 1053614 h 2255961"/>
                <a:gd name="connsiteX10-429" fmla="*/ 791468 w 2427760"/>
                <a:gd name="connsiteY10-430" fmla="*/ 970846 h 2255961"/>
                <a:gd name="connsiteX11-431" fmla="*/ 755995 w 2427760"/>
                <a:gd name="connsiteY11-432" fmla="*/ 939314 h 2255961"/>
                <a:gd name="connsiteX12-433" fmla="*/ 704757 w 2427760"/>
                <a:gd name="connsiteY12-434" fmla="*/ 852604 h 2255961"/>
                <a:gd name="connsiteX13-435" fmla="*/ 692933 w 2427760"/>
                <a:gd name="connsiteY13-436" fmla="*/ 742246 h 2255961"/>
                <a:gd name="connsiteX14-437" fmla="*/ 712640 w 2427760"/>
                <a:gd name="connsiteY14-438" fmla="*/ 687066 h 2255961"/>
                <a:gd name="connsiteX15-439" fmla="*/ 700816 w 2427760"/>
                <a:gd name="connsiteY15-440" fmla="*/ 596414 h 2255961"/>
                <a:gd name="connsiteX16-441" fmla="*/ 688992 w 2427760"/>
                <a:gd name="connsiteY16-442" fmla="*/ 501821 h 2255961"/>
                <a:gd name="connsiteX17-443" fmla="*/ 720523 w 2427760"/>
                <a:gd name="connsiteY17-444" fmla="*/ 332342 h 2255961"/>
                <a:gd name="connsiteX18-445" fmla="*/ 771761 w 2427760"/>
                <a:gd name="connsiteY18-446" fmla="*/ 210159 h 2255961"/>
                <a:gd name="connsiteX19-447" fmla="*/ 866354 w 2427760"/>
                <a:gd name="connsiteY19-448" fmla="*/ 127390 h 2255961"/>
                <a:gd name="connsiteX20-449" fmla="*/ 1075247 w 2427760"/>
                <a:gd name="connsiteY20-450" fmla="*/ 20973 h 2255961"/>
                <a:gd name="connsiteX21-451" fmla="*/ 1288081 w 2427760"/>
                <a:gd name="connsiteY21-452" fmla="*/ 1266 h 2255961"/>
                <a:gd name="connsiteX22-453" fmla="*/ 1457561 w 2427760"/>
                <a:gd name="connsiteY22-454" fmla="*/ 40680 h 2255961"/>
                <a:gd name="connsiteX23-455" fmla="*/ 1571861 w 2427760"/>
                <a:gd name="connsiteY23-456" fmla="*/ 99801 h 2255961"/>
                <a:gd name="connsiteX24-457" fmla="*/ 1615216 w 2427760"/>
                <a:gd name="connsiteY24-458" fmla="*/ 154980 h 2255961"/>
                <a:gd name="connsiteX25-459" fmla="*/ 1611274 w 2427760"/>
                <a:gd name="connsiteY25-460" fmla="*/ 233808 h 2255961"/>
                <a:gd name="connsiteX26-461" fmla="*/ 1646747 w 2427760"/>
                <a:gd name="connsiteY26-462" fmla="*/ 249573 h 2255961"/>
                <a:gd name="connsiteX27-463" fmla="*/ 1721633 w 2427760"/>
                <a:gd name="connsiteY27-464" fmla="*/ 308694 h 2255961"/>
                <a:gd name="connsiteX28-465" fmla="*/ 1749223 w 2427760"/>
                <a:gd name="connsiteY28-466" fmla="*/ 430877 h 2255961"/>
                <a:gd name="connsiteX29-467" fmla="*/ 1761047 w 2427760"/>
                <a:gd name="connsiteY29-468" fmla="*/ 600356 h 2255961"/>
                <a:gd name="connsiteX30-469" fmla="*/ 1741340 w 2427760"/>
                <a:gd name="connsiteY30-470" fmla="*/ 694949 h 2255961"/>
                <a:gd name="connsiteX31-471" fmla="*/ 1764988 w 2427760"/>
                <a:gd name="connsiteY31-472" fmla="*/ 758011 h 2255961"/>
                <a:gd name="connsiteX32-473" fmla="*/ 1721633 w 2427760"/>
                <a:gd name="connsiteY32-474" fmla="*/ 899901 h 2255961"/>
                <a:gd name="connsiteX33-475" fmla="*/ 1670395 w 2427760"/>
                <a:gd name="connsiteY33-476" fmla="*/ 966904 h 2255961"/>
                <a:gd name="connsiteX34-477" fmla="*/ 1670395 w 2427760"/>
                <a:gd name="connsiteY34-478" fmla="*/ 966904 h 2255961"/>
                <a:gd name="connsiteX35-479" fmla="*/ 1646747 w 2427760"/>
                <a:gd name="connsiteY35-480" fmla="*/ 986611 h 2255961"/>
                <a:gd name="connsiteX36-481" fmla="*/ 1623099 w 2427760"/>
                <a:gd name="connsiteY36-482" fmla="*/ 1128501 h 2255961"/>
                <a:gd name="connsiteX37-483" fmla="*/ 1552154 w 2427760"/>
                <a:gd name="connsiteY37-484" fmla="*/ 1258566 h 2255961"/>
                <a:gd name="connsiteX38-485" fmla="*/ 1528505 w 2427760"/>
                <a:gd name="connsiteY38-486" fmla="*/ 1309804 h 2255961"/>
                <a:gd name="connsiteX39-487" fmla="*/ 1544271 w 2427760"/>
                <a:gd name="connsiteY39-488" fmla="*/ 1408339 h 2255961"/>
                <a:gd name="connsiteX40-489" fmla="*/ 1611274 w 2427760"/>
                <a:gd name="connsiteY40-490" fmla="*/ 1491108 h 2255961"/>
                <a:gd name="connsiteX41-491" fmla="*/ 1867464 w 2427760"/>
                <a:gd name="connsiteY41-492" fmla="*/ 1550228 h 2255961"/>
                <a:gd name="connsiteX42-493" fmla="*/ 2096064 w 2427760"/>
                <a:gd name="connsiteY42-494" fmla="*/ 1609349 h 2255961"/>
                <a:gd name="connsiteX43-495" fmla="*/ 2230071 w 2427760"/>
                <a:gd name="connsiteY43-496" fmla="*/ 1652704 h 2255961"/>
                <a:gd name="connsiteX44-497" fmla="*/ 2344371 w 2427760"/>
                <a:gd name="connsiteY44-498" fmla="*/ 1696059 h 2255961"/>
                <a:gd name="connsiteX45-499" fmla="*/ 2379843 w 2427760"/>
                <a:gd name="connsiteY45-500" fmla="*/ 1849773 h 2255961"/>
                <a:gd name="connsiteX46-501" fmla="*/ 2407433 w 2427760"/>
                <a:gd name="connsiteY46-502" fmla="*/ 2050783 h 2255961"/>
                <a:gd name="connsiteX47-503" fmla="*/ 2427140 w 2427760"/>
                <a:gd name="connsiteY47-504" fmla="*/ 2232087 h 2255961"/>
                <a:gd name="connsiteX48-505" fmla="*/ 2423199 w 2427760"/>
                <a:gd name="connsiteY48-506" fmla="*/ 2232087 h 2255961"/>
                <a:gd name="connsiteX49-507" fmla="*/ 440685 w 2427760"/>
                <a:gd name="connsiteY49-508" fmla="*/ 2208438 h 2255961"/>
                <a:gd name="connsiteX50-509" fmla="*/ 18957 w 2427760"/>
                <a:gd name="connsiteY50-510" fmla="*/ 2232087 h 2255961"/>
                <a:gd name="connsiteX0-511" fmla="*/ 76709 w 2485512"/>
                <a:gd name="connsiteY0-512" fmla="*/ 2232087 h 2264696"/>
                <a:gd name="connsiteX1-513" fmla="*/ 135830 w 2485512"/>
                <a:gd name="connsiteY1-514" fmla="*/ 1834008 h 2264696"/>
                <a:gd name="connsiteX2-515" fmla="*/ 183126 w 2485512"/>
                <a:gd name="connsiteY2-516" fmla="*/ 1692118 h 2264696"/>
                <a:gd name="connsiteX3-517" fmla="*/ 297426 w 2485512"/>
                <a:gd name="connsiteY3-518" fmla="*/ 1636939 h 2264696"/>
                <a:gd name="connsiteX4-519" fmla="*/ 931989 w 2485512"/>
                <a:gd name="connsiteY4-520" fmla="*/ 1455635 h 2264696"/>
                <a:gd name="connsiteX5-521" fmla="*/ 928047 w 2485512"/>
                <a:gd name="connsiteY5-522" fmla="*/ 1459577 h 2264696"/>
                <a:gd name="connsiteX6-523" fmla="*/ 979285 w 2485512"/>
                <a:gd name="connsiteY6-524" fmla="*/ 1364983 h 2264696"/>
                <a:gd name="connsiteX7-525" fmla="*/ 967461 w 2485512"/>
                <a:gd name="connsiteY7-526" fmla="*/ 1254625 h 2264696"/>
                <a:gd name="connsiteX8-527" fmla="*/ 904399 w 2485512"/>
                <a:gd name="connsiteY8-528" fmla="*/ 1160032 h 2264696"/>
                <a:gd name="connsiteX9-529" fmla="*/ 857102 w 2485512"/>
                <a:gd name="connsiteY9-530" fmla="*/ 1053614 h 2264696"/>
                <a:gd name="connsiteX10-531" fmla="*/ 849220 w 2485512"/>
                <a:gd name="connsiteY10-532" fmla="*/ 970846 h 2264696"/>
                <a:gd name="connsiteX11-533" fmla="*/ 813747 w 2485512"/>
                <a:gd name="connsiteY11-534" fmla="*/ 939314 h 2264696"/>
                <a:gd name="connsiteX12-535" fmla="*/ 762509 w 2485512"/>
                <a:gd name="connsiteY12-536" fmla="*/ 852604 h 2264696"/>
                <a:gd name="connsiteX13-537" fmla="*/ 750685 w 2485512"/>
                <a:gd name="connsiteY13-538" fmla="*/ 742246 h 2264696"/>
                <a:gd name="connsiteX14-539" fmla="*/ 770392 w 2485512"/>
                <a:gd name="connsiteY14-540" fmla="*/ 687066 h 2264696"/>
                <a:gd name="connsiteX15-541" fmla="*/ 758568 w 2485512"/>
                <a:gd name="connsiteY15-542" fmla="*/ 596414 h 2264696"/>
                <a:gd name="connsiteX16-543" fmla="*/ 746744 w 2485512"/>
                <a:gd name="connsiteY16-544" fmla="*/ 501821 h 2264696"/>
                <a:gd name="connsiteX17-545" fmla="*/ 778275 w 2485512"/>
                <a:gd name="connsiteY17-546" fmla="*/ 332342 h 2264696"/>
                <a:gd name="connsiteX18-547" fmla="*/ 829513 w 2485512"/>
                <a:gd name="connsiteY18-548" fmla="*/ 210159 h 2264696"/>
                <a:gd name="connsiteX19-549" fmla="*/ 924106 w 2485512"/>
                <a:gd name="connsiteY19-550" fmla="*/ 127390 h 2264696"/>
                <a:gd name="connsiteX20-551" fmla="*/ 1132999 w 2485512"/>
                <a:gd name="connsiteY20-552" fmla="*/ 20973 h 2264696"/>
                <a:gd name="connsiteX21-553" fmla="*/ 1345833 w 2485512"/>
                <a:gd name="connsiteY21-554" fmla="*/ 1266 h 2264696"/>
                <a:gd name="connsiteX22-555" fmla="*/ 1515313 w 2485512"/>
                <a:gd name="connsiteY22-556" fmla="*/ 40680 h 2264696"/>
                <a:gd name="connsiteX23-557" fmla="*/ 1629613 w 2485512"/>
                <a:gd name="connsiteY23-558" fmla="*/ 99801 h 2264696"/>
                <a:gd name="connsiteX24-559" fmla="*/ 1672968 w 2485512"/>
                <a:gd name="connsiteY24-560" fmla="*/ 154980 h 2264696"/>
                <a:gd name="connsiteX25-561" fmla="*/ 1669026 w 2485512"/>
                <a:gd name="connsiteY25-562" fmla="*/ 233808 h 2264696"/>
                <a:gd name="connsiteX26-563" fmla="*/ 1704499 w 2485512"/>
                <a:gd name="connsiteY26-564" fmla="*/ 249573 h 2264696"/>
                <a:gd name="connsiteX27-565" fmla="*/ 1779385 w 2485512"/>
                <a:gd name="connsiteY27-566" fmla="*/ 308694 h 2264696"/>
                <a:gd name="connsiteX28-567" fmla="*/ 1806975 w 2485512"/>
                <a:gd name="connsiteY28-568" fmla="*/ 430877 h 2264696"/>
                <a:gd name="connsiteX29-569" fmla="*/ 1818799 w 2485512"/>
                <a:gd name="connsiteY29-570" fmla="*/ 600356 h 2264696"/>
                <a:gd name="connsiteX30-571" fmla="*/ 1799092 w 2485512"/>
                <a:gd name="connsiteY30-572" fmla="*/ 694949 h 2264696"/>
                <a:gd name="connsiteX31-573" fmla="*/ 1822740 w 2485512"/>
                <a:gd name="connsiteY31-574" fmla="*/ 758011 h 2264696"/>
                <a:gd name="connsiteX32-575" fmla="*/ 1779385 w 2485512"/>
                <a:gd name="connsiteY32-576" fmla="*/ 899901 h 2264696"/>
                <a:gd name="connsiteX33-577" fmla="*/ 1728147 w 2485512"/>
                <a:gd name="connsiteY33-578" fmla="*/ 966904 h 2264696"/>
                <a:gd name="connsiteX34-579" fmla="*/ 1728147 w 2485512"/>
                <a:gd name="connsiteY34-580" fmla="*/ 966904 h 2264696"/>
                <a:gd name="connsiteX35-581" fmla="*/ 1704499 w 2485512"/>
                <a:gd name="connsiteY35-582" fmla="*/ 986611 h 2264696"/>
                <a:gd name="connsiteX36-583" fmla="*/ 1680851 w 2485512"/>
                <a:gd name="connsiteY36-584" fmla="*/ 1128501 h 2264696"/>
                <a:gd name="connsiteX37-585" fmla="*/ 1609906 w 2485512"/>
                <a:gd name="connsiteY37-586" fmla="*/ 1258566 h 2264696"/>
                <a:gd name="connsiteX38-587" fmla="*/ 1586257 w 2485512"/>
                <a:gd name="connsiteY38-588" fmla="*/ 1309804 h 2264696"/>
                <a:gd name="connsiteX39-589" fmla="*/ 1602023 w 2485512"/>
                <a:gd name="connsiteY39-590" fmla="*/ 1408339 h 2264696"/>
                <a:gd name="connsiteX40-591" fmla="*/ 1669026 w 2485512"/>
                <a:gd name="connsiteY40-592" fmla="*/ 1491108 h 2264696"/>
                <a:gd name="connsiteX41-593" fmla="*/ 1925216 w 2485512"/>
                <a:gd name="connsiteY41-594" fmla="*/ 1550228 h 2264696"/>
                <a:gd name="connsiteX42-595" fmla="*/ 2153816 w 2485512"/>
                <a:gd name="connsiteY42-596" fmla="*/ 1609349 h 2264696"/>
                <a:gd name="connsiteX43-597" fmla="*/ 2287823 w 2485512"/>
                <a:gd name="connsiteY43-598" fmla="*/ 1652704 h 2264696"/>
                <a:gd name="connsiteX44-599" fmla="*/ 2402123 w 2485512"/>
                <a:gd name="connsiteY44-600" fmla="*/ 1696059 h 2264696"/>
                <a:gd name="connsiteX45-601" fmla="*/ 2437595 w 2485512"/>
                <a:gd name="connsiteY45-602" fmla="*/ 1849773 h 2264696"/>
                <a:gd name="connsiteX46-603" fmla="*/ 2465185 w 2485512"/>
                <a:gd name="connsiteY46-604" fmla="*/ 2050783 h 2264696"/>
                <a:gd name="connsiteX47-605" fmla="*/ 2484892 w 2485512"/>
                <a:gd name="connsiteY47-606" fmla="*/ 2232087 h 2264696"/>
                <a:gd name="connsiteX48-607" fmla="*/ 2480951 w 2485512"/>
                <a:gd name="connsiteY48-608" fmla="*/ 2232087 h 2264696"/>
                <a:gd name="connsiteX49-609" fmla="*/ 1306420 w 2485512"/>
                <a:gd name="connsiteY49-610" fmla="*/ 2236027 h 2264696"/>
                <a:gd name="connsiteX50-611" fmla="*/ 76709 w 2485512"/>
                <a:gd name="connsiteY50-612" fmla="*/ 2232087 h 2264696"/>
                <a:gd name="connsiteX0-613" fmla="*/ 4 w 2408807"/>
                <a:gd name="connsiteY0-614" fmla="*/ 2232087 h 2254305"/>
                <a:gd name="connsiteX1-615" fmla="*/ 59125 w 2408807"/>
                <a:gd name="connsiteY1-616" fmla="*/ 1834008 h 2254305"/>
                <a:gd name="connsiteX2-617" fmla="*/ 106421 w 2408807"/>
                <a:gd name="connsiteY2-618" fmla="*/ 1692118 h 2254305"/>
                <a:gd name="connsiteX3-619" fmla="*/ 220721 w 2408807"/>
                <a:gd name="connsiteY3-620" fmla="*/ 1636939 h 2254305"/>
                <a:gd name="connsiteX4-621" fmla="*/ 855284 w 2408807"/>
                <a:gd name="connsiteY4-622" fmla="*/ 1455635 h 2254305"/>
                <a:gd name="connsiteX5-623" fmla="*/ 851342 w 2408807"/>
                <a:gd name="connsiteY5-624" fmla="*/ 1459577 h 2254305"/>
                <a:gd name="connsiteX6-625" fmla="*/ 902580 w 2408807"/>
                <a:gd name="connsiteY6-626" fmla="*/ 1364983 h 2254305"/>
                <a:gd name="connsiteX7-627" fmla="*/ 890756 w 2408807"/>
                <a:gd name="connsiteY7-628" fmla="*/ 1254625 h 2254305"/>
                <a:gd name="connsiteX8-629" fmla="*/ 827694 w 2408807"/>
                <a:gd name="connsiteY8-630" fmla="*/ 1160032 h 2254305"/>
                <a:gd name="connsiteX9-631" fmla="*/ 780397 w 2408807"/>
                <a:gd name="connsiteY9-632" fmla="*/ 1053614 h 2254305"/>
                <a:gd name="connsiteX10-633" fmla="*/ 772515 w 2408807"/>
                <a:gd name="connsiteY10-634" fmla="*/ 970846 h 2254305"/>
                <a:gd name="connsiteX11-635" fmla="*/ 737042 w 2408807"/>
                <a:gd name="connsiteY11-636" fmla="*/ 939314 h 2254305"/>
                <a:gd name="connsiteX12-637" fmla="*/ 685804 w 2408807"/>
                <a:gd name="connsiteY12-638" fmla="*/ 852604 h 2254305"/>
                <a:gd name="connsiteX13-639" fmla="*/ 673980 w 2408807"/>
                <a:gd name="connsiteY13-640" fmla="*/ 742246 h 2254305"/>
                <a:gd name="connsiteX14-641" fmla="*/ 693687 w 2408807"/>
                <a:gd name="connsiteY14-642" fmla="*/ 687066 h 2254305"/>
                <a:gd name="connsiteX15-643" fmla="*/ 681863 w 2408807"/>
                <a:gd name="connsiteY15-644" fmla="*/ 596414 h 2254305"/>
                <a:gd name="connsiteX16-645" fmla="*/ 670039 w 2408807"/>
                <a:gd name="connsiteY16-646" fmla="*/ 501821 h 2254305"/>
                <a:gd name="connsiteX17-647" fmla="*/ 701570 w 2408807"/>
                <a:gd name="connsiteY17-648" fmla="*/ 332342 h 2254305"/>
                <a:gd name="connsiteX18-649" fmla="*/ 752808 w 2408807"/>
                <a:gd name="connsiteY18-650" fmla="*/ 210159 h 2254305"/>
                <a:gd name="connsiteX19-651" fmla="*/ 847401 w 2408807"/>
                <a:gd name="connsiteY19-652" fmla="*/ 127390 h 2254305"/>
                <a:gd name="connsiteX20-653" fmla="*/ 1056294 w 2408807"/>
                <a:gd name="connsiteY20-654" fmla="*/ 20973 h 2254305"/>
                <a:gd name="connsiteX21-655" fmla="*/ 1269128 w 2408807"/>
                <a:gd name="connsiteY21-656" fmla="*/ 1266 h 2254305"/>
                <a:gd name="connsiteX22-657" fmla="*/ 1438608 w 2408807"/>
                <a:gd name="connsiteY22-658" fmla="*/ 40680 h 2254305"/>
                <a:gd name="connsiteX23-659" fmla="*/ 1552908 w 2408807"/>
                <a:gd name="connsiteY23-660" fmla="*/ 99801 h 2254305"/>
                <a:gd name="connsiteX24-661" fmla="*/ 1596263 w 2408807"/>
                <a:gd name="connsiteY24-662" fmla="*/ 154980 h 2254305"/>
                <a:gd name="connsiteX25-663" fmla="*/ 1592321 w 2408807"/>
                <a:gd name="connsiteY25-664" fmla="*/ 233808 h 2254305"/>
                <a:gd name="connsiteX26-665" fmla="*/ 1627794 w 2408807"/>
                <a:gd name="connsiteY26-666" fmla="*/ 249573 h 2254305"/>
                <a:gd name="connsiteX27-667" fmla="*/ 1702680 w 2408807"/>
                <a:gd name="connsiteY27-668" fmla="*/ 308694 h 2254305"/>
                <a:gd name="connsiteX28-669" fmla="*/ 1730270 w 2408807"/>
                <a:gd name="connsiteY28-670" fmla="*/ 430877 h 2254305"/>
                <a:gd name="connsiteX29-671" fmla="*/ 1742094 w 2408807"/>
                <a:gd name="connsiteY29-672" fmla="*/ 600356 h 2254305"/>
                <a:gd name="connsiteX30-673" fmla="*/ 1722387 w 2408807"/>
                <a:gd name="connsiteY30-674" fmla="*/ 694949 h 2254305"/>
                <a:gd name="connsiteX31-675" fmla="*/ 1746035 w 2408807"/>
                <a:gd name="connsiteY31-676" fmla="*/ 758011 h 2254305"/>
                <a:gd name="connsiteX32-677" fmla="*/ 1702680 w 2408807"/>
                <a:gd name="connsiteY32-678" fmla="*/ 899901 h 2254305"/>
                <a:gd name="connsiteX33-679" fmla="*/ 1651442 w 2408807"/>
                <a:gd name="connsiteY33-680" fmla="*/ 966904 h 2254305"/>
                <a:gd name="connsiteX34-681" fmla="*/ 1651442 w 2408807"/>
                <a:gd name="connsiteY34-682" fmla="*/ 966904 h 2254305"/>
                <a:gd name="connsiteX35-683" fmla="*/ 1627794 w 2408807"/>
                <a:gd name="connsiteY35-684" fmla="*/ 986611 h 2254305"/>
                <a:gd name="connsiteX36-685" fmla="*/ 1604146 w 2408807"/>
                <a:gd name="connsiteY36-686" fmla="*/ 1128501 h 2254305"/>
                <a:gd name="connsiteX37-687" fmla="*/ 1533201 w 2408807"/>
                <a:gd name="connsiteY37-688" fmla="*/ 1258566 h 2254305"/>
                <a:gd name="connsiteX38-689" fmla="*/ 1509552 w 2408807"/>
                <a:gd name="connsiteY38-690" fmla="*/ 1309804 h 2254305"/>
                <a:gd name="connsiteX39-691" fmla="*/ 1525318 w 2408807"/>
                <a:gd name="connsiteY39-692" fmla="*/ 1408339 h 2254305"/>
                <a:gd name="connsiteX40-693" fmla="*/ 1592321 w 2408807"/>
                <a:gd name="connsiteY40-694" fmla="*/ 1491108 h 2254305"/>
                <a:gd name="connsiteX41-695" fmla="*/ 1848511 w 2408807"/>
                <a:gd name="connsiteY41-696" fmla="*/ 1550228 h 2254305"/>
                <a:gd name="connsiteX42-697" fmla="*/ 2077111 w 2408807"/>
                <a:gd name="connsiteY42-698" fmla="*/ 1609349 h 2254305"/>
                <a:gd name="connsiteX43-699" fmla="*/ 2211118 w 2408807"/>
                <a:gd name="connsiteY43-700" fmla="*/ 1652704 h 2254305"/>
                <a:gd name="connsiteX44-701" fmla="*/ 2325418 w 2408807"/>
                <a:gd name="connsiteY44-702" fmla="*/ 1696059 h 2254305"/>
                <a:gd name="connsiteX45-703" fmla="*/ 2360890 w 2408807"/>
                <a:gd name="connsiteY45-704" fmla="*/ 1849773 h 2254305"/>
                <a:gd name="connsiteX46-705" fmla="*/ 2388480 w 2408807"/>
                <a:gd name="connsiteY46-706" fmla="*/ 2050783 h 2254305"/>
                <a:gd name="connsiteX47-707" fmla="*/ 2408187 w 2408807"/>
                <a:gd name="connsiteY47-708" fmla="*/ 2232087 h 2254305"/>
                <a:gd name="connsiteX48-709" fmla="*/ 2404246 w 2408807"/>
                <a:gd name="connsiteY48-710" fmla="*/ 2232087 h 2254305"/>
                <a:gd name="connsiteX49-711" fmla="*/ 1229715 w 2408807"/>
                <a:gd name="connsiteY49-712" fmla="*/ 2236027 h 2254305"/>
                <a:gd name="connsiteX50-713" fmla="*/ 4 w 2408807"/>
                <a:gd name="connsiteY50-714" fmla="*/ 2232087 h 2254305"/>
                <a:gd name="connsiteX0-715" fmla="*/ 0 w 2408803"/>
                <a:gd name="connsiteY0-716" fmla="*/ 2232087 h 2245516"/>
                <a:gd name="connsiteX1-717" fmla="*/ 59121 w 2408803"/>
                <a:gd name="connsiteY1-718" fmla="*/ 1834008 h 2245516"/>
                <a:gd name="connsiteX2-719" fmla="*/ 106417 w 2408803"/>
                <a:gd name="connsiteY2-720" fmla="*/ 1692118 h 2245516"/>
                <a:gd name="connsiteX3-721" fmla="*/ 220717 w 2408803"/>
                <a:gd name="connsiteY3-722" fmla="*/ 1636939 h 2245516"/>
                <a:gd name="connsiteX4-723" fmla="*/ 855280 w 2408803"/>
                <a:gd name="connsiteY4-724" fmla="*/ 1455635 h 2245516"/>
                <a:gd name="connsiteX5-725" fmla="*/ 851338 w 2408803"/>
                <a:gd name="connsiteY5-726" fmla="*/ 1459577 h 2245516"/>
                <a:gd name="connsiteX6-727" fmla="*/ 902576 w 2408803"/>
                <a:gd name="connsiteY6-728" fmla="*/ 1364983 h 2245516"/>
                <a:gd name="connsiteX7-729" fmla="*/ 890752 w 2408803"/>
                <a:gd name="connsiteY7-730" fmla="*/ 1254625 h 2245516"/>
                <a:gd name="connsiteX8-731" fmla="*/ 827690 w 2408803"/>
                <a:gd name="connsiteY8-732" fmla="*/ 1160032 h 2245516"/>
                <a:gd name="connsiteX9-733" fmla="*/ 780393 w 2408803"/>
                <a:gd name="connsiteY9-734" fmla="*/ 1053614 h 2245516"/>
                <a:gd name="connsiteX10-735" fmla="*/ 772511 w 2408803"/>
                <a:gd name="connsiteY10-736" fmla="*/ 970846 h 2245516"/>
                <a:gd name="connsiteX11-737" fmla="*/ 737038 w 2408803"/>
                <a:gd name="connsiteY11-738" fmla="*/ 939314 h 2245516"/>
                <a:gd name="connsiteX12-739" fmla="*/ 685800 w 2408803"/>
                <a:gd name="connsiteY12-740" fmla="*/ 852604 h 2245516"/>
                <a:gd name="connsiteX13-741" fmla="*/ 673976 w 2408803"/>
                <a:gd name="connsiteY13-742" fmla="*/ 742246 h 2245516"/>
                <a:gd name="connsiteX14-743" fmla="*/ 693683 w 2408803"/>
                <a:gd name="connsiteY14-744" fmla="*/ 687066 h 2245516"/>
                <a:gd name="connsiteX15-745" fmla="*/ 681859 w 2408803"/>
                <a:gd name="connsiteY15-746" fmla="*/ 596414 h 2245516"/>
                <a:gd name="connsiteX16-747" fmla="*/ 670035 w 2408803"/>
                <a:gd name="connsiteY16-748" fmla="*/ 501821 h 2245516"/>
                <a:gd name="connsiteX17-749" fmla="*/ 701566 w 2408803"/>
                <a:gd name="connsiteY17-750" fmla="*/ 332342 h 2245516"/>
                <a:gd name="connsiteX18-751" fmla="*/ 752804 w 2408803"/>
                <a:gd name="connsiteY18-752" fmla="*/ 210159 h 2245516"/>
                <a:gd name="connsiteX19-753" fmla="*/ 847397 w 2408803"/>
                <a:gd name="connsiteY19-754" fmla="*/ 127390 h 2245516"/>
                <a:gd name="connsiteX20-755" fmla="*/ 1056290 w 2408803"/>
                <a:gd name="connsiteY20-756" fmla="*/ 20973 h 2245516"/>
                <a:gd name="connsiteX21-757" fmla="*/ 1269124 w 2408803"/>
                <a:gd name="connsiteY21-758" fmla="*/ 1266 h 2245516"/>
                <a:gd name="connsiteX22-759" fmla="*/ 1438604 w 2408803"/>
                <a:gd name="connsiteY22-760" fmla="*/ 40680 h 2245516"/>
                <a:gd name="connsiteX23-761" fmla="*/ 1552904 w 2408803"/>
                <a:gd name="connsiteY23-762" fmla="*/ 99801 h 2245516"/>
                <a:gd name="connsiteX24-763" fmla="*/ 1596259 w 2408803"/>
                <a:gd name="connsiteY24-764" fmla="*/ 154980 h 2245516"/>
                <a:gd name="connsiteX25-765" fmla="*/ 1592317 w 2408803"/>
                <a:gd name="connsiteY25-766" fmla="*/ 233808 h 2245516"/>
                <a:gd name="connsiteX26-767" fmla="*/ 1627790 w 2408803"/>
                <a:gd name="connsiteY26-768" fmla="*/ 249573 h 2245516"/>
                <a:gd name="connsiteX27-769" fmla="*/ 1702676 w 2408803"/>
                <a:gd name="connsiteY27-770" fmla="*/ 308694 h 2245516"/>
                <a:gd name="connsiteX28-771" fmla="*/ 1730266 w 2408803"/>
                <a:gd name="connsiteY28-772" fmla="*/ 430877 h 2245516"/>
                <a:gd name="connsiteX29-773" fmla="*/ 1742090 w 2408803"/>
                <a:gd name="connsiteY29-774" fmla="*/ 600356 h 2245516"/>
                <a:gd name="connsiteX30-775" fmla="*/ 1722383 w 2408803"/>
                <a:gd name="connsiteY30-776" fmla="*/ 694949 h 2245516"/>
                <a:gd name="connsiteX31-777" fmla="*/ 1746031 w 2408803"/>
                <a:gd name="connsiteY31-778" fmla="*/ 758011 h 2245516"/>
                <a:gd name="connsiteX32-779" fmla="*/ 1702676 w 2408803"/>
                <a:gd name="connsiteY32-780" fmla="*/ 899901 h 2245516"/>
                <a:gd name="connsiteX33-781" fmla="*/ 1651438 w 2408803"/>
                <a:gd name="connsiteY33-782" fmla="*/ 966904 h 2245516"/>
                <a:gd name="connsiteX34-783" fmla="*/ 1651438 w 2408803"/>
                <a:gd name="connsiteY34-784" fmla="*/ 966904 h 2245516"/>
                <a:gd name="connsiteX35-785" fmla="*/ 1627790 w 2408803"/>
                <a:gd name="connsiteY35-786" fmla="*/ 986611 h 2245516"/>
                <a:gd name="connsiteX36-787" fmla="*/ 1604142 w 2408803"/>
                <a:gd name="connsiteY36-788" fmla="*/ 1128501 h 2245516"/>
                <a:gd name="connsiteX37-789" fmla="*/ 1533197 w 2408803"/>
                <a:gd name="connsiteY37-790" fmla="*/ 1258566 h 2245516"/>
                <a:gd name="connsiteX38-791" fmla="*/ 1509548 w 2408803"/>
                <a:gd name="connsiteY38-792" fmla="*/ 1309804 h 2245516"/>
                <a:gd name="connsiteX39-793" fmla="*/ 1525314 w 2408803"/>
                <a:gd name="connsiteY39-794" fmla="*/ 1408339 h 2245516"/>
                <a:gd name="connsiteX40-795" fmla="*/ 1592317 w 2408803"/>
                <a:gd name="connsiteY40-796" fmla="*/ 1491108 h 2245516"/>
                <a:gd name="connsiteX41-797" fmla="*/ 1848507 w 2408803"/>
                <a:gd name="connsiteY41-798" fmla="*/ 1550228 h 2245516"/>
                <a:gd name="connsiteX42-799" fmla="*/ 2077107 w 2408803"/>
                <a:gd name="connsiteY42-800" fmla="*/ 1609349 h 2245516"/>
                <a:gd name="connsiteX43-801" fmla="*/ 2211114 w 2408803"/>
                <a:gd name="connsiteY43-802" fmla="*/ 1652704 h 2245516"/>
                <a:gd name="connsiteX44-803" fmla="*/ 2325414 w 2408803"/>
                <a:gd name="connsiteY44-804" fmla="*/ 1696059 h 2245516"/>
                <a:gd name="connsiteX45-805" fmla="*/ 2360886 w 2408803"/>
                <a:gd name="connsiteY45-806" fmla="*/ 1849773 h 2245516"/>
                <a:gd name="connsiteX46-807" fmla="*/ 2388476 w 2408803"/>
                <a:gd name="connsiteY46-808" fmla="*/ 2050783 h 2245516"/>
                <a:gd name="connsiteX47-809" fmla="*/ 2408183 w 2408803"/>
                <a:gd name="connsiteY47-810" fmla="*/ 2232087 h 2245516"/>
                <a:gd name="connsiteX48-811" fmla="*/ 2404242 w 2408803"/>
                <a:gd name="connsiteY48-812" fmla="*/ 2232087 h 2245516"/>
                <a:gd name="connsiteX49-813" fmla="*/ 1229711 w 2408803"/>
                <a:gd name="connsiteY49-814" fmla="*/ 2236027 h 2245516"/>
                <a:gd name="connsiteX50-815" fmla="*/ 0 w 2408803"/>
                <a:gd name="connsiteY50-816" fmla="*/ 2232087 h 2245516"/>
                <a:gd name="connsiteX0-817" fmla="*/ 0 w 2408803"/>
                <a:gd name="connsiteY0-818" fmla="*/ 2232087 h 2245516"/>
                <a:gd name="connsiteX1-819" fmla="*/ 59121 w 2408803"/>
                <a:gd name="connsiteY1-820" fmla="*/ 1834008 h 2245516"/>
                <a:gd name="connsiteX2-821" fmla="*/ 106417 w 2408803"/>
                <a:gd name="connsiteY2-822" fmla="*/ 1692118 h 2245516"/>
                <a:gd name="connsiteX3-823" fmla="*/ 220717 w 2408803"/>
                <a:gd name="connsiteY3-824" fmla="*/ 1636939 h 2245516"/>
                <a:gd name="connsiteX4-825" fmla="*/ 855280 w 2408803"/>
                <a:gd name="connsiteY4-826" fmla="*/ 1455635 h 2245516"/>
                <a:gd name="connsiteX5-827" fmla="*/ 851338 w 2408803"/>
                <a:gd name="connsiteY5-828" fmla="*/ 1459577 h 2245516"/>
                <a:gd name="connsiteX6-829" fmla="*/ 902576 w 2408803"/>
                <a:gd name="connsiteY6-830" fmla="*/ 1364983 h 2245516"/>
                <a:gd name="connsiteX7-831" fmla="*/ 890752 w 2408803"/>
                <a:gd name="connsiteY7-832" fmla="*/ 1254625 h 2245516"/>
                <a:gd name="connsiteX8-833" fmla="*/ 827690 w 2408803"/>
                <a:gd name="connsiteY8-834" fmla="*/ 1160032 h 2245516"/>
                <a:gd name="connsiteX9-835" fmla="*/ 780393 w 2408803"/>
                <a:gd name="connsiteY9-836" fmla="*/ 1053614 h 2245516"/>
                <a:gd name="connsiteX10-837" fmla="*/ 772511 w 2408803"/>
                <a:gd name="connsiteY10-838" fmla="*/ 970846 h 2245516"/>
                <a:gd name="connsiteX11-839" fmla="*/ 737038 w 2408803"/>
                <a:gd name="connsiteY11-840" fmla="*/ 939314 h 2245516"/>
                <a:gd name="connsiteX12-841" fmla="*/ 685800 w 2408803"/>
                <a:gd name="connsiteY12-842" fmla="*/ 852604 h 2245516"/>
                <a:gd name="connsiteX13-843" fmla="*/ 673976 w 2408803"/>
                <a:gd name="connsiteY13-844" fmla="*/ 742246 h 2245516"/>
                <a:gd name="connsiteX14-845" fmla="*/ 693683 w 2408803"/>
                <a:gd name="connsiteY14-846" fmla="*/ 687066 h 2245516"/>
                <a:gd name="connsiteX15-847" fmla="*/ 681859 w 2408803"/>
                <a:gd name="connsiteY15-848" fmla="*/ 596414 h 2245516"/>
                <a:gd name="connsiteX16-849" fmla="*/ 670035 w 2408803"/>
                <a:gd name="connsiteY16-850" fmla="*/ 501821 h 2245516"/>
                <a:gd name="connsiteX17-851" fmla="*/ 701566 w 2408803"/>
                <a:gd name="connsiteY17-852" fmla="*/ 332342 h 2245516"/>
                <a:gd name="connsiteX18-853" fmla="*/ 752804 w 2408803"/>
                <a:gd name="connsiteY18-854" fmla="*/ 210159 h 2245516"/>
                <a:gd name="connsiteX19-855" fmla="*/ 847397 w 2408803"/>
                <a:gd name="connsiteY19-856" fmla="*/ 127390 h 2245516"/>
                <a:gd name="connsiteX20-857" fmla="*/ 1056290 w 2408803"/>
                <a:gd name="connsiteY20-858" fmla="*/ 20973 h 2245516"/>
                <a:gd name="connsiteX21-859" fmla="*/ 1269124 w 2408803"/>
                <a:gd name="connsiteY21-860" fmla="*/ 1266 h 2245516"/>
                <a:gd name="connsiteX22-861" fmla="*/ 1438604 w 2408803"/>
                <a:gd name="connsiteY22-862" fmla="*/ 40680 h 2245516"/>
                <a:gd name="connsiteX23-863" fmla="*/ 1552904 w 2408803"/>
                <a:gd name="connsiteY23-864" fmla="*/ 99801 h 2245516"/>
                <a:gd name="connsiteX24-865" fmla="*/ 1596259 w 2408803"/>
                <a:gd name="connsiteY24-866" fmla="*/ 154980 h 2245516"/>
                <a:gd name="connsiteX25-867" fmla="*/ 1608082 w 2408803"/>
                <a:gd name="connsiteY25-868" fmla="*/ 214101 h 2245516"/>
                <a:gd name="connsiteX26-869" fmla="*/ 1627790 w 2408803"/>
                <a:gd name="connsiteY26-870" fmla="*/ 249573 h 2245516"/>
                <a:gd name="connsiteX27-871" fmla="*/ 1702676 w 2408803"/>
                <a:gd name="connsiteY27-872" fmla="*/ 308694 h 2245516"/>
                <a:gd name="connsiteX28-873" fmla="*/ 1730266 w 2408803"/>
                <a:gd name="connsiteY28-874" fmla="*/ 430877 h 2245516"/>
                <a:gd name="connsiteX29-875" fmla="*/ 1742090 w 2408803"/>
                <a:gd name="connsiteY29-876" fmla="*/ 600356 h 2245516"/>
                <a:gd name="connsiteX30-877" fmla="*/ 1722383 w 2408803"/>
                <a:gd name="connsiteY30-878" fmla="*/ 694949 h 2245516"/>
                <a:gd name="connsiteX31-879" fmla="*/ 1746031 w 2408803"/>
                <a:gd name="connsiteY31-880" fmla="*/ 758011 h 2245516"/>
                <a:gd name="connsiteX32-881" fmla="*/ 1702676 w 2408803"/>
                <a:gd name="connsiteY32-882" fmla="*/ 899901 h 2245516"/>
                <a:gd name="connsiteX33-883" fmla="*/ 1651438 w 2408803"/>
                <a:gd name="connsiteY33-884" fmla="*/ 966904 h 2245516"/>
                <a:gd name="connsiteX34-885" fmla="*/ 1651438 w 2408803"/>
                <a:gd name="connsiteY34-886" fmla="*/ 966904 h 2245516"/>
                <a:gd name="connsiteX35-887" fmla="*/ 1627790 w 2408803"/>
                <a:gd name="connsiteY35-888" fmla="*/ 986611 h 2245516"/>
                <a:gd name="connsiteX36-889" fmla="*/ 1604142 w 2408803"/>
                <a:gd name="connsiteY36-890" fmla="*/ 1128501 h 2245516"/>
                <a:gd name="connsiteX37-891" fmla="*/ 1533197 w 2408803"/>
                <a:gd name="connsiteY37-892" fmla="*/ 1258566 h 2245516"/>
                <a:gd name="connsiteX38-893" fmla="*/ 1509548 w 2408803"/>
                <a:gd name="connsiteY38-894" fmla="*/ 1309804 h 2245516"/>
                <a:gd name="connsiteX39-895" fmla="*/ 1525314 w 2408803"/>
                <a:gd name="connsiteY39-896" fmla="*/ 1408339 h 2245516"/>
                <a:gd name="connsiteX40-897" fmla="*/ 1592317 w 2408803"/>
                <a:gd name="connsiteY40-898" fmla="*/ 1491108 h 2245516"/>
                <a:gd name="connsiteX41-899" fmla="*/ 1848507 w 2408803"/>
                <a:gd name="connsiteY41-900" fmla="*/ 1550228 h 2245516"/>
                <a:gd name="connsiteX42-901" fmla="*/ 2077107 w 2408803"/>
                <a:gd name="connsiteY42-902" fmla="*/ 1609349 h 2245516"/>
                <a:gd name="connsiteX43-903" fmla="*/ 2211114 w 2408803"/>
                <a:gd name="connsiteY43-904" fmla="*/ 1652704 h 2245516"/>
                <a:gd name="connsiteX44-905" fmla="*/ 2325414 w 2408803"/>
                <a:gd name="connsiteY44-906" fmla="*/ 1696059 h 2245516"/>
                <a:gd name="connsiteX45-907" fmla="*/ 2360886 w 2408803"/>
                <a:gd name="connsiteY45-908" fmla="*/ 1849773 h 2245516"/>
                <a:gd name="connsiteX46-909" fmla="*/ 2388476 w 2408803"/>
                <a:gd name="connsiteY46-910" fmla="*/ 2050783 h 2245516"/>
                <a:gd name="connsiteX47-911" fmla="*/ 2408183 w 2408803"/>
                <a:gd name="connsiteY47-912" fmla="*/ 2232087 h 2245516"/>
                <a:gd name="connsiteX48-913" fmla="*/ 2404242 w 2408803"/>
                <a:gd name="connsiteY48-914" fmla="*/ 2232087 h 2245516"/>
                <a:gd name="connsiteX49-915" fmla="*/ 1229711 w 2408803"/>
                <a:gd name="connsiteY49-916" fmla="*/ 2236027 h 2245516"/>
                <a:gd name="connsiteX50-917" fmla="*/ 0 w 2408803"/>
                <a:gd name="connsiteY50-918" fmla="*/ 2232087 h 2245516"/>
                <a:gd name="connsiteX0-919" fmla="*/ 0 w 2408803"/>
                <a:gd name="connsiteY0-920" fmla="*/ 2232087 h 2245516"/>
                <a:gd name="connsiteX1-921" fmla="*/ 59121 w 2408803"/>
                <a:gd name="connsiteY1-922" fmla="*/ 1834008 h 2245516"/>
                <a:gd name="connsiteX2-923" fmla="*/ 106417 w 2408803"/>
                <a:gd name="connsiteY2-924" fmla="*/ 1692118 h 2245516"/>
                <a:gd name="connsiteX3-925" fmla="*/ 220717 w 2408803"/>
                <a:gd name="connsiteY3-926" fmla="*/ 1636939 h 2245516"/>
                <a:gd name="connsiteX4-927" fmla="*/ 855280 w 2408803"/>
                <a:gd name="connsiteY4-928" fmla="*/ 1455635 h 2245516"/>
                <a:gd name="connsiteX5-929" fmla="*/ 851338 w 2408803"/>
                <a:gd name="connsiteY5-930" fmla="*/ 1459577 h 2245516"/>
                <a:gd name="connsiteX6-931" fmla="*/ 902576 w 2408803"/>
                <a:gd name="connsiteY6-932" fmla="*/ 1364983 h 2245516"/>
                <a:gd name="connsiteX7-933" fmla="*/ 890752 w 2408803"/>
                <a:gd name="connsiteY7-934" fmla="*/ 1254625 h 2245516"/>
                <a:gd name="connsiteX8-935" fmla="*/ 827690 w 2408803"/>
                <a:gd name="connsiteY8-936" fmla="*/ 1160032 h 2245516"/>
                <a:gd name="connsiteX9-937" fmla="*/ 780393 w 2408803"/>
                <a:gd name="connsiteY9-938" fmla="*/ 1053614 h 2245516"/>
                <a:gd name="connsiteX10-939" fmla="*/ 772511 w 2408803"/>
                <a:gd name="connsiteY10-940" fmla="*/ 970846 h 2245516"/>
                <a:gd name="connsiteX11-941" fmla="*/ 737038 w 2408803"/>
                <a:gd name="connsiteY11-942" fmla="*/ 939314 h 2245516"/>
                <a:gd name="connsiteX12-943" fmla="*/ 685800 w 2408803"/>
                <a:gd name="connsiteY12-944" fmla="*/ 852604 h 2245516"/>
                <a:gd name="connsiteX13-945" fmla="*/ 673976 w 2408803"/>
                <a:gd name="connsiteY13-946" fmla="*/ 742246 h 2245516"/>
                <a:gd name="connsiteX14-947" fmla="*/ 693683 w 2408803"/>
                <a:gd name="connsiteY14-948" fmla="*/ 687066 h 2245516"/>
                <a:gd name="connsiteX15-949" fmla="*/ 681859 w 2408803"/>
                <a:gd name="connsiteY15-950" fmla="*/ 596414 h 2245516"/>
                <a:gd name="connsiteX16-951" fmla="*/ 670035 w 2408803"/>
                <a:gd name="connsiteY16-952" fmla="*/ 501821 h 2245516"/>
                <a:gd name="connsiteX17-953" fmla="*/ 701566 w 2408803"/>
                <a:gd name="connsiteY17-954" fmla="*/ 332342 h 2245516"/>
                <a:gd name="connsiteX18-955" fmla="*/ 752804 w 2408803"/>
                <a:gd name="connsiteY18-956" fmla="*/ 210159 h 2245516"/>
                <a:gd name="connsiteX19-957" fmla="*/ 847397 w 2408803"/>
                <a:gd name="connsiteY19-958" fmla="*/ 127390 h 2245516"/>
                <a:gd name="connsiteX20-959" fmla="*/ 1056290 w 2408803"/>
                <a:gd name="connsiteY20-960" fmla="*/ 20973 h 2245516"/>
                <a:gd name="connsiteX21-961" fmla="*/ 1269124 w 2408803"/>
                <a:gd name="connsiteY21-962" fmla="*/ 1266 h 2245516"/>
                <a:gd name="connsiteX22-963" fmla="*/ 1438604 w 2408803"/>
                <a:gd name="connsiteY22-964" fmla="*/ 40680 h 2245516"/>
                <a:gd name="connsiteX23-965" fmla="*/ 1552904 w 2408803"/>
                <a:gd name="connsiteY23-966" fmla="*/ 99801 h 2245516"/>
                <a:gd name="connsiteX24-967" fmla="*/ 1596259 w 2408803"/>
                <a:gd name="connsiteY24-968" fmla="*/ 154980 h 2245516"/>
                <a:gd name="connsiteX25-969" fmla="*/ 1608082 w 2408803"/>
                <a:gd name="connsiteY25-970" fmla="*/ 214101 h 2245516"/>
                <a:gd name="connsiteX26-971" fmla="*/ 1655380 w 2408803"/>
                <a:gd name="connsiteY26-972" fmla="*/ 237749 h 2245516"/>
                <a:gd name="connsiteX27-973" fmla="*/ 1702676 w 2408803"/>
                <a:gd name="connsiteY27-974" fmla="*/ 308694 h 2245516"/>
                <a:gd name="connsiteX28-975" fmla="*/ 1730266 w 2408803"/>
                <a:gd name="connsiteY28-976" fmla="*/ 430877 h 2245516"/>
                <a:gd name="connsiteX29-977" fmla="*/ 1742090 w 2408803"/>
                <a:gd name="connsiteY29-978" fmla="*/ 600356 h 2245516"/>
                <a:gd name="connsiteX30-979" fmla="*/ 1722383 w 2408803"/>
                <a:gd name="connsiteY30-980" fmla="*/ 694949 h 2245516"/>
                <a:gd name="connsiteX31-981" fmla="*/ 1746031 w 2408803"/>
                <a:gd name="connsiteY31-982" fmla="*/ 758011 h 2245516"/>
                <a:gd name="connsiteX32-983" fmla="*/ 1702676 w 2408803"/>
                <a:gd name="connsiteY32-984" fmla="*/ 899901 h 2245516"/>
                <a:gd name="connsiteX33-985" fmla="*/ 1651438 w 2408803"/>
                <a:gd name="connsiteY33-986" fmla="*/ 966904 h 2245516"/>
                <a:gd name="connsiteX34-987" fmla="*/ 1651438 w 2408803"/>
                <a:gd name="connsiteY34-988" fmla="*/ 966904 h 2245516"/>
                <a:gd name="connsiteX35-989" fmla="*/ 1627790 w 2408803"/>
                <a:gd name="connsiteY35-990" fmla="*/ 986611 h 2245516"/>
                <a:gd name="connsiteX36-991" fmla="*/ 1604142 w 2408803"/>
                <a:gd name="connsiteY36-992" fmla="*/ 1128501 h 2245516"/>
                <a:gd name="connsiteX37-993" fmla="*/ 1533197 w 2408803"/>
                <a:gd name="connsiteY37-994" fmla="*/ 1258566 h 2245516"/>
                <a:gd name="connsiteX38-995" fmla="*/ 1509548 w 2408803"/>
                <a:gd name="connsiteY38-996" fmla="*/ 1309804 h 2245516"/>
                <a:gd name="connsiteX39-997" fmla="*/ 1525314 w 2408803"/>
                <a:gd name="connsiteY39-998" fmla="*/ 1408339 h 2245516"/>
                <a:gd name="connsiteX40-999" fmla="*/ 1592317 w 2408803"/>
                <a:gd name="connsiteY40-1000" fmla="*/ 1491108 h 2245516"/>
                <a:gd name="connsiteX41-1001" fmla="*/ 1848507 w 2408803"/>
                <a:gd name="connsiteY41-1002" fmla="*/ 1550228 h 2245516"/>
                <a:gd name="connsiteX42-1003" fmla="*/ 2077107 w 2408803"/>
                <a:gd name="connsiteY42-1004" fmla="*/ 1609349 h 2245516"/>
                <a:gd name="connsiteX43-1005" fmla="*/ 2211114 w 2408803"/>
                <a:gd name="connsiteY43-1006" fmla="*/ 1652704 h 2245516"/>
                <a:gd name="connsiteX44-1007" fmla="*/ 2325414 w 2408803"/>
                <a:gd name="connsiteY44-1008" fmla="*/ 1696059 h 2245516"/>
                <a:gd name="connsiteX45-1009" fmla="*/ 2360886 w 2408803"/>
                <a:gd name="connsiteY45-1010" fmla="*/ 1849773 h 2245516"/>
                <a:gd name="connsiteX46-1011" fmla="*/ 2388476 w 2408803"/>
                <a:gd name="connsiteY46-1012" fmla="*/ 2050783 h 2245516"/>
                <a:gd name="connsiteX47-1013" fmla="*/ 2408183 w 2408803"/>
                <a:gd name="connsiteY47-1014" fmla="*/ 2232087 h 2245516"/>
                <a:gd name="connsiteX48-1015" fmla="*/ 2404242 w 2408803"/>
                <a:gd name="connsiteY48-1016" fmla="*/ 2232087 h 2245516"/>
                <a:gd name="connsiteX49-1017" fmla="*/ 1229711 w 2408803"/>
                <a:gd name="connsiteY49-1018" fmla="*/ 2236027 h 2245516"/>
                <a:gd name="connsiteX50-1019" fmla="*/ 0 w 2408803"/>
                <a:gd name="connsiteY50-1020" fmla="*/ 2232087 h 2245516"/>
                <a:gd name="connsiteX0-1021" fmla="*/ 0 w 2408803"/>
                <a:gd name="connsiteY0-1022" fmla="*/ 2232087 h 2245516"/>
                <a:gd name="connsiteX1-1023" fmla="*/ 59121 w 2408803"/>
                <a:gd name="connsiteY1-1024" fmla="*/ 1834008 h 2245516"/>
                <a:gd name="connsiteX2-1025" fmla="*/ 106417 w 2408803"/>
                <a:gd name="connsiteY2-1026" fmla="*/ 1692118 h 2245516"/>
                <a:gd name="connsiteX3-1027" fmla="*/ 220717 w 2408803"/>
                <a:gd name="connsiteY3-1028" fmla="*/ 1636939 h 2245516"/>
                <a:gd name="connsiteX4-1029" fmla="*/ 855280 w 2408803"/>
                <a:gd name="connsiteY4-1030" fmla="*/ 1455635 h 2245516"/>
                <a:gd name="connsiteX5-1031" fmla="*/ 981404 w 2408803"/>
                <a:gd name="connsiteY5-1032" fmla="*/ 1467460 h 2245516"/>
                <a:gd name="connsiteX6-1033" fmla="*/ 902576 w 2408803"/>
                <a:gd name="connsiteY6-1034" fmla="*/ 1364983 h 2245516"/>
                <a:gd name="connsiteX7-1035" fmla="*/ 890752 w 2408803"/>
                <a:gd name="connsiteY7-1036" fmla="*/ 1254625 h 2245516"/>
                <a:gd name="connsiteX8-1037" fmla="*/ 827690 w 2408803"/>
                <a:gd name="connsiteY8-1038" fmla="*/ 1160032 h 2245516"/>
                <a:gd name="connsiteX9-1039" fmla="*/ 780393 w 2408803"/>
                <a:gd name="connsiteY9-1040" fmla="*/ 1053614 h 2245516"/>
                <a:gd name="connsiteX10-1041" fmla="*/ 772511 w 2408803"/>
                <a:gd name="connsiteY10-1042" fmla="*/ 970846 h 2245516"/>
                <a:gd name="connsiteX11-1043" fmla="*/ 737038 w 2408803"/>
                <a:gd name="connsiteY11-1044" fmla="*/ 939314 h 2245516"/>
                <a:gd name="connsiteX12-1045" fmla="*/ 685800 w 2408803"/>
                <a:gd name="connsiteY12-1046" fmla="*/ 852604 h 2245516"/>
                <a:gd name="connsiteX13-1047" fmla="*/ 673976 w 2408803"/>
                <a:gd name="connsiteY13-1048" fmla="*/ 742246 h 2245516"/>
                <a:gd name="connsiteX14-1049" fmla="*/ 693683 w 2408803"/>
                <a:gd name="connsiteY14-1050" fmla="*/ 687066 h 2245516"/>
                <a:gd name="connsiteX15-1051" fmla="*/ 681859 w 2408803"/>
                <a:gd name="connsiteY15-1052" fmla="*/ 596414 h 2245516"/>
                <a:gd name="connsiteX16-1053" fmla="*/ 670035 w 2408803"/>
                <a:gd name="connsiteY16-1054" fmla="*/ 501821 h 2245516"/>
                <a:gd name="connsiteX17-1055" fmla="*/ 701566 w 2408803"/>
                <a:gd name="connsiteY17-1056" fmla="*/ 332342 h 2245516"/>
                <a:gd name="connsiteX18-1057" fmla="*/ 752804 w 2408803"/>
                <a:gd name="connsiteY18-1058" fmla="*/ 210159 h 2245516"/>
                <a:gd name="connsiteX19-1059" fmla="*/ 847397 w 2408803"/>
                <a:gd name="connsiteY19-1060" fmla="*/ 127390 h 2245516"/>
                <a:gd name="connsiteX20-1061" fmla="*/ 1056290 w 2408803"/>
                <a:gd name="connsiteY20-1062" fmla="*/ 20973 h 2245516"/>
                <a:gd name="connsiteX21-1063" fmla="*/ 1269124 w 2408803"/>
                <a:gd name="connsiteY21-1064" fmla="*/ 1266 h 2245516"/>
                <a:gd name="connsiteX22-1065" fmla="*/ 1438604 w 2408803"/>
                <a:gd name="connsiteY22-1066" fmla="*/ 40680 h 2245516"/>
                <a:gd name="connsiteX23-1067" fmla="*/ 1552904 w 2408803"/>
                <a:gd name="connsiteY23-1068" fmla="*/ 99801 h 2245516"/>
                <a:gd name="connsiteX24-1069" fmla="*/ 1596259 w 2408803"/>
                <a:gd name="connsiteY24-1070" fmla="*/ 154980 h 2245516"/>
                <a:gd name="connsiteX25-1071" fmla="*/ 1608082 w 2408803"/>
                <a:gd name="connsiteY25-1072" fmla="*/ 214101 h 2245516"/>
                <a:gd name="connsiteX26-1073" fmla="*/ 1655380 w 2408803"/>
                <a:gd name="connsiteY26-1074" fmla="*/ 237749 h 2245516"/>
                <a:gd name="connsiteX27-1075" fmla="*/ 1702676 w 2408803"/>
                <a:gd name="connsiteY27-1076" fmla="*/ 308694 h 2245516"/>
                <a:gd name="connsiteX28-1077" fmla="*/ 1730266 w 2408803"/>
                <a:gd name="connsiteY28-1078" fmla="*/ 430877 h 2245516"/>
                <a:gd name="connsiteX29-1079" fmla="*/ 1742090 w 2408803"/>
                <a:gd name="connsiteY29-1080" fmla="*/ 600356 h 2245516"/>
                <a:gd name="connsiteX30-1081" fmla="*/ 1722383 w 2408803"/>
                <a:gd name="connsiteY30-1082" fmla="*/ 694949 h 2245516"/>
                <a:gd name="connsiteX31-1083" fmla="*/ 1746031 w 2408803"/>
                <a:gd name="connsiteY31-1084" fmla="*/ 758011 h 2245516"/>
                <a:gd name="connsiteX32-1085" fmla="*/ 1702676 w 2408803"/>
                <a:gd name="connsiteY32-1086" fmla="*/ 899901 h 2245516"/>
                <a:gd name="connsiteX33-1087" fmla="*/ 1651438 w 2408803"/>
                <a:gd name="connsiteY33-1088" fmla="*/ 966904 h 2245516"/>
                <a:gd name="connsiteX34-1089" fmla="*/ 1651438 w 2408803"/>
                <a:gd name="connsiteY34-1090" fmla="*/ 966904 h 2245516"/>
                <a:gd name="connsiteX35-1091" fmla="*/ 1627790 w 2408803"/>
                <a:gd name="connsiteY35-1092" fmla="*/ 986611 h 2245516"/>
                <a:gd name="connsiteX36-1093" fmla="*/ 1604142 w 2408803"/>
                <a:gd name="connsiteY36-1094" fmla="*/ 1128501 h 2245516"/>
                <a:gd name="connsiteX37-1095" fmla="*/ 1533197 w 2408803"/>
                <a:gd name="connsiteY37-1096" fmla="*/ 1258566 h 2245516"/>
                <a:gd name="connsiteX38-1097" fmla="*/ 1509548 w 2408803"/>
                <a:gd name="connsiteY38-1098" fmla="*/ 1309804 h 2245516"/>
                <a:gd name="connsiteX39-1099" fmla="*/ 1525314 w 2408803"/>
                <a:gd name="connsiteY39-1100" fmla="*/ 1408339 h 2245516"/>
                <a:gd name="connsiteX40-1101" fmla="*/ 1592317 w 2408803"/>
                <a:gd name="connsiteY40-1102" fmla="*/ 1491108 h 2245516"/>
                <a:gd name="connsiteX41-1103" fmla="*/ 1848507 w 2408803"/>
                <a:gd name="connsiteY41-1104" fmla="*/ 1550228 h 2245516"/>
                <a:gd name="connsiteX42-1105" fmla="*/ 2077107 w 2408803"/>
                <a:gd name="connsiteY42-1106" fmla="*/ 1609349 h 2245516"/>
                <a:gd name="connsiteX43-1107" fmla="*/ 2211114 w 2408803"/>
                <a:gd name="connsiteY43-1108" fmla="*/ 1652704 h 2245516"/>
                <a:gd name="connsiteX44-1109" fmla="*/ 2325414 w 2408803"/>
                <a:gd name="connsiteY44-1110" fmla="*/ 1696059 h 2245516"/>
                <a:gd name="connsiteX45-1111" fmla="*/ 2360886 w 2408803"/>
                <a:gd name="connsiteY45-1112" fmla="*/ 1849773 h 2245516"/>
                <a:gd name="connsiteX46-1113" fmla="*/ 2388476 w 2408803"/>
                <a:gd name="connsiteY46-1114" fmla="*/ 2050783 h 2245516"/>
                <a:gd name="connsiteX47-1115" fmla="*/ 2408183 w 2408803"/>
                <a:gd name="connsiteY47-1116" fmla="*/ 2232087 h 2245516"/>
                <a:gd name="connsiteX48-1117" fmla="*/ 2404242 w 2408803"/>
                <a:gd name="connsiteY48-1118" fmla="*/ 2232087 h 2245516"/>
                <a:gd name="connsiteX49-1119" fmla="*/ 1229711 w 2408803"/>
                <a:gd name="connsiteY49-1120" fmla="*/ 2236027 h 2245516"/>
                <a:gd name="connsiteX50-1121" fmla="*/ 0 w 2408803"/>
                <a:gd name="connsiteY50-1122" fmla="*/ 2232087 h 2245516"/>
                <a:gd name="connsiteX0-1123" fmla="*/ 0 w 2408803"/>
                <a:gd name="connsiteY0-1124" fmla="*/ 2232087 h 2245516"/>
                <a:gd name="connsiteX1-1125" fmla="*/ 59121 w 2408803"/>
                <a:gd name="connsiteY1-1126" fmla="*/ 1834008 h 2245516"/>
                <a:gd name="connsiteX2-1127" fmla="*/ 106417 w 2408803"/>
                <a:gd name="connsiteY2-1128" fmla="*/ 1692118 h 2245516"/>
                <a:gd name="connsiteX3-1129" fmla="*/ 220717 w 2408803"/>
                <a:gd name="connsiteY3-1130" fmla="*/ 1636939 h 2245516"/>
                <a:gd name="connsiteX4-1131" fmla="*/ 855280 w 2408803"/>
                <a:gd name="connsiteY4-1132" fmla="*/ 1455635 h 2245516"/>
                <a:gd name="connsiteX5-1133" fmla="*/ 878929 w 2408803"/>
                <a:gd name="connsiteY5-1134" fmla="*/ 1400457 h 2245516"/>
                <a:gd name="connsiteX6-1135" fmla="*/ 902576 w 2408803"/>
                <a:gd name="connsiteY6-1136" fmla="*/ 1364983 h 2245516"/>
                <a:gd name="connsiteX7-1137" fmla="*/ 890752 w 2408803"/>
                <a:gd name="connsiteY7-1138" fmla="*/ 1254625 h 2245516"/>
                <a:gd name="connsiteX8-1139" fmla="*/ 827690 w 2408803"/>
                <a:gd name="connsiteY8-1140" fmla="*/ 1160032 h 2245516"/>
                <a:gd name="connsiteX9-1141" fmla="*/ 780393 w 2408803"/>
                <a:gd name="connsiteY9-1142" fmla="*/ 1053614 h 2245516"/>
                <a:gd name="connsiteX10-1143" fmla="*/ 772511 w 2408803"/>
                <a:gd name="connsiteY10-1144" fmla="*/ 970846 h 2245516"/>
                <a:gd name="connsiteX11-1145" fmla="*/ 737038 w 2408803"/>
                <a:gd name="connsiteY11-1146" fmla="*/ 939314 h 2245516"/>
                <a:gd name="connsiteX12-1147" fmla="*/ 685800 w 2408803"/>
                <a:gd name="connsiteY12-1148" fmla="*/ 852604 h 2245516"/>
                <a:gd name="connsiteX13-1149" fmla="*/ 673976 w 2408803"/>
                <a:gd name="connsiteY13-1150" fmla="*/ 742246 h 2245516"/>
                <a:gd name="connsiteX14-1151" fmla="*/ 693683 w 2408803"/>
                <a:gd name="connsiteY14-1152" fmla="*/ 687066 h 2245516"/>
                <a:gd name="connsiteX15-1153" fmla="*/ 681859 w 2408803"/>
                <a:gd name="connsiteY15-1154" fmla="*/ 596414 h 2245516"/>
                <a:gd name="connsiteX16-1155" fmla="*/ 670035 w 2408803"/>
                <a:gd name="connsiteY16-1156" fmla="*/ 501821 h 2245516"/>
                <a:gd name="connsiteX17-1157" fmla="*/ 701566 w 2408803"/>
                <a:gd name="connsiteY17-1158" fmla="*/ 332342 h 2245516"/>
                <a:gd name="connsiteX18-1159" fmla="*/ 752804 w 2408803"/>
                <a:gd name="connsiteY18-1160" fmla="*/ 210159 h 2245516"/>
                <a:gd name="connsiteX19-1161" fmla="*/ 847397 w 2408803"/>
                <a:gd name="connsiteY19-1162" fmla="*/ 127390 h 2245516"/>
                <a:gd name="connsiteX20-1163" fmla="*/ 1056290 w 2408803"/>
                <a:gd name="connsiteY20-1164" fmla="*/ 20973 h 2245516"/>
                <a:gd name="connsiteX21-1165" fmla="*/ 1269124 w 2408803"/>
                <a:gd name="connsiteY21-1166" fmla="*/ 1266 h 2245516"/>
                <a:gd name="connsiteX22-1167" fmla="*/ 1438604 w 2408803"/>
                <a:gd name="connsiteY22-1168" fmla="*/ 40680 h 2245516"/>
                <a:gd name="connsiteX23-1169" fmla="*/ 1552904 w 2408803"/>
                <a:gd name="connsiteY23-1170" fmla="*/ 99801 h 2245516"/>
                <a:gd name="connsiteX24-1171" fmla="*/ 1596259 w 2408803"/>
                <a:gd name="connsiteY24-1172" fmla="*/ 154980 h 2245516"/>
                <a:gd name="connsiteX25-1173" fmla="*/ 1608082 w 2408803"/>
                <a:gd name="connsiteY25-1174" fmla="*/ 214101 h 2245516"/>
                <a:gd name="connsiteX26-1175" fmla="*/ 1655380 w 2408803"/>
                <a:gd name="connsiteY26-1176" fmla="*/ 237749 h 2245516"/>
                <a:gd name="connsiteX27-1177" fmla="*/ 1702676 w 2408803"/>
                <a:gd name="connsiteY27-1178" fmla="*/ 308694 h 2245516"/>
                <a:gd name="connsiteX28-1179" fmla="*/ 1730266 w 2408803"/>
                <a:gd name="connsiteY28-1180" fmla="*/ 430877 h 2245516"/>
                <a:gd name="connsiteX29-1181" fmla="*/ 1742090 w 2408803"/>
                <a:gd name="connsiteY29-1182" fmla="*/ 600356 h 2245516"/>
                <a:gd name="connsiteX30-1183" fmla="*/ 1722383 w 2408803"/>
                <a:gd name="connsiteY30-1184" fmla="*/ 694949 h 2245516"/>
                <a:gd name="connsiteX31-1185" fmla="*/ 1746031 w 2408803"/>
                <a:gd name="connsiteY31-1186" fmla="*/ 758011 h 2245516"/>
                <a:gd name="connsiteX32-1187" fmla="*/ 1702676 w 2408803"/>
                <a:gd name="connsiteY32-1188" fmla="*/ 899901 h 2245516"/>
                <a:gd name="connsiteX33-1189" fmla="*/ 1651438 w 2408803"/>
                <a:gd name="connsiteY33-1190" fmla="*/ 966904 h 2245516"/>
                <a:gd name="connsiteX34-1191" fmla="*/ 1651438 w 2408803"/>
                <a:gd name="connsiteY34-1192" fmla="*/ 966904 h 2245516"/>
                <a:gd name="connsiteX35-1193" fmla="*/ 1627790 w 2408803"/>
                <a:gd name="connsiteY35-1194" fmla="*/ 986611 h 2245516"/>
                <a:gd name="connsiteX36-1195" fmla="*/ 1604142 w 2408803"/>
                <a:gd name="connsiteY36-1196" fmla="*/ 1128501 h 2245516"/>
                <a:gd name="connsiteX37-1197" fmla="*/ 1533197 w 2408803"/>
                <a:gd name="connsiteY37-1198" fmla="*/ 1258566 h 2245516"/>
                <a:gd name="connsiteX38-1199" fmla="*/ 1509548 w 2408803"/>
                <a:gd name="connsiteY38-1200" fmla="*/ 1309804 h 2245516"/>
                <a:gd name="connsiteX39-1201" fmla="*/ 1525314 w 2408803"/>
                <a:gd name="connsiteY39-1202" fmla="*/ 1408339 h 2245516"/>
                <a:gd name="connsiteX40-1203" fmla="*/ 1592317 w 2408803"/>
                <a:gd name="connsiteY40-1204" fmla="*/ 1491108 h 2245516"/>
                <a:gd name="connsiteX41-1205" fmla="*/ 1848507 w 2408803"/>
                <a:gd name="connsiteY41-1206" fmla="*/ 1550228 h 2245516"/>
                <a:gd name="connsiteX42-1207" fmla="*/ 2077107 w 2408803"/>
                <a:gd name="connsiteY42-1208" fmla="*/ 1609349 h 2245516"/>
                <a:gd name="connsiteX43-1209" fmla="*/ 2211114 w 2408803"/>
                <a:gd name="connsiteY43-1210" fmla="*/ 1652704 h 2245516"/>
                <a:gd name="connsiteX44-1211" fmla="*/ 2325414 w 2408803"/>
                <a:gd name="connsiteY44-1212" fmla="*/ 1696059 h 2245516"/>
                <a:gd name="connsiteX45-1213" fmla="*/ 2360886 w 2408803"/>
                <a:gd name="connsiteY45-1214" fmla="*/ 1849773 h 2245516"/>
                <a:gd name="connsiteX46-1215" fmla="*/ 2388476 w 2408803"/>
                <a:gd name="connsiteY46-1216" fmla="*/ 2050783 h 2245516"/>
                <a:gd name="connsiteX47-1217" fmla="*/ 2408183 w 2408803"/>
                <a:gd name="connsiteY47-1218" fmla="*/ 2232087 h 2245516"/>
                <a:gd name="connsiteX48-1219" fmla="*/ 2404242 w 2408803"/>
                <a:gd name="connsiteY48-1220" fmla="*/ 2232087 h 2245516"/>
                <a:gd name="connsiteX49-1221" fmla="*/ 1229711 w 2408803"/>
                <a:gd name="connsiteY49-1222" fmla="*/ 2236027 h 2245516"/>
                <a:gd name="connsiteX50-1223" fmla="*/ 0 w 2408803"/>
                <a:gd name="connsiteY50-1224" fmla="*/ 2232087 h 2245516"/>
                <a:gd name="connsiteX0-1225" fmla="*/ 0 w 2408803"/>
                <a:gd name="connsiteY0-1226" fmla="*/ 2232087 h 2245516"/>
                <a:gd name="connsiteX1-1227" fmla="*/ 59121 w 2408803"/>
                <a:gd name="connsiteY1-1228" fmla="*/ 1834008 h 2245516"/>
                <a:gd name="connsiteX2-1229" fmla="*/ 106417 w 2408803"/>
                <a:gd name="connsiteY2-1230" fmla="*/ 1692118 h 2245516"/>
                <a:gd name="connsiteX3-1231" fmla="*/ 220717 w 2408803"/>
                <a:gd name="connsiteY3-1232" fmla="*/ 1636939 h 2245516"/>
                <a:gd name="connsiteX4-1233" fmla="*/ 855280 w 2408803"/>
                <a:gd name="connsiteY4-1234" fmla="*/ 1455635 h 2245516"/>
                <a:gd name="connsiteX5-1235" fmla="*/ 878929 w 2408803"/>
                <a:gd name="connsiteY5-1236" fmla="*/ 1400457 h 2245516"/>
                <a:gd name="connsiteX6-1237" fmla="*/ 902576 w 2408803"/>
                <a:gd name="connsiteY6-1238" fmla="*/ 1364983 h 2245516"/>
                <a:gd name="connsiteX7-1239" fmla="*/ 890752 w 2408803"/>
                <a:gd name="connsiteY7-1240" fmla="*/ 1254625 h 2245516"/>
                <a:gd name="connsiteX8-1241" fmla="*/ 827690 w 2408803"/>
                <a:gd name="connsiteY8-1242" fmla="*/ 1160032 h 2245516"/>
                <a:gd name="connsiteX9-1243" fmla="*/ 780393 w 2408803"/>
                <a:gd name="connsiteY9-1244" fmla="*/ 1053614 h 2245516"/>
                <a:gd name="connsiteX10-1245" fmla="*/ 772511 w 2408803"/>
                <a:gd name="connsiteY10-1246" fmla="*/ 970846 h 2245516"/>
                <a:gd name="connsiteX11-1247" fmla="*/ 737038 w 2408803"/>
                <a:gd name="connsiteY11-1248" fmla="*/ 939314 h 2245516"/>
                <a:gd name="connsiteX12-1249" fmla="*/ 685800 w 2408803"/>
                <a:gd name="connsiteY12-1250" fmla="*/ 852604 h 2245516"/>
                <a:gd name="connsiteX13-1251" fmla="*/ 673976 w 2408803"/>
                <a:gd name="connsiteY13-1252" fmla="*/ 742246 h 2245516"/>
                <a:gd name="connsiteX14-1253" fmla="*/ 693683 w 2408803"/>
                <a:gd name="connsiteY14-1254" fmla="*/ 687066 h 2245516"/>
                <a:gd name="connsiteX15-1255" fmla="*/ 681859 w 2408803"/>
                <a:gd name="connsiteY15-1256" fmla="*/ 596414 h 2245516"/>
                <a:gd name="connsiteX16-1257" fmla="*/ 670035 w 2408803"/>
                <a:gd name="connsiteY16-1258" fmla="*/ 501821 h 2245516"/>
                <a:gd name="connsiteX17-1259" fmla="*/ 701566 w 2408803"/>
                <a:gd name="connsiteY17-1260" fmla="*/ 332342 h 2245516"/>
                <a:gd name="connsiteX18-1261" fmla="*/ 752804 w 2408803"/>
                <a:gd name="connsiteY18-1262" fmla="*/ 210159 h 2245516"/>
                <a:gd name="connsiteX19-1263" fmla="*/ 847397 w 2408803"/>
                <a:gd name="connsiteY19-1264" fmla="*/ 127390 h 2245516"/>
                <a:gd name="connsiteX20-1265" fmla="*/ 1056290 w 2408803"/>
                <a:gd name="connsiteY20-1266" fmla="*/ 20973 h 2245516"/>
                <a:gd name="connsiteX21-1267" fmla="*/ 1269124 w 2408803"/>
                <a:gd name="connsiteY21-1268" fmla="*/ 1266 h 2245516"/>
                <a:gd name="connsiteX22-1269" fmla="*/ 1438604 w 2408803"/>
                <a:gd name="connsiteY22-1270" fmla="*/ 40680 h 2245516"/>
                <a:gd name="connsiteX23-1271" fmla="*/ 1552904 w 2408803"/>
                <a:gd name="connsiteY23-1272" fmla="*/ 99801 h 2245516"/>
                <a:gd name="connsiteX24-1273" fmla="*/ 1596259 w 2408803"/>
                <a:gd name="connsiteY24-1274" fmla="*/ 154980 h 2245516"/>
                <a:gd name="connsiteX25-1275" fmla="*/ 1608082 w 2408803"/>
                <a:gd name="connsiteY25-1276" fmla="*/ 214101 h 2245516"/>
                <a:gd name="connsiteX26-1277" fmla="*/ 1655380 w 2408803"/>
                <a:gd name="connsiteY26-1278" fmla="*/ 237749 h 2245516"/>
                <a:gd name="connsiteX27-1279" fmla="*/ 1702676 w 2408803"/>
                <a:gd name="connsiteY27-1280" fmla="*/ 308694 h 2245516"/>
                <a:gd name="connsiteX28-1281" fmla="*/ 1730266 w 2408803"/>
                <a:gd name="connsiteY28-1282" fmla="*/ 430877 h 2245516"/>
                <a:gd name="connsiteX29-1283" fmla="*/ 1742090 w 2408803"/>
                <a:gd name="connsiteY29-1284" fmla="*/ 600356 h 2245516"/>
                <a:gd name="connsiteX30-1285" fmla="*/ 1722383 w 2408803"/>
                <a:gd name="connsiteY30-1286" fmla="*/ 694949 h 2245516"/>
                <a:gd name="connsiteX31-1287" fmla="*/ 1746031 w 2408803"/>
                <a:gd name="connsiteY31-1288" fmla="*/ 758011 h 2245516"/>
                <a:gd name="connsiteX32-1289" fmla="*/ 1702676 w 2408803"/>
                <a:gd name="connsiteY32-1290" fmla="*/ 899901 h 2245516"/>
                <a:gd name="connsiteX33-1291" fmla="*/ 1651438 w 2408803"/>
                <a:gd name="connsiteY33-1292" fmla="*/ 966904 h 2245516"/>
                <a:gd name="connsiteX34-1293" fmla="*/ 1651438 w 2408803"/>
                <a:gd name="connsiteY34-1294" fmla="*/ 966904 h 2245516"/>
                <a:gd name="connsiteX35-1295" fmla="*/ 1627790 w 2408803"/>
                <a:gd name="connsiteY35-1296" fmla="*/ 986611 h 2245516"/>
                <a:gd name="connsiteX36-1297" fmla="*/ 1604142 w 2408803"/>
                <a:gd name="connsiteY36-1298" fmla="*/ 1128501 h 2245516"/>
                <a:gd name="connsiteX37-1299" fmla="*/ 1533197 w 2408803"/>
                <a:gd name="connsiteY37-1300" fmla="*/ 1258566 h 2245516"/>
                <a:gd name="connsiteX38-1301" fmla="*/ 1509548 w 2408803"/>
                <a:gd name="connsiteY38-1302" fmla="*/ 1309804 h 2245516"/>
                <a:gd name="connsiteX39-1303" fmla="*/ 1525314 w 2408803"/>
                <a:gd name="connsiteY39-1304" fmla="*/ 1408339 h 2245516"/>
                <a:gd name="connsiteX40-1305" fmla="*/ 1592317 w 2408803"/>
                <a:gd name="connsiteY40-1306" fmla="*/ 1491108 h 2245516"/>
                <a:gd name="connsiteX41-1307" fmla="*/ 1848507 w 2408803"/>
                <a:gd name="connsiteY41-1308" fmla="*/ 1550228 h 2245516"/>
                <a:gd name="connsiteX42-1309" fmla="*/ 2077107 w 2408803"/>
                <a:gd name="connsiteY42-1310" fmla="*/ 1609349 h 2245516"/>
                <a:gd name="connsiteX43-1311" fmla="*/ 2211114 w 2408803"/>
                <a:gd name="connsiteY43-1312" fmla="*/ 1652704 h 2245516"/>
                <a:gd name="connsiteX44-1313" fmla="*/ 2325414 w 2408803"/>
                <a:gd name="connsiteY44-1314" fmla="*/ 1696059 h 2245516"/>
                <a:gd name="connsiteX45-1315" fmla="*/ 2360886 w 2408803"/>
                <a:gd name="connsiteY45-1316" fmla="*/ 1849773 h 2245516"/>
                <a:gd name="connsiteX46-1317" fmla="*/ 2388476 w 2408803"/>
                <a:gd name="connsiteY46-1318" fmla="*/ 2050783 h 2245516"/>
                <a:gd name="connsiteX47-1319" fmla="*/ 2408183 w 2408803"/>
                <a:gd name="connsiteY47-1320" fmla="*/ 2232087 h 2245516"/>
                <a:gd name="connsiteX48-1321" fmla="*/ 2404242 w 2408803"/>
                <a:gd name="connsiteY48-1322" fmla="*/ 2232087 h 2245516"/>
                <a:gd name="connsiteX49-1323" fmla="*/ 1229711 w 2408803"/>
                <a:gd name="connsiteY49-1324" fmla="*/ 2236027 h 2245516"/>
                <a:gd name="connsiteX50-1325" fmla="*/ 0 w 2408803"/>
                <a:gd name="connsiteY50-1326" fmla="*/ 2232087 h 2245516"/>
                <a:gd name="connsiteX0-1327" fmla="*/ 0 w 2408803"/>
                <a:gd name="connsiteY0-1328" fmla="*/ 2232087 h 2245516"/>
                <a:gd name="connsiteX1-1329" fmla="*/ 59121 w 2408803"/>
                <a:gd name="connsiteY1-1330" fmla="*/ 1834008 h 2245516"/>
                <a:gd name="connsiteX2-1331" fmla="*/ 106417 w 2408803"/>
                <a:gd name="connsiteY2-1332" fmla="*/ 1692118 h 2245516"/>
                <a:gd name="connsiteX3-1333" fmla="*/ 220717 w 2408803"/>
                <a:gd name="connsiteY3-1334" fmla="*/ 1636939 h 2245516"/>
                <a:gd name="connsiteX4-1335" fmla="*/ 855280 w 2408803"/>
                <a:gd name="connsiteY4-1336" fmla="*/ 1455635 h 2245516"/>
                <a:gd name="connsiteX5-1337" fmla="*/ 878929 w 2408803"/>
                <a:gd name="connsiteY5-1338" fmla="*/ 1400457 h 2245516"/>
                <a:gd name="connsiteX6-1339" fmla="*/ 902576 w 2408803"/>
                <a:gd name="connsiteY6-1340" fmla="*/ 1364983 h 2245516"/>
                <a:gd name="connsiteX7-1341" fmla="*/ 890752 w 2408803"/>
                <a:gd name="connsiteY7-1342" fmla="*/ 1254625 h 2245516"/>
                <a:gd name="connsiteX8-1343" fmla="*/ 827690 w 2408803"/>
                <a:gd name="connsiteY8-1344" fmla="*/ 1160032 h 2245516"/>
                <a:gd name="connsiteX9-1345" fmla="*/ 780393 w 2408803"/>
                <a:gd name="connsiteY9-1346" fmla="*/ 1053614 h 2245516"/>
                <a:gd name="connsiteX10-1347" fmla="*/ 772511 w 2408803"/>
                <a:gd name="connsiteY10-1348" fmla="*/ 970846 h 2245516"/>
                <a:gd name="connsiteX11-1349" fmla="*/ 737038 w 2408803"/>
                <a:gd name="connsiteY11-1350" fmla="*/ 939314 h 2245516"/>
                <a:gd name="connsiteX12-1351" fmla="*/ 685800 w 2408803"/>
                <a:gd name="connsiteY12-1352" fmla="*/ 852604 h 2245516"/>
                <a:gd name="connsiteX13-1353" fmla="*/ 673976 w 2408803"/>
                <a:gd name="connsiteY13-1354" fmla="*/ 742246 h 2245516"/>
                <a:gd name="connsiteX14-1355" fmla="*/ 693683 w 2408803"/>
                <a:gd name="connsiteY14-1356" fmla="*/ 687066 h 2245516"/>
                <a:gd name="connsiteX15-1357" fmla="*/ 681859 w 2408803"/>
                <a:gd name="connsiteY15-1358" fmla="*/ 596414 h 2245516"/>
                <a:gd name="connsiteX16-1359" fmla="*/ 670035 w 2408803"/>
                <a:gd name="connsiteY16-1360" fmla="*/ 501821 h 2245516"/>
                <a:gd name="connsiteX17-1361" fmla="*/ 701566 w 2408803"/>
                <a:gd name="connsiteY17-1362" fmla="*/ 332342 h 2245516"/>
                <a:gd name="connsiteX18-1363" fmla="*/ 752804 w 2408803"/>
                <a:gd name="connsiteY18-1364" fmla="*/ 210159 h 2245516"/>
                <a:gd name="connsiteX19-1365" fmla="*/ 847397 w 2408803"/>
                <a:gd name="connsiteY19-1366" fmla="*/ 127390 h 2245516"/>
                <a:gd name="connsiteX20-1367" fmla="*/ 1056290 w 2408803"/>
                <a:gd name="connsiteY20-1368" fmla="*/ 20973 h 2245516"/>
                <a:gd name="connsiteX21-1369" fmla="*/ 1269124 w 2408803"/>
                <a:gd name="connsiteY21-1370" fmla="*/ 1266 h 2245516"/>
                <a:gd name="connsiteX22-1371" fmla="*/ 1438604 w 2408803"/>
                <a:gd name="connsiteY22-1372" fmla="*/ 40680 h 2245516"/>
                <a:gd name="connsiteX23-1373" fmla="*/ 1552904 w 2408803"/>
                <a:gd name="connsiteY23-1374" fmla="*/ 99801 h 2245516"/>
                <a:gd name="connsiteX24-1375" fmla="*/ 1596259 w 2408803"/>
                <a:gd name="connsiteY24-1376" fmla="*/ 154980 h 2245516"/>
                <a:gd name="connsiteX25-1377" fmla="*/ 1608082 w 2408803"/>
                <a:gd name="connsiteY25-1378" fmla="*/ 214101 h 2245516"/>
                <a:gd name="connsiteX26-1379" fmla="*/ 1655380 w 2408803"/>
                <a:gd name="connsiteY26-1380" fmla="*/ 237749 h 2245516"/>
                <a:gd name="connsiteX27-1381" fmla="*/ 1702676 w 2408803"/>
                <a:gd name="connsiteY27-1382" fmla="*/ 308694 h 2245516"/>
                <a:gd name="connsiteX28-1383" fmla="*/ 1730266 w 2408803"/>
                <a:gd name="connsiteY28-1384" fmla="*/ 430877 h 2245516"/>
                <a:gd name="connsiteX29-1385" fmla="*/ 1742090 w 2408803"/>
                <a:gd name="connsiteY29-1386" fmla="*/ 600356 h 2245516"/>
                <a:gd name="connsiteX30-1387" fmla="*/ 1722383 w 2408803"/>
                <a:gd name="connsiteY30-1388" fmla="*/ 694949 h 2245516"/>
                <a:gd name="connsiteX31-1389" fmla="*/ 1746031 w 2408803"/>
                <a:gd name="connsiteY31-1390" fmla="*/ 758011 h 2245516"/>
                <a:gd name="connsiteX32-1391" fmla="*/ 1702676 w 2408803"/>
                <a:gd name="connsiteY32-1392" fmla="*/ 899901 h 2245516"/>
                <a:gd name="connsiteX33-1393" fmla="*/ 1651438 w 2408803"/>
                <a:gd name="connsiteY33-1394" fmla="*/ 966904 h 2245516"/>
                <a:gd name="connsiteX34-1395" fmla="*/ 1651438 w 2408803"/>
                <a:gd name="connsiteY34-1396" fmla="*/ 966904 h 2245516"/>
                <a:gd name="connsiteX35-1397" fmla="*/ 1627790 w 2408803"/>
                <a:gd name="connsiteY35-1398" fmla="*/ 986611 h 2245516"/>
                <a:gd name="connsiteX36-1399" fmla="*/ 1604142 w 2408803"/>
                <a:gd name="connsiteY36-1400" fmla="*/ 1128501 h 2245516"/>
                <a:gd name="connsiteX37-1401" fmla="*/ 1533197 w 2408803"/>
                <a:gd name="connsiteY37-1402" fmla="*/ 1258566 h 2245516"/>
                <a:gd name="connsiteX38-1403" fmla="*/ 1509548 w 2408803"/>
                <a:gd name="connsiteY38-1404" fmla="*/ 1309804 h 2245516"/>
                <a:gd name="connsiteX39-1405" fmla="*/ 1525314 w 2408803"/>
                <a:gd name="connsiteY39-1406" fmla="*/ 1408339 h 2245516"/>
                <a:gd name="connsiteX40-1407" fmla="*/ 1548962 w 2408803"/>
                <a:gd name="connsiteY40-1408" fmla="*/ 1439871 h 2245516"/>
                <a:gd name="connsiteX41-1409" fmla="*/ 1592317 w 2408803"/>
                <a:gd name="connsiteY41-1410" fmla="*/ 1491108 h 2245516"/>
                <a:gd name="connsiteX42-1411" fmla="*/ 1848507 w 2408803"/>
                <a:gd name="connsiteY42-1412" fmla="*/ 1550228 h 2245516"/>
                <a:gd name="connsiteX43-1413" fmla="*/ 2077107 w 2408803"/>
                <a:gd name="connsiteY43-1414" fmla="*/ 1609349 h 2245516"/>
                <a:gd name="connsiteX44-1415" fmla="*/ 2211114 w 2408803"/>
                <a:gd name="connsiteY44-1416" fmla="*/ 1652704 h 2245516"/>
                <a:gd name="connsiteX45-1417" fmla="*/ 2325414 w 2408803"/>
                <a:gd name="connsiteY45-1418" fmla="*/ 1696059 h 2245516"/>
                <a:gd name="connsiteX46-1419" fmla="*/ 2360886 w 2408803"/>
                <a:gd name="connsiteY46-1420" fmla="*/ 1849773 h 2245516"/>
                <a:gd name="connsiteX47-1421" fmla="*/ 2388476 w 2408803"/>
                <a:gd name="connsiteY47-1422" fmla="*/ 2050783 h 2245516"/>
                <a:gd name="connsiteX48-1423" fmla="*/ 2408183 w 2408803"/>
                <a:gd name="connsiteY48-1424" fmla="*/ 2232087 h 2245516"/>
                <a:gd name="connsiteX49-1425" fmla="*/ 2404242 w 2408803"/>
                <a:gd name="connsiteY49-1426" fmla="*/ 2232087 h 2245516"/>
                <a:gd name="connsiteX50-1427" fmla="*/ 1229711 w 2408803"/>
                <a:gd name="connsiteY50-1428" fmla="*/ 2236027 h 2245516"/>
                <a:gd name="connsiteX51" fmla="*/ 0 w 2408803"/>
                <a:gd name="connsiteY51" fmla="*/ 2232087 h 2245516"/>
                <a:gd name="connsiteX0-1429" fmla="*/ 0 w 2408803"/>
                <a:gd name="connsiteY0-1430" fmla="*/ 2232087 h 2245516"/>
                <a:gd name="connsiteX1-1431" fmla="*/ 59121 w 2408803"/>
                <a:gd name="connsiteY1-1432" fmla="*/ 1834008 h 2245516"/>
                <a:gd name="connsiteX2-1433" fmla="*/ 106417 w 2408803"/>
                <a:gd name="connsiteY2-1434" fmla="*/ 1692118 h 2245516"/>
                <a:gd name="connsiteX3-1435" fmla="*/ 220717 w 2408803"/>
                <a:gd name="connsiteY3-1436" fmla="*/ 1636939 h 2245516"/>
                <a:gd name="connsiteX4-1437" fmla="*/ 855280 w 2408803"/>
                <a:gd name="connsiteY4-1438" fmla="*/ 1455635 h 2245516"/>
                <a:gd name="connsiteX5-1439" fmla="*/ 878929 w 2408803"/>
                <a:gd name="connsiteY5-1440" fmla="*/ 1400457 h 2245516"/>
                <a:gd name="connsiteX6-1441" fmla="*/ 902576 w 2408803"/>
                <a:gd name="connsiteY6-1442" fmla="*/ 1364983 h 2245516"/>
                <a:gd name="connsiteX7-1443" fmla="*/ 890752 w 2408803"/>
                <a:gd name="connsiteY7-1444" fmla="*/ 1254625 h 2245516"/>
                <a:gd name="connsiteX8-1445" fmla="*/ 827690 w 2408803"/>
                <a:gd name="connsiteY8-1446" fmla="*/ 1160032 h 2245516"/>
                <a:gd name="connsiteX9-1447" fmla="*/ 780393 w 2408803"/>
                <a:gd name="connsiteY9-1448" fmla="*/ 1053614 h 2245516"/>
                <a:gd name="connsiteX10-1449" fmla="*/ 772511 w 2408803"/>
                <a:gd name="connsiteY10-1450" fmla="*/ 970846 h 2245516"/>
                <a:gd name="connsiteX11-1451" fmla="*/ 737038 w 2408803"/>
                <a:gd name="connsiteY11-1452" fmla="*/ 939314 h 2245516"/>
                <a:gd name="connsiteX12-1453" fmla="*/ 685800 w 2408803"/>
                <a:gd name="connsiteY12-1454" fmla="*/ 852604 h 2245516"/>
                <a:gd name="connsiteX13-1455" fmla="*/ 673976 w 2408803"/>
                <a:gd name="connsiteY13-1456" fmla="*/ 742246 h 2245516"/>
                <a:gd name="connsiteX14-1457" fmla="*/ 693683 w 2408803"/>
                <a:gd name="connsiteY14-1458" fmla="*/ 687066 h 2245516"/>
                <a:gd name="connsiteX15-1459" fmla="*/ 681859 w 2408803"/>
                <a:gd name="connsiteY15-1460" fmla="*/ 596414 h 2245516"/>
                <a:gd name="connsiteX16-1461" fmla="*/ 670035 w 2408803"/>
                <a:gd name="connsiteY16-1462" fmla="*/ 501821 h 2245516"/>
                <a:gd name="connsiteX17-1463" fmla="*/ 701566 w 2408803"/>
                <a:gd name="connsiteY17-1464" fmla="*/ 332342 h 2245516"/>
                <a:gd name="connsiteX18-1465" fmla="*/ 752804 w 2408803"/>
                <a:gd name="connsiteY18-1466" fmla="*/ 210159 h 2245516"/>
                <a:gd name="connsiteX19-1467" fmla="*/ 847397 w 2408803"/>
                <a:gd name="connsiteY19-1468" fmla="*/ 127390 h 2245516"/>
                <a:gd name="connsiteX20-1469" fmla="*/ 1056290 w 2408803"/>
                <a:gd name="connsiteY20-1470" fmla="*/ 20973 h 2245516"/>
                <a:gd name="connsiteX21-1471" fmla="*/ 1269124 w 2408803"/>
                <a:gd name="connsiteY21-1472" fmla="*/ 1266 h 2245516"/>
                <a:gd name="connsiteX22-1473" fmla="*/ 1438604 w 2408803"/>
                <a:gd name="connsiteY22-1474" fmla="*/ 40680 h 2245516"/>
                <a:gd name="connsiteX23-1475" fmla="*/ 1552904 w 2408803"/>
                <a:gd name="connsiteY23-1476" fmla="*/ 99801 h 2245516"/>
                <a:gd name="connsiteX24-1477" fmla="*/ 1596259 w 2408803"/>
                <a:gd name="connsiteY24-1478" fmla="*/ 154980 h 2245516"/>
                <a:gd name="connsiteX25-1479" fmla="*/ 1608082 w 2408803"/>
                <a:gd name="connsiteY25-1480" fmla="*/ 214101 h 2245516"/>
                <a:gd name="connsiteX26-1481" fmla="*/ 1655380 w 2408803"/>
                <a:gd name="connsiteY26-1482" fmla="*/ 237749 h 2245516"/>
                <a:gd name="connsiteX27-1483" fmla="*/ 1702676 w 2408803"/>
                <a:gd name="connsiteY27-1484" fmla="*/ 308694 h 2245516"/>
                <a:gd name="connsiteX28-1485" fmla="*/ 1730266 w 2408803"/>
                <a:gd name="connsiteY28-1486" fmla="*/ 430877 h 2245516"/>
                <a:gd name="connsiteX29-1487" fmla="*/ 1742090 w 2408803"/>
                <a:gd name="connsiteY29-1488" fmla="*/ 600356 h 2245516"/>
                <a:gd name="connsiteX30-1489" fmla="*/ 1722383 w 2408803"/>
                <a:gd name="connsiteY30-1490" fmla="*/ 694949 h 2245516"/>
                <a:gd name="connsiteX31-1491" fmla="*/ 1746031 w 2408803"/>
                <a:gd name="connsiteY31-1492" fmla="*/ 758011 h 2245516"/>
                <a:gd name="connsiteX32-1493" fmla="*/ 1702676 w 2408803"/>
                <a:gd name="connsiteY32-1494" fmla="*/ 899901 h 2245516"/>
                <a:gd name="connsiteX33-1495" fmla="*/ 1651438 w 2408803"/>
                <a:gd name="connsiteY33-1496" fmla="*/ 966904 h 2245516"/>
                <a:gd name="connsiteX34-1497" fmla="*/ 1651438 w 2408803"/>
                <a:gd name="connsiteY34-1498" fmla="*/ 966904 h 2245516"/>
                <a:gd name="connsiteX35-1499" fmla="*/ 1627790 w 2408803"/>
                <a:gd name="connsiteY35-1500" fmla="*/ 986611 h 2245516"/>
                <a:gd name="connsiteX36-1501" fmla="*/ 1604142 w 2408803"/>
                <a:gd name="connsiteY36-1502" fmla="*/ 1128501 h 2245516"/>
                <a:gd name="connsiteX37-1503" fmla="*/ 1533197 w 2408803"/>
                <a:gd name="connsiteY37-1504" fmla="*/ 1258566 h 2245516"/>
                <a:gd name="connsiteX38-1505" fmla="*/ 1509548 w 2408803"/>
                <a:gd name="connsiteY38-1506" fmla="*/ 1309804 h 2245516"/>
                <a:gd name="connsiteX39-1507" fmla="*/ 1525314 w 2408803"/>
                <a:gd name="connsiteY39-1508" fmla="*/ 1408339 h 2245516"/>
                <a:gd name="connsiteX40-1509" fmla="*/ 1548962 w 2408803"/>
                <a:gd name="connsiteY40-1510" fmla="*/ 1439871 h 2245516"/>
                <a:gd name="connsiteX41-1511" fmla="*/ 1600199 w 2408803"/>
                <a:gd name="connsiteY41-1512" fmla="*/ 1479284 h 2245516"/>
                <a:gd name="connsiteX42-1513" fmla="*/ 1848507 w 2408803"/>
                <a:gd name="connsiteY42-1514" fmla="*/ 1550228 h 2245516"/>
                <a:gd name="connsiteX43-1515" fmla="*/ 2077107 w 2408803"/>
                <a:gd name="connsiteY43-1516" fmla="*/ 1609349 h 2245516"/>
                <a:gd name="connsiteX44-1517" fmla="*/ 2211114 w 2408803"/>
                <a:gd name="connsiteY44-1518" fmla="*/ 1652704 h 2245516"/>
                <a:gd name="connsiteX45-1519" fmla="*/ 2325414 w 2408803"/>
                <a:gd name="connsiteY45-1520" fmla="*/ 1696059 h 2245516"/>
                <a:gd name="connsiteX46-1521" fmla="*/ 2360886 w 2408803"/>
                <a:gd name="connsiteY46-1522" fmla="*/ 1849773 h 2245516"/>
                <a:gd name="connsiteX47-1523" fmla="*/ 2388476 w 2408803"/>
                <a:gd name="connsiteY47-1524" fmla="*/ 2050783 h 2245516"/>
                <a:gd name="connsiteX48-1525" fmla="*/ 2408183 w 2408803"/>
                <a:gd name="connsiteY48-1526" fmla="*/ 2232087 h 2245516"/>
                <a:gd name="connsiteX49-1527" fmla="*/ 2404242 w 2408803"/>
                <a:gd name="connsiteY49-1528" fmla="*/ 2232087 h 2245516"/>
                <a:gd name="connsiteX50-1529" fmla="*/ 1229711 w 2408803"/>
                <a:gd name="connsiteY50-1530" fmla="*/ 2236027 h 2245516"/>
                <a:gd name="connsiteX51-1531" fmla="*/ 0 w 2408803"/>
                <a:gd name="connsiteY51-1532" fmla="*/ 2232087 h 2245516"/>
                <a:gd name="connsiteX0-1533" fmla="*/ 0 w 2408803"/>
                <a:gd name="connsiteY0-1534" fmla="*/ 2232087 h 2245516"/>
                <a:gd name="connsiteX1-1535" fmla="*/ 59121 w 2408803"/>
                <a:gd name="connsiteY1-1536" fmla="*/ 1834008 h 2245516"/>
                <a:gd name="connsiteX2-1537" fmla="*/ 106417 w 2408803"/>
                <a:gd name="connsiteY2-1538" fmla="*/ 1692118 h 2245516"/>
                <a:gd name="connsiteX3-1539" fmla="*/ 220717 w 2408803"/>
                <a:gd name="connsiteY3-1540" fmla="*/ 1636939 h 2245516"/>
                <a:gd name="connsiteX4-1541" fmla="*/ 855280 w 2408803"/>
                <a:gd name="connsiteY4-1542" fmla="*/ 1455635 h 2245516"/>
                <a:gd name="connsiteX5-1543" fmla="*/ 878929 w 2408803"/>
                <a:gd name="connsiteY5-1544" fmla="*/ 1400457 h 2245516"/>
                <a:gd name="connsiteX6-1545" fmla="*/ 902576 w 2408803"/>
                <a:gd name="connsiteY6-1546" fmla="*/ 1364983 h 2245516"/>
                <a:gd name="connsiteX7-1547" fmla="*/ 890752 w 2408803"/>
                <a:gd name="connsiteY7-1548" fmla="*/ 1254625 h 2245516"/>
                <a:gd name="connsiteX8-1549" fmla="*/ 827690 w 2408803"/>
                <a:gd name="connsiteY8-1550" fmla="*/ 1160032 h 2245516"/>
                <a:gd name="connsiteX9-1551" fmla="*/ 780393 w 2408803"/>
                <a:gd name="connsiteY9-1552" fmla="*/ 1053614 h 2245516"/>
                <a:gd name="connsiteX10-1553" fmla="*/ 772511 w 2408803"/>
                <a:gd name="connsiteY10-1554" fmla="*/ 970846 h 2245516"/>
                <a:gd name="connsiteX11-1555" fmla="*/ 737038 w 2408803"/>
                <a:gd name="connsiteY11-1556" fmla="*/ 939314 h 2245516"/>
                <a:gd name="connsiteX12-1557" fmla="*/ 685800 w 2408803"/>
                <a:gd name="connsiteY12-1558" fmla="*/ 852604 h 2245516"/>
                <a:gd name="connsiteX13-1559" fmla="*/ 673976 w 2408803"/>
                <a:gd name="connsiteY13-1560" fmla="*/ 742246 h 2245516"/>
                <a:gd name="connsiteX14-1561" fmla="*/ 693683 w 2408803"/>
                <a:gd name="connsiteY14-1562" fmla="*/ 687066 h 2245516"/>
                <a:gd name="connsiteX15-1563" fmla="*/ 681859 w 2408803"/>
                <a:gd name="connsiteY15-1564" fmla="*/ 596414 h 2245516"/>
                <a:gd name="connsiteX16-1565" fmla="*/ 670035 w 2408803"/>
                <a:gd name="connsiteY16-1566" fmla="*/ 501821 h 2245516"/>
                <a:gd name="connsiteX17-1567" fmla="*/ 701566 w 2408803"/>
                <a:gd name="connsiteY17-1568" fmla="*/ 332342 h 2245516"/>
                <a:gd name="connsiteX18-1569" fmla="*/ 752804 w 2408803"/>
                <a:gd name="connsiteY18-1570" fmla="*/ 210159 h 2245516"/>
                <a:gd name="connsiteX19-1571" fmla="*/ 847397 w 2408803"/>
                <a:gd name="connsiteY19-1572" fmla="*/ 127390 h 2245516"/>
                <a:gd name="connsiteX20-1573" fmla="*/ 1056290 w 2408803"/>
                <a:gd name="connsiteY20-1574" fmla="*/ 20973 h 2245516"/>
                <a:gd name="connsiteX21-1575" fmla="*/ 1269124 w 2408803"/>
                <a:gd name="connsiteY21-1576" fmla="*/ 1266 h 2245516"/>
                <a:gd name="connsiteX22-1577" fmla="*/ 1438604 w 2408803"/>
                <a:gd name="connsiteY22-1578" fmla="*/ 40680 h 2245516"/>
                <a:gd name="connsiteX23-1579" fmla="*/ 1552904 w 2408803"/>
                <a:gd name="connsiteY23-1580" fmla="*/ 99801 h 2245516"/>
                <a:gd name="connsiteX24-1581" fmla="*/ 1596259 w 2408803"/>
                <a:gd name="connsiteY24-1582" fmla="*/ 154980 h 2245516"/>
                <a:gd name="connsiteX25-1583" fmla="*/ 1608082 w 2408803"/>
                <a:gd name="connsiteY25-1584" fmla="*/ 214101 h 2245516"/>
                <a:gd name="connsiteX26-1585" fmla="*/ 1655380 w 2408803"/>
                <a:gd name="connsiteY26-1586" fmla="*/ 237749 h 2245516"/>
                <a:gd name="connsiteX27-1587" fmla="*/ 1702676 w 2408803"/>
                <a:gd name="connsiteY27-1588" fmla="*/ 308694 h 2245516"/>
                <a:gd name="connsiteX28-1589" fmla="*/ 1730266 w 2408803"/>
                <a:gd name="connsiteY28-1590" fmla="*/ 430877 h 2245516"/>
                <a:gd name="connsiteX29-1591" fmla="*/ 1742090 w 2408803"/>
                <a:gd name="connsiteY29-1592" fmla="*/ 600356 h 2245516"/>
                <a:gd name="connsiteX30-1593" fmla="*/ 1722383 w 2408803"/>
                <a:gd name="connsiteY30-1594" fmla="*/ 694949 h 2245516"/>
                <a:gd name="connsiteX31-1595" fmla="*/ 1746031 w 2408803"/>
                <a:gd name="connsiteY31-1596" fmla="*/ 758011 h 2245516"/>
                <a:gd name="connsiteX32-1597" fmla="*/ 1702676 w 2408803"/>
                <a:gd name="connsiteY32-1598" fmla="*/ 899901 h 2245516"/>
                <a:gd name="connsiteX33-1599" fmla="*/ 1651438 w 2408803"/>
                <a:gd name="connsiteY33-1600" fmla="*/ 966904 h 2245516"/>
                <a:gd name="connsiteX34-1601" fmla="*/ 1651438 w 2408803"/>
                <a:gd name="connsiteY34-1602" fmla="*/ 966904 h 2245516"/>
                <a:gd name="connsiteX35-1603" fmla="*/ 1627790 w 2408803"/>
                <a:gd name="connsiteY35-1604" fmla="*/ 986611 h 2245516"/>
                <a:gd name="connsiteX36-1605" fmla="*/ 1604142 w 2408803"/>
                <a:gd name="connsiteY36-1606" fmla="*/ 1128501 h 2245516"/>
                <a:gd name="connsiteX37-1607" fmla="*/ 1533197 w 2408803"/>
                <a:gd name="connsiteY37-1608" fmla="*/ 1258566 h 2245516"/>
                <a:gd name="connsiteX38-1609" fmla="*/ 1509548 w 2408803"/>
                <a:gd name="connsiteY38-1610" fmla="*/ 1309804 h 2245516"/>
                <a:gd name="connsiteX39-1611" fmla="*/ 1525314 w 2408803"/>
                <a:gd name="connsiteY39-1612" fmla="*/ 1408339 h 2245516"/>
                <a:gd name="connsiteX40-1613" fmla="*/ 1560786 w 2408803"/>
                <a:gd name="connsiteY40-1614" fmla="*/ 1424106 h 2245516"/>
                <a:gd name="connsiteX41-1615" fmla="*/ 1600199 w 2408803"/>
                <a:gd name="connsiteY41-1616" fmla="*/ 1479284 h 2245516"/>
                <a:gd name="connsiteX42-1617" fmla="*/ 1848507 w 2408803"/>
                <a:gd name="connsiteY42-1618" fmla="*/ 1550228 h 2245516"/>
                <a:gd name="connsiteX43-1619" fmla="*/ 2077107 w 2408803"/>
                <a:gd name="connsiteY43-1620" fmla="*/ 1609349 h 2245516"/>
                <a:gd name="connsiteX44-1621" fmla="*/ 2211114 w 2408803"/>
                <a:gd name="connsiteY44-1622" fmla="*/ 1652704 h 2245516"/>
                <a:gd name="connsiteX45-1623" fmla="*/ 2325414 w 2408803"/>
                <a:gd name="connsiteY45-1624" fmla="*/ 1696059 h 2245516"/>
                <a:gd name="connsiteX46-1625" fmla="*/ 2360886 w 2408803"/>
                <a:gd name="connsiteY46-1626" fmla="*/ 1849773 h 2245516"/>
                <a:gd name="connsiteX47-1627" fmla="*/ 2388476 w 2408803"/>
                <a:gd name="connsiteY47-1628" fmla="*/ 2050783 h 2245516"/>
                <a:gd name="connsiteX48-1629" fmla="*/ 2408183 w 2408803"/>
                <a:gd name="connsiteY48-1630" fmla="*/ 2232087 h 2245516"/>
                <a:gd name="connsiteX49-1631" fmla="*/ 2404242 w 2408803"/>
                <a:gd name="connsiteY49-1632" fmla="*/ 2232087 h 2245516"/>
                <a:gd name="connsiteX50-1633" fmla="*/ 1229711 w 2408803"/>
                <a:gd name="connsiteY50-1634" fmla="*/ 2236027 h 2245516"/>
                <a:gd name="connsiteX51-1635" fmla="*/ 0 w 2408803"/>
                <a:gd name="connsiteY51-1636" fmla="*/ 2232087 h 224551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  <a:cxn ang="0">
                  <a:pos x="connsiteX26-53" y="connsiteY26-54"/>
                </a:cxn>
                <a:cxn ang="0">
                  <a:pos x="connsiteX27-55" y="connsiteY27-56"/>
                </a:cxn>
                <a:cxn ang="0">
                  <a:pos x="connsiteX28-57" y="connsiteY28-58"/>
                </a:cxn>
                <a:cxn ang="0">
                  <a:pos x="connsiteX29-59" y="connsiteY29-60"/>
                </a:cxn>
                <a:cxn ang="0">
                  <a:pos x="connsiteX30-61" y="connsiteY30-62"/>
                </a:cxn>
                <a:cxn ang="0">
                  <a:pos x="connsiteX31-63" y="connsiteY31-64"/>
                </a:cxn>
                <a:cxn ang="0">
                  <a:pos x="connsiteX32-65" y="connsiteY32-66"/>
                </a:cxn>
                <a:cxn ang="0">
                  <a:pos x="connsiteX33-67" y="connsiteY33-68"/>
                </a:cxn>
                <a:cxn ang="0">
                  <a:pos x="connsiteX34-69" y="connsiteY34-70"/>
                </a:cxn>
                <a:cxn ang="0">
                  <a:pos x="connsiteX35-71" y="connsiteY35-72"/>
                </a:cxn>
                <a:cxn ang="0">
                  <a:pos x="connsiteX36-73" y="connsiteY36-74"/>
                </a:cxn>
                <a:cxn ang="0">
                  <a:pos x="connsiteX37-75" y="connsiteY37-76"/>
                </a:cxn>
                <a:cxn ang="0">
                  <a:pos x="connsiteX38-77" y="connsiteY38-78"/>
                </a:cxn>
                <a:cxn ang="0">
                  <a:pos x="connsiteX39-79" y="connsiteY39-80"/>
                </a:cxn>
                <a:cxn ang="0">
                  <a:pos x="connsiteX40-81" y="connsiteY40-82"/>
                </a:cxn>
                <a:cxn ang="0">
                  <a:pos x="connsiteX41-83" y="connsiteY41-84"/>
                </a:cxn>
                <a:cxn ang="0">
                  <a:pos x="connsiteX42-85" y="connsiteY42-86"/>
                </a:cxn>
                <a:cxn ang="0">
                  <a:pos x="connsiteX43-87" y="connsiteY43-88"/>
                </a:cxn>
                <a:cxn ang="0">
                  <a:pos x="connsiteX44-89" y="connsiteY44-90"/>
                </a:cxn>
                <a:cxn ang="0">
                  <a:pos x="connsiteX45-91" y="connsiteY45-92"/>
                </a:cxn>
                <a:cxn ang="0">
                  <a:pos x="connsiteX46-93" y="connsiteY46-94"/>
                </a:cxn>
                <a:cxn ang="0">
                  <a:pos x="connsiteX47-95" y="connsiteY47-96"/>
                </a:cxn>
                <a:cxn ang="0">
                  <a:pos x="connsiteX48-97" y="connsiteY48-98"/>
                </a:cxn>
                <a:cxn ang="0">
                  <a:pos x="connsiteX49-99" y="connsiteY49-100"/>
                </a:cxn>
                <a:cxn ang="0">
                  <a:pos x="connsiteX50-101" y="connsiteY50-102"/>
                </a:cxn>
                <a:cxn ang="0">
                  <a:pos x="connsiteX51-1531" y="connsiteY51-1532"/>
                </a:cxn>
              </a:cxnLst>
              <a:rect l="l" t="t" r="r" b="b"/>
              <a:pathLst>
                <a:path w="2408803" h="2245516">
                  <a:moveTo>
                    <a:pt x="0" y="2232087"/>
                  </a:moveTo>
                  <a:cubicBezTo>
                    <a:pt x="1971" y="2188732"/>
                    <a:pt x="41385" y="1924003"/>
                    <a:pt x="59121" y="1834008"/>
                  </a:cubicBezTo>
                  <a:cubicBezTo>
                    <a:pt x="76857" y="1744013"/>
                    <a:pt x="79484" y="1724963"/>
                    <a:pt x="106417" y="1692118"/>
                  </a:cubicBezTo>
                  <a:cubicBezTo>
                    <a:pt x="133350" y="1659273"/>
                    <a:pt x="95907" y="1676353"/>
                    <a:pt x="220717" y="1636939"/>
                  </a:cubicBezTo>
                  <a:cubicBezTo>
                    <a:pt x="345527" y="1597525"/>
                    <a:pt x="844112" y="1463518"/>
                    <a:pt x="855280" y="1455635"/>
                  </a:cubicBezTo>
                  <a:cubicBezTo>
                    <a:pt x="866448" y="1447752"/>
                    <a:pt x="871046" y="1415566"/>
                    <a:pt x="878929" y="1400457"/>
                  </a:cubicBezTo>
                  <a:cubicBezTo>
                    <a:pt x="886812" y="1385348"/>
                    <a:pt x="900606" y="1389288"/>
                    <a:pt x="902576" y="1364983"/>
                  </a:cubicBezTo>
                  <a:cubicBezTo>
                    <a:pt x="904546" y="1340678"/>
                    <a:pt x="903233" y="1288783"/>
                    <a:pt x="890752" y="1254625"/>
                  </a:cubicBezTo>
                  <a:cubicBezTo>
                    <a:pt x="878271" y="1220467"/>
                    <a:pt x="846083" y="1193534"/>
                    <a:pt x="827690" y="1160032"/>
                  </a:cubicBezTo>
                  <a:cubicBezTo>
                    <a:pt x="809297" y="1126530"/>
                    <a:pt x="789589" y="1085145"/>
                    <a:pt x="780393" y="1053614"/>
                  </a:cubicBezTo>
                  <a:cubicBezTo>
                    <a:pt x="771197" y="1022083"/>
                    <a:pt x="779737" y="989896"/>
                    <a:pt x="772511" y="970846"/>
                  </a:cubicBezTo>
                  <a:cubicBezTo>
                    <a:pt x="765285" y="951796"/>
                    <a:pt x="751490" y="959021"/>
                    <a:pt x="737038" y="939314"/>
                  </a:cubicBezTo>
                  <a:cubicBezTo>
                    <a:pt x="722586" y="919607"/>
                    <a:pt x="696310" y="885449"/>
                    <a:pt x="685800" y="852604"/>
                  </a:cubicBezTo>
                  <a:cubicBezTo>
                    <a:pt x="675290" y="819759"/>
                    <a:pt x="672662" y="769836"/>
                    <a:pt x="673976" y="742246"/>
                  </a:cubicBezTo>
                  <a:cubicBezTo>
                    <a:pt x="675290" y="714656"/>
                    <a:pt x="692369" y="711371"/>
                    <a:pt x="693683" y="687066"/>
                  </a:cubicBezTo>
                  <a:cubicBezTo>
                    <a:pt x="694997" y="662761"/>
                    <a:pt x="685800" y="627288"/>
                    <a:pt x="681859" y="596414"/>
                  </a:cubicBezTo>
                  <a:cubicBezTo>
                    <a:pt x="677918" y="565540"/>
                    <a:pt x="666751" y="545833"/>
                    <a:pt x="670035" y="501821"/>
                  </a:cubicBezTo>
                  <a:cubicBezTo>
                    <a:pt x="673319" y="457809"/>
                    <a:pt x="687771" y="380952"/>
                    <a:pt x="701566" y="332342"/>
                  </a:cubicBezTo>
                  <a:cubicBezTo>
                    <a:pt x="715361" y="283732"/>
                    <a:pt x="728499" y="244318"/>
                    <a:pt x="752804" y="210159"/>
                  </a:cubicBezTo>
                  <a:cubicBezTo>
                    <a:pt x="777109" y="176000"/>
                    <a:pt x="796816" y="158921"/>
                    <a:pt x="847397" y="127390"/>
                  </a:cubicBezTo>
                  <a:cubicBezTo>
                    <a:pt x="897978" y="95859"/>
                    <a:pt x="986002" y="41994"/>
                    <a:pt x="1056290" y="20973"/>
                  </a:cubicBezTo>
                  <a:cubicBezTo>
                    <a:pt x="1126578" y="-48"/>
                    <a:pt x="1205405" y="-2019"/>
                    <a:pt x="1269124" y="1266"/>
                  </a:cubicBezTo>
                  <a:cubicBezTo>
                    <a:pt x="1332843" y="4550"/>
                    <a:pt x="1391307" y="24257"/>
                    <a:pt x="1438604" y="40680"/>
                  </a:cubicBezTo>
                  <a:cubicBezTo>
                    <a:pt x="1485901" y="57102"/>
                    <a:pt x="1526628" y="80751"/>
                    <a:pt x="1552904" y="99801"/>
                  </a:cubicBezTo>
                  <a:cubicBezTo>
                    <a:pt x="1579180" y="118851"/>
                    <a:pt x="1587063" y="135930"/>
                    <a:pt x="1596259" y="154980"/>
                  </a:cubicBezTo>
                  <a:cubicBezTo>
                    <a:pt x="1605455" y="174030"/>
                    <a:pt x="1598229" y="200306"/>
                    <a:pt x="1608082" y="214101"/>
                  </a:cubicBezTo>
                  <a:cubicBezTo>
                    <a:pt x="1617935" y="227896"/>
                    <a:pt x="1639614" y="221984"/>
                    <a:pt x="1655380" y="237749"/>
                  </a:cubicBezTo>
                  <a:cubicBezTo>
                    <a:pt x="1671146" y="253514"/>
                    <a:pt x="1690195" y="276506"/>
                    <a:pt x="1702676" y="308694"/>
                  </a:cubicBezTo>
                  <a:cubicBezTo>
                    <a:pt x="1715157" y="340882"/>
                    <a:pt x="1723697" y="382267"/>
                    <a:pt x="1730266" y="430877"/>
                  </a:cubicBezTo>
                  <a:cubicBezTo>
                    <a:pt x="1736835" y="479487"/>
                    <a:pt x="1743404" y="556344"/>
                    <a:pt x="1742090" y="600356"/>
                  </a:cubicBezTo>
                  <a:cubicBezTo>
                    <a:pt x="1740776" y="644368"/>
                    <a:pt x="1721726" y="668673"/>
                    <a:pt x="1722383" y="694949"/>
                  </a:cubicBezTo>
                  <a:cubicBezTo>
                    <a:pt x="1723040" y="721225"/>
                    <a:pt x="1749315" y="723852"/>
                    <a:pt x="1746031" y="758011"/>
                  </a:cubicBezTo>
                  <a:cubicBezTo>
                    <a:pt x="1742747" y="792170"/>
                    <a:pt x="1718441" y="865086"/>
                    <a:pt x="1702676" y="899901"/>
                  </a:cubicBezTo>
                  <a:cubicBezTo>
                    <a:pt x="1686911" y="934716"/>
                    <a:pt x="1651438" y="966904"/>
                    <a:pt x="1651438" y="966904"/>
                  </a:cubicBezTo>
                  <a:lnTo>
                    <a:pt x="1651438" y="966904"/>
                  </a:lnTo>
                  <a:cubicBezTo>
                    <a:pt x="1647497" y="970188"/>
                    <a:pt x="1635673" y="959678"/>
                    <a:pt x="1627790" y="986611"/>
                  </a:cubicBezTo>
                  <a:cubicBezTo>
                    <a:pt x="1619907" y="1013544"/>
                    <a:pt x="1619907" y="1083175"/>
                    <a:pt x="1604142" y="1128501"/>
                  </a:cubicBezTo>
                  <a:cubicBezTo>
                    <a:pt x="1588377" y="1173827"/>
                    <a:pt x="1548963" y="1228349"/>
                    <a:pt x="1533197" y="1258566"/>
                  </a:cubicBezTo>
                  <a:cubicBezTo>
                    <a:pt x="1517431" y="1288783"/>
                    <a:pt x="1510862" y="1284842"/>
                    <a:pt x="1509548" y="1309804"/>
                  </a:cubicBezTo>
                  <a:cubicBezTo>
                    <a:pt x="1508234" y="1334766"/>
                    <a:pt x="1516774" y="1389289"/>
                    <a:pt x="1525314" y="1408339"/>
                  </a:cubicBezTo>
                  <a:cubicBezTo>
                    <a:pt x="1533854" y="1427389"/>
                    <a:pt x="1549619" y="1410311"/>
                    <a:pt x="1560786" y="1424106"/>
                  </a:cubicBezTo>
                  <a:cubicBezTo>
                    <a:pt x="1571953" y="1437901"/>
                    <a:pt x="1552245" y="1458264"/>
                    <a:pt x="1600199" y="1479284"/>
                  </a:cubicBezTo>
                  <a:cubicBezTo>
                    <a:pt x="1648153" y="1500304"/>
                    <a:pt x="1769022" y="1528551"/>
                    <a:pt x="1848507" y="1550228"/>
                  </a:cubicBezTo>
                  <a:cubicBezTo>
                    <a:pt x="1927992" y="1571906"/>
                    <a:pt x="2016673" y="1592270"/>
                    <a:pt x="2077107" y="1609349"/>
                  </a:cubicBezTo>
                  <a:cubicBezTo>
                    <a:pt x="2137542" y="1626428"/>
                    <a:pt x="2169729" y="1638252"/>
                    <a:pt x="2211114" y="1652704"/>
                  </a:cubicBezTo>
                  <a:cubicBezTo>
                    <a:pt x="2252499" y="1667156"/>
                    <a:pt x="2300452" y="1663214"/>
                    <a:pt x="2325414" y="1696059"/>
                  </a:cubicBezTo>
                  <a:cubicBezTo>
                    <a:pt x="2350376" y="1728904"/>
                    <a:pt x="2350376" y="1790652"/>
                    <a:pt x="2360886" y="1849773"/>
                  </a:cubicBezTo>
                  <a:cubicBezTo>
                    <a:pt x="2371396" y="1908894"/>
                    <a:pt x="2380593" y="1987064"/>
                    <a:pt x="2388476" y="2050783"/>
                  </a:cubicBezTo>
                  <a:cubicBezTo>
                    <a:pt x="2396359" y="2114502"/>
                    <a:pt x="2405555" y="2201870"/>
                    <a:pt x="2408183" y="2232087"/>
                  </a:cubicBezTo>
                  <a:cubicBezTo>
                    <a:pt x="2410811" y="2262304"/>
                    <a:pt x="2404242" y="2232087"/>
                    <a:pt x="2404242" y="2232087"/>
                  </a:cubicBezTo>
                  <a:lnTo>
                    <a:pt x="1229711" y="2236027"/>
                  </a:lnTo>
                  <a:cubicBezTo>
                    <a:pt x="951187" y="2243253"/>
                    <a:pt x="614855" y="2234057"/>
                    <a:pt x="0" y="223208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5824980" y="5025839"/>
              <a:ext cx="172407" cy="616976"/>
            </a:xfrm>
            <a:custGeom>
              <a:avLst/>
              <a:gdLst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-1" fmla="*/ 1212 w 152735"/>
                <a:gd name="connsiteY0-2" fmla="*/ 21993 h 633872"/>
                <a:gd name="connsiteX1-3" fmla="*/ 105427 w 152735"/>
                <a:gd name="connsiteY1-4" fmla="*/ 112761 h 633872"/>
                <a:gd name="connsiteX2-5" fmla="*/ 115512 w 152735"/>
                <a:gd name="connsiteY2-6" fmla="*/ 169911 h 633872"/>
                <a:gd name="connsiteX3-7" fmla="*/ 152492 w 152735"/>
                <a:gd name="connsiteY3-8" fmla="*/ 206890 h 633872"/>
                <a:gd name="connsiteX4-9" fmla="*/ 95342 w 152735"/>
                <a:gd name="connsiteY4-10" fmla="*/ 586770 h 633872"/>
                <a:gd name="connsiteX5-11" fmla="*/ 51639 w 152735"/>
                <a:gd name="connsiteY5-12" fmla="*/ 566599 h 633872"/>
                <a:gd name="connsiteX6-13" fmla="*/ 1212 w 152735"/>
                <a:gd name="connsiteY6-14" fmla="*/ 21993 h 633872"/>
                <a:gd name="connsiteX0-15" fmla="*/ 1212 w 152492"/>
                <a:gd name="connsiteY0-16" fmla="*/ 21993 h 633872"/>
                <a:gd name="connsiteX1-17" fmla="*/ 105427 w 152492"/>
                <a:gd name="connsiteY1-18" fmla="*/ 112761 h 633872"/>
                <a:gd name="connsiteX2-19" fmla="*/ 115512 w 152492"/>
                <a:gd name="connsiteY2-20" fmla="*/ 169911 h 633872"/>
                <a:gd name="connsiteX3-21" fmla="*/ 152492 w 152492"/>
                <a:gd name="connsiteY3-22" fmla="*/ 206890 h 633872"/>
                <a:gd name="connsiteX4-23" fmla="*/ 95342 w 152492"/>
                <a:gd name="connsiteY4-24" fmla="*/ 586770 h 633872"/>
                <a:gd name="connsiteX5-25" fmla="*/ 51639 w 152492"/>
                <a:gd name="connsiteY5-26" fmla="*/ 566599 h 633872"/>
                <a:gd name="connsiteX6-27" fmla="*/ 1212 w 152492"/>
                <a:gd name="connsiteY6-28" fmla="*/ 21993 h 633872"/>
                <a:gd name="connsiteX0-29" fmla="*/ 1212 w 152492"/>
                <a:gd name="connsiteY0-30" fmla="*/ 21993 h 633872"/>
                <a:gd name="connsiteX1-31" fmla="*/ 105427 w 152492"/>
                <a:gd name="connsiteY1-32" fmla="*/ 112761 h 633872"/>
                <a:gd name="connsiteX2-33" fmla="*/ 115512 w 152492"/>
                <a:gd name="connsiteY2-34" fmla="*/ 169911 h 633872"/>
                <a:gd name="connsiteX3-35" fmla="*/ 152492 w 152492"/>
                <a:gd name="connsiteY3-36" fmla="*/ 206890 h 633872"/>
                <a:gd name="connsiteX4-37" fmla="*/ 95342 w 152492"/>
                <a:gd name="connsiteY4-38" fmla="*/ 586770 h 633872"/>
                <a:gd name="connsiteX5-39" fmla="*/ 51639 w 152492"/>
                <a:gd name="connsiteY5-40" fmla="*/ 566599 h 633872"/>
                <a:gd name="connsiteX6-41" fmla="*/ 1212 w 152492"/>
                <a:gd name="connsiteY6-42" fmla="*/ 21993 h 633872"/>
                <a:gd name="connsiteX0-43" fmla="*/ 1212 w 152492"/>
                <a:gd name="connsiteY0-44" fmla="*/ 21993 h 633872"/>
                <a:gd name="connsiteX1-45" fmla="*/ 105427 w 152492"/>
                <a:gd name="connsiteY1-46" fmla="*/ 112761 h 633872"/>
                <a:gd name="connsiteX2-47" fmla="*/ 115512 w 152492"/>
                <a:gd name="connsiteY2-48" fmla="*/ 169911 h 633872"/>
                <a:gd name="connsiteX3-49" fmla="*/ 152492 w 152492"/>
                <a:gd name="connsiteY3-50" fmla="*/ 206890 h 633872"/>
                <a:gd name="connsiteX4-51" fmla="*/ 95342 w 152492"/>
                <a:gd name="connsiteY4-52" fmla="*/ 586770 h 633872"/>
                <a:gd name="connsiteX5-53" fmla="*/ 51639 w 152492"/>
                <a:gd name="connsiteY5-54" fmla="*/ 566599 h 633872"/>
                <a:gd name="connsiteX6-55" fmla="*/ 1212 w 152492"/>
                <a:gd name="connsiteY6-56" fmla="*/ 21993 h 633872"/>
                <a:gd name="connsiteX0-57" fmla="*/ 1212 w 152492"/>
                <a:gd name="connsiteY0-58" fmla="*/ 21993 h 633872"/>
                <a:gd name="connsiteX1-59" fmla="*/ 105427 w 152492"/>
                <a:gd name="connsiteY1-60" fmla="*/ 112761 h 633872"/>
                <a:gd name="connsiteX2-61" fmla="*/ 108789 w 152492"/>
                <a:gd name="connsiteY2-62" fmla="*/ 179996 h 633872"/>
                <a:gd name="connsiteX3-63" fmla="*/ 152492 w 152492"/>
                <a:gd name="connsiteY3-64" fmla="*/ 206890 h 633872"/>
                <a:gd name="connsiteX4-65" fmla="*/ 95342 w 152492"/>
                <a:gd name="connsiteY4-66" fmla="*/ 586770 h 633872"/>
                <a:gd name="connsiteX5-67" fmla="*/ 51639 w 152492"/>
                <a:gd name="connsiteY5-68" fmla="*/ 566599 h 633872"/>
                <a:gd name="connsiteX6-69" fmla="*/ 1212 w 152492"/>
                <a:gd name="connsiteY6-70" fmla="*/ 21993 h 633872"/>
                <a:gd name="connsiteX0-71" fmla="*/ 1212 w 152492"/>
                <a:gd name="connsiteY0-72" fmla="*/ 21993 h 633872"/>
                <a:gd name="connsiteX1-73" fmla="*/ 105427 w 152492"/>
                <a:gd name="connsiteY1-74" fmla="*/ 112761 h 633872"/>
                <a:gd name="connsiteX2-75" fmla="*/ 108789 w 152492"/>
                <a:gd name="connsiteY2-76" fmla="*/ 179996 h 633872"/>
                <a:gd name="connsiteX3-77" fmla="*/ 152492 w 152492"/>
                <a:gd name="connsiteY3-78" fmla="*/ 206890 h 633872"/>
                <a:gd name="connsiteX4-79" fmla="*/ 95342 w 152492"/>
                <a:gd name="connsiteY4-80" fmla="*/ 586770 h 633872"/>
                <a:gd name="connsiteX5-81" fmla="*/ 51639 w 152492"/>
                <a:gd name="connsiteY5-82" fmla="*/ 566599 h 633872"/>
                <a:gd name="connsiteX6-83" fmla="*/ 1212 w 152492"/>
                <a:gd name="connsiteY6-84" fmla="*/ 21993 h 633872"/>
                <a:gd name="connsiteX0-85" fmla="*/ 1212 w 152492"/>
                <a:gd name="connsiteY0-86" fmla="*/ 0 h 611879"/>
                <a:gd name="connsiteX1-87" fmla="*/ 105427 w 152492"/>
                <a:gd name="connsiteY1-88" fmla="*/ 90768 h 611879"/>
                <a:gd name="connsiteX2-89" fmla="*/ 108789 w 152492"/>
                <a:gd name="connsiteY2-90" fmla="*/ 158003 h 611879"/>
                <a:gd name="connsiteX3-91" fmla="*/ 152492 w 152492"/>
                <a:gd name="connsiteY3-92" fmla="*/ 184897 h 611879"/>
                <a:gd name="connsiteX4-93" fmla="*/ 95342 w 152492"/>
                <a:gd name="connsiteY4-94" fmla="*/ 564777 h 611879"/>
                <a:gd name="connsiteX5-95" fmla="*/ 51639 w 152492"/>
                <a:gd name="connsiteY5-96" fmla="*/ 544606 h 611879"/>
                <a:gd name="connsiteX6-97" fmla="*/ 1212 w 152492"/>
                <a:gd name="connsiteY6-98" fmla="*/ 0 h 611879"/>
                <a:gd name="connsiteX0-99" fmla="*/ 1212 w 152492"/>
                <a:gd name="connsiteY0-100" fmla="*/ 0 h 611879"/>
                <a:gd name="connsiteX1-101" fmla="*/ 95342 w 152492"/>
                <a:gd name="connsiteY1-102" fmla="*/ 90768 h 611879"/>
                <a:gd name="connsiteX2-103" fmla="*/ 108789 w 152492"/>
                <a:gd name="connsiteY2-104" fmla="*/ 158003 h 611879"/>
                <a:gd name="connsiteX3-105" fmla="*/ 152492 w 152492"/>
                <a:gd name="connsiteY3-106" fmla="*/ 184897 h 611879"/>
                <a:gd name="connsiteX4-107" fmla="*/ 95342 w 152492"/>
                <a:gd name="connsiteY4-108" fmla="*/ 564777 h 611879"/>
                <a:gd name="connsiteX5-109" fmla="*/ 51639 w 152492"/>
                <a:gd name="connsiteY5-110" fmla="*/ 544606 h 611879"/>
                <a:gd name="connsiteX6-111" fmla="*/ 1212 w 152492"/>
                <a:gd name="connsiteY6-112" fmla="*/ 0 h 611879"/>
                <a:gd name="connsiteX0-113" fmla="*/ 1212 w 152492"/>
                <a:gd name="connsiteY0-114" fmla="*/ 0 h 611879"/>
                <a:gd name="connsiteX1-115" fmla="*/ 95342 w 152492"/>
                <a:gd name="connsiteY1-116" fmla="*/ 90768 h 611879"/>
                <a:gd name="connsiteX2-117" fmla="*/ 108789 w 152492"/>
                <a:gd name="connsiteY2-118" fmla="*/ 158003 h 611879"/>
                <a:gd name="connsiteX3-119" fmla="*/ 152492 w 152492"/>
                <a:gd name="connsiteY3-120" fmla="*/ 184897 h 611879"/>
                <a:gd name="connsiteX4-121" fmla="*/ 95342 w 152492"/>
                <a:gd name="connsiteY4-122" fmla="*/ 564777 h 611879"/>
                <a:gd name="connsiteX5-123" fmla="*/ 51639 w 152492"/>
                <a:gd name="connsiteY5-124" fmla="*/ 544606 h 611879"/>
                <a:gd name="connsiteX6-125" fmla="*/ 1212 w 152492"/>
                <a:gd name="connsiteY6-126" fmla="*/ 0 h 611879"/>
                <a:gd name="connsiteX0-127" fmla="*/ 1212 w 152492"/>
                <a:gd name="connsiteY0-128" fmla="*/ 0 h 611879"/>
                <a:gd name="connsiteX1-129" fmla="*/ 95342 w 152492"/>
                <a:gd name="connsiteY1-130" fmla="*/ 90768 h 611879"/>
                <a:gd name="connsiteX2-131" fmla="*/ 108789 w 152492"/>
                <a:gd name="connsiteY2-132" fmla="*/ 158003 h 611879"/>
                <a:gd name="connsiteX3-133" fmla="*/ 152492 w 152492"/>
                <a:gd name="connsiteY3-134" fmla="*/ 184897 h 611879"/>
                <a:gd name="connsiteX4-135" fmla="*/ 95342 w 152492"/>
                <a:gd name="connsiteY4-136" fmla="*/ 564777 h 611879"/>
                <a:gd name="connsiteX5-137" fmla="*/ 51639 w 152492"/>
                <a:gd name="connsiteY5-138" fmla="*/ 544606 h 611879"/>
                <a:gd name="connsiteX6-139" fmla="*/ 1212 w 152492"/>
                <a:gd name="connsiteY6-140" fmla="*/ 0 h 611879"/>
                <a:gd name="connsiteX0-141" fmla="*/ 957 w 152237"/>
                <a:gd name="connsiteY0-142" fmla="*/ 0 h 616976"/>
                <a:gd name="connsiteX1-143" fmla="*/ 95087 w 152237"/>
                <a:gd name="connsiteY1-144" fmla="*/ 90768 h 616976"/>
                <a:gd name="connsiteX2-145" fmla="*/ 108534 w 152237"/>
                <a:gd name="connsiteY2-146" fmla="*/ 158003 h 616976"/>
                <a:gd name="connsiteX3-147" fmla="*/ 152237 w 152237"/>
                <a:gd name="connsiteY3-148" fmla="*/ 184897 h 616976"/>
                <a:gd name="connsiteX4-149" fmla="*/ 95087 w 152237"/>
                <a:gd name="connsiteY4-150" fmla="*/ 564777 h 616976"/>
                <a:gd name="connsiteX5-151" fmla="*/ 64831 w 152237"/>
                <a:gd name="connsiteY5-152" fmla="*/ 554691 h 616976"/>
                <a:gd name="connsiteX6-153" fmla="*/ 957 w 152237"/>
                <a:gd name="connsiteY6-154" fmla="*/ 0 h 616976"/>
                <a:gd name="connsiteX0-155" fmla="*/ 957 w 135428"/>
                <a:gd name="connsiteY0-156" fmla="*/ 0 h 616976"/>
                <a:gd name="connsiteX1-157" fmla="*/ 95087 w 135428"/>
                <a:gd name="connsiteY1-158" fmla="*/ 90768 h 616976"/>
                <a:gd name="connsiteX2-159" fmla="*/ 108534 w 135428"/>
                <a:gd name="connsiteY2-160" fmla="*/ 158003 h 616976"/>
                <a:gd name="connsiteX3-161" fmla="*/ 135428 w 135428"/>
                <a:gd name="connsiteY3-162" fmla="*/ 208429 h 616976"/>
                <a:gd name="connsiteX4-163" fmla="*/ 95087 w 135428"/>
                <a:gd name="connsiteY4-164" fmla="*/ 564777 h 616976"/>
                <a:gd name="connsiteX5-165" fmla="*/ 64831 w 135428"/>
                <a:gd name="connsiteY5-166" fmla="*/ 554691 h 616976"/>
                <a:gd name="connsiteX6-167" fmla="*/ 957 w 135428"/>
                <a:gd name="connsiteY6-168" fmla="*/ 0 h 616976"/>
                <a:gd name="connsiteX0-169" fmla="*/ 957 w 135428"/>
                <a:gd name="connsiteY0-170" fmla="*/ 0 h 616976"/>
                <a:gd name="connsiteX1-171" fmla="*/ 95087 w 135428"/>
                <a:gd name="connsiteY1-172" fmla="*/ 90768 h 616976"/>
                <a:gd name="connsiteX2-173" fmla="*/ 108534 w 135428"/>
                <a:gd name="connsiteY2-174" fmla="*/ 158003 h 616976"/>
                <a:gd name="connsiteX3-175" fmla="*/ 135428 w 135428"/>
                <a:gd name="connsiteY3-176" fmla="*/ 208429 h 616976"/>
                <a:gd name="connsiteX4-177" fmla="*/ 95087 w 135428"/>
                <a:gd name="connsiteY4-178" fmla="*/ 564777 h 616976"/>
                <a:gd name="connsiteX5-179" fmla="*/ 64831 w 135428"/>
                <a:gd name="connsiteY5-180" fmla="*/ 554691 h 616976"/>
                <a:gd name="connsiteX6-181" fmla="*/ 957 w 135428"/>
                <a:gd name="connsiteY6-182" fmla="*/ 0 h 616976"/>
                <a:gd name="connsiteX0-183" fmla="*/ 957 w 135428"/>
                <a:gd name="connsiteY0-184" fmla="*/ 0 h 616976"/>
                <a:gd name="connsiteX1-185" fmla="*/ 95087 w 135428"/>
                <a:gd name="connsiteY1-186" fmla="*/ 90768 h 616976"/>
                <a:gd name="connsiteX2-187" fmla="*/ 135428 w 135428"/>
                <a:gd name="connsiteY2-188" fmla="*/ 208429 h 616976"/>
                <a:gd name="connsiteX3-189" fmla="*/ 95087 w 135428"/>
                <a:gd name="connsiteY3-190" fmla="*/ 564777 h 616976"/>
                <a:gd name="connsiteX4-191" fmla="*/ 64831 w 135428"/>
                <a:gd name="connsiteY4-192" fmla="*/ 554691 h 616976"/>
                <a:gd name="connsiteX5-193" fmla="*/ 957 w 135428"/>
                <a:gd name="connsiteY5-194" fmla="*/ 0 h 616976"/>
                <a:gd name="connsiteX0-195" fmla="*/ 957 w 135428"/>
                <a:gd name="connsiteY0-196" fmla="*/ 0 h 616976"/>
                <a:gd name="connsiteX1-197" fmla="*/ 95087 w 135428"/>
                <a:gd name="connsiteY1-198" fmla="*/ 90768 h 616976"/>
                <a:gd name="connsiteX2-199" fmla="*/ 135428 w 135428"/>
                <a:gd name="connsiteY2-200" fmla="*/ 208429 h 616976"/>
                <a:gd name="connsiteX3-201" fmla="*/ 95087 w 135428"/>
                <a:gd name="connsiteY3-202" fmla="*/ 564777 h 616976"/>
                <a:gd name="connsiteX4-203" fmla="*/ 64831 w 135428"/>
                <a:gd name="connsiteY4-204" fmla="*/ 554691 h 616976"/>
                <a:gd name="connsiteX5-205" fmla="*/ 957 w 135428"/>
                <a:gd name="connsiteY5-206" fmla="*/ 0 h 616976"/>
                <a:gd name="connsiteX0-207" fmla="*/ 957 w 135428"/>
                <a:gd name="connsiteY0-208" fmla="*/ 0 h 616976"/>
                <a:gd name="connsiteX1-209" fmla="*/ 95087 w 135428"/>
                <a:gd name="connsiteY1-210" fmla="*/ 90768 h 616976"/>
                <a:gd name="connsiteX2-211" fmla="*/ 135428 w 135428"/>
                <a:gd name="connsiteY2-212" fmla="*/ 208429 h 616976"/>
                <a:gd name="connsiteX3-213" fmla="*/ 95087 w 135428"/>
                <a:gd name="connsiteY3-214" fmla="*/ 564777 h 616976"/>
                <a:gd name="connsiteX4-215" fmla="*/ 64831 w 135428"/>
                <a:gd name="connsiteY4-216" fmla="*/ 554691 h 616976"/>
                <a:gd name="connsiteX5-217" fmla="*/ 957 w 135428"/>
                <a:gd name="connsiteY5-218" fmla="*/ 0 h 61697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135428" h="616976">
                  <a:moveTo>
                    <a:pt x="957" y="0"/>
                  </a:moveTo>
                  <a:cubicBezTo>
                    <a:pt x="36815" y="65555"/>
                    <a:pt x="45781" y="66115"/>
                    <a:pt x="95087" y="90768"/>
                  </a:cubicBezTo>
                  <a:cubicBezTo>
                    <a:pt x="104052" y="145676"/>
                    <a:pt x="101810" y="183217"/>
                    <a:pt x="135428" y="208429"/>
                  </a:cubicBezTo>
                  <a:cubicBezTo>
                    <a:pt x="132066" y="277905"/>
                    <a:pt x="111896" y="504826"/>
                    <a:pt x="95087" y="564777"/>
                  </a:cubicBezTo>
                  <a:cubicBezTo>
                    <a:pt x="78278" y="624728"/>
                    <a:pt x="81080" y="647139"/>
                    <a:pt x="64831" y="554691"/>
                  </a:cubicBezTo>
                  <a:cubicBezTo>
                    <a:pt x="48582" y="462243"/>
                    <a:pt x="-8008" y="75640"/>
                    <a:pt x="9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2" name="Freeform 121"/>
            <p:cNvSpPr/>
            <p:nvPr/>
          </p:nvSpPr>
          <p:spPr>
            <a:xfrm flipH="1">
              <a:off x="6084434" y="5005568"/>
              <a:ext cx="176497" cy="608216"/>
            </a:xfrm>
            <a:custGeom>
              <a:avLst/>
              <a:gdLst>
                <a:gd name="connsiteX0" fmla="*/ 1212 w 152735"/>
                <a:gd name="connsiteY0" fmla="*/ 21993 h 633872"/>
                <a:gd name="connsiteX1" fmla="*/ 105427 w 152735"/>
                <a:gd name="connsiteY1" fmla="*/ 112761 h 633872"/>
                <a:gd name="connsiteX2" fmla="*/ 115512 w 152735"/>
                <a:gd name="connsiteY2" fmla="*/ 169911 h 633872"/>
                <a:gd name="connsiteX3" fmla="*/ 152492 w 152735"/>
                <a:gd name="connsiteY3" fmla="*/ 206890 h 633872"/>
                <a:gd name="connsiteX4" fmla="*/ 95342 w 152735"/>
                <a:gd name="connsiteY4" fmla="*/ 586770 h 633872"/>
                <a:gd name="connsiteX5" fmla="*/ 51639 w 152735"/>
                <a:gd name="connsiteY5" fmla="*/ 566599 h 633872"/>
                <a:gd name="connsiteX6" fmla="*/ 1212 w 152735"/>
                <a:gd name="connsiteY6" fmla="*/ 21993 h 633872"/>
                <a:gd name="connsiteX0-1" fmla="*/ 1212 w 152735"/>
                <a:gd name="connsiteY0-2" fmla="*/ 21993 h 633872"/>
                <a:gd name="connsiteX1-3" fmla="*/ 105427 w 152735"/>
                <a:gd name="connsiteY1-4" fmla="*/ 112761 h 633872"/>
                <a:gd name="connsiteX2-5" fmla="*/ 115512 w 152735"/>
                <a:gd name="connsiteY2-6" fmla="*/ 169911 h 633872"/>
                <a:gd name="connsiteX3-7" fmla="*/ 152492 w 152735"/>
                <a:gd name="connsiteY3-8" fmla="*/ 206890 h 633872"/>
                <a:gd name="connsiteX4-9" fmla="*/ 95342 w 152735"/>
                <a:gd name="connsiteY4-10" fmla="*/ 586770 h 633872"/>
                <a:gd name="connsiteX5-11" fmla="*/ 51639 w 152735"/>
                <a:gd name="connsiteY5-12" fmla="*/ 566599 h 633872"/>
                <a:gd name="connsiteX6-13" fmla="*/ 1212 w 152735"/>
                <a:gd name="connsiteY6-14" fmla="*/ 21993 h 633872"/>
                <a:gd name="connsiteX0-15" fmla="*/ 1212 w 152492"/>
                <a:gd name="connsiteY0-16" fmla="*/ 21993 h 633872"/>
                <a:gd name="connsiteX1-17" fmla="*/ 105427 w 152492"/>
                <a:gd name="connsiteY1-18" fmla="*/ 112761 h 633872"/>
                <a:gd name="connsiteX2-19" fmla="*/ 115512 w 152492"/>
                <a:gd name="connsiteY2-20" fmla="*/ 169911 h 633872"/>
                <a:gd name="connsiteX3-21" fmla="*/ 152492 w 152492"/>
                <a:gd name="connsiteY3-22" fmla="*/ 206890 h 633872"/>
                <a:gd name="connsiteX4-23" fmla="*/ 95342 w 152492"/>
                <a:gd name="connsiteY4-24" fmla="*/ 586770 h 633872"/>
                <a:gd name="connsiteX5-25" fmla="*/ 51639 w 152492"/>
                <a:gd name="connsiteY5-26" fmla="*/ 566599 h 633872"/>
                <a:gd name="connsiteX6-27" fmla="*/ 1212 w 152492"/>
                <a:gd name="connsiteY6-28" fmla="*/ 21993 h 633872"/>
                <a:gd name="connsiteX0-29" fmla="*/ 1212 w 152492"/>
                <a:gd name="connsiteY0-30" fmla="*/ 21993 h 633872"/>
                <a:gd name="connsiteX1-31" fmla="*/ 105427 w 152492"/>
                <a:gd name="connsiteY1-32" fmla="*/ 112761 h 633872"/>
                <a:gd name="connsiteX2-33" fmla="*/ 115512 w 152492"/>
                <a:gd name="connsiteY2-34" fmla="*/ 169911 h 633872"/>
                <a:gd name="connsiteX3-35" fmla="*/ 152492 w 152492"/>
                <a:gd name="connsiteY3-36" fmla="*/ 206890 h 633872"/>
                <a:gd name="connsiteX4-37" fmla="*/ 95342 w 152492"/>
                <a:gd name="connsiteY4-38" fmla="*/ 586770 h 633872"/>
                <a:gd name="connsiteX5-39" fmla="*/ 51639 w 152492"/>
                <a:gd name="connsiteY5-40" fmla="*/ 566599 h 633872"/>
                <a:gd name="connsiteX6-41" fmla="*/ 1212 w 152492"/>
                <a:gd name="connsiteY6-42" fmla="*/ 21993 h 633872"/>
                <a:gd name="connsiteX0-43" fmla="*/ 1212 w 152492"/>
                <a:gd name="connsiteY0-44" fmla="*/ 21993 h 633872"/>
                <a:gd name="connsiteX1-45" fmla="*/ 105427 w 152492"/>
                <a:gd name="connsiteY1-46" fmla="*/ 112761 h 633872"/>
                <a:gd name="connsiteX2-47" fmla="*/ 115512 w 152492"/>
                <a:gd name="connsiteY2-48" fmla="*/ 169911 h 633872"/>
                <a:gd name="connsiteX3-49" fmla="*/ 152492 w 152492"/>
                <a:gd name="connsiteY3-50" fmla="*/ 206890 h 633872"/>
                <a:gd name="connsiteX4-51" fmla="*/ 95342 w 152492"/>
                <a:gd name="connsiteY4-52" fmla="*/ 586770 h 633872"/>
                <a:gd name="connsiteX5-53" fmla="*/ 51639 w 152492"/>
                <a:gd name="connsiteY5-54" fmla="*/ 566599 h 633872"/>
                <a:gd name="connsiteX6-55" fmla="*/ 1212 w 152492"/>
                <a:gd name="connsiteY6-56" fmla="*/ 21993 h 633872"/>
                <a:gd name="connsiteX0-57" fmla="*/ 1212 w 152492"/>
                <a:gd name="connsiteY0-58" fmla="*/ 21993 h 633872"/>
                <a:gd name="connsiteX1-59" fmla="*/ 105427 w 152492"/>
                <a:gd name="connsiteY1-60" fmla="*/ 112761 h 633872"/>
                <a:gd name="connsiteX2-61" fmla="*/ 108789 w 152492"/>
                <a:gd name="connsiteY2-62" fmla="*/ 179996 h 633872"/>
                <a:gd name="connsiteX3-63" fmla="*/ 152492 w 152492"/>
                <a:gd name="connsiteY3-64" fmla="*/ 206890 h 633872"/>
                <a:gd name="connsiteX4-65" fmla="*/ 95342 w 152492"/>
                <a:gd name="connsiteY4-66" fmla="*/ 586770 h 633872"/>
                <a:gd name="connsiteX5-67" fmla="*/ 51639 w 152492"/>
                <a:gd name="connsiteY5-68" fmla="*/ 566599 h 633872"/>
                <a:gd name="connsiteX6-69" fmla="*/ 1212 w 152492"/>
                <a:gd name="connsiteY6-70" fmla="*/ 21993 h 633872"/>
                <a:gd name="connsiteX0-71" fmla="*/ 1212 w 152492"/>
                <a:gd name="connsiteY0-72" fmla="*/ 21993 h 633872"/>
                <a:gd name="connsiteX1-73" fmla="*/ 105427 w 152492"/>
                <a:gd name="connsiteY1-74" fmla="*/ 112761 h 633872"/>
                <a:gd name="connsiteX2-75" fmla="*/ 108789 w 152492"/>
                <a:gd name="connsiteY2-76" fmla="*/ 179996 h 633872"/>
                <a:gd name="connsiteX3-77" fmla="*/ 152492 w 152492"/>
                <a:gd name="connsiteY3-78" fmla="*/ 206890 h 633872"/>
                <a:gd name="connsiteX4-79" fmla="*/ 95342 w 152492"/>
                <a:gd name="connsiteY4-80" fmla="*/ 586770 h 633872"/>
                <a:gd name="connsiteX5-81" fmla="*/ 51639 w 152492"/>
                <a:gd name="connsiteY5-82" fmla="*/ 566599 h 633872"/>
                <a:gd name="connsiteX6-83" fmla="*/ 1212 w 152492"/>
                <a:gd name="connsiteY6-84" fmla="*/ 21993 h 633872"/>
                <a:gd name="connsiteX0-85" fmla="*/ 1212 w 152492"/>
                <a:gd name="connsiteY0-86" fmla="*/ 0 h 611879"/>
                <a:gd name="connsiteX1-87" fmla="*/ 105427 w 152492"/>
                <a:gd name="connsiteY1-88" fmla="*/ 90768 h 611879"/>
                <a:gd name="connsiteX2-89" fmla="*/ 108789 w 152492"/>
                <a:gd name="connsiteY2-90" fmla="*/ 158003 h 611879"/>
                <a:gd name="connsiteX3-91" fmla="*/ 152492 w 152492"/>
                <a:gd name="connsiteY3-92" fmla="*/ 184897 h 611879"/>
                <a:gd name="connsiteX4-93" fmla="*/ 95342 w 152492"/>
                <a:gd name="connsiteY4-94" fmla="*/ 564777 h 611879"/>
                <a:gd name="connsiteX5-95" fmla="*/ 51639 w 152492"/>
                <a:gd name="connsiteY5-96" fmla="*/ 544606 h 611879"/>
                <a:gd name="connsiteX6-97" fmla="*/ 1212 w 152492"/>
                <a:gd name="connsiteY6-98" fmla="*/ 0 h 611879"/>
                <a:gd name="connsiteX0-99" fmla="*/ 1212 w 152492"/>
                <a:gd name="connsiteY0-100" fmla="*/ 0 h 611879"/>
                <a:gd name="connsiteX1-101" fmla="*/ 95342 w 152492"/>
                <a:gd name="connsiteY1-102" fmla="*/ 90768 h 611879"/>
                <a:gd name="connsiteX2-103" fmla="*/ 108789 w 152492"/>
                <a:gd name="connsiteY2-104" fmla="*/ 158003 h 611879"/>
                <a:gd name="connsiteX3-105" fmla="*/ 152492 w 152492"/>
                <a:gd name="connsiteY3-106" fmla="*/ 184897 h 611879"/>
                <a:gd name="connsiteX4-107" fmla="*/ 95342 w 152492"/>
                <a:gd name="connsiteY4-108" fmla="*/ 564777 h 611879"/>
                <a:gd name="connsiteX5-109" fmla="*/ 51639 w 152492"/>
                <a:gd name="connsiteY5-110" fmla="*/ 544606 h 611879"/>
                <a:gd name="connsiteX6-111" fmla="*/ 1212 w 152492"/>
                <a:gd name="connsiteY6-112" fmla="*/ 0 h 611879"/>
                <a:gd name="connsiteX0-113" fmla="*/ 1212 w 152492"/>
                <a:gd name="connsiteY0-114" fmla="*/ 0 h 611879"/>
                <a:gd name="connsiteX1-115" fmla="*/ 95342 w 152492"/>
                <a:gd name="connsiteY1-116" fmla="*/ 90768 h 611879"/>
                <a:gd name="connsiteX2-117" fmla="*/ 108789 w 152492"/>
                <a:gd name="connsiteY2-118" fmla="*/ 158003 h 611879"/>
                <a:gd name="connsiteX3-119" fmla="*/ 152492 w 152492"/>
                <a:gd name="connsiteY3-120" fmla="*/ 184897 h 611879"/>
                <a:gd name="connsiteX4-121" fmla="*/ 95342 w 152492"/>
                <a:gd name="connsiteY4-122" fmla="*/ 564777 h 611879"/>
                <a:gd name="connsiteX5-123" fmla="*/ 51639 w 152492"/>
                <a:gd name="connsiteY5-124" fmla="*/ 544606 h 611879"/>
                <a:gd name="connsiteX6-125" fmla="*/ 1212 w 152492"/>
                <a:gd name="connsiteY6-126" fmla="*/ 0 h 611879"/>
                <a:gd name="connsiteX0-127" fmla="*/ 1212 w 152492"/>
                <a:gd name="connsiteY0-128" fmla="*/ 0 h 611879"/>
                <a:gd name="connsiteX1-129" fmla="*/ 95342 w 152492"/>
                <a:gd name="connsiteY1-130" fmla="*/ 90768 h 611879"/>
                <a:gd name="connsiteX2-131" fmla="*/ 108789 w 152492"/>
                <a:gd name="connsiteY2-132" fmla="*/ 158003 h 611879"/>
                <a:gd name="connsiteX3-133" fmla="*/ 152492 w 152492"/>
                <a:gd name="connsiteY3-134" fmla="*/ 184897 h 611879"/>
                <a:gd name="connsiteX4-135" fmla="*/ 95342 w 152492"/>
                <a:gd name="connsiteY4-136" fmla="*/ 564777 h 611879"/>
                <a:gd name="connsiteX5-137" fmla="*/ 51639 w 152492"/>
                <a:gd name="connsiteY5-138" fmla="*/ 544606 h 611879"/>
                <a:gd name="connsiteX6-139" fmla="*/ 1212 w 152492"/>
                <a:gd name="connsiteY6-140" fmla="*/ 0 h 611879"/>
                <a:gd name="connsiteX0-141" fmla="*/ 957 w 152237"/>
                <a:gd name="connsiteY0-142" fmla="*/ 0 h 616976"/>
                <a:gd name="connsiteX1-143" fmla="*/ 95087 w 152237"/>
                <a:gd name="connsiteY1-144" fmla="*/ 90768 h 616976"/>
                <a:gd name="connsiteX2-145" fmla="*/ 108534 w 152237"/>
                <a:gd name="connsiteY2-146" fmla="*/ 158003 h 616976"/>
                <a:gd name="connsiteX3-147" fmla="*/ 152237 w 152237"/>
                <a:gd name="connsiteY3-148" fmla="*/ 184897 h 616976"/>
                <a:gd name="connsiteX4-149" fmla="*/ 95087 w 152237"/>
                <a:gd name="connsiteY4-150" fmla="*/ 564777 h 616976"/>
                <a:gd name="connsiteX5-151" fmla="*/ 64831 w 152237"/>
                <a:gd name="connsiteY5-152" fmla="*/ 554691 h 616976"/>
                <a:gd name="connsiteX6-153" fmla="*/ 957 w 152237"/>
                <a:gd name="connsiteY6-154" fmla="*/ 0 h 616976"/>
                <a:gd name="connsiteX0-155" fmla="*/ 957 w 135428"/>
                <a:gd name="connsiteY0-156" fmla="*/ 0 h 616976"/>
                <a:gd name="connsiteX1-157" fmla="*/ 95087 w 135428"/>
                <a:gd name="connsiteY1-158" fmla="*/ 90768 h 616976"/>
                <a:gd name="connsiteX2-159" fmla="*/ 108534 w 135428"/>
                <a:gd name="connsiteY2-160" fmla="*/ 158003 h 616976"/>
                <a:gd name="connsiteX3-161" fmla="*/ 135428 w 135428"/>
                <a:gd name="connsiteY3-162" fmla="*/ 208429 h 616976"/>
                <a:gd name="connsiteX4-163" fmla="*/ 95087 w 135428"/>
                <a:gd name="connsiteY4-164" fmla="*/ 564777 h 616976"/>
                <a:gd name="connsiteX5-165" fmla="*/ 64831 w 135428"/>
                <a:gd name="connsiteY5-166" fmla="*/ 554691 h 616976"/>
                <a:gd name="connsiteX6-167" fmla="*/ 957 w 135428"/>
                <a:gd name="connsiteY6-168" fmla="*/ 0 h 616976"/>
                <a:gd name="connsiteX0-169" fmla="*/ 957 w 135428"/>
                <a:gd name="connsiteY0-170" fmla="*/ 0 h 616976"/>
                <a:gd name="connsiteX1-171" fmla="*/ 95087 w 135428"/>
                <a:gd name="connsiteY1-172" fmla="*/ 90768 h 616976"/>
                <a:gd name="connsiteX2-173" fmla="*/ 108534 w 135428"/>
                <a:gd name="connsiteY2-174" fmla="*/ 158003 h 616976"/>
                <a:gd name="connsiteX3-175" fmla="*/ 135428 w 135428"/>
                <a:gd name="connsiteY3-176" fmla="*/ 208429 h 616976"/>
                <a:gd name="connsiteX4-177" fmla="*/ 95087 w 135428"/>
                <a:gd name="connsiteY4-178" fmla="*/ 564777 h 616976"/>
                <a:gd name="connsiteX5-179" fmla="*/ 64831 w 135428"/>
                <a:gd name="connsiteY5-180" fmla="*/ 554691 h 616976"/>
                <a:gd name="connsiteX6-181" fmla="*/ 957 w 135428"/>
                <a:gd name="connsiteY6-182" fmla="*/ 0 h 616976"/>
                <a:gd name="connsiteX0-183" fmla="*/ 957 w 135428"/>
                <a:gd name="connsiteY0-184" fmla="*/ 0 h 616976"/>
                <a:gd name="connsiteX1-185" fmla="*/ 95087 w 135428"/>
                <a:gd name="connsiteY1-186" fmla="*/ 90768 h 616976"/>
                <a:gd name="connsiteX2-187" fmla="*/ 135428 w 135428"/>
                <a:gd name="connsiteY2-188" fmla="*/ 208429 h 616976"/>
                <a:gd name="connsiteX3-189" fmla="*/ 95087 w 135428"/>
                <a:gd name="connsiteY3-190" fmla="*/ 564777 h 616976"/>
                <a:gd name="connsiteX4-191" fmla="*/ 64831 w 135428"/>
                <a:gd name="connsiteY4-192" fmla="*/ 554691 h 616976"/>
                <a:gd name="connsiteX5-193" fmla="*/ 957 w 135428"/>
                <a:gd name="connsiteY5-194" fmla="*/ 0 h 616976"/>
                <a:gd name="connsiteX0-195" fmla="*/ 957 w 135428"/>
                <a:gd name="connsiteY0-196" fmla="*/ 0 h 616976"/>
                <a:gd name="connsiteX1-197" fmla="*/ 95087 w 135428"/>
                <a:gd name="connsiteY1-198" fmla="*/ 90768 h 616976"/>
                <a:gd name="connsiteX2-199" fmla="*/ 135428 w 135428"/>
                <a:gd name="connsiteY2-200" fmla="*/ 208429 h 616976"/>
                <a:gd name="connsiteX3-201" fmla="*/ 95087 w 135428"/>
                <a:gd name="connsiteY3-202" fmla="*/ 564777 h 616976"/>
                <a:gd name="connsiteX4-203" fmla="*/ 64831 w 135428"/>
                <a:gd name="connsiteY4-204" fmla="*/ 554691 h 616976"/>
                <a:gd name="connsiteX5-205" fmla="*/ 957 w 135428"/>
                <a:gd name="connsiteY5-206" fmla="*/ 0 h 616976"/>
                <a:gd name="connsiteX0-207" fmla="*/ 957 w 135428"/>
                <a:gd name="connsiteY0-208" fmla="*/ 0 h 616976"/>
                <a:gd name="connsiteX1-209" fmla="*/ 95087 w 135428"/>
                <a:gd name="connsiteY1-210" fmla="*/ 90768 h 616976"/>
                <a:gd name="connsiteX2-211" fmla="*/ 135428 w 135428"/>
                <a:gd name="connsiteY2-212" fmla="*/ 208429 h 616976"/>
                <a:gd name="connsiteX3-213" fmla="*/ 95087 w 135428"/>
                <a:gd name="connsiteY3-214" fmla="*/ 564777 h 616976"/>
                <a:gd name="connsiteX4-215" fmla="*/ 64831 w 135428"/>
                <a:gd name="connsiteY4-216" fmla="*/ 554691 h 616976"/>
                <a:gd name="connsiteX5-217" fmla="*/ 957 w 135428"/>
                <a:gd name="connsiteY5-218" fmla="*/ 0 h 616976"/>
                <a:gd name="connsiteX0-219" fmla="*/ 957 w 135428"/>
                <a:gd name="connsiteY0-220" fmla="*/ 0 h 616976"/>
                <a:gd name="connsiteX1-221" fmla="*/ 85052 w 135428"/>
                <a:gd name="connsiteY1-222" fmla="*/ 94129 h 616976"/>
                <a:gd name="connsiteX2-223" fmla="*/ 135428 w 135428"/>
                <a:gd name="connsiteY2-224" fmla="*/ 208429 h 616976"/>
                <a:gd name="connsiteX3-225" fmla="*/ 95087 w 135428"/>
                <a:gd name="connsiteY3-226" fmla="*/ 564777 h 616976"/>
                <a:gd name="connsiteX4-227" fmla="*/ 64831 w 135428"/>
                <a:gd name="connsiteY4-228" fmla="*/ 554691 h 616976"/>
                <a:gd name="connsiteX5-229" fmla="*/ 957 w 135428"/>
                <a:gd name="connsiteY5-230" fmla="*/ 0 h 616976"/>
                <a:gd name="connsiteX0-231" fmla="*/ 680 w 165258"/>
                <a:gd name="connsiteY0-232" fmla="*/ 0 h 631958"/>
                <a:gd name="connsiteX1-233" fmla="*/ 114882 w 165258"/>
                <a:gd name="connsiteY1-234" fmla="*/ 107576 h 631958"/>
                <a:gd name="connsiteX2-235" fmla="*/ 165258 w 165258"/>
                <a:gd name="connsiteY2-236" fmla="*/ 221876 h 631958"/>
                <a:gd name="connsiteX3-237" fmla="*/ 124917 w 165258"/>
                <a:gd name="connsiteY3-238" fmla="*/ 578224 h 631958"/>
                <a:gd name="connsiteX4-239" fmla="*/ 94661 w 165258"/>
                <a:gd name="connsiteY4-240" fmla="*/ 568138 h 631958"/>
                <a:gd name="connsiteX5-241" fmla="*/ 680 w 165258"/>
                <a:gd name="connsiteY5-242" fmla="*/ 0 h 631958"/>
                <a:gd name="connsiteX0-243" fmla="*/ 1069 w 165647"/>
                <a:gd name="connsiteY0-244" fmla="*/ 0 h 641425"/>
                <a:gd name="connsiteX1-245" fmla="*/ 115271 w 165647"/>
                <a:gd name="connsiteY1-246" fmla="*/ 107576 h 641425"/>
                <a:gd name="connsiteX2-247" fmla="*/ 165647 w 165647"/>
                <a:gd name="connsiteY2-248" fmla="*/ 221876 h 641425"/>
                <a:gd name="connsiteX3-249" fmla="*/ 125306 w 165647"/>
                <a:gd name="connsiteY3-250" fmla="*/ 578224 h 641425"/>
                <a:gd name="connsiteX4-251" fmla="*/ 95050 w 165647"/>
                <a:gd name="connsiteY4-252" fmla="*/ 568138 h 641425"/>
                <a:gd name="connsiteX5-253" fmla="*/ 1069 w 165647"/>
                <a:gd name="connsiteY5-254" fmla="*/ 0 h 641425"/>
                <a:gd name="connsiteX0-255" fmla="*/ 1069 w 165647"/>
                <a:gd name="connsiteY0-256" fmla="*/ 0 h 641425"/>
                <a:gd name="connsiteX1-257" fmla="*/ 115271 w 165647"/>
                <a:gd name="connsiteY1-258" fmla="*/ 107576 h 641425"/>
                <a:gd name="connsiteX2-259" fmla="*/ 165647 w 165647"/>
                <a:gd name="connsiteY2-260" fmla="*/ 221876 h 641425"/>
                <a:gd name="connsiteX3-261" fmla="*/ 125306 w 165647"/>
                <a:gd name="connsiteY3-262" fmla="*/ 578224 h 641425"/>
                <a:gd name="connsiteX4-263" fmla="*/ 95050 w 165647"/>
                <a:gd name="connsiteY4-264" fmla="*/ 568138 h 641425"/>
                <a:gd name="connsiteX5-265" fmla="*/ 1069 w 165647"/>
                <a:gd name="connsiteY5-266" fmla="*/ 0 h 641425"/>
                <a:gd name="connsiteX0-267" fmla="*/ 1069 w 165647"/>
                <a:gd name="connsiteY0-268" fmla="*/ 0 h 641425"/>
                <a:gd name="connsiteX1-269" fmla="*/ 115271 w 165647"/>
                <a:gd name="connsiteY1-270" fmla="*/ 107576 h 641425"/>
                <a:gd name="connsiteX2-271" fmla="*/ 165647 w 165647"/>
                <a:gd name="connsiteY2-272" fmla="*/ 221876 h 641425"/>
                <a:gd name="connsiteX3-273" fmla="*/ 125306 w 165647"/>
                <a:gd name="connsiteY3-274" fmla="*/ 578224 h 641425"/>
                <a:gd name="connsiteX4-275" fmla="*/ 95050 w 165647"/>
                <a:gd name="connsiteY4-276" fmla="*/ 568138 h 641425"/>
                <a:gd name="connsiteX5-277" fmla="*/ 1069 w 165647"/>
                <a:gd name="connsiteY5-278" fmla="*/ 0 h 641425"/>
                <a:gd name="connsiteX0-279" fmla="*/ 1069 w 166511"/>
                <a:gd name="connsiteY0-280" fmla="*/ 0 h 630644"/>
                <a:gd name="connsiteX1-281" fmla="*/ 115271 w 166511"/>
                <a:gd name="connsiteY1-282" fmla="*/ 107576 h 630644"/>
                <a:gd name="connsiteX2-283" fmla="*/ 165647 w 166511"/>
                <a:gd name="connsiteY2-284" fmla="*/ 221876 h 630644"/>
                <a:gd name="connsiteX3-285" fmla="*/ 143686 w 166511"/>
                <a:gd name="connsiteY3-286" fmla="*/ 416005 h 630644"/>
                <a:gd name="connsiteX4-287" fmla="*/ 125306 w 166511"/>
                <a:gd name="connsiteY4-288" fmla="*/ 578224 h 630644"/>
                <a:gd name="connsiteX5-289" fmla="*/ 95050 w 166511"/>
                <a:gd name="connsiteY5-290" fmla="*/ 568138 h 630644"/>
                <a:gd name="connsiteX6-291" fmla="*/ 1069 w 166511"/>
                <a:gd name="connsiteY6-292" fmla="*/ 0 h 630644"/>
                <a:gd name="connsiteX0-293" fmla="*/ 5716 w 171158"/>
                <a:gd name="connsiteY0-294" fmla="*/ 0 h 601393"/>
                <a:gd name="connsiteX1-295" fmla="*/ 119918 w 171158"/>
                <a:gd name="connsiteY1-296" fmla="*/ 107576 h 601393"/>
                <a:gd name="connsiteX2-297" fmla="*/ 170294 w 171158"/>
                <a:gd name="connsiteY2-298" fmla="*/ 221876 h 601393"/>
                <a:gd name="connsiteX3-299" fmla="*/ 148333 w 171158"/>
                <a:gd name="connsiteY3-300" fmla="*/ 416005 h 601393"/>
                <a:gd name="connsiteX4-301" fmla="*/ 129953 w 171158"/>
                <a:gd name="connsiteY4-302" fmla="*/ 578224 h 601393"/>
                <a:gd name="connsiteX5-303" fmla="*/ 99697 w 171158"/>
                <a:gd name="connsiteY5-304" fmla="*/ 568138 h 601393"/>
                <a:gd name="connsiteX6-305" fmla="*/ 22713 w 171158"/>
                <a:gd name="connsiteY6-306" fmla="*/ 276115 h 601393"/>
                <a:gd name="connsiteX7" fmla="*/ 5716 w 171158"/>
                <a:gd name="connsiteY7" fmla="*/ 0 h 601393"/>
                <a:gd name="connsiteX0-307" fmla="*/ 4248 w 179875"/>
                <a:gd name="connsiteY0-308" fmla="*/ 0 h 608216"/>
                <a:gd name="connsiteX1-309" fmla="*/ 128635 w 179875"/>
                <a:gd name="connsiteY1-310" fmla="*/ 114399 h 608216"/>
                <a:gd name="connsiteX2-311" fmla="*/ 179011 w 179875"/>
                <a:gd name="connsiteY2-312" fmla="*/ 228699 h 608216"/>
                <a:gd name="connsiteX3-313" fmla="*/ 157050 w 179875"/>
                <a:gd name="connsiteY3-314" fmla="*/ 422828 h 608216"/>
                <a:gd name="connsiteX4-315" fmla="*/ 138670 w 179875"/>
                <a:gd name="connsiteY4-316" fmla="*/ 585047 h 608216"/>
                <a:gd name="connsiteX5-317" fmla="*/ 108414 w 179875"/>
                <a:gd name="connsiteY5-318" fmla="*/ 574961 h 608216"/>
                <a:gd name="connsiteX6-319" fmla="*/ 31430 w 179875"/>
                <a:gd name="connsiteY6-320" fmla="*/ 282938 h 608216"/>
                <a:gd name="connsiteX7-321" fmla="*/ 4248 w 179875"/>
                <a:gd name="connsiteY7-322" fmla="*/ 0 h 608216"/>
                <a:gd name="connsiteX0-323" fmla="*/ 0 w 175627"/>
                <a:gd name="connsiteY0-324" fmla="*/ 0 h 608216"/>
                <a:gd name="connsiteX1-325" fmla="*/ 124387 w 175627"/>
                <a:gd name="connsiteY1-326" fmla="*/ 114399 h 608216"/>
                <a:gd name="connsiteX2-327" fmla="*/ 174763 w 175627"/>
                <a:gd name="connsiteY2-328" fmla="*/ 228699 h 608216"/>
                <a:gd name="connsiteX3-329" fmla="*/ 152802 w 175627"/>
                <a:gd name="connsiteY3-330" fmla="*/ 422828 h 608216"/>
                <a:gd name="connsiteX4-331" fmla="*/ 134422 w 175627"/>
                <a:gd name="connsiteY4-332" fmla="*/ 585047 h 608216"/>
                <a:gd name="connsiteX5-333" fmla="*/ 104166 w 175627"/>
                <a:gd name="connsiteY5-334" fmla="*/ 574961 h 608216"/>
                <a:gd name="connsiteX6-335" fmla="*/ 27182 w 175627"/>
                <a:gd name="connsiteY6-336" fmla="*/ 282938 h 608216"/>
                <a:gd name="connsiteX7-337" fmla="*/ 0 w 175627"/>
                <a:gd name="connsiteY7-338" fmla="*/ 0 h 608216"/>
                <a:gd name="connsiteX0-339" fmla="*/ 0 w 175627"/>
                <a:gd name="connsiteY0-340" fmla="*/ 0 h 608216"/>
                <a:gd name="connsiteX1-341" fmla="*/ 124387 w 175627"/>
                <a:gd name="connsiteY1-342" fmla="*/ 114399 h 608216"/>
                <a:gd name="connsiteX2-343" fmla="*/ 129035 w 175627"/>
                <a:gd name="connsiteY2-344" fmla="*/ 173757 h 608216"/>
                <a:gd name="connsiteX3-345" fmla="*/ 174763 w 175627"/>
                <a:gd name="connsiteY3-346" fmla="*/ 228699 h 608216"/>
                <a:gd name="connsiteX4-347" fmla="*/ 152802 w 175627"/>
                <a:gd name="connsiteY4-348" fmla="*/ 422828 h 608216"/>
                <a:gd name="connsiteX5-349" fmla="*/ 134422 w 175627"/>
                <a:gd name="connsiteY5-350" fmla="*/ 585047 h 608216"/>
                <a:gd name="connsiteX6-351" fmla="*/ 104166 w 175627"/>
                <a:gd name="connsiteY6-352" fmla="*/ 574961 h 608216"/>
                <a:gd name="connsiteX7-353" fmla="*/ 27182 w 175627"/>
                <a:gd name="connsiteY7-354" fmla="*/ 282938 h 608216"/>
                <a:gd name="connsiteX8" fmla="*/ 0 w 175627"/>
                <a:gd name="connsiteY8" fmla="*/ 0 h 608216"/>
                <a:gd name="connsiteX0-355" fmla="*/ 0 w 175627"/>
                <a:gd name="connsiteY0-356" fmla="*/ 0 h 608216"/>
                <a:gd name="connsiteX1-357" fmla="*/ 124387 w 175627"/>
                <a:gd name="connsiteY1-358" fmla="*/ 114399 h 608216"/>
                <a:gd name="connsiteX2-359" fmla="*/ 129035 w 175627"/>
                <a:gd name="connsiteY2-360" fmla="*/ 173757 h 608216"/>
                <a:gd name="connsiteX3-361" fmla="*/ 174763 w 175627"/>
                <a:gd name="connsiteY3-362" fmla="*/ 228699 h 608216"/>
                <a:gd name="connsiteX4-363" fmla="*/ 152802 w 175627"/>
                <a:gd name="connsiteY4-364" fmla="*/ 422828 h 608216"/>
                <a:gd name="connsiteX5-365" fmla="*/ 134422 w 175627"/>
                <a:gd name="connsiteY5-366" fmla="*/ 585047 h 608216"/>
                <a:gd name="connsiteX6-367" fmla="*/ 104166 w 175627"/>
                <a:gd name="connsiteY6-368" fmla="*/ 574961 h 608216"/>
                <a:gd name="connsiteX7-369" fmla="*/ 27182 w 175627"/>
                <a:gd name="connsiteY7-370" fmla="*/ 282938 h 608216"/>
                <a:gd name="connsiteX8-371" fmla="*/ 0 w 175627"/>
                <a:gd name="connsiteY8-372" fmla="*/ 0 h 608216"/>
                <a:gd name="connsiteX0-373" fmla="*/ 0 w 175627"/>
                <a:gd name="connsiteY0-374" fmla="*/ 0 h 608216"/>
                <a:gd name="connsiteX1-375" fmla="*/ 124387 w 175627"/>
                <a:gd name="connsiteY1-376" fmla="*/ 114399 h 608216"/>
                <a:gd name="connsiteX2-377" fmla="*/ 129035 w 175627"/>
                <a:gd name="connsiteY2-378" fmla="*/ 173757 h 608216"/>
                <a:gd name="connsiteX3-379" fmla="*/ 174763 w 175627"/>
                <a:gd name="connsiteY3-380" fmla="*/ 228699 h 608216"/>
                <a:gd name="connsiteX4-381" fmla="*/ 152802 w 175627"/>
                <a:gd name="connsiteY4-382" fmla="*/ 422828 h 608216"/>
                <a:gd name="connsiteX5-383" fmla="*/ 134422 w 175627"/>
                <a:gd name="connsiteY5-384" fmla="*/ 585047 h 608216"/>
                <a:gd name="connsiteX6-385" fmla="*/ 104166 w 175627"/>
                <a:gd name="connsiteY6-386" fmla="*/ 574961 h 608216"/>
                <a:gd name="connsiteX7-387" fmla="*/ 27182 w 175627"/>
                <a:gd name="connsiteY7-388" fmla="*/ 282938 h 608216"/>
                <a:gd name="connsiteX8-389" fmla="*/ 0 w 175627"/>
                <a:gd name="connsiteY8-390" fmla="*/ 0 h 60821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321" y="connsiteY7-322"/>
                </a:cxn>
                <a:cxn ang="0">
                  <a:pos x="connsiteX8-371" y="connsiteY8-372"/>
                </a:cxn>
              </a:cxnLst>
              <a:rect l="l" t="t" r="r" b="b"/>
              <a:pathLst>
                <a:path w="175627" h="608216">
                  <a:moveTo>
                    <a:pt x="0" y="0"/>
                  </a:moveTo>
                  <a:cubicBezTo>
                    <a:pt x="35858" y="65555"/>
                    <a:pt x="98847" y="86334"/>
                    <a:pt x="124387" y="114399"/>
                  </a:cubicBezTo>
                  <a:cubicBezTo>
                    <a:pt x="120428" y="142221"/>
                    <a:pt x="120639" y="154707"/>
                    <a:pt x="129035" y="173757"/>
                  </a:cubicBezTo>
                  <a:cubicBezTo>
                    <a:pt x="137431" y="192807"/>
                    <a:pt x="152129" y="206522"/>
                    <a:pt x="174763" y="228699"/>
                  </a:cubicBezTo>
                  <a:cubicBezTo>
                    <a:pt x="180065" y="280673"/>
                    <a:pt x="159526" y="363437"/>
                    <a:pt x="152802" y="422828"/>
                  </a:cubicBezTo>
                  <a:cubicBezTo>
                    <a:pt x="146079" y="482219"/>
                    <a:pt x="143094" y="560260"/>
                    <a:pt x="134422" y="585047"/>
                  </a:cubicBezTo>
                  <a:cubicBezTo>
                    <a:pt x="125750" y="609834"/>
                    <a:pt x="122039" y="625312"/>
                    <a:pt x="104166" y="574961"/>
                  </a:cubicBezTo>
                  <a:cubicBezTo>
                    <a:pt x="86293" y="524610"/>
                    <a:pt x="42845" y="377628"/>
                    <a:pt x="27182" y="282938"/>
                  </a:cubicBezTo>
                  <a:cubicBezTo>
                    <a:pt x="11519" y="188248"/>
                    <a:pt x="9262" y="68464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8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43" grpId="0" animBg="1"/>
      <p:bldP spid="44" grpId="0" animBg="1"/>
      <p:bldP spid="64" grpId="0" animBg="1"/>
      <p:bldP spid="86" grpId="0" animBg="1"/>
      <p:bldP spid="87" grpId="0"/>
      <p:bldP spid="89" grpId="0" animBg="1"/>
      <p:bldP spid="90" grpId="0"/>
      <p:bldP spid="92" grpId="0" animBg="1"/>
      <p:bldP spid="93" grpId="0"/>
      <p:bldP spid="95" grpId="0" animBg="1"/>
      <p:bldP spid="96" grpId="0"/>
      <p:bldP spid="98" grpId="0" animBg="1"/>
      <p:bldP spid="9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147" y="448"/>
            <a:ext cx="12856810" cy="7231757"/>
          </a:xfrm>
          <a:prstGeom prst="rect">
            <a:avLst/>
          </a:prstGeom>
          <a:blipFill dpi="0" rotWithShape="1">
            <a:blip r:embed="rId1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40000" contrast="40000"/>
                      </a14:imgEffect>
                      <a14:imgEffect>
                        <a14:sharpenSoften amount="-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223" t="-11767" r="-2223" b="-1176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885443" y="520365"/>
            <a:ext cx="3224140" cy="332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21000" i="0" dirty="0" smtClean="0"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03</a:t>
            </a:r>
            <a:endParaRPr lang="zh-CN" altLang="en-US" sz="21000" i="0" dirty="0">
              <a:latin typeface="Agency FB" panose="020B0503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057445" y="2761392"/>
            <a:ext cx="325682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2972992" y="2104158"/>
            <a:ext cx="4406015" cy="584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3200" i="0" dirty="0">
                <a:latin typeface="Agency FB" panose="020B0503020202020204" pitchFamily="34" charset="0"/>
              </a:rPr>
              <a:t>ADD YOUR TITLE HERE</a:t>
            </a:r>
            <a:endParaRPr lang="zh-CN" altLang="en-US" sz="3200" i="0" dirty="0">
              <a:latin typeface="Agency FB" panose="020B0503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958585" y="3038207"/>
            <a:ext cx="3413274" cy="1130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just"/>
            <a:r>
              <a:rPr lang="en-US" altLang="zh-CN" sz="1685" i="0" dirty="0">
                <a:latin typeface="Agency FB" panose="020B0503020202020204" pitchFamily="34" charset="0"/>
              </a:rPr>
              <a:t>ADD YOUR TITLE HEREADD YOUR TITLE HEREADD YOUR TITLEHEREADD YOUR TITLE HEREADD YOUR TITLE HEREADD YOUR TITLE HEREADD YOUR TITLE HEREADD YOUR TITLE HERE</a:t>
            </a:r>
            <a:endParaRPr lang="zh-CN" altLang="en-US" sz="1685" i="0" dirty="0"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4"/>
          <p:cNvGrpSpPr/>
          <p:nvPr/>
        </p:nvGrpSpPr>
        <p:grpSpPr>
          <a:xfrm>
            <a:off x="1618040" y="1927904"/>
            <a:ext cx="1568455" cy="1609045"/>
            <a:chOff x="23394" y="1490767"/>
            <a:chExt cx="1793584" cy="1839999"/>
          </a:xfrm>
        </p:grpSpPr>
        <p:sp>
          <p:nvSpPr>
            <p:cNvPr id="72" name="Round Same Side Corner Rectangle 71"/>
            <p:cNvSpPr/>
            <p:nvPr/>
          </p:nvSpPr>
          <p:spPr>
            <a:xfrm rot="5400000">
              <a:off x="-198896" y="2244015"/>
              <a:ext cx="790364" cy="345784"/>
            </a:xfrm>
            <a:prstGeom prst="round2Same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Bent Arrow 72"/>
            <p:cNvSpPr/>
            <p:nvPr/>
          </p:nvSpPr>
          <p:spPr>
            <a:xfrm rot="5400000">
              <a:off x="472559" y="1876818"/>
              <a:ext cx="889161" cy="1623558"/>
            </a:xfrm>
            <a:prstGeom prst="bentArrow">
              <a:avLst>
                <a:gd name="adj1" fmla="val 41667"/>
                <a:gd name="adj2" fmla="val 25000"/>
                <a:gd name="adj3" fmla="val 0"/>
                <a:gd name="adj4" fmla="val 72735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Rounded Rectangle 76"/>
            <p:cNvSpPr/>
            <p:nvPr/>
          </p:nvSpPr>
          <p:spPr>
            <a:xfrm>
              <a:off x="1174807" y="2984982"/>
              <a:ext cx="642171" cy="345784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>
              <a:off x="517603" y="2028418"/>
              <a:ext cx="519750" cy="222291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>
              <a:off x="640556" y="1703734"/>
              <a:ext cx="273844" cy="337574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Group 93"/>
            <p:cNvGrpSpPr/>
            <p:nvPr/>
          </p:nvGrpSpPr>
          <p:grpSpPr>
            <a:xfrm>
              <a:off x="148193" y="1490767"/>
              <a:ext cx="1267392" cy="395183"/>
              <a:chOff x="148193" y="1501702"/>
              <a:chExt cx="1267392" cy="395183"/>
            </a:xfrm>
          </p:grpSpPr>
          <p:sp>
            <p:nvSpPr>
              <p:cNvPr id="86" name="Oval 85"/>
              <p:cNvSpPr/>
              <p:nvPr/>
            </p:nvSpPr>
            <p:spPr>
              <a:xfrm>
                <a:off x="577953" y="1501702"/>
                <a:ext cx="395183" cy="39518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9" name="Teardrop 88"/>
              <p:cNvSpPr/>
              <p:nvPr/>
            </p:nvSpPr>
            <p:spPr>
              <a:xfrm rot="2700000">
                <a:off x="148193" y="1501703"/>
                <a:ext cx="395182" cy="395182"/>
              </a:xfrm>
              <a:prstGeom prst="teardrop">
                <a:avLst>
                  <a:gd name="adj" fmla="val 1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2" name="Teardrop 91"/>
              <p:cNvSpPr/>
              <p:nvPr/>
            </p:nvSpPr>
            <p:spPr>
              <a:xfrm rot="18900000" flipH="1">
                <a:off x="1020403" y="1501703"/>
                <a:ext cx="395182" cy="395182"/>
              </a:xfrm>
              <a:prstGeom prst="teardrop">
                <a:avLst>
                  <a:gd name="adj" fmla="val 150000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96" name="Freeform 36"/>
          <p:cNvSpPr>
            <a:spLocks noEditPoints="1"/>
          </p:cNvSpPr>
          <p:nvPr/>
        </p:nvSpPr>
        <p:spPr bwMode="auto">
          <a:xfrm>
            <a:off x="2436178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Freeform 36"/>
          <p:cNvSpPr>
            <a:spLocks noEditPoints="1"/>
          </p:cNvSpPr>
          <p:nvPr/>
        </p:nvSpPr>
        <p:spPr bwMode="auto">
          <a:xfrm>
            <a:off x="4362807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Freeform 36"/>
          <p:cNvSpPr>
            <a:spLocks noEditPoints="1"/>
          </p:cNvSpPr>
          <p:nvPr/>
        </p:nvSpPr>
        <p:spPr bwMode="auto">
          <a:xfrm>
            <a:off x="6251907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3"/>
          </a:solidFill>
          <a:ln w="9525">
            <a:noFill/>
            <a:round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9" name="Freeform 36"/>
          <p:cNvSpPr>
            <a:spLocks noEditPoints="1"/>
          </p:cNvSpPr>
          <p:nvPr/>
        </p:nvSpPr>
        <p:spPr bwMode="auto">
          <a:xfrm>
            <a:off x="8141007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4"/>
          </a:solidFill>
          <a:ln w="9525">
            <a:noFill/>
            <a:round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0" name="Freeform 36"/>
          <p:cNvSpPr>
            <a:spLocks noEditPoints="1"/>
          </p:cNvSpPr>
          <p:nvPr/>
        </p:nvSpPr>
        <p:spPr bwMode="auto">
          <a:xfrm>
            <a:off x="10030106" y="3592051"/>
            <a:ext cx="1023582" cy="1402249"/>
          </a:xfrm>
          <a:custGeom>
            <a:avLst/>
            <a:gdLst/>
            <a:ahLst/>
            <a:cxnLst>
              <a:cxn ang="0">
                <a:pos x="39" y="2"/>
              </a:cxn>
              <a:cxn ang="0">
                <a:pos x="35" y="0"/>
              </a:cxn>
              <a:cxn ang="0">
                <a:pos x="32" y="2"/>
              </a:cxn>
              <a:cxn ang="0">
                <a:pos x="0" y="63"/>
              </a:cxn>
              <a:cxn ang="0">
                <a:pos x="35" y="98"/>
              </a:cxn>
              <a:cxn ang="0">
                <a:pos x="70" y="63"/>
              </a:cxn>
              <a:cxn ang="0">
                <a:pos x="39" y="2"/>
              </a:cxn>
              <a:cxn ang="0">
                <a:pos x="23" y="83"/>
              </a:cxn>
              <a:cxn ang="0">
                <a:pos x="19" y="85"/>
              </a:cxn>
              <a:cxn ang="0">
                <a:pos x="16" y="83"/>
              </a:cxn>
              <a:cxn ang="0">
                <a:pos x="7" y="54"/>
              </a:cxn>
              <a:cxn ang="0">
                <a:pos x="13" y="50"/>
              </a:cxn>
              <a:cxn ang="0">
                <a:pos x="16" y="56"/>
              </a:cxn>
              <a:cxn ang="0">
                <a:pos x="22" y="76"/>
              </a:cxn>
              <a:cxn ang="0">
                <a:pos x="23" y="83"/>
              </a:cxn>
              <a:cxn ang="0">
                <a:pos x="32" y="93"/>
              </a:cxn>
              <a:cxn ang="0">
                <a:pos x="27" y="87"/>
              </a:cxn>
              <a:cxn ang="0">
                <a:pos x="32" y="82"/>
              </a:cxn>
              <a:cxn ang="0">
                <a:pos x="38" y="87"/>
              </a:cxn>
              <a:cxn ang="0">
                <a:pos x="32" y="93"/>
              </a:cxn>
              <a:cxn ang="0">
                <a:pos x="32" y="93"/>
              </a:cxn>
              <a:cxn ang="0">
                <a:pos x="32" y="93"/>
              </a:cxn>
            </a:cxnLst>
            <a:rect l="0" t="0" r="r" b="b"/>
            <a:pathLst>
              <a:path w="70" h="98">
                <a:moveTo>
                  <a:pt x="39" y="2"/>
                </a:moveTo>
                <a:cubicBezTo>
                  <a:pt x="38" y="1"/>
                  <a:pt x="37" y="0"/>
                  <a:pt x="35" y="0"/>
                </a:cubicBezTo>
                <a:cubicBezTo>
                  <a:pt x="34" y="0"/>
                  <a:pt x="32" y="1"/>
                  <a:pt x="32" y="2"/>
                </a:cubicBezTo>
                <a:cubicBezTo>
                  <a:pt x="23" y="14"/>
                  <a:pt x="0" y="47"/>
                  <a:pt x="0" y="63"/>
                </a:cubicBezTo>
                <a:cubicBezTo>
                  <a:pt x="0" y="82"/>
                  <a:pt x="16" y="98"/>
                  <a:pt x="35" y="98"/>
                </a:cubicBezTo>
                <a:cubicBezTo>
                  <a:pt x="55" y="98"/>
                  <a:pt x="70" y="82"/>
                  <a:pt x="70" y="63"/>
                </a:cubicBezTo>
                <a:cubicBezTo>
                  <a:pt x="70" y="47"/>
                  <a:pt x="48" y="14"/>
                  <a:pt x="39" y="2"/>
                </a:cubicBezTo>
                <a:close/>
                <a:moveTo>
                  <a:pt x="23" y="83"/>
                </a:moveTo>
                <a:cubicBezTo>
                  <a:pt x="22" y="84"/>
                  <a:pt x="20" y="85"/>
                  <a:pt x="19" y="85"/>
                </a:cubicBezTo>
                <a:cubicBezTo>
                  <a:pt x="18" y="85"/>
                  <a:pt x="17" y="84"/>
                  <a:pt x="16" y="83"/>
                </a:cubicBezTo>
                <a:cubicBezTo>
                  <a:pt x="2" y="72"/>
                  <a:pt x="7" y="55"/>
                  <a:pt x="7" y="54"/>
                </a:cubicBezTo>
                <a:cubicBezTo>
                  <a:pt x="8" y="51"/>
                  <a:pt x="11" y="50"/>
                  <a:pt x="13" y="50"/>
                </a:cubicBezTo>
                <a:cubicBezTo>
                  <a:pt x="16" y="51"/>
                  <a:pt x="17" y="54"/>
                  <a:pt x="16" y="56"/>
                </a:cubicBezTo>
                <a:cubicBezTo>
                  <a:pt x="16" y="57"/>
                  <a:pt x="13" y="68"/>
                  <a:pt x="22" y="76"/>
                </a:cubicBezTo>
                <a:cubicBezTo>
                  <a:pt x="24" y="78"/>
                  <a:pt x="25" y="81"/>
                  <a:pt x="23" y="83"/>
                </a:cubicBezTo>
                <a:close/>
                <a:moveTo>
                  <a:pt x="32" y="93"/>
                </a:moveTo>
                <a:cubicBezTo>
                  <a:pt x="30" y="93"/>
                  <a:pt x="27" y="90"/>
                  <a:pt x="27" y="87"/>
                </a:cubicBezTo>
                <a:cubicBezTo>
                  <a:pt x="27" y="84"/>
                  <a:pt x="30" y="82"/>
                  <a:pt x="32" y="82"/>
                </a:cubicBezTo>
                <a:cubicBezTo>
                  <a:pt x="35" y="82"/>
                  <a:pt x="38" y="84"/>
                  <a:pt x="38" y="87"/>
                </a:cubicBezTo>
                <a:cubicBezTo>
                  <a:pt x="38" y="90"/>
                  <a:pt x="35" y="93"/>
                  <a:pt x="32" y="93"/>
                </a:cubicBezTo>
                <a:close/>
                <a:moveTo>
                  <a:pt x="32" y="93"/>
                </a:moveTo>
                <a:cubicBezTo>
                  <a:pt x="32" y="93"/>
                  <a:pt x="32" y="93"/>
                  <a:pt x="32" y="93"/>
                </a:cubicBezTo>
              </a:path>
            </a:pathLst>
          </a:custGeom>
          <a:solidFill>
            <a:schemeClr val="accent5"/>
          </a:solidFill>
          <a:ln w="9525">
            <a:noFill/>
            <a:round/>
          </a:ln>
        </p:spPr>
        <p:txBody>
          <a:bodyPr vert="horz" wrap="square" lIns="111664" tIns="55832" rIns="111664" bIns="55832" numCol="1" anchor="t" anchorCtr="0" compatLnSpc="1"/>
          <a:lstStyle/>
          <a:p>
            <a:pPr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25"/>
          <p:cNvGrpSpPr/>
          <p:nvPr/>
        </p:nvGrpSpPr>
        <p:grpSpPr>
          <a:xfrm>
            <a:off x="2146159" y="5164157"/>
            <a:ext cx="1603621" cy="841164"/>
            <a:chOff x="764014" y="1581664"/>
            <a:chExt cx="1544637" cy="688819"/>
          </a:xfrm>
        </p:grpSpPr>
        <p:sp>
          <p:nvSpPr>
            <p:cNvPr id="106" name="Text Placeholder 3"/>
            <p:cNvSpPr txBox="1"/>
            <p:nvPr/>
          </p:nvSpPr>
          <p:spPr>
            <a:xfrm>
              <a:off x="888399" y="1581664"/>
              <a:ext cx="1210528" cy="193437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Text Placeholder 3"/>
            <p:cNvSpPr txBox="1"/>
            <p:nvPr/>
          </p:nvSpPr>
          <p:spPr>
            <a:xfrm>
              <a:off x="764014" y="1797708"/>
              <a:ext cx="1544637" cy="472775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25"/>
          <p:cNvGrpSpPr/>
          <p:nvPr/>
        </p:nvGrpSpPr>
        <p:grpSpPr>
          <a:xfrm>
            <a:off x="4044641" y="5152987"/>
            <a:ext cx="1603621" cy="852322"/>
            <a:chOff x="764014" y="1572524"/>
            <a:chExt cx="1544637" cy="697959"/>
          </a:xfrm>
        </p:grpSpPr>
        <p:sp>
          <p:nvSpPr>
            <p:cNvPr id="109" name="Text Placeholder 3"/>
            <p:cNvSpPr txBox="1"/>
            <p:nvPr/>
          </p:nvSpPr>
          <p:spPr>
            <a:xfrm>
              <a:off x="860908" y="1572524"/>
              <a:ext cx="1210528" cy="211710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Text Placeholder 3"/>
            <p:cNvSpPr txBox="1"/>
            <p:nvPr/>
          </p:nvSpPr>
          <p:spPr>
            <a:xfrm>
              <a:off x="764014" y="1797706"/>
              <a:ext cx="1544637" cy="472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25"/>
          <p:cNvGrpSpPr/>
          <p:nvPr/>
        </p:nvGrpSpPr>
        <p:grpSpPr>
          <a:xfrm>
            <a:off x="5943122" y="5164143"/>
            <a:ext cx="1603621" cy="841166"/>
            <a:chOff x="764014" y="1581662"/>
            <a:chExt cx="1544637" cy="688824"/>
          </a:xfrm>
        </p:grpSpPr>
        <p:sp>
          <p:nvSpPr>
            <p:cNvPr id="112" name="Text Placeholder 3"/>
            <p:cNvSpPr txBox="1"/>
            <p:nvPr/>
          </p:nvSpPr>
          <p:spPr>
            <a:xfrm>
              <a:off x="860909" y="1581662"/>
              <a:ext cx="1210528" cy="19343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3" name="Text Placeholder 3"/>
            <p:cNvSpPr txBox="1"/>
            <p:nvPr/>
          </p:nvSpPr>
          <p:spPr>
            <a:xfrm>
              <a:off x="764014" y="1797709"/>
              <a:ext cx="1544637" cy="472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25"/>
          <p:cNvGrpSpPr/>
          <p:nvPr/>
        </p:nvGrpSpPr>
        <p:grpSpPr>
          <a:xfrm>
            <a:off x="7841604" y="5164143"/>
            <a:ext cx="1603621" cy="841166"/>
            <a:chOff x="764014" y="1581662"/>
            <a:chExt cx="1544637" cy="688824"/>
          </a:xfrm>
        </p:grpSpPr>
        <p:sp>
          <p:nvSpPr>
            <p:cNvPr id="115" name="Text Placeholder 3"/>
            <p:cNvSpPr txBox="1"/>
            <p:nvPr/>
          </p:nvSpPr>
          <p:spPr>
            <a:xfrm>
              <a:off x="876892" y="1581662"/>
              <a:ext cx="1210528" cy="19343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6" name="Text Placeholder 3"/>
            <p:cNvSpPr txBox="1"/>
            <p:nvPr/>
          </p:nvSpPr>
          <p:spPr>
            <a:xfrm>
              <a:off x="764014" y="1797709"/>
              <a:ext cx="1544637" cy="472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25"/>
          <p:cNvGrpSpPr/>
          <p:nvPr/>
        </p:nvGrpSpPr>
        <p:grpSpPr>
          <a:xfrm>
            <a:off x="9740087" y="5164142"/>
            <a:ext cx="1603621" cy="841166"/>
            <a:chOff x="764014" y="1581662"/>
            <a:chExt cx="1544637" cy="688824"/>
          </a:xfrm>
        </p:grpSpPr>
        <p:sp>
          <p:nvSpPr>
            <p:cNvPr id="118" name="Text Placeholder 3"/>
            <p:cNvSpPr txBox="1"/>
            <p:nvPr/>
          </p:nvSpPr>
          <p:spPr>
            <a:xfrm>
              <a:off x="818770" y="1581662"/>
              <a:ext cx="1210528" cy="193438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9" name="Text Placeholder 3"/>
            <p:cNvSpPr txBox="1"/>
            <p:nvPr/>
          </p:nvSpPr>
          <p:spPr>
            <a:xfrm>
              <a:off x="764014" y="1797709"/>
              <a:ext cx="1544637" cy="472777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33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0" name="Footer Text"/>
          <p:cNvSpPr txBox="1"/>
          <p:nvPr/>
        </p:nvSpPr>
        <p:spPr>
          <a:xfrm>
            <a:off x="3556878" y="2123395"/>
            <a:ext cx="7613397" cy="4305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97" grpId="0" animBg="1"/>
      <p:bldP spid="98" grpId="0" animBg="1"/>
      <p:bldP spid="99" grpId="0" animBg="1"/>
      <p:bldP spid="100" grpId="0" animBg="1"/>
      <p:bldP spid="1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4"/>
          <p:cNvSpPr/>
          <p:nvPr/>
        </p:nvSpPr>
        <p:spPr>
          <a:xfrm>
            <a:off x="-26549" y="-29064"/>
            <a:ext cx="12884505" cy="7281428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-1" fmla="*/ 0 w 8048397"/>
              <a:gd name="connsiteY0-2" fmla="*/ 1987826 h 5119666"/>
              <a:gd name="connsiteX1-3" fmla="*/ 8048397 w 8048397"/>
              <a:gd name="connsiteY1-4" fmla="*/ 0 h 5119666"/>
              <a:gd name="connsiteX2-5" fmla="*/ 3131840 w 8048397"/>
              <a:gd name="connsiteY2-6" fmla="*/ 5119666 h 5119666"/>
              <a:gd name="connsiteX3-7" fmla="*/ 0 w 8048397"/>
              <a:gd name="connsiteY3-8" fmla="*/ 5119666 h 5119666"/>
              <a:gd name="connsiteX4-9" fmla="*/ 0 w 8048397"/>
              <a:gd name="connsiteY4-10" fmla="*/ 1987826 h 5119666"/>
              <a:gd name="connsiteX0-11" fmla="*/ 0 w 8048397"/>
              <a:gd name="connsiteY0-12" fmla="*/ 1987826 h 5134136"/>
              <a:gd name="connsiteX1-13" fmla="*/ 8048397 w 8048397"/>
              <a:gd name="connsiteY1-14" fmla="*/ 0 h 5134136"/>
              <a:gd name="connsiteX2-15" fmla="*/ 4176869 w 8048397"/>
              <a:gd name="connsiteY2-16" fmla="*/ 5134136 h 5134136"/>
              <a:gd name="connsiteX3-17" fmla="*/ 0 w 8048397"/>
              <a:gd name="connsiteY3-18" fmla="*/ 5119666 h 5134136"/>
              <a:gd name="connsiteX4-19" fmla="*/ 0 w 8048397"/>
              <a:gd name="connsiteY4-20" fmla="*/ 1987826 h 5134136"/>
              <a:gd name="connsiteX0-21" fmla="*/ 0 w 8048397"/>
              <a:gd name="connsiteY0-22" fmla="*/ 1987826 h 5134136"/>
              <a:gd name="connsiteX1-23" fmla="*/ 8048397 w 8048397"/>
              <a:gd name="connsiteY1-24" fmla="*/ 0 h 5134136"/>
              <a:gd name="connsiteX2-25" fmla="*/ 5584755 w 8048397"/>
              <a:gd name="connsiteY2-26" fmla="*/ 5134136 h 5134136"/>
              <a:gd name="connsiteX3-27" fmla="*/ 0 w 8048397"/>
              <a:gd name="connsiteY3-28" fmla="*/ 5119666 h 5134136"/>
              <a:gd name="connsiteX4-29" fmla="*/ 0 w 8048397"/>
              <a:gd name="connsiteY4-30" fmla="*/ 1987826 h 5134136"/>
              <a:gd name="connsiteX0-31" fmla="*/ 0 w 7075940"/>
              <a:gd name="connsiteY0-32" fmla="*/ 2016764 h 5163074"/>
              <a:gd name="connsiteX1-33" fmla="*/ 7075940 w 7075940"/>
              <a:gd name="connsiteY1-34" fmla="*/ 0 h 5163074"/>
              <a:gd name="connsiteX2-35" fmla="*/ 5584755 w 7075940"/>
              <a:gd name="connsiteY2-36" fmla="*/ 5163074 h 5163074"/>
              <a:gd name="connsiteX3-37" fmla="*/ 0 w 7075940"/>
              <a:gd name="connsiteY3-38" fmla="*/ 5148604 h 5163074"/>
              <a:gd name="connsiteX4-39" fmla="*/ 0 w 7075940"/>
              <a:gd name="connsiteY4-40" fmla="*/ 2016764 h 51630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075940" h="5163074">
                <a:moveTo>
                  <a:pt x="0" y="2016764"/>
                </a:moveTo>
                <a:lnTo>
                  <a:pt x="7075940" y="0"/>
                </a:lnTo>
                <a:lnTo>
                  <a:pt x="5584755" y="5163074"/>
                </a:lnTo>
                <a:lnTo>
                  <a:pt x="0" y="5148604"/>
                </a:lnTo>
                <a:lnTo>
                  <a:pt x="0" y="201676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-26549" y="-29067"/>
            <a:ext cx="9948084" cy="7281429"/>
          </a:xfrm>
          <a:custGeom>
            <a:avLst/>
            <a:gdLst>
              <a:gd name="connsiteX0" fmla="*/ 0 w 3131840"/>
              <a:gd name="connsiteY0" fmla="*/ 0 h 3131840"/>
              <a:gd name="connsiteX1" fmla="*/ 3131840 w 3131840"/>
              <a:gd name="connsiteY1" fmla="*/ 0 h 3131840"/>
              <a:gd name="connsiteX2" fmla="*/ 3131840 w 3131840"/>
              <a:gd name="connsiteY2" fmla="*/ 3131840 h 3131840"/>
              <a:gd name="connsiteX3" fmla="*/ 0 w 3131840"/>
              <a:gd name="connsiteY3" fmla="*/ 3131840 h 3131840"/>
              <a:gd name="connsiteX4" fmla="*/ 0 w 3131840"/>
              <a:gd name="connsiteY4" fmla="*/ 0 h 3131840"/>
              <a:gd name="connsiteX0-1" fmla="*/ 0 w 8048397"/>
              <a:gd name="connsiteY0-2" fmla="*/ 1987826 h 5119666"/>
              <a:gd name="connsiteX1-3" fmla="*/ 8048397 w 8048397"/>
              <a:gd name="connsiteY1-4" fmla="*/ 0 h 5119666"/>
              <a:gd name="connsiteX2-5" fmla="*/ 3131840 w 8048397"/>
              <a:gd name="connsiteY2-6" fmla="*/ 5119666 h 5119666"/>
              <a:gd name="connsiteX3-7" fmla="*/ 0 w 8048397"/>
              <a:gd name="connsiteY3-8" fmla="*/ 5119666 h 5119666"/>
              <a:gd name="connsiteX4-9" fmla="*/ 0 w 8048397"/>
              <a:gd name="connsiteY4-10" fmla="*/ 1987826 h 5119666"/>
              <a:gd name="connsiteX0-11" fmla="*/ 0 w 8048397"/>
              <a:gd name="connsiteY0-12" fmla="*/ 1987826 h 5134136"/>
              <a:gd name="connsiteX1-13" fmla="*/ 8048397 w 8048397"/>
              <a:gd name="connsiteY1-14" fmla="*/ 0 h 5134136"/>
              <a:gd name="connsiteX2-15" fmla="*/ 4176869 w 8048397"/>
              <a:gd name="connsiteY2-16" fmla="*/ 5134136 h 5134136"/>
              <a:gd name="connsiteX3-17" fmla="*/ 0 w 8048397"/>
              <a:gd name="connsiteY3-18" fmla="*/ 5119666 h 5134136"/>
              <a:gd name="connsiteX4-19" fmla="*/ 0 w 8048397"/>
              <a:gd name="connsiteY4-20" fmla="*/ 1987826 h 5134136"/>
              <a:gd name="connsiteX0-21" fmla="*/ 0 w 7075940"/>
              <a:gd name="connsiteY0-22" fmla="*/ 2016765 h 5163075"/>
              <a:gd name="connsiteX1-23" fmla="*/ 7075940 w 7075940"/>
              <a:gd name="connsiteY1-24" fmla="*/ 0 h 5163075"/>
              <a:gd name="connsiteX2-25" fmla="*/ 4176869 w 7075940"/>
              <a:gd name="connsiteY2-26" fmla="*/ 5163075 h 5163075"/>
              <a:gd name="connsiteX3-27" fmla="*/ 0 w 7075940"/>
              <a:gd name="connsiteY3-28" fmla="*/ 5148605 h 5163075"/>
              <a:gd name="connsiteX4-29" fmla="*/ 0 w 7075940"/>
              <a:gd name="connsiteY4-30" fmla="*/ 2016765 h 51630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075940" h="5163075">
                <a:moveTo>
                  <a:pt x="0" y="2016765"/>
                </a:moveTo>
                <a:lnTo>
                  <a:pt x="7075940" y="0"/>
                </a:lnTo>
                <a:lnTo>
                  <a:pt x="4176869" y="5163075"/>
                </a:lnTo>
                <a:lnTo>
                  <a:pt x="0" y="5148605"/>
                </a:lnTo>
                <a:lnTo>
                  <a:pt x="0" y="20167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589" y="1794075"/>
            <a:ext cx="5742660" cy="5429205"/>
          </a:xfrm>
          <a:custGeom>
            <a:avLst/>
            <a:gdLst>
              <a:gd name="connsiteX0" fmla="*/ 0 w 4139952"/>
              <a:gd name="connsiteY0" fmla="*/ 0 h 3141641"/>
              <a:gd name="connsiteX1" fmla="*/ 4139952 w 4139952"/>
              <a:gd name="connsiteY1" fmla="*/ 0 h 3141641"/>
              <a:gd name="connsiteX2" fmla="*/ 4139952 w 4139952"/>
              <a:gd name="connsiteY2" fmla="*/ 3141641 h 3141641"/>
              <a:gd name="connsiteX3" fmla="*/ 0 w 4139952"/>
              <a:gd name="connsiteY3" fmla="*/ 3141641 h 3141641"/>
              <a:gd name="connsiteX4" fmla="*/ 0 w 4139952"/>
              <a:gd name="connsiteY4" fmla="*/ 0 h 3141641"/>
              <a:gd name="connsiteX0-1" fmla="*/ 0 w 4546352"/>
              <a:gd name="connsiteY0-2" fmla="*/ 508000 h 3649641"/>
              <a:gd name="connsiteX1-3" fmla="*/ 4546352 w 4546352"/>
              <a:gd name="connsiteY1-4" fmla="*/ 0 h 3649641"/>
              <a:gd name="connsiteX2-5" fmla="*/ 4139952 w 4546352"/>
              <a:gd name="connsiteY2-6" fmla="*/ 3649641 h 3649641"/>
              <a:gd name="connsiteX3-7" fmla="*/ 0 w 4546352"/>
              <a:gd name="connsiteY3-8" fmla="*/ 3649641 h 3649641"/>
              <a:gd name="connsiteX4-9" fmla="*/ 0 w 4546352"/>
              <a:gd name="connsiteY4-10" fmla="*/ 508000 h 3649641"/>
              <a:gd name="connsiteX0-11" fmla="*/ 0 w 4641602"/>
              <a:gd name="connsiteY0-12" fmla="*/ 755650 h 3897291"/>
              <a:gd name="connsiteX1-13" fmla="*/ 4641602 w 4641602"/>
              <a:gd name="connsiteY1-14" fmla="*/ 0 h 3897291"/>
              <a:gd name="connsiteX2-15" fmla="*/ 4139952 w 4641602"/>
              <a:gd name="connsiteY2-16" fmla="*/ 3897291 h 3897291"/>
              <a:gd name="connsiteX3-17" fmla="*/ 0 w 4641602"/>
              <a:gd name="connsiteY3-18" fmla="*/ 3897291 h 3897291"/>
              <a:gd name="connsiteX4-19" fmla="*/ 0 w 4641602"/>
              <a:gd name="connsiteY4-20" fmla="*/ 755650 h 38972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641602" h="3897291">
                <a:moveTo>
                  <a:pt x="0" y="755650"/>
                </a:moveTo>
                <a:lnTo>
                  <a:pt x="4641602" y="0"/>
                </a:lnTo>
                <a:lnTo>
                  <a:pt x="4139952" y="3897291"/>
                </a:lnTo>
                <a:lnTo>
                  <a:pt x="0" y="3897291"/>
                </a:lnTo>
                <a:lnTo>
                  <a:pt x="0" y="755650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5725971" y="4398455"/>
            <a:ext cx="5235389" cy="809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 flipV="1">
            <a:off x="5803023" y="4365932"/>
            <a:ext cx="4938958" cy="4571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725971" y="3904322"/>
            <a:ext cx="2215572" cy="377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  <p:bldP spid="8" grpId="0" animBg="1"/>
      <p:bldP spid="12" grpId="0"/>
      <p:bldP spid="13" grpId="0" animBg="1"/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 4"/>
          <p:cNvGrpSpPr/>
          <p:nvPr/>
        </p:nvGrpSpPr>
        <p:grpSpPr>
          <a:xfrm>
            <a:off x="1207090" y="1384077"/>
            <a:ext cx="10185195" cy="4156858"/>
            <a:chOff x="569157" y="1199776"/>
            <a:chExt cx="7243203" cy="2956150"/>
          </a:xfrm>
          <a:solidFill>
            <a:schemeClr val="accent1"/>
          </a:solidFill>
        </p:grpSpPr>
        <p:sp>
          <p:nvSpPr>
            <p:cNvPr id="153" name="Oval 152"/>
            <p:cNvSpPr/>
            <p:nvPr/>
          </p:nvSpPr>
          <p:spPr>
            <a:xfrm>
              <a:off x="569157" y="1635646"/>
              <a:ext cx="2592288" cy="2520280"/>
            </a:xfrm>
            <a:prstGeom prst="ellipse">
              <a:avLst/>
            </a:prstGeom>
            <a:grpFill/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4" name="Oval 153"/>
            <p:cNvSpPr/>
            <p:nvPr/>
          </p:nvSpPr>
          <p:spPr>
            <a:xfrm>
              <a:off x="2953805" y="1491630"/>
              <a:ext cx="898115" cy="872480"/>
            </a:xfrm>
            <a:prstGeom prst="ellipse">
              <a:avLst/>
            </a:prstGeom>
            <a:solidFill>
              <a:schemeClr val="accent2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Oval 154"/>
            <p:cNvSpPr/>
            <p:nvPr/>
          </p:nvSpPr>
          <p:spPr>
            <a:xfrm>
              <a:off x="3161445" y="2283718"/>
              <a:ext cx="1410555" cy="1368152"/>
            </a:xfrm>
            <a:prstGeom prst="ellipse">
              <a:avLst/>
            </a:prstGeom>
            <a:solidFill>
              <a:schemeClr val="accent3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6" name="Oval 155"/>
            <p:cNvSpPr/>
            <p:nvPr/>
          </p:nvSpPr>
          <p:spPr>
            <a:xfrm>
              <a:off x="2953805" y="3507854"/>
              <a:ext cx="648072" cy="606944"/>
            </a:xfrm>
            <a:prstGeom prst="ellipse">
              <a:avLst/>
            </a:prstGeom>
            <a:solidFill>
              <a:schemeClr val="accent4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7" name="Oval 156"/>
            <p:cNvSpPr/>
            <p:nvPr/>
          </p:nvSpPr>
          <p:spPr>
            <a:xfrm>
              <a:off x="4019122" y="1199776"/>
              <a:ext cx="1410555" cy="1368152"/>
            </a:xfrm>
            <a:prstGeom prst="ellipse">
              <a:avLst/>
            </a:prstGeom>
            <a:solidFill>
              <a:schemeClr val="accent5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Oval 157"/>
            <p:cNvSpPr/>
            <p:nvPr/>
          </p:nvSpPr>
          <p:spPr>
            <a:xfrm>
              <a:off x="4572001" y="2643758"/>
              <a:ext cx="936104" cy="864096"/>
            </a:xfrm>
            <a:prstGeom prst="ellipse">
              <a:avLst/>
            </a:prstGeom>
            <a:solidFill>
              <a:schemeClr val="accent6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9" name="Oval 158"/>
            <p:cNvSpPr/>
            <p:nvPr/>
          </p:nvSpPr>
          <p:spPr>
            <a:xfrm>
              <a:off x="5411199" y="1841631"/>
              <a:ext cx="1410555" cy="1368152"/>
            </a:xfrm>
            <a:prstGeom prst="ellipse">
              <a:avLst/>
            </a:prstGeom>
            <a:solidFill>
              <a:schemeClr val="accent1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0" name="Oval 159"/>
            <p:cNvSpPr/>
            <p:nvPr/>
          </p:nvSpPr>
          <p:spPr>
            <a:xfrm>
              <a:off x="6444208" y="3062355"/>
              <a:ext cx="601954" cy="574409"/>
            </a:xfrm>
            <a:prstGeom prst="ellipse">
              <a:avLst/>
            </a:prstGeom>
            <a:solidFill>
              <a:schemeClr val="accent2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Oval 160"/>
            <p:cNvSpPr/>
            <p:nvPr/>
          </p:nvSpPr>
          <p:spPr>
            <a:xfrm>
              <a:off x="6821754" y="2139703"/>
              <a:ext cx="990606" cy="966710"/>
            </a:xfrm>
            <a:prstGeom prst="ellipse">
              <a:avLst/>
            </a:prstGeom>
            <a:solidFill>
              <a:schemeClr val="accent3"/>
            </a:solidFill>
            <a:ln w="190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tr-TR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4" name="Grup 163"/>
          <p:cNvGrpSpPr/>
          <p:nvPr/>
        </p:nvGrpSpPr>
        <p:grpSpPr>
          <a:xfrm>
            <a:off x="2633163" y="2097465"/>
            <a:ext cx="8513788" cy="3121288"/>
            <a:chOff x="1583311" y="1707103"/>
            <a:chExt cx="6054579" cy="2219705"/>
          </a:xfrm>
        </p:grpSpPr>
        <p:sp>
          <p:nvSpPr>
            <p:cNvPr id="165" name="Metin kutusu 164"/>
            <p:cNvSpPr txBox="1"/>
            <p:nvPr/>
          </p:nvSpPr>
          <p:spPr>
            <a:xfrm>
              <a:off x="1583311" y="2701212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6" name="Metin kutusu 165"/>
            <p:cNvSpPr txBox="1"/>
            <p:nvPr/>
          </p:nvSpPr>
          <p:spPr>
            <a:xfrm>
              <a:off x="3089970" y="1759917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Metin kutusu 166"/>
            <p:cNvSpPr txBox="1"/>
            <p:nvPr/>
          </p:nvSpPr>
          <p:spPr>
            <a:xfrm>
              <a:off x="3552258" y="2816509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Metin kutusu 167"/>
            <p:cNvSpPr txBox="1"/>
            <p:nvPr/>
          </p:nvSpPr>
          <p:spPr>
            <a:xfrm>
              <a:off x="2945310" y="3693159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9" name="Metin kutusu 168"/>
            <p:cNvSpPr txBox="1"/>
            <p:nvPr/>
          </p:nvSpPr>
          <p:spPr>
            <a:xfrm>
              <a:off x="4388583" y="1707103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Metin kutusu 169"/>
            <p:cNvSpPr txBox="1"/>
            <p:nvPr/>
          </p:nvSpPr>
          <p:spPr>
            <a:xfrm>
              <a:off x="4719297" y="2904035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Metin kutusu 170"/>
            <p:cNvSpPr txBox="1"/>
            <p:nvPr/>
          </p:nvSpPr>
          <p:spPr>
            <a:xfrm>
              <a:off x="5816213" y="2382017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Metin kutusu 171"/>
            <p:cNvSpPr txBox="1"/>
            <p:nvPr/>
          </p:nvSpPr>
          <p:spPr>
            <a:xfrm>
              <a:off x="6995856" y="2495068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Metin kutusu 172"/>
            <p:cNvSpPr txBox="1"/>
            <p:nvPr/>
          </p:nvSpPr>
          <p:spPr>
            <a:xfrm>
              <a:off x="6444214" y="3226709"/>
              <a:ext cx="642034" cy="2336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tr-TR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77" name="Dikdörtgen 176"/>
          <p:cNvSpPr/>
          <p:nvPr/>
        </p:nvSpPr>
        <p:spPr>
          <a:xfrm>
            <a:off x="6058337" y="5319205"/>
            <a:ext cx="5333948" cy="43050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tr-TR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4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ed Rectangle 10"/>
          <p:cNvSpPr>
            <a:spLocks noChangeAspect="1"/>
          </p:cNvSpPr>
          <p:nvPr/>
        </p:nvSpPr>
        <p:spPr>
          <a:xfrm>
            <a:off x="5794845" y="3422115"/>
            <a:ext cx="591001" cy="591002"/>
          </a:xfrm>
          <a:prstGeom prst="roundRect">
            <a:avLst/>
          </a:prstGeom>
          <a:solidFill>
            <a:schemeClr val="accent2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Rounded Rectangle 11"/>
          <p:cNvSpPr>
            <a:spLocks noChangeAspect="1"/>
          </p:cNvSpPr>
          <p:nvPr/>
        </p:nvSpPr>
        <p:spPr>
          <a:xfrm>
            <a:off x="5793170" y="4175517"/>
            <a:ext cx="592675" cy="592675"/>
          </a:xfrm>
          <a:prstGeom prst="roundRect">
            <a:avLst/>
          </a:prstGeom>
          <a:solidFill>
            <a:schemeClr val="accent3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ounded Rectangle 14"/>
          <p:cNvSpPr>
            <a:spLocks noChangeAspect="1"/>
          </p:cNvSpPr>
          <p:nvPr/>
        </p:nvSpPr>
        <p:spPr>
          <a:xfrm>
            <a:off x="5806564" y="2662018"/>
            <a:ext cx="592675" cy="592675"/>
          </a:xfrm>
          <a:prstGeom prst="roundRect">
            <a:avLst/>
          </a:prstGeom>
          <a:solidFill>
            <a:schemeClr val="accent1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Rounded Rectangle 16"/>
          <p:cNvSpPr>
            <a:spLocks noChangeAspect="1"/>
          </p:cNvSpPr>
          <p:nvPr/>
        </p:nvSpPr>
        <p:spPr>
          <a:xfrm>
            <a:off x="9242073" y="3425463"/>
            <a:ext cx="592675" cy="591002"/>
          </a:xfrm>
          <a:prstGeom prst="roundRect">
            <a:avLst/>
          </a:prstGeom>
          <a:solidFill>
            <a:schemeClr val="accent5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Rounded Rectangle 17"/>
          <p:cNvSpPr>
            <a:spLocks noChangeAspect="1"/>
          </p:cNvSpPr>
          <p:nvPr/>
        </p:nvSpPr>
        <p:spPr>
          <a:xfrm>
            <a:off x="9240399" y="4178865"/>
            <a:ext cx="592675" cy="592675"/>
          </a:xfrm>
          <a:prstGeom prst="roundRect">
            <a:avLst/>
          </a:prstGeom>
          <a:solidFill>
            <a:schemeClr val="accent6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06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ounded Rectangle 23"/>
          <p:cNvSpPr>
            <a:spLocks noChangeAspect="1"/>
          </p:cNvSpPr>
          <p:nvPr/>
        </p:nvSpPr>
        <p:spPr>
          <a:xfrm>
            <a:off x="9253793" y="2665366"/>
            <a:ext cx="592675" cy="592675"/>
          </a:xfrm>
          <a:prstGeom prst="roundRect">
            <a:avLst/>
          </a:prstGeom>
          <a:solidFill>
            <a:schemeClr val="accent4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400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zh-CN" altLang="zh-CN" sz="1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25"/>
          <p:cNvGrpSpPr/>
          <p:nvPr/>
        </p:nvGrpSpPr>
        <p:grpSpPr bwMode="auto">
          <a:xfrm>
            <a:off x="6466208" y="2646645"/>
            <a:ext cx="2123407" cy="2236563"/>
            <a:chOff x="7045224" y="2078155"/>
            <a:chExt cx="4137667" cy="2121840"/>
          </a:xfrm>
        </p:grpSpPr>
        <p:sp>
          <p:nvSpPr>
            <p:cNvPr id="33816" name="TextBox 26"/>
            <p:cNvSpPr txBox="1">
              <a:spLocks noChangeArrowheads="1"/>
            </p:cNvSpPr>
            <p:nvPr/>
          </p:nvSpPr>
          <p:spPr bwMode="auto">
            <a:xfrm>
              <a:off x="7045224" y="2078155"/>
              <a:ext cx="4137667" cy="525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亮亮图文旗舰店</a:t>
              </a:r>
              <a:r>
                <a:rPr lang="en-US" altLang="zh-CN" sz="8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https://liangliangtuwen.tmall.com/</a:t>
              </a:r>
              <a:endPara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7" name="TextBox 27"/>
            <p:cNvSpPr txBox="1">
              <a:spLocks noChangeArrowheads="1"/>
            </p:cNvSpPr>
            <p:nvPr/>
          </p:nvSpPr>
          <p:spPr bwMode="auto">
            <a:xfrm>
              <a:off x="7045224" y="3534259"/>
              <a:ext cx="4137667" cy="665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8" name="TextBox 29"/>
            <p:cNvSpPr txBox="1">
              <a:spLocks noChangeArrowheads="1"/>
            </p:cNvSpPr>
            <p:nvPr/>
          </p:nvSpPr>
          <p:spPr bwMode="auto">
            <a:xfrm>
              <a:off x="7045224" y="2827643"/>
              <a:ext cx="4137667" cy="6657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30"/>
          <p:cNvGrpSpPr/>
          <p:nvPr/>
        </p:nvGrpSpPr>
        <p:grpSpPr bwMode="auto">
          <a:xfrm>
            <a:off x="9903391" y="2653341"/>
            <a:ext cx="2142559" cy="2236662"/>
            <a:chOff x="7045224" y="2078155"/>
            <a:chExt cx="4137667" cy="2121798"/>
          </a:xfrm>
        </p:grpSpPr>
        <p:sp>
          <p:nvSpPr>
            <p:cNvPr id="33813" name="TextBox 31"/>
            <p:cNvSpPr txBox="1">
              <a:spLocks noChangeArrowheads="1"/>
            </p:cNvSpPr>
            <p:nvPr/>
          </p:nvSpPr>
          <p:spPr bwMode="auto">
            <a:xfrm>
              <a:off x="7045224" y="2078155"/>
              <a:ext cx="4137667" cy="665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4" name="TextBox 32"/>
            <p:cNvSpPr txBox="1">
              <a:spLocks noChangeArrowheads="1"/>
            </p:cNvSpPr>
            <p:nvPr/>
          </p:nvSpPr>
          <p:spPr bwMode="auto">
            <a:xfrm>
              <a:off x="7045224" y="3534259"/>
              <a:ext cx="4137667" cy="665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815" name="TextBox 34"/>
            <p:cNvSpPr txBox="1">
              <a:spLocks noChangeArrowheads="1"/>
            </p:cNvSpPr>
            <p:nvPr/>
          </p:nvSpPr>
          <p:spPr bwMode="auto">
            <a:xfrm>
              <a:off x="7045224" y="2827643"/>
              <a:ext cx="4137667" cy="6656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id-ID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id-ID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2"/>
          <p:cNvGrpSpPr/>
          <p:nvPr/>
        </p:nvGrpSpPr>
        <p:grpSpPr bwMode="auto">
          <a:xfrm>
            <a:off x="728641" y="2134637"/>
            <a:ext cx="4880364" cy="3986328"/>
            <a:chOff x="3785121" y="1812417"/>
            <a:chExt cx="4627889" cy="3779783"/>
          </a:xfrm>
        </p:grpSpPr>
        <p:pic>
          <p:nvPicPr>
            <p:cNvPr id="33811" name="Picture 7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5121" y="1812417"/>
              <a:ext cx="4627889" cy="37797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" name="Rectangle 1"/>
            <p:cNvSpPr/>
            <p:nvPr/>
          </p:nvSpPr>
          <p:spPr>
            <a:xfrm>
              <a:off x="4121695" y="1998151"/>
              <a:ext cx="3959505" cy="2484403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just" eaLnBrk="1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sz="8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  <p:bldP spid="17" grpId="0" animBg="1"/>
      <p:bldP spid="18" grpId="0" animBg="1"/>
      <p:bldP spid="2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1147" y="448"/>
            <a:ext cx="12856810" cy="7231757"/>
          </a:xfrm>
          <a:prstGeom prst="rect">
            <a:avLst/>
          </a:prstGeom>
          <a:blipFill dpi="0" rotWithShape="1">
            <a:blip r:embed="rId1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40000" contrast="40000"/>
                      </a14:imgEffect>
                      <a14:imgEffect>
                        <a14:sharpenSoften amount="-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223" t="-11767" r="-2223" b="-1176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885443" y="520365"/>
            <a:ext cx="3224140" cy="3323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21000" i="0" dirty="0" smtClean="0">
                <a:latin typeface="Agency FB" panose="020B0503020202020204" pitchFamily="34" charset="0"/>
                <a:ea typeface="+mj-ea"/>
                <a:cs typeface="Arial" panose="020B0604020202020204" pitchFamily="34" charset="0"/>
              </a:rPr>
              <a:t>04</a:t>
            </a:r>
            <a:endParaRPr lang="zh-CN" altLang="en-US" sz="21000" i="0" dirty="0">
              <a:latin typeface="Agency FB" panose="020B0503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057445" y="2761392"/>
            <a:ext cx="3256820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2972992" y="2104158"/>
            <a:ext cx="4406015" cy="584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r>
              <a:rPr lang="en-US" altLang="zh-CN" sz="3200" i="0" dirty="0">
                <a:latin typeface="Agency FB" panose="020B0503020202020204" pitchFamily="34" charset="0"/>
              </a:rPr>
              <a:t>ADD YOUR TITLE HERE</a:t>
            </a:r>
            <a:endParaRPr lang="zh-CN" altLang="en-US" sz="3200" i="0" dirty="0">
              <a:latin typeface="Agency FB" panose="020B0503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958585" y="3038207"/>
            <a:ext cx="3413274" cy="1130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7200" i="1">
                <a:solidFill>
                  <a:schemeClr val="bg1"/>
                </a:solidFill>
                <a:latin typeface="Haettenschweiler" panose="020B0706040902060204" pitchFamily="34" charset="0"/>
              </a:defRPr>
            </a:lvl1pPr>
          </a:lstStyle>
          <a:p>
            <a:pPr algn="just"/>
            <a:r>
              <a:rPr lang="en-US" altLang="zh-CN" sz="1685" i="0" dirty="0">
                <a:latin typeface="Agency FB" panose="020B0503020202020204" pitchFamily="34" charset="0"/>
              </a:rPr>
              <a:t>ADD YOUR TITLE HEREADD YOUR TITLE HEREADD YOUR TITLEHEREADD YOUR TITLE HEREADD YOUR TITLE HEREADD YOUR TITLE HEREADD YOUR TITLE HEREADD YOUR TITLE HERE</a:t>
            </a:r>
            <a:endParaRPr lang="zh-CN" altLang="en-US" sz="1685" i="0" dirty="0">
              <a:latin typeface="Agency FB" panose="020B0503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9"/>
          <p:cNvSpPr/>
          <p:nvPr/>
        </p:nvSpPr>
        <p:spPr>
          <a:xfrm>
            <a:off x="2384" y="1145"/>
            <a:ext cx="12859517" cy="3615185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2384" y="1145"/>
            <a:ext cx="4771013" cy="3615185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3533495" y="5292202"/>
            <a:ext cx="2466171" cy="1939309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127000" dist="12700" dir="135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5999667" y="4574771"/>
            <a:ext cx="2466171" cy="2656738"/>
          </a:xfrm>
          <a:prstGeom prst="rect">
            <a:avLst/>
          </a:pr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393" tIns="48196" rIns="96393" bIns="48196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n-US" sz="20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8465838" y="4574771"/>
            <a:ext cx="2467965" cy="2656738"/>
          </a:xfrm>
          <a:prstGeom prst="rect">
            <a:avLst/>
          </a:pr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393" tIns="48196" rIns="96393" bIns="48196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30000"/>
              </a:lnSpc>
            </a:pPr>
            <a:endParaRPr lang="en-US" sz="20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779675" y="5292199"/>
            <a:ext cx="1972477" cy="1278004"/>
            <a:chOff x="3779016" y="5292615"/>
            <a:chExt cx="1972964" cy="1278320"/>
          </a:xfrm>
        </p:grpSpPr>
        <p:sp>
          <p:nvSpPr>
            <p:cNvPr id="31" name="Rectangle 30"/>
            <p:cNvSpPr/>
            <p:nvPr/>
          </p:nvSpPr>
          <p:spPr>
            <a:xfrm>
              <a:off x="3873926" y="5292615"/>
              <a:ext cx="526993" cy="52699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bg1"/>
                  </a:solidFill>
                  <a:latin typeface="+mj-lt"/>
                </a:rPr>
                <a:t>01</a:t>
              </a:r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3779016" y="5775822"/>
              <a:ext cx="1800937" cy="37711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779017" y="6109156"/>
              <a:ext cx="1972963" cy="46177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点击添加相关标题文字，点击添加相关标题文字，点击添加相关标题文字，</a:t>
              </a:r>
              <a:endParaRPr lang="en-US" sz="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368452" y="5209296"/>
            <a:ext cx="1997055" cy="1896955"/>
            <a:chOff x="6368433" y="5209687"/>
            <a:chExt cx="1997549" cy="1897424"/>
          </a:xfrm>
        </p:grpSpPr>
        <p:sp>
          <p:nvSpPr>
            <p:cNvPr id="40" name="Rectangle 39"/>
            <p:cNvSpPr/>
            <p:nvPr/>
          </p:nvSpPr>
          <p:spPr>
            <a:xfrm>
              <a:off x="6368433" y="5209687"/>
              <a:ext cx="1800938" cy="3771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6392557" y="5579416"/>
              <a:ext cx="1973425" cy="4399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点击添加相关标题文字，点击添加相关标题文字，点击添加相关标题文字，</a:t>
              </a:r>
              <a:endParaRPr lang="en-US" sz="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7001860" y="6430367"/>
              <a:ext cx="755428" cy="676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795" dirty="0">
                  <a:solidFill>
                    <a:schemeClr val="bg1"/>
                  </a:solidFill>
                  <a:latin typeface="+mj-lt"/>
                </a:rPr>
                <a:t>02</a:t>
              </a:r>
              <a:endParaRPr lang="en-US" sz="3795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713354" y="5216490"/>
            <a:ext cx="1972937" cy="1889758"/>
            <a:chOff x="8713914" y="5216885"/>
            <a:chExt cx="1973425" cy="1890226"/>
          </a:xfrm>
        </p:grpSpPr>
        <p:sp>
          <p:nvSpPr>
            <p:cNvPr id="44" name="Rectangle 43"/>
            <p:cNvSpPr/>
            <p:nvPr/>
          </p:nvSpPr>
          <p:spPr>
            <a:xfrm>
              <a:off x="8723143" y="5216885"/>
              <a:ext cx="1800938" cy="37711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8713914" y="5579416"/>
              <a:ext cx="1973425" cy="4399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点击添加相关标题文字，点击添加相关标题文字，点击添加相关标题文字，</a:t>
              </a:r>
              <a:endParaRPr lang="en-US" altLang="zh-CN" sz="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9323217" y="6430367"/>
              <a:ext cx="755428" cy="6767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3795" dirty="0">
                  <a:solidFill>
                    <a:schemeClr val="bg1"/>
                  </a:solidFill>
                  <a:latin typeface="+mj-lt"/>
                </a:rPr>
                <a:t>03</a:t>
              </a:r>
              <a:endParaRPr lang="en-US" sz="3795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21" name="Rectangle 20"/>
          <p:cNvSpPr/>
          <p:nvPr/>
        </p:nvSpPr>
        <p:spPr>
          <a:xfrm>
            <a:off x="1048638" y="1431335"/>
            <a:ext cx="2484855" cy="11423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id-ID" altLang="zh-CN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50995" y="1054309"/>
            <a:ext cx="1800493" cy="3770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0" grpId="0" animBg="1"/>
      <p:bldP spid="25" grpId="0" animBg="1"/>
      <p:bldP spid="29" grpId="0" animBg="1"/>
      <p:bldP spid="30" grpId="0" animBg="1"/>
      <p:bldP spid="21" grpId="0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2425700"/>
            <a:ext cx="2532062" cy="4302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3492500"/>
            <a:ext cx="2532062" cy="4302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4545013"/>
            <a:ext cx="2532062" cy="430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 Placeholder 9"/>
          <p:cNvSpPr>
            <a:spLocks noGrp="1"/>
          </p:cNvSpPr>
          <p:nvPr>
            <p:ph type="body" sz="quarter" idx="4294967295"/>
          </p:nvPr>
        </p:nvSpPr>
        <p:spPr>
          <a:xfrm>
            <a:off x="10326688" y="5599113"/>
            <a:ext cx="2532062" cy="4302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3900574" y="2146942"/>
            <a:ext cx="4346894" cy="1933608"/>
            <a:chOff x="3031241" y="2222477"/>
            <a:chExt cx="4121726" cy="1833447"/>
          </a:xfrm>
        </p:grpSpPr>
        <p:grpSp>
          <p:nvGrpSpPr>
            <p:cNvPr id="15" name="Group 14"/>
            <p:cNvGrpSpPr/>
            <p:nvPr/>
          </p:nvGrpSpPr>
          <p:grpSpPr>
            <a:xfrm flipH="1">
              <a:off x="3031241" y="2222477"/>
              <a:ext cx="4121726" cy="1833447"/>
              <a:chOff x="3876268" y="1741695"/>
              <a:chExt cx="4404882" cy="1959402"/>
            </a:xfrm>
          </p:grpSpPr>
          <p:grpSp>
            <p:nvGrpSpPr>
              <p:cNvPr id="34" name="Group 33"/>
              <p:cNvGrpSpPr/>
              <p:nvPr/>
            </p:nvGrpSpPr>
            <p:grpSpPr>
              <a:xfrm>
                <a:off x="3876268" y="1741695"/>
                <a:ext cx="4404882" cy="1959402"/>
                <a:chOff x="3237996" y="1785939"/>
                <a:chExt cx="4404882" cy="1959402"/>
              </a:xfrm>
            </p:grpSpPr>
            <p:sp>
              <p:nvSpPr>
                <p:cNvPr id="38" name="Rectangle 34"/>
                <p:cNvSpPr>
                  <a:spLocks noChangeArrowheads="1"/>
                </p:cNvSpPr>
                <p:nvPr/>
              </p:nvSpPr>
              <p:spPr bwMode="auto">
                <a:xfrm flipH="1">
                  <a:off x="3767775" y="1785939"/>
                  <a:ext cx="1639995" cy="103529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9" name="Rectangle 38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589676"/>
                  <a:ext cx="1244287" cy="155665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0" name="Freeform 42"/>
                <p:cNvSpPr/>
                <p:nvPr/>
              </p:nvSpPr>
              <p:spPr bwMode="auto">
                <a:xfrm flipH="1">
                  <a:off x="5407769" y="1785939"/>
                  <a:ext cx="990821" cy="1959402"/>
                </a:xfrm>
                <a:custGeom>
                  <a:avLst/>
                  <a:gdLst>
                    <a:gd name="T0" fmla="*/ 0 w 401"/>
                    <a:gd name="T1" fmla="*/ 730 h 793"/>
                    <a:gd name="T2" fmla="*/ 401 w 401"/>
                    <a:gd name="T3" fmla="*/ 0 h 793"/>
                    <a:gd name="T4" fmla="*/ 401 w 401"/>
                    <a:gd name="T5" fmla="*/ 419 h 793"/>
                    <a:gd name="T6" fmla="*/ 0 w 401"/>
                    <a:gd name="T7" fmla="*/ 793 h 793"/>
                    <a:gd name="T8" fmla="*/ 0 w 401"/>
                    <a:gd name="T9" fmla="*/ 730 h 7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3">
                      <a:moveTo>
                        <a:pt x="0" y="730"/>
                      </a:moveTo>
                      <a:lnTo>
                        <a:pt x="401" y="0"/>
                      </a:lnTo>
                      <a:lnTo>
                        <a:pt x="401" y="419"/>
                      </a:lnTo>
                      <a:lnTo>
                        <a:pt x="0" y="793"/>
                      </a:lnTo>
                      <a:lnTo>
                        <a:pt x="0" y="73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1" name="Oval 40"/>
                <p:cNvSpPr/>
                <p:nvPr/>
              </p:nvSpPr>
              <p:spPr>
                <a:xfrm>
                  <a:off x="3237996" y="1785939"/>
                  <a:ext cx="1035295" cy="1035295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36" name="Oval 35"/>
              <p:cNvSpPr/>
              <p:nvPr/>
            </p:nvSpPr>
            <p:spPr>
              <a:xfrm>
                <a:off x="3989228" y="1851755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F23B48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69" name="Shape 2102"/>
            <p:cNvSpPr/>
            <p:nvPr/>
          </p:nvSpPr>
          <p:spPr>
            <a:xfrm>
              <a:off x="6432083" y="2522136"/>
              <a:ext cx="473021" cy="378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43" y="10800"/>
                  </a:moveTo>
                  <a:cubicBezTo>
                    <a:pt x="17065" y="10800"/>
                    <a:pt x="16800" y="11898"/>
                    <a:pt x="16709" y="12419"/>
                  </a:cubicBezTo>
                  <a:cubicBezTo>
                    <a:pt x="16115" y="15817"/>
                    <a:pt x="13696" y="18359"/>
                    <a:pt x="10800" y="18359"/>
                  </a:cubicBezTo>
                  <a:cubicBezTo>
                    <a:pt x="9130" y="18359"/>
                    <a:pt x="7618" y="17514"/>
                    <a:pt x="6524" y="16146"/>
                  </a:cubicBezTo>
                  <a:cubicBezTo>
                    <a:pt x="6018" y="15513"/>
                    <a:pt x="5198" y="15513"/>
                    <a:pt x="4691" y="16146"/>
                  </a:cubicBezTo>
                  <a:cubicBezTo>
                    <a:pt x="4185" y="16779"/>
                    <a:pt x="4185" y="17804"/>
                    <a:pt x="4691" y="18437"/>
                  </a:cubicBezTo>
                  <a:cubicBezTo>
                    <a:pt x="6255" y="20391"/>
                    <a:pt x="8415" y="21600"/>
                    <a:pt x="10800" y="21600"/>
                  </a:cubicBezTo>
                  <a:cubicBezTo>
                    <a:pt x="14669" y="21600"/>
                    <a:pt x="17943" y="18421"/>
                    <a:pt x="19043" y="14039"/>
                  </a:cubicBezTo>
                  <a:lnTo>
                    <a:pt x="21600" y="14039"/>
                  </a:lnTo>
                  <a:lnTo>
                    <a:pt x="21600" y="10800"/>
                  </a:lnTo>
                  <a:cubicBezTo>
                    <a:pt x="21600" y="10800"/>
                    <a:pt x="18143" y="10800"/>
                    <a:pt x="18143" y="10800"/>
                  </a:cubicBezTo>
                  <a:close/>
                  <a:moveTo>
                    <a:pt x="4891" y="9180"/>
                  </a:moveTo>
                  <a:cubicBezTo>
                    <a:pt x="5484" y="5783"/>
                    <a:pt x="7904" y="3240"/>
                    <a:pt x="10800" y="3240"/>
                  </a:cubicBezTo>
                  <a:cubicBezTo>
                    <a:pt x="12470" y="3240"/>
                    <a:pt x="13982" y="4086"/>
                    <a:pt x="15076" y="5454"/>
                  </a:cubicBezTo>
                  <a:cubicBezTo>
                    <a:pt x="15582" y="6086"/>
                    <a:pt x="16404" y="6086"/>
                    <a:pt x="16909" y="5454"/>
                  </a:cubicBezTo>
                  <a:cubicBezTo>
                    <a:pt x="17415" y="4821"/>
                    <a:pt x="17415" y="3796"/>
                    <a:pt x="16909" y="3163"/>
                  </a:cubicBezTo>
                  <a:cubicBezTo>
                    <a:pt x="15346" y="1209"/>
                    <a:pt x="13186" y="0"/>
                    <a:pt x="10800" y="0"/>
                  </a:cubicBezTo>
                  <a:cubicBezTo>
                    <a:pt x="6931" y="0"/>
                    <a:pt x="3658" y="3178"/>
                    <a:pt x="2557" y="7560"/>
                  </a:cubicBezTo>
                  <a:lnTo>
                    <a:pt x="0" y="7560"/>
                  </a:lnTo>
                  <a:lnTo>
                    <a:pt x="0" y="10800"/>
                  </a:lnTo>
                  <a:lnTo>
                    <a:pt x="3457" y="10800"/>
                  </a:lnTo>
                  <a:cubicBezTo>
                    <a:pt x="4535" y="10800"/>
                    <a:pt x="4800" y="9702"/>
                    <a:pt x="4891" y="9180"/>
                  </a:cubicBezTo>
                  <a:close/>
                  <a:moveTo>
                    <a:pt x="7343" y="10800"/>
                  </a:moveTo>
                  <a:cubicBezTo>
                    <a:pt x="7343" y="13185"/>
                    <a:pt x="8891" y="15120"/>
                    <a:pt x="10800" y="15120"/>
                  </a:cubicBezTo>
                  <a:cubicBezTo>
                    <a:pt x="12709" y="15120"/>
                    <a:pt x="14255" y="13185"/>
                    <a:pt x="14255" y="10800"/>
                  </a:cubicBezTo>
                  <a:cubicBezTo>
                    <a:pt x="14255" y="8415"/>
                    <a:pt x="12709" y="6480"/>
                    <a:pt x="10800" y="6480"/>
                  </a:cubicBezTo>
                  <a:cubicBezTo>
                    <a:pt x="8891" y="6480"/>
                    <a:pt x="7343" y="8415"/>
                    <a:pt x="7343" y="1080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900574" y="3212499"/>
            <a:ext cx="4346894" cy="1033861"/>
            <a:chOff x="3031241" y="3232838"/>
            <a:chExt cx="4121726" cy="980307"/>
          </a:xfrm>
        </p:grpSpPr>
        <p:grpSp>
          <p:nvGrpSpPr>
            <p:cNvPr id="14" name="Group 13"/>
            <p:cNvGrpSpPr/>
            <p:nvPr/>
          </p:nvGrpSpPr>
          <p:grpSpPr>
            <a:xfrm flipH="1">
              <a:off x="3031241" y="3232838"/>
              <a:ext cx="4121726" cy="980307"/>
              <a:chOff x="3876268" y="2821466"/>
              <a:chExt cx="4404882" cy="1047652"/>
            </a:xfrm>
          </p:grpSpPr>
          <p:grpSp>
            <p:nvGrpSpPr>
              <p:cNvPr id="42" name="Group 41"/>
              <p:cNvGrpSpPr/>
              <p:nvPr/>
            </p:nvGrpSpPr>
            <p:grpSpPr>
              <a:xfrm>
                <a:off x="3876268" y="2821466"/>
                <a:ext cx="4404882" cy="1047652"/>
                <a:chOff x="3237996" y="2865710"/>
                <a:chExt cx="4404882" cy="1047652"/>
              </a:xfrm>
            </p:grpSpPr>
            <p:sp>
              <p:nvSpPr>
                <p:cNvPr id="48" name="Rectangle 35"/>
                <p:cNvSpPr>
                  <a:spLocks noChangeArrowheads="1"/>
                </p:cNvSpPr>
                <p:nvPr/>
              </p:nvSpPr>
              <p:spPr bwMode="auto">
                <a:xfrm flipH="1">
                  <a:off x="3767775" y="2865710"/>
                  <a:ext cx="1639995" cy="103282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49" name="Rectangle 39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757697"/>
                  <a:ext cx="1244287" cy="155665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0" name="Freeform 43"/>
                <p:cNvSpPr/>
                <p:nvPr/>
              </p:nvSpPr>
              <p:spPr bwMode="auto">
                <a:xfrm flipH="1">
                  <a:off x="5407769" y="2865710"/>
                  <a:ext cx="990821" cy="1047650"/>
                </a:xfrm>
                <a:custGeom>
                  <a:avLst/>
                  <a:gdLst>
                    <a:gd name="T0" fmla="*/ 0 w 401"/>
                    <a:gd name="T1" fmla="*/ 361 h 424"/>
                    <a:gd name="T2" fmla="*/ 401 w 401"/>
                    <a:gd name="T3" fmla="*/ 0 h 424"/>
                    <a:gd name="T4" fmla="*/ 401 w 401"/>
                    <a:gd name="T5" fmla="*/ 418 h 424"/>
                    <a:gd name="T6" fmla="*/ 0 w 401"/>
                    <a:gd name="T7" fmla="*/ 424 h 424"/>
                    <a:gd name="T8" fmla="*/ 0 w 401"/>
                    <a:gd name="T9" fmla="*/ 361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4">
                      <a:moveTo>
                        <a:pt x="0" y="361"/>
                      </a:moveTo>
                      <a:lnTo>
                        <a:pt x="401" y="0"/>
                      </a:lnTo>
                      <a:lnTo>
                        <a:pt x="401" y="418"/>
                      </a:lnTo>
                      <a:lnTo>
                        <a:pt x="0" y="424"/>
                      </a:lnTo>
                      <a:lnTo>
                        <a:pt x="0" y="36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1" name="Oval 50"/>
                <p:cNvSpPr/>
                <p:nvPr/>
              </p:nvSpPr>
              <p:spPr>
                <a:xfrm>
                  <a:off x="3237996" y="2866143"/>
                  <a:ext cx="1035295" cy="1035295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44" name="Oval 43"/>
              <p:cNvSpPr/>
              <p:nvPr/>
            </p:nvSpPr>
            <p:spPr>
              <a:xfrm>
                <a:off x="3989228" y="2931239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FFC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0" name="Freeform 28"/>
            <p:cNvSpPr/>
            <p:nvPr/>
          </p:nvSpPr>
          <p:spPr bwMode="auto">
            <a:xfrm>
              <a:off x="6529452" y="3525293"/>
              <a:ext cx="278281" cy="392275"/>
            </a:xfrm>
            <a:custGeom>
              <a:avLst/>
              <a:gdLst>
                <a:gd name="T0" fmla="*/ 274 w 281"/>
                <a:gd name="T1" fmla="*/ 106 h 396"/>
                <a:gd name="T2" fmla="*/ 94 w 281"/>
                <a:gd name="T3" fmla="*/ 13 h 396"/>
                <a:gd name="T4" fmla="*/ 7 w 281"/>
                <a:gd name="T5" fmla="*/ 47 h 396"/>
                <a:gd name="T6" fmla="*/ 1 w 281"/>
                <a:gd name="T7" fmla="*/ 68 h 396"/>
                <a:gd name="T8" fmla="*/ 3 w 281"/>
                <a:gd name="T9" fmla="*/ 278 h 396"/>
                <a:gd name="T10" fmla="*/ 14 w 281"/>
                <a:gd name="T11" fmla="*/ 291 h 396"/>
                <a:gd name="T12" fmla="*/ 179 w 281"/>
                <a:gd name="T13" fmla="*/ 394 h 396"/>
                <a:gd name="T14" fmla="*/ 187 w 281"/>
                <a:gd name="T15" fmla="*/ 396 h 396"/>
                <a:gd name="T16" fmla="*/ 193 w 281"/>
                <a:gd name="T17" fmla="*/ 395 h 396"/>
                <a:gd name="T18" fmla="*/ 201 w 281"/>
                <a:gd name="T19" fmla="*/ 384 h 396"/>
                <a:gd name="T20" fmla="*/ 201 w 281"/>
                <a:gd name="T21" fmla="*/ 164 h 396"/>
                <a:gd name="T22" fmla="*/ 194 w 281"/>
                <a:gd name="T23" fmla="*/ 152 h 396"/>
                <a:gd name="T24" fmla="*/ 30 w 281"/>
                <a:gd name="T25" fmla="*/ 61 h 396"/>
                <a:gd name="T26" fmla="*/ 53 w 281"/>
                <a:gd name="T27" fmla="*/ 43 h 396"/>
                <a:gd name="T28" fmla="*/ 80 w 281"/>
                <a:gd name="T29" fmla="*/ 39 h 396"/>
                <a:gd name="T30" fmla="*/ 242 w 281"/>
                <a:gd name="T31" fmla="*/ 126 h 396"/>
                <a:gd name="T32" fmla="*/ 246 w 281"/>
                <a:gd name="T33" fmla="*/ 133 h 396"/>
                <a:gd name="T34" fmla="*/ 246 w 281"/>
                <a:gd name="T35" fmla="*/ 342 h 396"/>
                <a:gd name="T36" fmla="*/ 265 w 281"/>
                <a:gd name="T37" fmla="*/ 356 h 396"/>
                <a:gd name="T38" fmla="*/ 281 w 281"/>
                <a:gd name="T39" fmla="*/ 342 h 396"/>
                <a:gd name="T40" fmla="*/ 281 w 281"/>
                <a:gd name="T41" fmla="*/ 117 h 396"/>
                <a:gd name="T42" fmla="*/ 274 w 281"/>
                <a:gd name="T43" fmla="*/ 106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1" h="396">
                  <a:moveTo>
                    <a:pt x="274" y="106"/>
                  </a:moveTo>
                  <a:cubicBezTo>
                    <a:pt x="94" y="13"/>
                    <a:pt x="94" y="13"/>
                    <a:pt x="94" y="13"/>
                  </a:cubicBezTo>
                  <a:cubicBezTo>
                    <a:pt x="69" y="0"/>
                    <a:pt x="21" y="25"/>
                    <a:pt x="7" y="47"/>
                  </a:cubicBezTo>
                  <a:cubicBezTo>
                    <a:pt x="0" y="57"/>
                    <a:pt x="1" y="64"/>
                    <a:pt x="1" y="68"/>
                  </a:cubicBezTo>
                  <a:cubicBezTo>
                    <a:pt x="3" y="278"/>
                    <a:pt x="3" y="278"/>
                    <a:pt x="3" y="278"/>
                  </a:cubicBezTo>
                  <a:cubicBezTo>
                    <a:pt x="3" y="282"/>
                    <a:pt x="9" y="288"/>
                    <a:pt x="14" y="291"/>
                  </a:cubicBezTo>
                  <a:cubicBezTo>
                    <a:pt x="24" y="297"/>
                    <a:pt x="175" y="392"/>
                    <a:pt x="179" y="394"/>
                  </a:cubicBezTo>
                  <a:cubicBezTo>
                    <a:pt x="181" y="396"/>
                    <a:pt x="184" y="396"/>
                    <a:pt x="187" y="396"/>
                  </a:cubicBezTo>
                  <a:cubicBezTo>
                    <a:pt x="189" y="396"/>
                    <a:pt x="191" y="396"/>
                    <a:pt x="193" y="395"/>
                  </a:cubicBezTo>
                  <a:cubicBezTo>
                    <a:pt x="198" y="393"/>
                    <a:pt x="201" y="388"/>
                    <a:pt x="201" y="384"/>
                  </a:cubicBezTo>
                  <a:cubicBezTo>
                    <a:pt x="201" y="164"/>
                    <a:pt x="201" y="164"/>
                    <a:pt x="201" y="164"/>
                  </a:cubicBezTo>
                  <a:cubicBezTo>
                    <a:pt x="201" y="159"/>
                    <a:pt x="198" y="155"/>
                    <a:pt x="194" y="152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32" y="57"/>
                    <a:pt x="39" y="50"/>
                    <a:pt x="53" y="43"/>
                  </a:cubicBezTo>
                  <a:cubicBezTo>
                    <a:pt x="67" y="36"/>
                    <a:pt x="77" y="38"/>
                    <a:pt x="80" y="39"/>
                  </a:cubicBezTo>
                  <a:cubicBezTo>
                    <a:pt x="80" y="39"/>
                    <a:pt x="237" y="123"/>
                    <a:pt x="242" y="126"/>
                  </a:cubicBezTo>
                  <a:cubicBezTo>
                    <a:pt x="246" y="128"/>
                    <a:pt x="246" y="129"/>
                    <a:pt x="246" y="133"/>
                  </a:cubicBezTo>
                  <a:cubicBezTo>
                    <a:pt x="246" y="137"/>
                    <a:pt x="246" y="342"/>
                    <a:pt x="246" y="342"/>
                  </a:cubicBezTo>
                  <a:cubicBezTo>
                    <a:pt x="246" y="352"/>
                    <a:pt x="257" y="356"/>
                    <a:pt x="265" y="356"/>
                  </a:cubicBezTo>
                  <a:cubicBezTo>
                    <a:pt x="272" y="356"/>
                    <a:pt x="281" y="349"/>
                    <a:pt x="281" y="342"/>
                  </a:cubicBezTo>
                  <a:cubicBezTo>
                    <a:pt x="281" y="117"/>
                    <a:pt x="281" y="117"/>
                    <a:pt x="281" y="117"/>
                  </a:cubicBezTo>
                  <a:cubicBezTo>
                    <a:pt x="281" y="112"/>
                    <a:pt x="278" y="108"/>
                    <a:pt x="274" y="1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900574" y="4258550"/>
            <a:ext cx="4346894" cy="1039160"/>
            <a:chOff x="3031241" y="4224704"/>
            <a:chExt cx="4121726" cy="985332"/>
          </a:xfrm>
        </p:grpSpPr>
        <p:grpSp>
          <p:nvGrpSpPr>
            <p:cNvPr id="13" name="Group 12"/>
            <p:cNvGrpSpPr/>
            <p:nvPr/>
          </p:nvGrpSpPr>
          <p:grpSpPr>
            <a:xfrm flipH="1">
              <a:off x="3031241" y="4224704"/>
              <a:ext cx="4121726" cy="985332"/>
              <a:chOff x="3876268" y="3881472"/>
              <a:chExt cx="4404882" cy="1053023"/>
            </a:xfrm>
          </p:grpSpPr>
          <p:grpSp>
            <p:nvGrpSpPr>
              <p:cNvPr id="52" name="Group 51"/>
              <p:cNvGrpSpPr/>
              <p:nvPr/>
            </p:nvGrpSpPr>
            <p:grpSpPr>
              <a:xfrm>
                <a:off x="3876268" y="3881472"/>
                <a:ext cx="4404882" cy="1053023"/>
                <a:chOff x="3237996" y="3925716"/>
                <a:chExt cx="4404882" cy="1053023"/>
              </a:xfrm>
            </p:grpSpPr>
            <p:sp>
              <p:nvSpPr>
                <p:cNvPr id="56" name="Rectangle 36"/>
                <p:cNvSpPr>
                  <a:spLocks noChangeArrowheads="1"/>
                </p:cNvSpPr>
                <p:nvPr/>
              </p:nvSpPr>
              <p:spPr bwMode="auto">
                <a:xfrm flipH="1">
                  <a:off x="3767775" y="3943011"/>
                  <a:ext cx="1639995" cy="1035295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7" name="Rectangle 40"/>
                <p:cNvSpPr>
                  <a:spLocks noChangeArrowheads="1"/>
                </p:cNvSpPr>
                <p:nvPr/>
              </p:nvSpPr>
              <p:spPr bwMode="auto">
                <a:xfrm flipH="1">
                  <a:off x="6398591" y="3925716"/>
                  <a:ext cx="1244287" cy="160606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Freeform 45"/>
                <p:cNvSpPr/>
                <p:nvPr/>
              </p:nvSpPr>
              <p:spPr bwMode="auto">
                <a:xfrm flipH="1">
                  <a:off x="5407769" y="3925716"/>
                  <a:ext cx="990821" cy="1052592"/>
                </a:xfrm>
                <a:custGeom>
                  <a:avLst/>
                  <a:gdLst>
                    <a:gd name="T0" fmla="*/ 401 w 401"/>
                    <a:gd name="T1" fmla="*/ 426 h 426"/>
                    <a:gd name="T2" fmla="*/ 0 w 401"/>
                    <a:gd name="T3" fmla="*/ 65 h 426"/>
                    <a:gd name="T4" fmla="*/ 0 w 401"/>
                    <a:gd name="T5" fmla="*/ 0 h 426"/>
                    <a:gd name="T6" fmla="*/ 401 w 401"/>
                    <a:gd name="T7" fmla="*/ 7 h 426"/>
                    <a:gd name="T8" fmla="*/ 401 w 401"/>
                    <a:gd name="T9" fmla="*/ 426 h 4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426">
                      <a:moveTo>
                        <a:pt x="401" y="426"/>
                      </a:moveTo>
                      <a:lnTo>
                        <a:pt x="0" y="65"/>
                      </a:lnTo>
                      <a:lnTo>
                        <a:pt x="0" y="0"/>
                      </a:lnTo>
                      <a:lnTo>
                        <a:pt x="401" y="7"/>
                      </a:lnTo>
                      <a:lnTo>
                        <a:pt x="401" y="426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9" name="Oval 58"/>
                <p:cNvSpPr/>
                <p:nvPr/>
              </p:nvSpPr>
              <p:spPr>
                <a:xfrm>
                  <a:off x="3237996" y="3943444"/>
                  <a:ext cx="1035295" cy="1035295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54" name="Oval 53"/>
              <p:cNvSpPr/>
              <p:nvPr/>
            </p:nvSpPr>
            <p:spPr>
              <a:xfrm>
                <a:off x="3989228" y="4009186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00BBD6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1" name="Freeform 61"/>
            <p:cNvSpPr>
              <a:spLocks noEditPoints="1"/>
            </p:cNvSpPr>
            <p:nvPr/>
          </p:nvSpPr>
          <p:spPr bwMode="auto">
            <a:xfrm>
              <a:off x="6472235" y="4547297"/>
              <a:ext cx="432870" cy="339742"/>
            </a:xfrm>
            <a:custGeom>
              <a:avLst/>
              <a:gdLst>
                <a:gd name="T0" fmla="*/ 50 w 106"/>
                <a:gd name="T1" fmla="*/ 11 h 83"/>
                <a:gd name="T2" fmla="*/ 51 w 106"/>
                <a:gd name="T3" fmla="*/ 11 h 83"/>
                <a:gd name="T4" fmla="*/ 51 w 106"/>
                <a:gd name="T5" fmla="*/ 43 h 83"/>
                <a:gd name="T6" fmla="*/ 19 w 106"/>
                <a:gd name="T7" fmla="*/ 27 h 83"/>
                <a:gd name="T8" fmla="*/ 19 w 106"/>
                <a:gd name="T9" fmla="*/ 26 h 83"/>
                <a:gd name="T10" fmla="*/ 55 w 106"/>
                <a:gd name="T11" fmla="*/ 42 h 83"/>
                <a:gd name="T12" fmla="*/ 56 w 106"/>
                <a:gd name="T13" fmla="*/ 43 h 83"/>
                <a:gd name="T14" fmla="*/ 87 w 106"/>
                <a:gd name="T15" fmla="*/ 27 h 83"/>
                <a:gd name="T16" fmla="*/ 56 w 106"/>
                <a:gd name="T17" fmla="*/ 11 h 83"/>
                <a:gd name="T18" fmla="*/ 55 w 106"/>
                <a:gd name="T19" fmla="*/ 11 h 83"/>
                <a:gd name="T20" fmla="*/ 15 w 106"/>
                <a:gd name="T21" fmla="*/ 29 h 83"/>
                <a:gd name="T22" fmla="*/ 1 w 106"/>
                <a:gd name="T23" fmla="*/ 35 h 83"/>
                <a:gd name="T24" fmla="*/ 1 w 106"/>
                <a:gd name="T25" fmla="*/ 37 h 83"/>
                <a:gd name="T26" fmla="*/ 34 w 106"/>
                <a:gd name="T27" fmla="*/ 53 h 83"/>
                <a:gd name="T28" fmla="*/ 48 w 106"/>
                <a:gd name="T29" fmla="*/ 46 h 83"/>
                <a:gd name="T30" fmla="*/ 105 w 106"/>
                <a:gd name="T31" fmla="*/ 16 h 83"/>
                <a:gd name="T32" fmla="*/ 105 w 106"/>
                <a:gd name="T33" fmla="*/ 18 h 83"/>
                <a:gd name="T34" fmla="*/ 91 w 106"/>
                <a:gd name="T35" fmla="*/ 25 h 83"/>
                <a:gd name="T36" fmla="*/ 58 w 106"/>
                <a:gd name="T37" fmla="*/ 8 h 83"/>
                <a:gd name="T38" fmla="*/ 72 w 106"/>
                <a:gd name="T39" fmla="*/ 0 h 83"/>
                <a:gd name="T40" fmla="*/ 105 w 106"/>
                <a:gd name="T41" fmla="*/ 16 h 83"/>
                <a:gd name="T42" fmla="*/ 106 w 106"/>
                <a:gd name="T43" fmla="*/ 36 h 83"/>
                <a:gd name="T44" fmla="*/ 72 w 106"/>
                <a:gd name="T45" fmla="*/ 53 h 83"/>
                <a:gd name="T46" fmla="*/ 58 w 106"/>
                <a:gd name="T47" fmla="*/ 47 h 83"/>
                <a:gd name="T48" fmla="*/ 58 w 106"/>
                <a:gd name="T49" fmla="*/ 45 h 83"/>
                <a:gd name="T50" fmla="*/ 92 w 106"/>
                <a:gd name="T51" fmla="*/ 29 h 83"/>
                <a:gd name="T52" fmla="*/ 48 w 106"/>
                <a:gd name="T53" fmla="*/ 7 h 83"/>
                <a:gd name="T54" fmla="*/ 33 w 106"/>
                <a:gd name="T55" fmla="*/ 0 h 83"/>
                <a:gd name="T56" fmla="*/ 0 w 106"/>
                <a:gd name="T57" fmla="*/ 17 h 83"/>
                <a:gd name="T58" fmla="*/ 14 w 106"/>
                <a:gd name="T59" fmla="*/ 25 h 83"/>
                <a:gd name="T60" fmla="*/ 48 w 106"/>
                <a:gd name="T61" fmla="*/ 9 h 83"/>
                <a:gd name="T62" fmla="*/ 48 w 106"/>
                <a:gd name="T63" fmla="*/ 7 h 83"/>
                <a:gd name="T64" fmla="*/ 55 w 106"/>
                <a:gd name="T65" fmla="*/ 82 h 83"/>
                <a:gd name="T66" fmla="*/ 56 w 106"/>
                <a:gd name="T67" fmla="*/ 83 h 83"/>
                <a:gd name="T68" fmla="*/ 90 w 106"/>
                <a:gd name="T69" fmla="*/ 65 h 83"/>
                <a:gd name="T70" fmla="*/ 89 w 106"/>
                <a:gd name="T71" fmla="*/ 49 h 83"/>
                <a:gd name="T72" fmla="*/ 73 w 106"/>
                <a:gd name="T73" fmla="*/ 57 h 83"/>
                <a:gd name="T74" fmla="*/ 72 w 106"/>
                <a:gd name="T75" fmla="*/ 57 h 83"/>
                <a:gd name="T76" fmla="*/ 56 w 106"/>
                <a:gd name="T77" fmla="*/ 49 h 83"/>
                <a:gd name="T78" fmla="*/ 55 w 106"/>
                <a:gd name="T79" fmla="*/ 50 h 83"/>
                <a:gd name="T80" fmla="*/ 17 w 106"/>
                <a:gd name="T81" fmla="*/ 49 h 83"/>
                <a:gd name="T82" fmla="*/ 33 w 106"/>
                <a:gd name="T83" fmla="*/ 57 h 83"/>
                <a:gd name="T84" fmla="*/ 50 w 106"/>
                <a:gd name="T85" fmla="*/ 49 h 83"/>
                <a:gd name="T86" fmla="*/ 51 w 106"/>
                <a:gd name="T87" fmla="*/ 50 h 83"/>
                <a:gd name="T88" fmla="*/ 51 w 106"/>
                <a:gd name="T89" fmla="*/ 83 h 83"/>
                <a:gd name="T90" fmla="*/ 17 w 106"/>
                <a:gd name="T91" fmla="*/ 66 h 83"/>
                <a:gd name="T92" fmla="*/ 16 w 106"/>
                <a:gd name="T93" fmla="*/ 5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6" h="83">
                  <a:moveTo>
                    <a:pt x="19" y="26"/>
                  </a:moveTo>
                  <a:cubicBezTo>
                    <a:pt x="50" y="11"/>
                    <a:pt x="50" y="11"/>
                    <a:pt x="50" y="11"/>
                  </a:cubicBezTo>
                  <a:cubicBezTo>
                    <a:pt x="50" y="11"/>
                    <a:pt x="51" y="11"/>
                    <a:pt x="51" y="11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51" y="42"/>
                    <a:pt x="51" y="43"/>
                    <a:pt x="51" y="43"/>
                  </a:cubicBezTo>
                  <a:cubicBezTo>
                    <a:pt x="51" y="43"/>
                    <a:pt x="50" y="43"/>
                    <a:pt x="50" y="43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6"/>
                    <a:pt x="19" y="26"/>
                    <a:pt x="19" y="26"/>
                  </a:cubicBezTo>
                  <a:close/>
                  <a:moveTo>
                    <a:pt x="55" y="11"/>
                  </a:moveTo>
                  <a:cubicBezTo>
                    <a:pt x="55" y="42"/>
                    <a:pt x="55" y="42"/>
                    <a:pt x="55" y="42"/>
                  </a:cubicBezTo>
                  <a:cubicBezTo>
                    <a:pt x="55" y="42"/>
                    <a:pt x="55" y="43"/>
                    <a:pt x="55" y="43"/>
                  </a:cubicBezTo>
                  <a:cubicBezTo>
                    <a:pt x="55" y="43"/>
                    <a:pt x="56" y="43"/>
                    <a:pt x="56" y="43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6" y="11"/>
                    <a:pt x="55" y="11"/>
                    <a:pt x="55" y="11"/>
                  </a:cubicBezTo>
                  <a:cubicBezTo>
                    <a:pt x="55" y="11"/>
                    <a:pt x="55" y="11"/>
                    <a:pt x="55" y="11"/>
                  </a:cubicBezTo>
                  <a:close/>
                  <a:moveTo>
                    <a:pt x="48" y="45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1" y="36"/>
                    <a:pt x="0" y="36"/>
                    <a:pt x="0" y="36"/>
                  </a:cubicBezTo>
                  <a:cubicBezTo>
                    <a:pt x="0" y="37"/>
                    <a:pt x="1" y="37"/>
                    <a:pt x="1" y="37"/>
                  </a:cubicBezTo>
                  <a:cubicBezTo>
                    <a:pt x="33" y="53"/>
                    <a:pt x="33" y="53"/>
                    <a:pt x="33" y="53"/>
                  </a:cubicBezTo>
                  <a:cubicBezTo>
                    <a:pt x="34" y="54"/>
                    <a:pt x="34" y="54"/>
                    <a:pt x="34" y="53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48" y="47"/>
                    <a:pt x="48" y="46"/>
                    <a:pt x="48" y="46"/>
                  </a:cubicBezTo>
                  <a:cubicBezTo>
                    <a:pt x="48" y="45"/>
                    <a:pt x="48" y="45"/>
                    <a:pt x="48" y="45"/>
                  </a:cubicBezTo>
                  <a:close/>
                  <a:moveTo>
                    <a:pt x="105" y="16"/>
                  </a:moveTo>
                  <a:cubicBezTo>
                    <a:pt x="105" y="17"/>
                    <a:pt x="106" y="17"/>
                    <a:pt x="106" y="17"/>
                  </a:cubicBezTo>
                  <a:cubicBezTo>
                    <a:pt x="106" y="18"/>
                    <a:pt x="105" y="18"/>
                    <a:pt x="105" y="18"/>
                  </a:cubicBezTo>
                  <a:cubicBezTo>
                    <a:pt x="92" y="25"/>
                    <a:pt x="92" y="25"/>
                    <a:pt x="92" y="25"/>
                  </a:cubicBezTo>
                  <a:cubicBezTo>
                    <a:pt x="91" y="25"/>
                    <a:pt x="91" y="25"/>
                    <a:pt x="91" y="25"/>
                  </a:cubicBezTo>
                  <a:cubicBezTo>
                    <a:pt x="58" y="9"/>
                    <a:pt x="58" y="9"/>
                    <a:pt x="58" y="9"/>
                  </a:cubicBezTo>
                  <a:cubicBezTo>
                    <a:pt x="58" y="8"/>
                    <a:pt x="58" y="8"/>
                    <a:pt x="58" y="8"/>
                  </a:cubicBezTo>
                  <a:cubicBezTo>
                    <a:pt x="58" y="7"/>
                    <a:pt x="58" y="7"/>
                    <a:pt x="58" y="7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105" y="16"/>
                    <a:pt x="105" y="16"/>
                    <a:pt x="105" y="16"/>
                  </a:cubicBezTo>
                  <a:close/>
                  <a:moveTo>
                    <a:pt x="105" y="35"/>
                  </a:moveTo>
                  <a:cubicBezTo>
                    <a:pt x="105" y="36"/>
                    <a:pt x="106" y="36"/>
                    <a:pt x="106" y="36"/>
                  </a:cubicBezTo>
                  <a:cubicBezTo>
                    <a:pt x="106" y="37"/>
                    <a:pt x="105" y="37"/>
                    <a:pt x="105" y="37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4"/>
                    <a:pt x="72" y="54"/>
                    <a:pt x="72" y="53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58" y="47"/>
                    <a:pt x="58" y="46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91" y="29"/>
                    <a:pt x="91" y="29"/>
                    <a:pt x="91" y="29"/>
                  </a:cubicBezTo>
                  <a:cubicBezTo>
                    <a:pt x="91" y="29"/>
                    <a:pt x="91" y="29"/>
                    <a:pt x="92" y="29"/>
                  </a:cubicBezTo>
                  <a:cubicBezTo>
                    <a:pt x="105" y="35"/>
                    <a:pt x="105" y="35"/>
                    <a:pt x="105" y="35"/>
                  </a:cubicBezTo>
                  <a:close/>
                  <a:moveTo>
                    <a:pt x="48" y="7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0"/>
                    <a:pt x="34" y="0"/>
                    <a:pt x="33" y="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1" y="18"/>
                    <a:pt x="1" y="18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7"/>
                    <a:pt x="48" y="7"/>
                    <a:pt x="48" y="7"/>
                  </a:cubicBezTo>
                  <a:close/>
                  <a:moveTo>
                    <a:pt x="55" y="50"/>
                  </a:moveTo>
                  <a:cubicBezTo>
                    <a:pt x="55" y="82"/>
                    <a:pt x="55" y="82"/>
                    <a:pt x="55" y="82"/>
                  </a:cubicBezTo>
                  <a:cubicBezTo>
                    <a:pt x="55" y="82"/>
                    <a:pt x="55" y="83"/>
                    <a:pt x="55" y="83"/>
                  </a:cubicBezTo>
                  <a:cubicBezTo>
                    <a:pt x="55" y="83"/>
                    <a:pt x="56" y="83"/>
                    <a:pt x="56" y="83"/>
                  </a:cubicBezTo>
                  <a:cubicBezTo>
                    <a:pt x="89" y="66"/>
                    <a:pt x="89" y="66"/>
                    <a:pt x="89" y="66"/>
                  </a:cubicBezTo>
                  <a:cubicBezTo>
                    <a:pt x="89" y="66"/>
                    <a:pt x="90" y="66"/>
                    <a:pt x="90" y="65"/>
                  </a:cubicBezTo>
                  <a:cubicBezTo>
                    <a:pt x="90" y="50"/>
                    <a:pt x="90" y="50"/>
                    <a:pt x="90" y="50"/>
                  </a:cubicBezTo>
                  <a:cubicBezTo>
                    <a:pt x="90" y="50"/>
                    <a:pt x="89" y="49"/>
                    <a:pt x="89" y="49"/>
                  </a:cubicBezTo>
                  <a:cubicBezTo>
                    <a:pt x="89" y="49"/>
                    <a:pt x="89" y="49"/>
                    <a:pt x="88" y="49"/>
                  </a:cubicBezTo>
                  <a:cubicBezTo>
                    <a:pt x="73" y="57"/>
                    <a:pt x="73" y="57"/>
                    <a:pt x="73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71" y="57"/>
                    <a:pt x="71" y="57"/>
                    <a:pt x="71" y="57"/>
                  </a:cubicBezTo>
                  <a:cubicBezTo>
                    <a:pt x="56" y="49"/>
                    <a:pt x="56" y="49"/>
                    <a:pt x="56" y="49"/>
                  </a:cubicBezTo>
                  <a:cubicBezTo>
                    <a:pt x="56" y="49"/>
                    <a:pt x="55" y="49"/>
                    <a:pt x="55" y="49"/>
                  </a:cubicBezTo>
                  <a:cubicBezTo>
                    <a:pt x="55" y="49"/>
                    <a:pt x="55" y="50"/>
                    <a:pt x="55" y="50"/>
                  </a:cubicBezTo>
                  <a:close/>
                  <a:moveTo>
                    <a:pt x="16" y="50"/>
                  </a:moveTo>
                  <a:cubicBezTo>
                    <a:pt x="16" y="50"/>
                    <a:pt x="17" y="49"/>
                    <a:pt x="17" y="49"/>
                  </a:cubicBezTo>
                  <a:cubicBezTo>
                    <a:pt x="17" y="49"/>
                    <a:pt x="17" y="49"/>
                    <a:pt x="18" y="49"/>
                  </a:cubicBezTo>
                  <a:cubicBezTo>
                    <a:pt x="33" y="57"/>
                    <a:pt x="33" y="57"/>
                    <a:pt x="33" y="57"/>
                  </a:cubicBezTo>
                  <a:cubicBezTo>
                    <a:pt x="34" y="57"/>
                    <a:pt x="34" y="57"/>
                    <a:pt x="34" y="57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1" y="49"/>
                    <a:pt x="51" y="49"/>
                  </a:cubicBezTo>
                  <a:cubicBezTo>
                    <a:pt x="51" y="49"/>
                    <a:pt x="51" y="50"/>
                    <a:pt x="51" y="50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51" y="82"/>
                    <a:pt x="51" y="83"/>
                    <a:pt x="51" y="83"/>
                  </a:cubicBezTo>
                  <a:cubicBezTo>
                    <a:pt x="51" y="83"/>
                    <a:pt x="50" y="83"/>
                    <a:pt x="50" y="83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6" y="66"/>
                    <a:pt x="16" y="65"/>
                  </a:cubicBezTo>
                  <a:lnTo>
                    <a:pt x="16" y="5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3900574" y="4429233"/>
            <a:ext cx="4346894" cy="1928732"/>
            <a:chOff x="3031241" y="4386546"/>
            <a:chExt cx="4121726" cy="1828824"/>
          </a:xfrm>
        </p:grpSpPr>
        <p:grpSp>
          <p:nvGrpSpPr>
            <p:cNvPr id="12" name="Group 11"/>
            <p:cNvGrpSpPr/>
            <p:nvPr/>
          </p:nvGrpSpPr>
          <p:grpSpPr>
            <a:xfrm flipH="1">
              <a:off x="3031241" y="4386546"/>
              <a:ext cx="4121726" cy="1828824"/>
              <a:chOff x="3876268" y="4054432"/>
              <a:chExt cx="4404882" cy="1954461"/>
            </a:xfrm>
          </p:grpSpPr>
          <p:grpSp>
            <p:nvGrpSpPr>
              <p:cNvPr id="60" name="Group 59"/>
              <p:cNvGrpSpPr/>
              <p:nvPr/>
            </p:nvGrpSpPr>
            <p:grpSpPr>
              <a:xfrm>
                <a:off x="3876268" y="4054432"/>
                <a:ext cx="4404882" cy="1954461"/>
                <a:chOff x="3237996" y="4098676"/>
                <a:chExt cx="4404882" cy="1954461"/>
              </a:xfrm>
            </p:grpSpPr>
            <p:sp>
              <p:nvSpPr>
                <p:cNvPr id="62" name="Rectangle 37"/>
                <p:cNvSpPr>
                  <a:spLocks noChangeArrowheads="1"/>
                </p:cNvSpPr>
                <p:nvPr/>
              </p:nvSpPr>
              <p:spPr bwMode="auto">
                <a:xfrm flipH="1">
                  <a:off x="3767775" y="5017842"/>
                  <a:ext cx="1639995" cy="103529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3" name="Rectangle 41"/>
                <p:cNvSpPr>
                  <a:spLocks noChangeArrowheads="1"/>
                </p:cNvSpPr>
                <p:nvPr/>
              </p:nvSpPr>
              <p:spPr bwMode="auto">
                <a:xfrm flipH="1">
                  <a:off x="6398591" y="4098676"/>
                  <a:ext cx="1244287" cy="155665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Freeform 44"/>
                <p:cNvSpPr/>
                <p:nvPr/>
              </p:nvSpPr>
              <p:spPr bwMode="auto">
                <a:xfrm flipH="1">
                  <a:off x="5407769" y="4098676"/>
                  <a:ext cx="990821" cy="1954461"/>
                </a:xfrm>
                <a:custGeom>
                  <a:avLst/>
                  <a:gdLst>
                    <a:gd name="T0" fmla="*/ 401 w 401"/>
                    <a:gd name="T1" fmla="*/ 791 h 791"/>
                    <a:gd name="T2" fmla="*/ 0 w 401"/>
                    <a:gd name="T3" fmla="*/ 63 h 791"/>
                    <a:gd name="T4" fmla="*/ 0 w 401"/>
                    <a:gd name="T5" fmla="*/ 0 h 791"/>
                    <a:gd name="T6" fmla="*/ 401 w 401"/>
                    <a:gd name="T7" fmla="*/ 372 h 791"/>
                    <a:gd name="T8" fmla="*/ 401 w 401"/>
                    <a:gd name="T9" fmla="*/ 791 h 7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1" h="791">
                      <a:moveTo>
                        <a:pt x="401" y="791"/>
                      </a:moveTo>
                      <a:lnTo>
                        <a:pt x="0" y="63"/>
                      </a:lnTo>
                      <a:lnTo>
                        <a:pt x="0" y="0"/>
                      </a:lnTo>
                      <a:lnTo>
                        <a:pt x="401" y="372"/>
                      </a:lnTo>
                      <a:lnTo>
                        <a:pt x="401" y="791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5" name="Oval 64"/>
                <p:cNvSpPr/>
                <p:nvPr/>
              </p:nvSpPr>
              <p:spPr>
                <a:xfrm>
                  <a:off x="3237996" y="5017841"/>
                  <a:ext cx="1035295" cy="1035295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</a:pPr>
                  <a:endParaRPr lang="en-US" sz="80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61" name="Oval 60"/>
              <p:cNvSpPr/>
              <p:nvPr/>
            </p:nvSpPr>
            <p:spPr>
              <a:xfrm>
                <a:off x="3989229" y="5088670"/>
                <a:ext cx="809372" cy="80937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 dirty="0">
                  <a:solidFill>
                    <a:srgbClr val="93796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2" name="Freeform 81"/>
            <p:cNvSpPr>
              <a:spLocks noEditPoints="1"/>
            </p:cNvSpPr>
            <p:nvPr/>
          </p:nvSpPr>
          <p:spPr bwMode="auto">
            <a:xfrm>
              <a:off x="6468227" y="5534859"/>
              <a:ext cx="400730" cy="392275"/>
            </a:xfrm>
            <a:custGeom>
              <a:avLst/>
              <a:gdLst>
                <a:gd name="T0" fmla="*/ 86 w 100"/>
                <a:gd name="T1" fmla="*/ 61 h 98"/>
                <a:gd name="T2" fmla="*/ 100 w 100"/>
                <a:gd name="T3" fmla="*/ 55 h 98"/>
                <a:gd name="T4" fmla="*/ 100 w 100"/>
                <a:gd name="T5" fmla="*/ 44 h 98"/>
                <a:gd name="T6" fmla="*/ 86 w 100"/>
                <a:gd name="T7" fmla="*/ 38 h 98"/>
                <a:gd name="T8" fmla="*/ 84 w 100"/>
                <a:gd name="T9" fmla="*/ 32 h 98"/>
                <a:gd name="T10" fmla="*/ 89 w 100"/>
                <a:gd name="T11" fmla="*/ 18 h 98"/>
                <a:gd name="T12" fmla="*/ 82 w 100"/>
                <a:gd name="T13" fmla="*/ 11 h 98"/>
                <a:gd name="T14" fmla="*/ 68 w 100"/>
                <a:gd name="T15" fmla="*/ 16 h 98"/>
                <a:gd name="T16" fmla="*/ 62 w 100"/>
                <a:gd name="T17" fmla="*/ 14 h 98"/>
                <a:gd name="T18" fmla="*/ 56 w 100"/>
                <a:gd name="T19" fmla="*/ 0 h 98"/>
                <a:gd name="T20" fmla="*/ 45 w 100"/>
                <a:gd name="T21" fmla="*/ 0 h 98"/>
                <a:gd name="T22" fmla="*/ 39 w 100"/>
                <a:gd name="T23" fmla="*/ 14 h 98"/>
                <a:gd name="T24" fmla="*/ 33 w 100"/>
                <a:gd name="T25" fmla="*/ 16 h 98"/>
                <a:gd name="T26" fmla="*/ 19 w 100"/>
                <a:gd name="T27" fmla="*/ 11 h 98"/>
                <a:gd name="T28" fmla="*/ 11 w 100"/>
                <a:gd name="T29" fmla="*/ 18 h 98"/>
                <a:gd name="T30" fmla="*/ 17 w 100"/>
                <a:gd name="T31" fmla="*/ 32 h 98"/>
                <a:gd name="T32" fmla="*/ 15 w 100"/>
                <a:gd name="T33" fmla="*/ 38 h 98"/>
                <a:gd name="T34" fmla="*/ 0 w 100"/>
                <a:gd name="T35" fmla="*/ 45 h 98"/>
                <a:gd name="T36" fmla="*/ 0 w 100"/>
                <a:gd name="T37" fmla="*/ 55 h 98"/>
                <a:gd name="T38" fmla="*/ 15 w 100"/>
                <a:gd name="T39" fmla="*/ 61 h 98"/>
                <a:gd name="T40" fmla="*/ 17 w 100"/>
                <a:gd name="T41" fmla="*/ 67 h 98"/>
                <a:gd name="T42" fmla="*/ 12 w 100"/>
                <a:gd name="T43" fmla="*/ 80 h 98"/>
                <a:gd name="T44" fmla="*/ 19 w 100"/>
                <a:gd name="T45" fmla="*/ 88 h 98"/>
                <a:gd name="T46" fmla="*/ 33 w 100"/>
                <a:gd name="T47" fmla="*/ 83 h 98"/>
                <a:gd name="T48" fmla="*/ 39 w 100"/>
                <a:gd name="T49" fmla="*/ 85 h 98"/>
                <a:gd name="T50" fmla="*/ 45 w 100"/>
                <a:gd name="T51" fmla="*/ 98 h 98"/>
                <a:gd name="T52" fmla="*/ 56 w 100"/>
                <a:gd name="T53" fmla="*/ 98 h 98"/>
                <a:gd name="T54" fmla="*/ 62 w 100"/>
                <a:gd name="T55" fmla="*/ 85 h 98"/>
                <a:gd name="T56" fmla="*/ 68 w 100"/>
                <a:gd name="T57" fmla="*/ 82 h 98"/>
                <a:gd name="T58" fmla="*/ 82 w 100"/>
                <a:gd name="T59" fmla="*/ 88 h 98"/>
                <a:gd name="T60" fmla="*/ 90 w 100"/>
                <a:gd name="T61" fmla="*/ 80 h 98"/>
                <a:gd name="T62" fmla="*/ 84 w 100"/>
                <a:gd name="T63" fmla="*/ 67 h 98"/>
                <a:gd name="T64" fmla="*/ 86 w 100"/>
                <a:gd name="T65" fmla="*/ 61 h 98"/>
                <a:gd name="T66" fmla="*/ 86 w 100"/>
                <a:gd name="T67" fmla="*/ 61 h 98"/>
                <a:gd name="T68" fmla="*/ 50 w 100"/>
                <a:gd name="T69" fmla="*/ 65 h 98"/>
                <a:gd name="T70" fmla="*/ 35 w 100"/>
                <a:gd name="T71" fmla="*/ 50 h 98"/>
                <a:gd name="T72" fmla="*/ 50 w 100"/>
                <a:gd name="T73" fmla="*/ 33 h 98"/>
                <a:gd name="T74" fmla="*/ 66 w 100"/>
                <a:gd name="T75" fmla="*/ 50 h 98"/>
                <a:gd name="T76" fmla="*/ 50 w 100"/>
                <a:gd name="T77" fmla="*/ 65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0" h="98">
                  <a:moveTo>
                    <a:pt x="86" y="61"/>
                  </a:moveTo>
                  <a:cubicBezTo>
                    <a:pt x="86" y="61"/>
                    <a:pt x="100" y="56"/>
                    <a:pt x="100" y="55"/>
                  </a:cubicBezTo>
                  <a:cubicBezTo>
                    <a:pt x="100" y="44"/>
                    <a:pt x="100" y="44"/>
                    <a:pt x="100" y="44"/>
                  </a:cubicBezTo>
                  <a:cubicBezTo>
                    <a:pt x="100" y="42"/>
                    <a:pt x="86" y="38"/>
                    <a:pt x="86" y="38"/>
                  </a:cubicBezTo>
                  <a:cubicBezTo>
                    <a:pt x="84" y="32"/>
                    <a:pt x="84" y="32"/>
                    <a:pt x="84" y="32"/>
                  </a:cubicBezTo>
                  <a:cubicBezTo>
                    <a:pt x="84" y="32"/>
                    <a:pt x="90" y="19"/>
                    <a:pt x="89" y="18"/>
                  </a:cubicBezTo>
                  <a:cubicBezTo>
                    <a:pt x="82" y="11"/>
                    <a:pt x="82" y="11"/>
                    <a:pt x="82" y="11"/>
                  </a:cubicBezTo>
                  <a:cubicBezTo>
                    <a:pt x="81" y="10"/>
                    <a:pt x="68" y="16"/>
                    <a:pt x="68" y="16"/>
                  </a:cubicBezTo>
                  <a:cubicBezTo>
                    <a:pt x="62" y="14"/>
                    <a:pt x="62" y="14"/>
                    <a:pt x="62" y="14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4" y="0"/>
                    <a:pt x="39" y="14"/>
                    <a:pt x="39" y="14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20" y="10"/>
                    <a:pt x="19" y="11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9"/>
                    <a:pt x="17" y="32"/>
                    <a:pt x="17" y="32"/>
                  </a:cubicBezTo>
                  <a:cubicBezTo>
                    <a:pt x="15" y="38"/>
                    <a:pt x="15" y="38"/>
                    <a:pt x="15" y="38"/>
                  </a:cubicBezTo>
                  <a:cubicBezTo>
                    <a:pt x="15" y="38"/>
                    <a:pt x="0" y="44"/>
                    <a:pt x="0" y="4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5" y="61"/>
                    <a:pt x="15" y="61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17" y="67"/>
                    <a:pt x="11" y="80"/>
                    <a:pt x="12" y="80"/>
                  </a:cubicBezTo>
                  <a:cubicBezTo>
                    <a:pt x="19" y="88"/>
                    <a:pt x="19" y="88"/>
                    <a:pt x="19" y="88"/>
                  </a:cubicBezTo>
                  <a:cubicBezTo>
                    <a:pt x="20" y="89"/>
                    <a:pt x="33" y="83"/>
                    <a:pt x="33" y="83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45" y="98"/>
                    <a:pt x="45" y="98"/>
                    <a:pt x="45" y="98"/>
                  </a:cubicBezTo>
                  <a:cubicBezTo>
                    <a:pt x="56" y="98"/>
                    <a:pt x="56" y="98"/>
                    <a:pt x="56" y="98"/>
                  </a:cubicBezTo>
                  <a:cubicBezTo>
                    <a:pt x="57" y="98"/>
                    <a:pt x="62" y="85"/>
                    <a:pt x="62" y="85"/>
                  </a:cubicBezTo>
                  <a:cubicBezTo>
                    <a:pt x="68" y="82"/>
                    <a:pt x="68" y="82"/>
                    <a:pt x="68" y="82"/>
                  </a:cubicBezTo>
                  <a:cubicBezTo>
                    <a:pt x="68" y="82"/>
                    <a:pt x="81" y="88"/>
                    <a:pt x="82" y="88"/>
                  </a:cubicBezTo>
                  <a:cubicBezTo>
                    <a:pt x="90" y="80"/>
                    <a:pt x="90" y="80"/>
                    <a:pt x="90" y="80"/>
                  </a:cubicBezTo>
                  <a:cubicBezTo>
                    <a:pt x="84" y="67"/>
                    <a:pt x="84" y="67"/>
                    <a:pt x="84" y="67"/>
                  </a:cubicBezTo>
                  <a:cubicBezTo>
                    <a:pt x="86" y="61"/>
                    <a:pt x="86" y="61"/>
                    <a:pt x="86" y="61"/>
                  </a:cubicBezTo>
                  <a:cubicBezTo>
                    <a:pt x="86" y="61"/>
                    <a:pt x="86" y="61"/>
                    <a:pt x="86" y="61"/>
                  </a:cubicBezTo>
                  <a:close/>
                  <a:moveTo>
                    <a:pt x="50" y="65"/>
                  </a:moveTo>
                  <a:cubicBezTo>
                    <a:pt x="42" y="65"/>
                    <a:pt x="35" y="58"/>
                    <a:pt x="35" y="50"/>
                  </a:cubicBezTo>
                  <a:cubicBezTo>
                    <a:pt x="35" y="40"/>
                    <a:pt x="42" y="33"/>
                    <a:pt x="50" y="33"/>
                  </a:cubicBezTo>
                  <a:cubicBezTo>
                    <a:pt x="59" y="33"/>
                    <a:pt x="66" y="40"/>
                    <a:pt x="66" y="50"/>
                  </a:cubicBezTo>
                  <a:cubicBezTo>
                    <a:pt x="66" y="58"/>
                    <a:pt x="59" y="65"/>
                    <a:pt x="50" y="6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67"/>
          <p:cNvGrpSpPr/>
          <p:nvPr/>
        </p:nvGrpSpPr>
        <p:grpSpPr>
          <a:xfrm>
            <a:off x="1447635" y="2900986"/>
            <a:ext cx="2524202" cy="2534762"/>
            <a:chOff x="705364" y="2937461"/>
            <a:chExt cx="2393449" cy="2403462"/>
          </a:xfrm>
        </p:grpSpPr>
        <p:sp>
          <p:nvSpPr>
            <p:cNvPr id="25" name="Freeform 5"/>
            <p:cNvSpPr/>
            <p:nvPr/>
          </p:nvSpPr>
          <p:spPr bwMode="auto">
            <a:xfrm flipH="1">
              <a:off x="705364" y="2937461"/>
              <a:ext cx="2393448" cy="2403461"/>
            </a:xfrm>
            <a:custGeom>
              <a:avLst/>
              <a:gdLst>
                <a:gd name="T0" fmla="*/ 252 w 505"/>
                <a:gd name="T1" fmla="*/ 0 h 505"/>
                <a:gd name="T2" fmla="*/ 331 w 505"/>
                <a:gd name="T3" fmla="*/ 78 h 505"/>
                <a:gd name="T4" fmla="*/ 252 w 505"/>
                <a:gd name="T5" fmla="*/ 157 h 505"/>
                <a:gd name="T6" fmla="*/ 157 w 505"/>
                <a:gd name="T7" fmla="*/ 252 h 505"/>
                <a:gd name="T8" fmla="*/ 252 w 505"/>
                <a:gd name="T9" fmla="*/ 348 h 505"/>
                <a:gd name="T10" fmla="*/ 348 w 505"/>
                <a:gd name="T11" fmla="*/ 252 h 505"/>
                <a:gd name="T12" fmla="*/ 427 w 505"/>
                <a:gd name="T13" fmla="*/ 174 h 505"/>
                <a:gd name="T14" fmla="*/ 505 w 505"/>
                <a:gd name="T15" fmla="*/ 252 h 505"/>
                <a:gd name="T16" fmla="*/ 252 w 505"/>
                <a:gd name="T17" fmla="*/ 505 h 505"/>
                <a:gd name="T18" fmla="*/ 0 w 505"/>
                <a:gd name="T19" fmla="*/ 252 h 505"/>
                <a:gd name="T20" fmla="*/ 252 w 505"/>
                <a:gd name="T21" fmla="*/ 0 h 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5" h="505">
                  <a:moveTo>
                    <a:pt x="252" y="0"/>
                  </a:moveTo>
                  <a:cubicBezTo>
                    <a:pt x="296" y="0"/>
                    <a:pt x="331" y="35"/>
                    <a:pt x="331" y="78"/>
                  </a:cubicBezTo>
                  <a:cubicBezTo>
                    <a:pt x="331" y="121"/>
                    <a:pt x="296" y="157"/>
                    <a:pt x="252" y="157"/>
                  </a:cubicBezTo>
                  <a:cubicBezTo>
                    <a:pt x="200" y="157"/>
                    <a:pt x="157" y="200"/>
                    <a:pt x="157" y="252"/>
                  </a:cubicBezTo>
                  <a:cubicBezTo>
                    <a:pt x="157" y="305"/>
                    <a:pt x="200" y="348"/>
                    <a:pt x="252" y="348"/>
                  </a:cubicBezTo>
                  <a:cubicBezTo>
                    <a:pt x="305" y="348"/>
                    <a:pt x="348" y="305"/>
                    <a:pt x="348" y="252"/>
                  </a:cubicBezTo>
                  <a:cubicBezTo>
                    <a:pt x="348" y="209"/>
                    <a:pt x="383" y="174"/>
                    <a:pt x="427" y="174"/>
                  </a:cubicBezTo>
                  <a:cubicBezTo>
                    <a:pt x="470" y="174"/>
                    <a:pt x="505" y="209"/>
                    <a:pt x="505" y="252"/>
                  </a:cubicBezTo>
                  <a:cubicBezTo>
                    <a:pt x="505" y="392"/>
                    <a:pt x="392" y="505"/>
                    <a:pt x="252" y="505"/>
                  </a:cubicBezTo>
                  <a:cubicBezTo>
                    <a:pt x="113" y="505"/>
                    <a:pt x="0" y="392"/>
                    <a:pt x="0" y="252"/>
                  </a:cubicBezTo>
                  <a:cubicBezTo>
                    <a:pt x="0" y="113"/>
                    <a:pt x="113" y="0"/>
                    <a:pt x="25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6"/>
            <p:cNvSpPr/>
            <p:nvPr/>
          </p:nvSpPr>
          <p:spPr bwMode="auto">
            <a:xfrm flipH="1">
              <a:off x="705364" y="2937461"/>
              <a:ext cx="1199729" cy="1574266"/>
            </a:xfrm>
            <a:custGeom>
              <a:avLst/>
              <a:gdLst>
                <a:gd name="T0" fmla="*/ 0 w 253"/>
                <a:gd name="T1" fmla="*/ 157 h 331"/>
                <a:gd name="T2" fmla="*/ 96 w 253"/>
                <a:gd name="T3" fmla="*/ 252 h 331"/>
                <a:gd name="T4" fmla="*/ 175 w 253"/>
                <a:gd name="T5" fmla="*/ 331 h 331"/>
                <a:gd name="T6" fmla="*/ 253 w 253"/>
                <a:gd name="T7" fmla="*/ 252 h 331"/>
                <a:gd name="T8" fmla="*/ 0 w 253"/>
                <a:gd name="T9" fmla="*/ 0 h 331"/>
                <a:gd name="T10" fmla="*/ 0 w 253"/>
                <a:gd name="T11" fmla="*/ 157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3" h="331">
                  <a:moveTo>
                    <a:pt x="0" y="157"/>
                  </a:moveTo>
                  <a:cubicBezTo>
                    <a:pt x="53" y="157"/>
                    <a:pt x="96" y="200"/>
                    <a:pt x="96" y="252"/>
                  </a:cubicBezTo>
                  <a:cubicBezTo>
                    <a:pt x="96" y="296"/>
                    <a:pt x="131" y="331"/>
                    <a:pt x="175" y="331"/>
                  </a:cubicBezTo>
                  <a:cubicBezTo>
                    <a:pt x="218" y="331"/>
                    <a:pt x="253" y="296"/>
                    <a:pt x="253" y="252"/>
                  </a:cubicBezTo>
                  <a:cubicBezTo>
                    <a:pt x="253" y="113"/>
                    <a:pt x="140" y="0"/>
                    <a:pt x="0" y="0"/>
                  </a:cubicBezTo>
                  <a:lnTo>
                    <a:pt x="0" y="15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7"/>
            <p:cNvSpPr>
              <a:spLocks noChangeArrowheads="1"/>
            </p:cNvSpPr>
            <p:nvPr/>
          </p:nvSpPr>
          <p:spPr bwMode="auto">
            <a:xfrm flipH="1">
              <a:off x="1530552" y="2937461"/>
              <a:ext cx="743071" cy="74707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8"/>
            <p:cNvSpPr/>
            <p:nvPr/>
          </p:nvSpPr>
          <p:spPr bwMode="auto">
            <a:xfrm flipH="1">
              <a:off x="705364" y="4137190"/>
              <a:ext cx="1568259" cy="1203733"/>
            </a:xfrm>
            <a:custGeom>
              <a:avLst/>
              <a:gdLst>
                <a:gd name="T0" fmla="*/ 174 w 331"/>
                <a:gd name="T1" fmla="*/ 0 h 253"/>
                <a:gd name="T2" fmla="*/ 78 w 331"/>
                <a:gd name="T3" fmla="*/ 96 h 253"/>
                <a:gd name="T4" fmla="*/ 0 w 331"/>
                <a:gd name="T5" fmla="*/ 175 h 253"/>
                <a:gd name="T6" fmla="*/ 78 w 331"/>
                <a:gd name="T7" fmla="*/ 253 h 253"/>
                <a:gd name="T8" fmla="*/ 331 w 331"/>
                <a:gd name="T9" fmla="*/ 0 h 253"/>
                <a:gd name="T10" fmla="*/ 174 w 331"/>
                <a:gd name="T11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31" h="253">
                  <a:moveTo>
                    <a:pt x="174" y="0"/>
                  </a:moveTo>
                  <a:cubicBezTo>
                    <a:pt x="174" y="53"/>
                    <a:pt x="131" y="96"/>
                    <a:pt x="78" y="96"/>
                  </a:cubicBezTo>
                  <a:cubicBezTo>
                    <a:pt x="35" y="96"/>
                    <a:pt x="0" y="131"/>
                    <a:pt x="0" y="175"/>
                  </a:cubicBezTo>
                  <a:cubicBezTo>
                    <a:pt x="0" y="218"/>
                    <a:pt x="35" y="253"/>
                    <a:pt x="78" y="253"/>
                  </a:cubicBezTo>
                  <a:cubicBezTo>
                    <a:pt x="218" y="253"/>
                    <a:pt x="331" y="140"/>
                    <a:pt x="331" y="0"/>
                  </a:cubicBezTo>
                  <a:lnTo>
                    <a:pt x="17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Oval 9"/>
            <p:cNvSpPr>
              <a:spLocks noChangeArrowheads="1"/>
            </p:cNvSpPr>
            <p:nvPr/>
          </p:nvSpPr>
          <p:spPr bwMode="auto">
            <a:xfrm flipH="1">
              <a:off x="705364" y="3764652"/>
              <a:ext cx="745073" cy="74707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10"/>
            <p:cNvSpPr/>
            <p:nvPr/>
          </p:nvSpPr>
          <p:spPr bwMode="auto">
            <a:xfrm flipH="1">
              <a:off x="1905093" y="3764652"/>
              <a:ext cx="1193719" cy="1576271"/>
            </a:xfrm>
            <a:custGeom>
              <a:avLst/>
              <a:gdLst>
                <a:gd name="T0" fmla="*/ 252 w 252"/>
                <a:gd name="T1" fmla="*/ 174 h 331"/>
                <a:gd name="T2" fmla="*/ 157 w 252"/>
                <a:gd name="T3" fmla="*/ 78 h 331"/>
                <a:gd name="T4" fmla="*/ 78 w 252"/>
                <a:gd name="T5" fmla="*/ 0 h 331"/>
                <a:gd name="T6" fmla="*/ 0 w 252"/>
                <a:gd name="T7" fmla="*/ 78 h 331"/>
                <a:gd name="T8" fmla="*/ 252 w 252"/>
                <a:gd name="T9" fmla="*/ 331 h 331"/>
                <a:gd name="T10" fmla="*/ 252 w 252"/>
                <a:gd name="T11" fmla="*/ 174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2" h="331">
                  <a:moveTo>
                    <a:pt x="252" y="174"/>
                  </a:moveTo>
                  <a:cubicBezTo>
                    <a:pt x="200" y="174"/>
                    <a:pt x="157" y="131"/>
                    <a:pt x="157" y="78"/>
                  </a:cubicBezTo>
                  <a:cubicBezTo>
                    <a:pt x="157" y="35"/>
                    <a:pt x="122" y="0"/>
                    <a:pt x="78" y="0"/>
                  </a:cubicBezTo>
                  <a:cubicBezTo>
                    <a:pt x="35" y="0"/>
                    <a:pt x="0" y="35"/>
                    <a:pt x="0" y="78"/>
                  </a:cubicBezTo>
                  <a:cubicBezTo>
                    <a:pt x="0" y="218"/>
                    <a:pt x="113" y="331"/>
                    <a:pt x="252" y="331"/>
                  </a:cubicBezTo>
                  <a:lnTo>
                    <a:pt x="252" y="17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Oval 11"/>
            <p:cNvSpPr>
              <a:spLocks noChangeArrowheads="1"/>
            </p:cNvSpPr>
            <p:nvPr/>
          </p:nvSpPr>
          <p:spPr bwMode="auto">
            <a:xfrm flipH="1">
              <a:off x="1530552" y="4593847"/>
              <a:ext cx="743071" cy="74707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Oval 7"/>
            <p:cNvSpPr>
              <a:spLocks noChangeArrowheads="1"/>
            </p:cNvSpPr>
            <p:nvPr/>
          </p:nvSpPr>
          <p:spPr bwMode="auto">
            <a:xfrm flipH="1">
              <a:off x="2273623" y="3763651"/>
              <a:ext cx="825190" cy="74707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0" tIns="0" rIns="0" bIns="0" numCol="1" anchor="ctr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 flipH="1">
              <a:off x="1446432" y="3684537"/>
              <a:ext cx="909310" cy="90931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 build="p"/>
      <p:bldP spid="74" grpId="0" build="p"/>
      <p:bldP spid="75" grpId="0" build="p"/>
      <p:bldP spid="76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5" name="AutoShape 5"/>
          <p:cNvSpPr/>
          <p:nvPr/>
        </p:nvSpPr>
        <p:spPr bwMode="auto">
          <a:xfrm>
            <a:off x="1430140" y="2365679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6" name="AutoShape 6"/>
          <p:cNvSpPr/>
          <p:nvPr/>
        </p:nvSpPr>
        <p:spPr bwMode="auto">
          <a:xfrm>
            <a:off x="1607068" y="2597649"/>
            <a:ext cx="416882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7" name="AutoShape 7"/>
          <p:cNvSpPr/>
          <p:nvPr/>
        </p:nvSpPr>
        <p:spPr bwMode="auto">
          <a:xfrm>
            <a:off x="2079740" y="2455251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08" name="AutoShape 8"/>
          <p:cNvSpPr/>
          <p:nvPr/>
        </p:nvSpPr>
        <p:spPr bwMode="auto">
          <a:xfrm>
            <a:off x="2080577" y="2708895"/>
            <a:ext cx="2067300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09" name="AutoShape 9"/>
          <p:cNvSpPr/>
          <p:nvPr/>
        </p:nvSpPr>
        <p:spPr bwMode="auto">
          <a:xfrm>
            <a:off x="4869835" y="2365679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0" name="AutoShape 10"/>
          <p:cNvSpPr/>
          <p:nvPr/>
        </p:nvSpPr>
        <p:spPr bwMode="auto">
          <a:xfrm>
            <a:off x="5065179" y="2597649"/>
            <a:ext cx="36916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1" name="AutoShape 11"/>
          <p:cNvSpPr/>
          <p:nvPr/>
        </p:nvSpPr>
        <p:spPr bwMode="auto">
          <a:xfrm>
            <a:off x="5521109" y="2451065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12" name="AutoShape 12"/>
          <p:cNvSpPr/>
          <p:nvPr/>
        </p:nvSpPr>
        <p:spPr bwMode="auto">
          <a:xfrm>
            <a:off x="5527806" y="2725637"/>
            <a:ext cx="2071224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3" name="AutoShape 13"/>
          <p:cNvSpPr/>
          <p:nvPr/>
        </p:nvSpPr>
        <p:spPr bwMode="auto">
          <a:xfrm>
            <a:off x="8310366" y="2365679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4" name="AutoShape 14"/>
          <p:cNvSpPr/>
          <p:nvPr/>
        </p:nvSpPr>
        <p:spPr bwMode="auto">
          <a:xfrm>
            <a:off x="8496501" y="2597649"/>
            <a:ext cx="39260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5" name="AutoShape 15"/>
          <p:cNvSpPr/>
          <p:nvPr/>
        </p:nvSpPr>
        <p:spPr bwMode="auto">
          <a:xfrm>
            <a:off x="8959966" y="2455251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16" name="AutoShape 16"/>
          <p:cNvSpPr/>
          <p:nvPr/>
        </p:nvSpPr>
        <p:spPr bwMode="auto">
          <a:xfrm>
            <a:off x="8966663" y="2711407"/>
            <a:ext cx="2188558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7" name="AutoShape 17"/>
          <p:cNvSpPr/>
          <p:nvPr/>
        </p:nvSpPr>
        <p:spPr bwMode="auto">
          <a:xfrm>
            <a:off x="1430140" y="3451414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8" name="AutoShape 18"/>
          <p:cNvSpPr/>
          <p:nvPr/>
        </p:nvSpPr>
        <p:spPr bwMode="auto">
          <a:xfrm>
            <a:off x="1624647" y="3683384"/>
            <a:ext cx="36916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19" name="AutoShape 19"/>
          <p:cNvSpPr/>
          <p:nvPr/>
        </p:nvSpPr>
        <p:spPr bwMode="auto">
          <a:xfrm>
            <a:off x="2079740" y="3540985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20" name="AutoShape 20"/>
          <p:cNvSpPr/>
          <p:nvPr/>
        </p:nvSpPr>
        <p:spPr bwMode="auto">
          <a:xfrm>
            <a:off x="2080577" y="3787095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1" name="AutoShape 21"/>
          <p:cNvSpPr/>
          <p:nvPr/>
        </p:nvSpPr>
        <p:spPr bwMode="auto">
          <a:xfrm>
            <a:off x="4869835" y="3451414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2" name="AutoShape 22"/>
          <p:cNvSpPr/>
          <p:nvPr/>
        </p:nvSpPr>
        <p:spPr bwMode="auto">
          <a:xfrm>
            <a:off x="5007418" y="3683384"/>
            <a:ext cx="476317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3" name="AutoShape 23"/>
          <p:cNvSpPr/>
          <p:nvPr/>
        </p:nvSpPr>
        <p:spPr bwMode="auto">
          <a:xfrm>
            <a:off x="5520271" y="3540985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24" name="AutoShape 24"/>
          <p:cNvSpPr/>
          <p:nvPr/>
        </p:nvSpPr>
        <p:spPr bwMode="auto">
          <a:xfrm>
            <a:off x="5521109" y="3789607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5" name="AutoShape 25"/>
          <p:cNvSpPr/>
          <p:nvPr/>
        </p:nvSpPr>
        <p:spPr bwMode="auto">
          <a:xfrm>
            <a:off x="8310366" y="3451414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6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6" name="AutoShape 26"/>
          <p:cNvSpPr/>
          <p:nvPr/>
        </p:nvSpPr>
        <p:spPr bwMode="auto">
          <a:xfrm>
            <a:off x="8487294" y="3683384"/>
            <a:ext cx="416882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7" name="AutoShape 27"/>
          <p:cNvSpPr/>
          <p:nvPr/>
        </p:nvSpPr>
        <p:spPr bwMode="auto">
          <a:xfrm>
            <a:off x="8959966" y="3540985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28" name="AutoShape 28"/>
          <p:cNvSpPr/>
          <p:nvPr/>
        </p:nvSpPr>
        <p:spPr bwMode="auto">
          <a:xfrm>
            <a:off x="8959966" y="3776213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29" name="AutoShape 29"/>
          <p:cNvSpPr/>
          <p:nvPr/>
        </p:nvSpPr>
        <p:spPr bwMode="auto">
          <a:xfrm>
            <a:off x="1430140" y="4556403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zh-CN" altLang="zh-CN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0" name="AutoShape 30"/>
          <p:cNvSpPr/>
          <p:nvPr/>
        </p:nvSpPr>
        <p:spPr bwMode="auto">
          <a:xfrm>
            <a:off x="1612090" y="4788372"/>
            <a:ext cx="393443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07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1" name="AutoShape 31"/>
          <p:cNvSpPr/>
          <p:nvPr/>
        </p:nvSpPr>
        <p:spPr bwMode="auto">
          <a:xfrm>
            <a:off x="2079740" y="4645973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32" name="AutoShape 32"/>
          <p:cNvSpPr/>
          <p:nvPr/>
        </p:nvSpPr>
        <p:spPr bwMode="auto">
          <a:xfrm>
            <a:off x="2080577" y="4892083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3" name="AutoShape 33"/>
          <p:cNvSpPr/>
          <p:nvPr/>
        </p:nvSpPr>
        <p:spPr bwMode="auto">
          <a:xfrm>
            <a:off x="4869835" y="4556403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4" name="AutoShape 34"/>
          <p:cNvSpPr/>
          <p:nvPr/>
        </p:nvSpPr>
        <p:spPr bwMode="auto">
          <a:xfrm>
            <a:off x="5007418" y="4788372"/>
            <a:ext cx="476317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08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5" name="AutoShape 35"/>
          <p:cNvSpPr/>
          <p:nvPr/>
        </p:nvSpPr>
        <p:spPr bwMode="auto">
          <a:xfrm>
            <a:off x="5520271" y="4645973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36" name="AutoShape 36"/>
          <p:cNvSpPr/>
          <p:nvPr/>
        </p:nvSpPr>
        <p:spPr bwMode="auto">
          <a:xfrm>
            <a:off x="5521109" y="4894595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7" name="AutoShape 37"/>
          <p:cNvSpPr/>
          <p:nvPr/>
        </p:nvSpPr>
        <p:spPr bwMode="auto">
          <a:xfrm>
            <a:off x="8310366" y="4543846"/>
            <a:ext cx="3047089" cy="800279"/>
          </a:xfrm>
          <a:prstGeom prst="roundRect">
            <a:avLst>
              <a:gd name="adj" fmla="val 15894"/>
            </a:avLst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endParaRPr lang="en-US" sz="1685" b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8" name="AutoShape 38"/>
          <p:cNvSpPr/>
          <p:nvPr/>
        </p:nvSpPr>
        <p:spPr bwMode="auto">
          <a:xfrm>
            <a:off x="8487294" y="4788372"/>
            <a:ext cx="416882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>
              <a:lnSpc>
                <a:spcPct val="120000"/>
              </a:lnSpc>
            </a:pPr>
            <a:r>
              <a:rPr lang="es-ES" altLang="zh-CN" sz="20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09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639" name="AutoShape 39"/>
          <p:cNvSpPr/>
          <p:nvPr/>
        </p:nvSpPr>
        <p:spPr bwMode="auto">
          <a:xfrm>
            <a:off x="8959966" y="4645973"/>
            <a:ext cx="2477852" cy="2585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lIns="0" tIns="0" rIns="0" bIns="0" anchor="t" anchorCtr="0">
            <a:spAutoFit/>
          </a:bodyPr>
          <a:lstStyle/>
          <a:p>
            <a:pPr defTabSz="340995">
              <a:lnSpc>
                <a:spcPct val="120000"/>
              </a:lnSpc>
              <a:spcBef>
                <a:spcPts val="895"/>
              </a:spcBef>
              <a:defRPr/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" charset="0"/>
                <a:sym typeface="Arial" panose="020B0604020202020204" pitchFamily="34" charset="0"/>
              </a:rPr>
              <a:t>请替换文字内容</a:t>
            </a:r>
            <a:endParaRPr lang="es-E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Lato" charset="0"/>
              <a:sym typeface="Arial" panose="020B0604020202020204" pitchFamily="34" charset="0"/>
            </a:endParaRPr>
          </a:p>
        </p:txBody>
      </p:sp>
      <p:sp>
        <p:nvSpPr>
          <p:cNvPr id="25640" name="AutoShape 40"/>
          <p:cNvSpPr/>
          <p:nvPr/>
        </p:nvSpPr>
        <p:spPr bwMode="auto">
          <a:xfrm>
            <a:off x="8959966" y="4881201"/>
            <a:ext cx="2077921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5"/>
              </a:spcBef>
            </a:pPr>
            <a:r>
              <a:rPr lang="en-US" altLang="zh-CN" sz="8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100" b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72973" y="362225"/>
            <a:ext cx="2503076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8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72973" y="654957"/>
            <a:ext cx="1939524" cy="282042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"/>
                            </p:stCondLst>
                            <p:childTnLst>
                              <p:par>
                                <p:cTn id="1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8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400"/>
                            </p:stCondLst>
                            <p:childTnLst>
                              <p:par>
                                <p:cTn id="2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6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6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2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6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8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4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6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6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200"/>
                            </p:stCondLst>
                            <p:childTnLst>
                              <p:par>
                                <p:cTn id="5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800"/>
                            </p:stCondLst>
                            <p:childTnLst>
                              <p:par>
                                <p:cTn id="6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400"/>
                            </p:stCondLst>
                            <p:childTnLst>
                              <p:par>
                                <p:cTn id="67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9000"/>
                            </p:stCondLst>
                            <p:childTnLst>
                              <p:par>
                                <p:cTn id="72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6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2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2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800"/>
                            </p:stCondLst>
                            <p:childTnLst>
                              <p:par>
                                <p:cTn id="8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1400"/>
                            </p:stCondLst>
                            <p:childTnLst>
                              <p:par>
                                <p:cTn id="90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5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5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2000"/>
                            </p:stCondLst>
                            <p:childTnLst>
                              <p:par>
                                <p:cTn id="9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25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600"/>
                            </p:stCondLst>
                            <p:childTnLst>
                              <p:par>
                                <p:cTn id="9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25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3200"/>
                            </p:stCondLst>
                            <p:childTnLst>
                              <p:par>
                                <p:cTn id="10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5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5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3800"/>
                            </p:stCondLst>
                            <p:childTnLst>
                              <p:par>
                                <p:cTn id="108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5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5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4400"/>
                            </p:stCondLst>
                            <p:childTnLst>
                              <p:par>
                                <p:cTn id="11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25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17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25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5600"/>
                            </p:stCondLst>
                            <p:childTnLst>
                              <p:par>
                                <p:cTn id="121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5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25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6200"/>
                            </p:stCondLst>
                            <p:childTnLst>
                              <p:par>
                                <p:cTn id="126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25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5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6800"/>
                            </p:stCondLst>
                            <p:childTnLst>
                              <p:par>
                                <p:cTn id="131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25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7400"/>
                            </p:stCondLst>
                            <p:childTnLst>
                              <p:par>
                                <p:cTn id="135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25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8000"/>
                            </p:stCondLst>
                            <p:childTnLst>
                              <p:par>
                                <p:cTn id="13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25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25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8600"/>
                            </p:stCondLst>
                            <p:childTnLst>
                              <p:par>
                                <p:cTn id="144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5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5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9200"/>
                            </p:stCondLst>
                            <p:childTnLst>
                              <p:par>
                                <p:cTn id="14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25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9800"/>
                            </p:stCondLst>
                            <p:childTnLst>
                              <p:par>
                                <p:cTn id="153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5" dur="500"/>
                                        <p:tgtEl>
                                          <p:spTgt spid="25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0400"/>
                            </p:stCondLst>
                            <p:childTnLst>
                              <p:par>
                                <p:cTn id="157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25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25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21000"/>
                            </p:stCondLst>
                            <p:childTnLst>
                              <p:par>
                                <p:cTn id="162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25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25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5" grpId="0" animBg="1" autoUpdateAnimBg="0"/>
      <p:bldP spid="25606" grpId="0" autoUpdateAnimBg="0"/>
      <p:bldP spid="25607" grpId="0" autoUpdateAnimBg="0"/>
      <p:bldP spid="25608" grpId="0" autoUpdateAnimBg="0"/>
      <p:bldP spid="25609" grpId="0" animBg="1" autoUpdateAnimBg="0"/>
      <p:bldP spid="25610" grpId="0" autoUpdateAnimBg="0"/>
      <p:bldP spid="25611" grpId="0" autoUpdateAnimBg="0"/>
      <p:bldP spid="25612" grpId="0" autoUpdateAnimBg="0"/>
      <p:bldP spid="25613" grpId="0" animBg="1" autoUpdateAnimBg="0"/>
      <p:bldP spid="25614" grpId="0" autoUpdateAnimBg="0"/>
      <p:bldP spid="25615" grpId="0" autoUpdateAnimBg="0"/>
      <p:bldP spid="25616" grpId="0" autoUpdateAnimBg="0"/>
      <p:bldP spid="25617" grpId="0" animBg="1" autoUpdateAnimBg="0"/>
      <p:bldP spid="25618" grpId="0" autoUpdateAnimBg="0"/>
      <p:bldP spid="25619" grpId="0" autoUpdateAnimBg="0"/>
      <p:bldP spid="25620" grpId="0" autoUpdateAnimBg="0"/>
      <p:bldP spid="25621" grpId="0" animBg="1" autoUpdateAnimBg="0"/>
      <p:bldP spid="25622" grpId="0" autoUpdateAnimBg="0"/>
      <p:bldP spid="25623" grpId="0" autoUpdateAnimBg="0"/>
      <p:bldP spid="25624" grpId="0" autoUpdateAnimBg="0"/>
      <p:bldP spid="25625" grpId="0" animBg="1" autoUpdateAnimBg="0"/>
      <p:bldP spid="25626" grpId="0" autoUpdateAnimBg="0"/>
      <p:bldP spid="25627" grpId="0" autoUpdateAnimBg="0"/>
      <p:bldP spid="25628" grpId="0" autoUpdateAnimBg="0"/>
      <p:bldP spid="25629" grpId="0" animBg="1" autoUpdateAnimBg="0"/>
      <p:bldP spid="25630" grpId="0" autoUpdateAnimBg="0"/>
      <p:bldP spid="25631" grpId="0" autoUpdateAnimBg="0"/>
      <p:bldP spid="25632" grpId="0" autoUpdateAnimBg="0"/>
      <p:bldP spid="25633" grpId="0" animBg="1" autoUpdateAnimBg="0"/>
      <p:bldP spid="25634" grpId="0" autoUpdateAnimBg="0"/>
      <p:bldP spid="25635" grpId="0" autoUpdateAnimBg="0"/>
      <p:bldP spid="25636" grpId="0" autoUpdateAnimBg="0"/>
      <p:bldP spid="25637" grpId="0" animBg="1" autoUpdateAnimBg="0"/>
      <p:bldP spid="25638" grpId="0" autoUpdateAnimBg="0"/>
      <p:bldP spid="25639" grpId="0" autoUpdateAnimBg="0"/>
      <p:bldP spid="25640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TextBox 10"/>
          <p:cNvSpPr txBox="1"/>
          <p:nvPr/>
        </p:nvSpPr>
        <p:spPr>
          <a:xfrm>
            <a:off x="2835933" y="2246386"/>
            <a:ext cx="7186888" cy="1084904"/>
          </a:xfrm>
          <a:prstGeom prst="rect">
            <a:avLst/>
          </a:prstGeom>
          <a:noFill/>
        </p:spPr>
        <p:txBody>
          <a:bodyPr wrap="none" lIns="68572" tIns="34286" rIns="68572" bIns="34286">
            <a:spAutoFit/>
          </a:bodyPr>
          <a:lstStyle/>
          <a:p>
            <a:pPr algn="ctr">
              <a:buNone/>
            </a:pPr>
            <a:r>
              <a:rPr lang="zh-CN" altLang="en-US" sz="6600" dirty="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6600" dirty="0">
              <a:solidFill>
                <a:schemeClr val="bg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43" name="TextBox 31"/>
          <p:cNvSpPr txBox="1"/>
          <p:nvPr/>
        </p:nvSpPr>
        <p:spPr>
          <a:xfrm>
            <a:off x="4713302" y="1672109"/>
            <a:ext cx="34321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POWERPOINT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3513051" y="3331290"/>
            <a:ext cx="5832648" cy="392407"/>
          </a:xfrm>
          <a:prstGeom prst="rect">
            <a:avLst/>
          </a:prstGeom>
        </p:spPr>
        <p:txBody>
          <a:bodyPr wrap="square" lIns="68572" tIns="34286" rIns="68572" bIns="34286">
            <a:spAutoFit/>
          </a:bodyPr>
          <a:lstStyle/>
          <a:p>
            <a:pPr algn="ctr"/>
            <a:r>
              <a:rPr lang="zh-CN" altLang="en-US" sz="2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简洁实用</a:t>
            </a:r>
            <a:r>
              <a:rPr lang="en-US" altLang="zh-CN" sz="2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·</a:t>
            </a:r>
            <a:r>
              <a:rPr lang="zh-CN" altLang="en-US" sz="2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适用于汽车行业</a:t>
            </a:r>
            <a:r>
              <a:rPr lang="en-US" altLang="zh-CN" sz="2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/</a:t>
            </a:r>
            <a:r>
              <a:rPr lang="zh-CN" altLang="en-US" sz="2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汽车美容</a:t>
            </a:r>
            <a:r>
              <a:rPr lang="en-US" altLang="zh-CN" sz="2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/</a:t>
            </a:r>
            <a:r>
              <a:rPr lang="zh-CN" altLang="en-US" sz="2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总结计划等</a:t>
            </a:r>
            <a:endParaRPr lang="en-US" altLang="zh-CN" sz="2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ox(in)">
                                          <p:cBhvr>
                                            <p:cTn id="7" dur="1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1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2" presetID="2" presetClass="entr" presetSubtype="2" fill="hold" grpId="0" nodeType="afterEffect" p14:presetBounceEnd="21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000">
                                          <p:cBhvr additive="base">
                                            <p:cTn id="14" dur="8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000">
                                          <p:cBhvr additive="base">
                                            <p:cTn id="15" dur="8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3190"/>
                                </p:stCondLst>
                                <p:childTnLst>
                                  <p:par>
                                    <p:cTn id="17" presetID="2" presetClass="entr" presetSubtype="2" fill="hold" grpId="0" nodeType="afterEffect" p14:presetBounceEnd="2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9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41" grpId="0"/>
          <p:bldP spid="43" grpId="0"/>
          <p:bldP spid="4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ox(in)">
                                          <p:cBhvr>
                                            <p:cTn id="7" dur="1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" dur="1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8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8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3190"/>
                                </p:stCondLst>
                                <p:childTnLst>
                                  <p:par>
                                    <p:cTn id="1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41" grpId="0"/>
          <p:bldP spid="43" grpId="0"/>
          <p:bldP spid="49" grpId="0"/>
        </p:bldLst>
      </p:timing>
    </mc:Fallback>
  </mc:AlternateContent>
</p:sld>
</file>

<file path=ppt/tags/tag1.xml><?xml version="1.0" encoding="utf-8"?>
<p:tagLst xmlns:p="http://schemas.openxmlformats.org/presentationml/2006/main">
  <p:tag name="TİMİNG" val="|1.6|1.6|1.7|1.7|1.3|1.2"/>
</p:tagLst>
</file>

<file path=ppt/theme/theme1.xml><?xml version="1.0" encoding="utf-8"?>
<a:theme xmlns:a="http://schemas.openxmlformats.org/drawingml/2006/main" name="1_自定义设计方案">
  <a:themeElements>
    <a:clrScheme name="自定义 20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D9D9D9"/>
      </a:accent2>
      <a:accent3>
        <a:srgbClr val="C00000"/>
      </a:accent3>
      <a:accent4>
        <a:srgbClr val="D9D9D9"/>
      </a:accent4>
      <a:accent5>
        <a:srgbClr val="C00000"/>
      </a:accent5>
      <a:accent6>
        <a:srgbClr val="D9D9D9"/>
      </a:accent6>
      <a:hlink>
        <a:srgbClr val="C00000"/>
      </a:hlink>
      <a:folHlink>
        <a:srgbClr val="D9D9D9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11054</Words>
  <Application>WPS 演示</Application>
  <PresentationFormat>自定义</PresentationFormat>
  <Paragraphs>458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23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46" baseType="lpstr">
      <vt:lpstr>Arial</vt:lpstr>
      <vt:lpstr>宋体</vt:lpstr>
      <vt:lpstr>Wingdings</vt:lpstr>
      <vt:lpstr>Calibri</vt:lpstr>
      <vt:lpstr>方正正准黑简体</vt:lpstr>
      <vt:lpstr>微软雅黑</vt:lpstr>
      <vt:lpstr>Times New Roman</vt:lpstr>
      <vt:lpstr>Haettenschweiler</vt:lpstr>
      <vt:lpstr>Agency FB</vt:lpstr>
      <vt:lpstr>Helvetica Light</vt:lpstr>
      <vt:lpstr>Impact</vt:lpstr>
      <vt:lpstr>DFMincho-SU</vt:lpstr>
      <vt:lpstr>黑体</vt:lpstr>
      <vt:lpstr>Arial Unicode MS</vt:lpstr>
      <vt:lpstr>Calibri Light</vt:lpstr>
      <vt:lpstr>Neris Thin</vt:lpstr>
      <vt:lpstr>Roboto</vt:lpstr>
      <vt:lpstr>Lato</vt:lpstr>
      <vt:lpstr>MS PGothic</vt:lpstr>
      <vt:lpstr>Malgun Gothic</vt:lpstr>
      <vt:lpstr>Vrinda</vt:lpstr>
      <vt:lpstr>MS UI Gothic</vt:lpstr>
      <vt:lpstr>Segoe Print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bt676pptx</dc:title>
  <dc:creator/>
  <cp:lastModifiedBy>Administrator</cp:lastModifiedBy>
  <cp:revision>2</cp:revision>
  <dcterms:created xsi:type="dcterms:W3CDTF">2016-10-17T14:00:00Z</dcterms:created>
  <dcterms:modified xsi:type="dcterms:W3CDTF">2017-09-19T03:37:15Z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2052-10.1.0.6749</vt:lpwstr>
  </property>
</Properties>
</file>