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28"/>
  </p:notesMasterIdLst>
  <p:sldIdLst>
    <p:sldId id="257" r:id="rId2"/>
    <p:sldId id="285" r:id="rId3"/>
    <p:sldId id="284" r:id="rId4"/>
    <p:sldId id="272" r:id="rId5"/>
    <p:sldId id="283" r:id="rId6"/>
    <p:sldId id="260" r:id="rId7"/>
    <p:sldId id="263" r:id="rId8"/>
    <p:sldId id="261" r:id="rId9"/>
    <p:sldId id="282" r:id="rId10"/>
    <p:sldId id="266" r:id="rId11"/>
    <p:sldId id="264" r:id="rId12"/>
    <p:sldId id="262" r:id="rId13"/>
    <p:sldId id="265" r:id="rId14"/>
    <p:sldId id="267" r:id="rId15"/>
    <p:sldId id="281" r:id="rId16"/>
    <p:sldId id="269" r:id="rId17"/>
    <p:sldId id="273" r:id="rId18"/>
    <p:sldId id="286" r:id="rId19"/>
    <p:sldId id="274" r:id="rId20"/>
    <p:sldId id="279" r:id="rId21"/>
    <p:sldId id="275" r:id="rId22"/>
    <p:sldId id="280" r:id="rId23"/>
    <p:sldId id="270" r:id="rId24"/>
    <p:sldId id="277" r:id="rId25"/>
    <p:sldId id="278" r:id="rId26"/>
    <p:sldId id="287" r:id="rId27"/>
  </p:sldIdLst>
  <p:sldSz cx="12192000" cy="6858000"/>
  <p:notesSz cx="6858000" cy="9144000"/>
  <p:custDataLst>
    <p:tags r:id="rId2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F7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263" autoAdjust="0"/>
    <p:restoredTop sz="94660"/>
  </p:normalViewPr>
  <p:slideViewPr>
    <p:cSldViewPr snapToGrid="0">
      <p:cViewPr varScale="1">
        <p:scale>
          <a:sx n="70" d="100"/>
          <a:sy n="70" d="100"/>
        </p:scale>
        <p:origin x="730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3FD802-5D00-4F40-B8C1-428FE3D75EF7}" type="datetimeFigureOut">
              <a:rPr lang="zh-CN" altLang="en-US" smtClean="0"/>
              <a:t>2018/3/7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C54654-DF11-424C-AE32-CB9FACDFB0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29576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54654-DF11-424C-AE32-CB9FACDFB061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79058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54654-DF11-424C-AE32-CB9FACDFB061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03295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54654-DF11-424C-AE32-CB9FACDFB061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23285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54654-DF11-424C-AE32-CB9FACDFB061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09642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54654-DF11-424C-AE32-CB9FACDFB061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57131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54654-DF11-424C-AE32-CB9FACDFB061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24528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54654-DF11-424C-AE32-CB9FACDFB061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17075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54654-DF11-424C-AE32-CB9FACDFB061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31104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54654-DF11-424C-AE32-CB9FACDFB061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83264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54654-DF11-424C-AE32-CB9FACDFB061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11898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54654-DF11-424C-AE32-CB9FACDFB061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60938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54654-DF11-424C-AE32-CB9FACDFB061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60652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54654-DF11-424C-AE32-CB9FACDFB061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78861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54654-DF11-424C-AE32-CB9FACDFB061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78524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54654-DF11-424C-AE32-CB9FACDFB061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58798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54654-DF11-424C-AE32-CB9FACDFB061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01440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54654-DF11-424C-AE32-CB9FACDFB061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694374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54654-DF11-424C-AE32-CB9FACDFB061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75576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54654-DF11-424C-AE32-CB9FACDFB061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25654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54654-DF11-424C-AE32-CB9FACDFB061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315680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 dirty="0"/>
              <a:t>rosyhouse.Taobao.com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54654-DF11-424C-AE32-CB9FACDFB061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616918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/>
              <a:t>rosyhouse.Taobao.com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54654-DF11-424C-AE32-CB9FACDFB061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895816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54654-DF11-424C-AE32-CB9FACDFB061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270420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54654-DF11-424C-AE32-CB9FACDFB061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991337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54654-DF11-424C-AE32-CB9FACDFB061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177210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54654-DF11-424C-AE32-CB9FACDFB061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31690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FF977-FFE5-4423-9813-6B8C01A25D19}" type="datetimeFigureOut">
              <a:rPr lang="zh-CN" altLang="en-US" smtClean="0"/>
              <a:t>2018/3/7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D5707-BB42-4495-88D9-49A5D59E2C6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3997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FF977-FFE5-4423-9813-6B8C01A25D19}" type="datetimeFigureOut">
              <a:rPr lang="zh-CN" altLang="en-US" smtClean="0"/>
              <a:t>2018/3/7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D5707-BB42-4495-88D9-49A5D59E2C6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5390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FF977-FFE5-4423-9813-6B8C01A25D19}" type="datetimeFigureOut">
              <a:rPr lang="zh-CN" altLang="en-US" smtClean="0"/>
              <a:t>2018/3/7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D5707-BB42-4495-88D9-49A5D59E2C6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0280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FF977-FFE5-4423-9813-6B8C01A25D19}" type="datetimeFigureOut">
              <a:rPr lang="zh-CN" altLang="en-US" smtClean="0"/>
              <a:t>2018/3/7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D5707-BB42-4495-88D9-49A5D59E2C6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0081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FF977-FFE5-4423-9813-6B8C01A25D19}" type="datetimeFigureOut">
              <a:rPr lang="zh-CN" altLang="en-US" smtClean="0"/>
              <a:t>2018/3/7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D5707-BB42-4495-88D9-49A5D59E2C6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715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FF977-FFE5-4423-9813-6B8C01A25D19}" type="datetimeFigureOut">
              <a:rPr lang="zh-CN" altLang="en-US" smtClean="0"/>
              <a:t>2018/3/7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D5707-BB42-4495-88D9-49A5D59E2C6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3570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FF977-FFE5-4423-9813-6B8C01A25D19}" type="datetimeFigureOut">
              <a:rPr lang="zh-CN" altLang="en-US" smtClean="0"/>
              <a:t>2018/3/7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D5707-BB42-4495-88D9-49A5D59E2C6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8713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FF977-FFE5-4423-9813-6B8C01A25D19}" type="datetimeFigureOut">
              <a:rPr lang="zh-CN" altLang="en-US" smtClean="0"/>
              <a:t>2018/3/7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D5707-BB42-4495-88D9-49A5D59E2C6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892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FF977-FFE5-4423-9813-6B8C01A25D19}" type="datetimeFigureOut">
              <a:rPr lang="zh-CN" altLang="en-US" smtClean="0"/>
              <a:t>2018/3/7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D5707-BB42-4495-88D9-49A5D59E2C6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1887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FF977-FFE5-4423-9813-6B8C01A25D19}" type="datetimeFigureOut">
              <a:rPr lang="zh-CN" altLang="en-US" smtClean="0"/>
              <a:t>2018/3/7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D5707-BB42-4495-88D9-49A5D59E2C6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842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FF977-FFE5-4423-9813-6B8C01A25D19}" type="datetimeFigureOut">
              <a:rPr lang="zh-CN" altLang="en-US" smtClean="0"/>
              <a:t>2018/3/7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D5707-BB42-4495-88D9-49A5D59E2C6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0119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20000"/>
            <a:duotone>
              <a:prstClr val="black"/>
              <a:schemeClr val="accent2">
                <a:tint val="45000"/>
                <a:satMod val="400000"/>
              </a:schemeClr>
            </a:duotone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DFF977-FFE5-4423-9813-6B8C01A25D19}" type="datetimeFigureOut">
              <a:rPr lang="zh-CN" altLang="en-US" smtClean="0"/>
              <a:t>2018/3/7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AD5707-BB42-4495-88D9-49A5D59E2C6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2516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microsoft.com/office/2007/relationships/hdphoto" Target="../media/hdphoto3.wdp"/><Relationship Id="rId18" Type="http://schemas.openxmlformats.org/officeDocument/2006/relationships/image" Target="../media/image14.png"/><Relationship Id="rId3" Type="http://schemas.openxmlformats.org/officeDocument/2006/relationships/image" Target="../media/image4.jpeg"/><Relationship Id="rId21" Type="http://schemas.microsoft.com/office/2007/relationships/hdphoto" Target="../media/hdphoto7.wdp"/><Relationship Id="rId7" Type="http://schemas.microsoft.com/office/2007/relationships/hdphoto" Target="../media/hdphoto1.wdp"/><Relationship Id="rId12" Type="http://schemas.openxmlformats.org/officeDocument/2006/relationships/image" Target="../media/image11.png"/><Relationship Id="rId17" Type="http://schemas.microsoft.com/office/2007/relationships/hdphoto" Target="../media/hdphoto5.wdp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3.png"/><Relationship Id="rId20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microsoft.com/office/2007/relationships/hdphoto" Target="../media/hdphoto2.wdp"/><Relationship Id="rId5" Type="http://schemas.openxmlformats.org/officeDocument/2006/relationships/image" Target="../media/image6.jpeg"/><Relationship Id="rId15" Type="http://schemas.microsoft.com/office/2007/relationships/hdphoto" Target="../media/hdphoto4.wdp"/><Relationship Id="rId10" Type="http://schemas.openxmlformats.org/officeDocument/2006/relationships/image" Target="../media/image10.png"/><Relationship Id="rId19" Type="http://schemas.microsoft.com/office/2007/relationships/hdphoto" Target="../media/hdphoto6.wdp"/><Relationship Id="rId4" Type="http://schemas.openxmlformats.org/officeDocument/2006/relationships/image" Target="../media/image5.png"/><Relationship Id="rId9" Type="http://schemas.openxmlformats.org/officeDocument/2006/relationships/image" Target="../media/image9.png"/><Relationship Id="rId1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jpg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11" Type="http://schemas.openxmlformats.org/officeDocument/2006/relationships/image" Target="../media/image23.png"/><Relationship Id="rId5" Type="http://schemas.openxmlformats.org/officeDocument/2006/relationships/image" Target="../media/image18.png"/><Relationship Id="rId10" Type="http://schemas.microsoft.com/office/2007/relationships/hdphoto" Target="../media/hdphoto8.wdp"/><Relationship Id="rId4" Type="http://schemas.openxmlformats.org/officeDocument/2006/relationships/image" Target="../media/image17.jpg"/><Relationship Id="rId9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4.png"/><Relationship Id="rId7" Type="http://schemas.openxmlformats.org/officeDocument/2006/relationships/image" Target="../media/image2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jpeg"/><Relationship Id="rId11" Type="http://schemas.openxmlformats.org/officeDocument/2006/relationships/image" Target="../media/image32.jpeg"/><Relationship Id="rId5" Type="http://schemas.openxmlformats.org/officeDocument/2006/relationships/image" Target="../media/image26.jpeg"/><Relationship Id="rId10" Type="http://schemas.openxmlformats.org/officeDocument/2006/relationships/image" Target="../media/image31.jpeg"/><Relationship Id="rId4" Type="http://schemas.openxmlformats.org/officeDocument/2006/relationships/image" Target="../media/image25.jpeg"/><Relationship Id="rId9" Type="http://schemas.openxmlformats.org/officeDocument/2006/relationships/image" Target="../media/image3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g"/><Relationship Id="rId4" Type="http://schemas.openxmlformats.org/officeDocument/2006/relationships/image" Target="../media/image3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0.jpg"/><Relationship Id="rId4" Type="http://schemas.openxmlformats.org/officeDocument/2006/relationships/image" Target="../media/image3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g"/><Relationship Id="rId13" Type="http://schemas.openxmlformats.org/officeDocument/2006/relationships/image" Target="../media/image57.jpg"/><Relationship Id="rId18" Type="http://schemas.openxmlformats.org/officeDocument/2006/relationships/image" Target="../media/image62.jpg"/><Relationship Id="rId3" Type="http://schemas.openxmlformats.org/officeDocument/2006/relationships/image" Target="../media/image47.jpg"/><Relationship Id="rId7" Type="http://schemas.openxmlformats.org/officeDocument/2006/relationships/image" Target="../media/image51.jpg"/><Relationship Id="rId12" Type="http://schemas.openxmlformats.org/officeDocument/2006/relationships/image" Target="../media/image56.jpg"/><Relationship Id="rId17" Type="http://schemas.openxmlformats.org/officeDocument/2006/relationships/image" Target="../media/image61.jp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60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jpg"/><Relationship Id="rId11" Type="http://schemas.openxmlformats.org/officeDocument/2006/relationships/image" Target="../media/image55.jpg"/><Relationship Id="rId5" Type="http://schemas.openxmlformats.org/officeDocument/2006/relationships/image" Target="../media/image49.jpg"/><Relationship Id="rId15" Type="http://schemas.openxmlformats.org/officeDocument/2006/relationships/image" Target="../media/image59.jpg"/><Relationship Id="rId10" Type="http://schemas.openxmlformats.org/officeDocument/2006/relationships/image" Target="../media/image54.jpg"/><Relationship Id="rId4" Type="http://schemas.openxmlformats.org/officeDocument/2006/relationships/image" Target="../media/image48.jpg"/><Relationship Id="rId9" Type="http://schemas.openxmlformats.org/officeDocument/2006/relationships/image" Target="../media/image53.jpg"/><Relationship Id="rId14" Type="http://schemas.openxmlformats.org/officeDocument/2006/relationships/image" Target="../media/image58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5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microsoft.com/office/2007/relationships/hdphoto" Target="../media/hdphoto9.wdp"/><Relationship Id="rId4" Type="http://schemas.openxmlformats.org/officeDocument/2006/relationships/image" Target="../media/image68.png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3" Type="http://schemas.openxmlformats.org/officeDocument/2006/relationships/image" Target="../media/image69.jpg"/><Relationship Id="rId7" Type="http://schemas.openxmlformats.org/officeDocument/2006/relationships/image" Target="../media/image7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jpg"/><Relationship Id="rId11" Type="http://schemas.openxmlformats.org/officeDocument/2006/relationships/image" Target="../media/image74.png"/><Relationship Id="rId5" Type="http://schemas.microsoft.com/office/2007/relationships/hdphoto" Target="../media/hdphoto10.wdp"/><Relationship Id="rId10" Type="http://schemas.microsoft.com/office/2007/relationships/hdphoto" Target="../media/hdphoto12.wdp"/><Relationship Id="rId4" Type="http://schemas.openxmlformats.org/officeDocument/2006/relationships/image" Target="../media/image70.png"/><Relationship Id="rId9" Type="http://schemas.openxmlformats.org/officeDocument/2006/relationships/image" Target="../media/image7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3.wdp"/><Relationship Id="rId5" Type="http://schemas.openxmlformats.org/officeDocument/2006/relationships/image" Target="../media/image76.png"/><Relationship Id="rId4" Type="http://schemas.openxmlformats.org/officeDocument/2006/relationships/image" Target="../media/image75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0.png"/><Relationship Id="rId5" Type="http://schemas.openxmlformats.org/officeDocument/2006/relationships/image" Target="../media/image79.jpeg"/><Relationship Id="rId4" Type="http://schemas.openxmlformats.org/officeDocument/2006/relationships/image" Target="../media/image7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7" Type="http://schemas.openxmlformats.org/officeDocument/2006/relationships/image" Target="../media/image8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jpeg"/><Relationship Id="rId5" Type="http://schemas.openxmlformats.org/officeDocument/2006/relationships/image" Target="../media/image83.jpeg"/><Relationship Id="rId4" Type="http://schemas.openxmlformats.org/officeDocument/2006/relationships/image" Target="../media/image8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6.png"/><Relationship Id="rId5" Type="http://schemas.openxmlformats.org/officeDocument/2006/relationships/image" Target="../media/image62.jpg"/><Relationship Id="rId4" Type="http://schemas.openxmlformats.org/officeDocument/2006/relationships/image" Target="../media/image55.jp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jpeg"/><Relationship Id="rId3" Type="http://schemas.openxmlformats.org/officeDocument/2006/relationships/image" Target="../media/image87.jpeg"/><Relationship Id="rId7" Type="http://schemas.openxmlformats.org/officeDocument/2006/relationships/image" Target="../media/image9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0.jpeg"/><Relationship Id="rId5" Type="http://schemas.openxmlformats.org/officeDocument/2006/relationships/image" Target="../media/image89.jpeg"/><Relationship Id="rId10" Type="http://schemas.openxmlformats.org/officeDocument/2006/relationships/image" Target="../media/image94.png"/><Relationship Id="rId4" Type="http://schemas.openxmlformats.org/officeDocument/2006/relationships/image" Target="../media/image88.jpeg"/><Relationship Id="rId9" Type="http://schemas.openxmlformats.org/officeDocument/2006/relationships/image" Target="../media/image93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g"/><Relationship Id="rId3" Type="http://schemas.openxmlformats.org/officeDocument/2006/relationships/image" Target="../media/image95.png"/><Relationship Id="rId7" Type="http://schemas.microsoft.com/office/2007/relationships/hdphoto" Target="../media/hdphoto15.wdp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6.png"/><Relationship Id="rId5" Type="http://schemas.openxmlformats.org/officeDocument/2006/relationships/image" Target="../media/image47.jpg"/><Relationship Id="rId4" Type="http://schemas.microsoft.com/office/2007/relationships/hdphoto" Target="../media/hdphoto14.wdp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3" Type="http://schemas.openxmlformats.org/officeDocument/2006/relationships/image" Target="../media/image97.png"/><Relationship Id="rId7" Type="http://schemas.openxmlformats.org/officeDocument/2006/relationships/image" Target="../media/image100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9.jpeg"/><Relationship Id="rId5" Type="http://schemas.microsoft.com/office/2007/relationships/hdphoto" Target="../media/hdphoto16.wdp"/><Relationship Id="rId4" Type="http://schemas.openxmlformats.org/officeDocument/2006/relationships/image" Target="../media/image98.png"/><Relationship Id="rId9" Type="http://schemas.microsoft.com/office/2007/relationships/hdphoto" Target="../media/hdphoto17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5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jpeg"/><Relationship Id="rId13" Type="http://schemas.openxmlformats.org/officeDocument/2006/relationships/image" Target="../media/image114.jpeg"/><Relationship Id="rId18" Type="http://schemas.openxmlformats.org/officeDocument/2006/relationships/image" Target="../media/image118.jpeg"/><Relationship Id="rId26" Type="http://schemas.openxmlformats.org/officeDocument/2006/relationships/image" Target="../media/image126.png"/><Relationship Id="rId3" Type="http://schemas.openxmlformats.org/officeDocument/2006/relationships/image" Target="../media/image106.png"/><Relationship Id="rId21" Type="http://schemas.openxmlformats.org/officeDocument/2006/relationships/image" Target="../media/image121.jpeg"/><Relationship Id="rId34" Type="http://schemas.openxmlformats.org/officeDocument/2006/relationships/image" Target="../media/image132.jpeg"/><Relationship Id="rId7" Type="http://schemas.openxmlformats.org/officeDocument/2006/relationships/image" Target="../media/image109.jpeg"/><Relationship Id="rId12" Type="http://schemas.openxmlformats.org/officeDocument/2006/relationships/image" Target="../media/image113.jpeg"/><Relationship Id="rId17" Type="http://schemas.microsoft.com/office/2007/relationships/hdphoto" Target="../media/hdphoto20.wdp"/><Relationship Id="rId25" Type="http://schemas.openxmlformats.org/officeDocument/2006/relationships/image" Target="../media/image125.jpeg"/><Relationship Id="rId33" Type="http://schemas.openxmlformats.org/officeDocument/2006/relationships/image" Target="../media/image131.jpeg"/><Relationship Id="rId2" Type="http://schemas.openxmlformats.org/officeDocument/2006/relationships/notesSlide" Target="../notesSlides/notesSlide25.xml"/><Relationship Id="rId16" Type="http://schemas.openxmlformats.org/officeDocument/2006/relationships/image" Target="../media/image117.png"/><Relationship Id="rId20" Type="http://schemas.openxmlformats.org/officeDocument/2006/relationships/image" Target="../media/image120.jpeg"/><Relationship Id="rId29" Type="http://schemas.openxmlformats.org/officeDocument/2006/relationships/image" Target="../media/image12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8.jpeg"/><Relationship Id="rId11" Type="http://schemas.openxmlformats.org/officeDocument/2006/relationships/image" Target="../media/image112.jpeg"/><Relationship Id="rId24" Type="http://schemas.openxmlformats.org/officeDocument/2006/relationships/image" Target="../media/image124.jpeg"/><Relationship Id="rId32" Type="http://schemas.openxmlformats.org/officeDocument/2006/relationships/image" Target="../media/image130.jpeg"/><Relationship Id="rId5" Type="http://schemas.openxmlformats.org/officeDocument/2006/relationships/image" Target="../media/image107.jpeg"/><Relationship Id="rId15" Type="http://schemas.openxmlformats.org/officeDocument/2006/relationships/image" Target="../media/image116.jpeg"/><Relationship Id="rId23" Type="http://schemas.openxmlformats.org/officeDocument/2006/relationships/image" Target="../media/image123.jpeg"/><Relationship Id="rId28" Type="http://schemas.openxmlformats.org/officeDocument/2006/relationships/image" Target="../media/image127.jpeg"/><Relationship Id="rId36" Type="http://schemas.openxmlformats.org/officeDocument/2006/relationships/image" Target="../media/image134.jpeg"/><Relationship Id="rId10" Type="http://schemas.microsoft.com/office/2007/relationships/hdphoto" Target="../media/hdphoto19.wdp"/><Relationship Id="rId19" Type="http://schemas.openxmlformats.org/officeDocument/2006/relationships/image" Target="../media/image119.jpeg"/><Relationship Id="rId31" Type="http://schemas.microsoft.com/office/2007/relationships/hdphoto" Target="../media/hdphoto22.wdp"/><Relationship Id="rId4" Type="http://schemas.microsoft.com/office/2007/relationships/hdphoto" Target="../media/hdphoto18.wdp"/><Relationship Id="rId9" Type="http://schemas.openxmlformats.org/officeDocument/2006/relationships/image" Target="../media/image111.png"/><Relationship Id="rId14" Type="http://schemas.openxmlformats.org/officeDocument/2006/relationships/image" Target="../media/image115.jpeg"/><Relationship Id="rId22" Type="http://schemas.openxmlformats.org/officeDocument/2006/relationships/image" Target="../media/image122.jpeg"/><Relationship Id="rId27" Type="http://schemas.microsoft.com/office/2007/relationships/hdphoto" Target="../media/hdphoto21.wdp"/><Relationship Id="rId30" Type="http://schemas.openxmlformats.org/officeDocument/2006/relationships/image" Target="../media/image129.png"/><Relationship Id="rId35" Type="http://schemas.openxmlformats.org/officeDocument/2006/relationships/image" Target="../media/image133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 descr="C:\Users\Administrator\Desktop\同学录png\04副本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4"/>
            <a:ext cx="12200924" cy="6857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8"/>
          <p:cNvSpPr txBox="1"/>
          <p:nvPr/>
        </p:nvSpPr>
        <p:spPr>
          <a:xfrm rot="19992410">
            <a:off x="2241402" y="1503305"/>
            <a:ext cx="4697359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1500"/>
              </a:lnSpc>
            </a:pPr>
            <a:r>
              <a:rPr lang="zh-CN" altLang="en-US" sz="1100" b="0" dirty="0">
                <a:solidFill>
                  <a:schemeClr val="accent6">
                    <a:lumMod val="50000"/>
                  </a:schemeClr>
                </a:solidFill>
                <a:effectLst/>
                <a:latin typeface="楷体" pitchFamily="49" charset="-122"/>
                <a:ea typeface="楷体" pitchFamily="49" charset="-122"/>
              </a:rPr>
              <a:t>     二十年，如梦幻般悄然离去，当我们重新聚首，细读每个沧桑的颊，心潮怎么也难以平静。那些有过多少激情燃烧的岁月，那些有着怎样追求理想的情怀。一幕幕，如诗如画；一段段，如梦如歌。也许，我们记不清每个人的名字，但是，我们却记得的故事；也许，我们模糊了眼前曾经熟悉的面孔，但是，我们却能读懂那双闪烁着真诚的眼睛。</a:t>
            </a:r>
          </a:p>
          <a:p>
            <a:pPr algn="l">
              <a:lnSpc>
                <a:spcPts val="1500"/>
              </a:lnSpc>
            </a:pPr>
            <a:r>
              <a:rPr lang="zh-CN" altLang="en-US" sz="1100" b="0" dirty="0">
                <a:solidFill>
                  <a:schemeClr val="accent6">
                    <a:lumMod val="50000"/>
                  </a:schemeClr>
                </a:solidFill>
                <a:effectLst/>
                <a:latin typeface="楷体" pitchFamily="49" charset="-122"/>
                <a:ea typeface="楷体" pitchFamily="49" charset="-122"/>
              </a:rPr>
              <a:t>    老同学，生活中因为有了这样一个名字而感到充实，生命中因为有了这样一个名字而感到年轻。老同学叫这个名字。因为这个名字没有铜臭，这个名字没有就让我们永远珍藏这个名字吧！ 就让我们永远珍重这个名字吧！也许五年，也许十年，也许二十年</a:t>
            </a:r>
            <a:r>
              <a:rPr lang="en-US" altLang="zh-CN" sz="1100" b="0" dirty="0">
                <a:solidFill>
                  <a:schemeClr val="accent6">
                    <a:lumMod val="50000"/>
                  </a:schemeClr>
                </a:solidFill>
                <a:effectLst/>
                <a:latin typeface="楷体" pitchFamily="49" charset="-122"/>
                <a:ea typeface="楷体" pitchFamily="49" charset="-122"/>
              </a:rPr>
              <a:t>……</a:t>
            </a:r>
            <a:r>
              <a:rPr lang="zh-CN" altLang="en-US" sz="1100" b="0" dirty="0">
                <a:solidFill>
                  <a:schemeClr val="accent6">
                    <a:lumMod val="50000"/>
                  </a:schemeClr>
                </a:solidFill>
                <a:effectLst/>
                <a:latin typeface="楷体" pitchFamily="49" charset="-122"/>
                <a:ea typeface="楷体" pitchFamily="49" charset="-122"/>
              </a:rPr>
              <a:t>，我们相信，到那个时候，真诚依旧，真情依旧。</a:t>
            </a:r>
          </a:p>
        </p:txBody>
      </p:sp>
      <p:sp>
        <p:nvSpPr>
          <p:cNvPr id="8" name="任意多边形 7"/>
          <p:cNvSpPr/>
          <p:nvPr/>
        </p:nvSpPr>
        <p:spPr>
          <a:xfrm>
            <a:off x="10458477" y="4183034"/>
            <a:ext cx="45719" cy="676417"/>
          </a:xfrm>
          <a:custGeom>
            <a:avLst/>
            <a:gdLst>
              <a:gd name="connsiteX0" fmla="*/ 0 w 0"/>
              <a:gd name="connsiteY0" fmla="*/ 0 h 1050877"/>
              <a:gd name="connsiteX1" fmla="*/ 0 w 0"/>
              <a:gd name="connsiteY1" fmla="*/ 1050877 h 1050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1050877">
                <a:moveTo>
                  <a:pt x="0" y="0"/>
                </a:moveTo>
                <a:lnTo>
                  <a:pt x="0" y="1050877"/>
                </a:ln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9" name="直接连接符 8"/>
          <p:cNvCxnSpPr/>
          <p:nvPr/>
        </p:nvCxnSpPr>
        <p:spPr>
          <a:xfrm flipH="1">
            <a:off x="8380243" y="4859452"/>
            <a:ext cx="207823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V="1">
            <a:off x="8380243" y="3325027"/>
            <a:ext cx="0" cy="153442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flipH="1">
            <a:off x="8378386" y="224413"/>
            <a:ext cx="208009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任意多边形 17"/>
          <p:cNvSpPr/>
          <p:nvPr/>
        </p:nvSpPr>
        <p:spPr>
          <a:xfrm>
            <a:off x="10458477" y="224413"/>
            <a:ext cx="45719" cy="1020983"/>
          </a:xfrm>
          <a:custGeom>
            <a:avLst/>
            <a:gdLst>
              <a:gd name="connsiteX0" fmla="*/ 0 w 0"/>
              <a:gd name="connsiteY0" fmla="*/ 0 h 1050877"/>
              <a:gd name="connsiteX1" fmla="*/ 0 w 0"/>
              <a:gd name="connsiteY1" fmla="*/ 1050877 h 1050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1050877">
                <a:moveTo>
                  <a:pt x="0" y="0"/>
                </a:moveTo>
                <a:lnTo>
                  <a:pt x="0" y="1050877"/>
                </a:ln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9756846" y="1227097"/>
            <a:ext cx="1292662" cy="324009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一半明媚 一半忧伤</a:t>
            </a:r>
            <a:endParaRPr lang="en-US" altLang="zh-CN" dirty="0">
              <a:solidFill>
                <a:schemeClr val="bg1"/>
              </a:solidFill>
            </a:endParaRPr>
          </a:p>
          <a:p>
            <a:r>
              <a:rPr lang="zh-CN" altLang="en-US" dirty="0">
                <a:solidFill>
                  <a:schemeClr val="bg1"/>
                </a:solidFill>
              </a:rPr>
              <a:t>它是一本</a:t>
            </a:r>
            <a:endParaRPr lang="en-US" altLang="zh-CN" dirty="0">
              <a:solidFill>
                <a:schemeClr val="bg1"/>
              </a:solidFill>
            </a:endParaRPr>
          </a:p>
          <a:p>
            <a:r>
              <a:rPr lang="zh-CN" altLang="en-US" dirty="0">
                <a:solidFill>
                  <a:schemeClr val="bg1"/>
                </a:solidFill>
              </a:rPr>
              <a:t>打开了就合不上的书</a:t>
            </a:r>
            <a:endParaRPr lang="en-US" altLang="zh-CN" dirty="0">
              <a:solidFill>
                <a:schemeClr val="bg1"/>
              </a:solidFill>
            </a:endParaRPr>
          </a:p>
          <a:p>
            <a:r>
              <a:rPr lang="zh-CN" altLang="en-US" dirty="0">
                <a:solidFill>
                  <a:schemeClr val="bg1"/>
                </a:solidFill>
              </a:rPr>
              <a:t>而我们却读得太匆忙</a:t>
            </a:r>
            <a:endParaRPr lang="en-US" altLang="zh-CN" dirty="0">
              <a:solidFill>
                <a:schemeClr val="bg1"/>
              </a:solidFill>
            </a:endParaRPr>
          </a:p>
        </p:txBody>
      </p:sp>
      <p:sp>
        <p:nvSpPr>
          <p:cNvPr id="22" name="任意多边形 21"/>
          <p:cNvSpPr/>
          <p:nvPr/>
        </p:nvSpPr>
        <p:spPr>
          <a:xfrm>
            <a:off x="8386004" y="230490"/>
            <a:ext cx="45719" cy="308828"/>
          </a:xfrm>
          <a:custGeom>
            <a:avLst/>
            <a:gdLst>
              <a:gd name="connsiteX0" fmla="*/ 0 w 0"/>
              <a:gd name="connsiteY0" fmla="*/ 0 h 1050877"/>
              <a:gd name="connsiteX1" fmla="*/ 0 w 0"/>
              <a:gd name="connsiteY1" fmla="*/ 1050877 h 1050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1050877">
                <a:moveTo>
                  <a:pt x="0" y="0"/>
                </a:moveTo>
                <a:lnTo>
                  <a:pt x="0" y="1050877"/>
                </a:ln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8368002" y="4213119"/>
            <a:ext cx="19162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YOUTH</a:t>
            </a:r>
          </a:p>
          <a:p>
            <a:r>
              <a:rPr lang="en-US" altLang="zh-CN" dirty="0">
                <a:solidFill>
                  <a:schemeClr val="bg1"/>
                </a:solidFill>
              </a:rPr>
              <a:t>GRADUATION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8327848" y="5609042"/>
            <a:ext cx="20510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</a:rPr>
              <a:t>-DESIGNED BY PPTMIAO-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cxnSp>
        <p:nvCxnSpPr>
          <p:cNvPr id="25" name="直接连接符 24"/>
          <p:cNvCxnSpPr/>
          <p:nvPr/>
        </p:nvCxnSpPr>
        <p:spPr>
          <a:xfrm flipV="1">
            <a:off x="9782797" y="-341644"/>
            <a:ext cx="972457" cy="972457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李闰珉-Kiss The Rain(钢琴曲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3303293" y="486228"/>
            <a:ext cx="609600" cy="6096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7666038" y="8255"/>
            <a:ext cx="142469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600" b="1" dirty="0">
                <a:solidFill>
                  <a:schemeClr val="bg1"/>
                </a:solidFill>
              </a:rPr>
              <a:t>青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8307525" y="1225701"/>
            <a:ext cx="1415772" cy="20391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600" b="1" dirty="0">
                <a:solidFill>
                  <a:schemeClr val="bg1"/>
                </a:solidFill>
              </a:rPr>
              <a:t>春</a:t>
            </a:r>
          </a:p>
        </p:txBody>
      </p:sp>
    </p:spTree>
    <p:extLst>
      <p:ext uri="{BB962C8B-B14F-4D97-AF65-F5344CB8AC3E}">
        <p14:creationId xmlns:p14="http://schemas.microsoft.com/office/powerpoint/2010/main" val="1614175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5000">
        <p:fade/>
      </p:transition>
    </mc:Choice>
    <mc:Fallback xmlns="">
      <p:transition spd="med" advTm="1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500"/>
                            </p:stCondLst>
                            <p:childTnLst>
                              <p:par>
                                <p:cTn id="4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0"/>
                            </p:stCondLst>
                            <p:childTnLst>
                              <p:par>
                                <p:cTn id="4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000"/>
                            </p:stCondLst>
                            <p:childTnLst>
                              <p:par>
                                <p:cTn id="48" presetID="2" presetClass="entr" presetSubtype="4" decel="4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000"/>
                            </p:stCondLst>
                            <p:childTnLst>
                              <p:par>
                                <p:cTn id="5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5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250" tmFilter="0,0; .5, 1; 1, 1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8375"/>
                            </p:stCondLst>
                            <p:childTnLst>
                              <p:par>
                                <p:cTn id="6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6154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0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6"/>
                </p:tgtEl>
              </p:cMediaNode>
            </p:audio>
          </p:childTnLst>
        </p:cTn>
      </p:par>
    </p:tnLst>
    <p:bldLst>
      <p:bldP spid="26" grpId="0"/>
      <p:bldP spid="8" grpId="0" animBg="1"/>
      <p:bldP spid="18" grpId="0" animBg="1"/>
      <p:bldP spid="19" grpId="0"/>
      <p:bldP spid="22" grpId="0" animBg="1"/>
      <p:bldP spid="23" grpId="0"/>
      <p:bldP spid="24" grpId="0"/>
      <p:bldP spid="2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Picture 3" descr="C:\Users\Administrator\Desktop\怀旧风格相册\0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-9426"/>
            <a:ext cx="12192000" cy="685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78236" y="4762757"/>
            <a:ext cx="1827088" cy="1315198"/>
          </a:xfrm>
          <a:prstGeom prst="roundRect">
            <a:avLst>
              <a:gd name="adj" fmla="val 8594"/>
            </a:avLst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/>
        </p:spPr>
      </p:pic>
      <p:pic>
        <p:nvPicPr>
          <p:cNvPr id="6" name="Picture 8" descr="C:\Users\Administrator\Desktop\清新相册模板\外国宝宝\u=3370305176,1409558485&amp;fm=21&amp;gp=0.jpg"/>
          <p:cNvPicPr>
            <a:picLocks noChangeAspect="1" noChangeArrowheads="1"/>
          </p:cNvPicPr>
          <p:nvPr/>
        </p:nvPicPr>
        <p:blipFill>
          <a:blip r:embed="rId5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5678" y="4786810"/>
            <a:ext cx="1072295" cy="670184"/>
          </a:xfrm>
          <a:prstGeom prst="roundRect">
            <a:avLst>
              <a:gd name="adj" fmla="val 8594"/>
            </a:avLst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/>
        </p:spPr>
      </p:pic>
      <p:pic>
        <p:nvPicPr>
          <p:cNvPr id="7" name="Picture 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11707" y="4822143"/>
            <a:ext cx="1787156" cy="1340367"/>
          </a:xfrm>
          <a:prstGeom prst="roundRect">
            <a:avLst>
              <a:gd name="adj" fmla="val 8594"/>
            </a:avLst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/>
        </p:spPr>
      </p:pic>
      <p:pic>
        <p:nvPicPr>
          <p:cNvPr id="8" name="Picture 10" descr="C:\Users\Administrator\Desktop\清新相册模板\外国宝宝\u=3571488133,1183976799&amp;fm=21&amp;gp=0.jpg"/>
          <p:cNvPicPr>
            <a:picLocks noChangeAspect="1" noChangeArrowheads="1"/>
          </p:cNvPicPr>
          <p:nvPr/>
        </p:nvPicPr>
        <p:blipFill>
          <a:blip r:embed="rId8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2462" y="5567799"/>
            <a:ext cx="1072295" cy="588018"/>
          </a:xfrm>
          <a:prstGeom prst="roundRect">
            <a:avLst>
              <a:gd name="adj" fmla="val 8594"/>
            </a:avLst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/>
        </p:spPr>
      </p:pic>
      <p:pic>
        <p:nvPicPr>
          <p:cNvPr id="9" name="Picture 11" descr="C:\Users\Administrator\Desktop\清新相册模板\外国宝宝\005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6083" y="4841808"/>
            <a:ext cx="1837256" cy="1340368"/>
          </a:xfrm>
          <a:prstGeom prst="roundRect">
            <a:avLst>
              <a:gd name="adj" fmla="val 8594"/>
            </a:avLst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/>
        </p:spPr>
      </p:pic>
      <p:pic>
        <p:nvPicPr>
          <p:cNvPr id="10" name="Picture 7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25752" y="3276230"/>
            <a:ext cx="1755986" cy="1315198"/>
          </a:xfrm>
          <a:prstGeom prst="roundRect">
            <a:avLst>
              <a:gd name="adj" fmla="val 8594"/>
            </a:avLst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/>
        </p:spPr>
      </p:pic>
      <p:pic>
        <p:nvPicPr>
          <p:cNvPr id="11" name="Picture 8" descr="C:\Users\Administrator\Desktop\清新相册模板\外国宝宝\u=3370305176,1409558485&amp;fm=21&amp;gp=0.jpg"/>
          <p:cNvPicPr>
            <a:picLocks noChangeAspect="1" noChangeArrowheads="1"/>
          </p:cNvPicPr>
          <p:nvPr/>
        </p:nvPicPr>
        <p:blipFill>
          <a:blip r:embed="rId5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7558" y="3378940"/>
            <a:ext cx="1072295" cy="670184"/>
          </a:xfrm>
          <a:prstGeom prst="roundRect">
            <a:avLst>
              <a:gd name="adj" fmla="val 8594"/>
            </a:avLst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/>
        </p:spPr>
      </p:pic>
      <p:pic>
        <p:nvPicPr>
          <p:cNvPr id="12" name="Picture 9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04272" y="3306118"/>
            <a:ext cx="1787156" cy="1340367"/>
          </a:xfrm>
          <a:prstGeom prst="roundRect">
            <a:avLst>
              <a:gd name="adj" fmla="val 8594"/>
            </a:avLst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/>
        </p:spPr>
      </p:pic>
      <p:pic>
        <p:nvPicPr>
          <p:cNvPr id="13" name="Picture 10" descr="C:\Users\Administrator\Desktop\清新相册模板\外国宝宝\u=3571488133,1183976799&amp;fm=21&amp;gp=0.jpg"/>
          <p:cNvPicPr>
            <a:picLocks noChangeAspect="1" noChangeArrowheads="1"/>
          </p:cNvPicPr>
          <p:nvPr/>
        </p:nvPicPr>
        <p:blipFill>
          <a:blip r:embed="rId8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5516" y="4061606"/>
            <a:ext cx="1072295" cy="588018"/>
          </a:xfrm>
          <a:prstGeom prst="roundRect">
            <a:avLst>
              <a:gd name="adj" fmla="val 8594"/>
            </a:avLst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/>
        </p:spPr>
      </p:pic>
      <p:pic>
        <p:nvPicPr>
          <p:cNvPr id="14" name="Picture 11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97323" y="3306120"/>
            <a:ext cx="1789591" cy="1340368"/>
          </a:xfrm>
          <a:prstGeom prst="roundRect">
            <a:avLst>
              <a:gd name="adj" fmla="val 8594"/>
            </a:avLst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/>
        </p:spPr>
      </p:pic>
      <p:pic>
        <p:nvPicPr>
          <p:cNvPr id="15" name="Picture 7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37840" y="1953342"/>
            <a:ext cx="1827088" cy="1218058"/>
          </a:xfrm>
          <a:prstGeom prst="roundRect">
            <a:avLst>
              <a:gd name="adj" fmla="val 8594"/>
            </a:avLst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/>
        </p:spPr>
      </p:pic>
      <p:pic>
        <p:nvPicPr>
          <p:cNvPr id="17" name="Picture 9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38456" y="1927132"/>
            <a:ext cx="2465465" cy="1340367"/>
          </a:xfrm>
          <a:prstGeom prst="roundRect">
            <a:avLst>
              <a:gd name="adj" fmla="val 8594"/>
            </a:avLst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/>
        </p:spPr>
      </p:pic>
      <p:pic>
        <p:nvPicPr>
          <p:cNvPr id="19" name="Picture 11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68167" y="1838642"/>
            <a:ext cx="1787156" cy="1340367"/>
          </a:xfrm>
          <a:prstGeom prst="roundRect">
            <a:avLst>
              <a:gd name="adj" fmla="val 8594"/>
            </a:avLst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/>
        </p:spPr>
      </p:pic>
      <p:sp>
        <p:nvSpPr>
          <p:cNvPr id="20" name="矩形 19"/>
          <p:cNvSpPr/>
          <p:nvPr/>
        </p:nvSpPr>
        <p:spPr>
          <a:xfrm>
            <a:off x="1091396" y="424195"/>
            <a:ext cx="3073396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5000" dirty="0">
                <a:solidFill>
                  <a:schemeClr val="bg2">
                    <a:lumMod val="50000"/>
                  </a:schemeClr>
                </a:solidFill>
                <a:latin typeface="楷体" pitchFamily="49" charset="-122"/>
                <a:ea typeface="楷体" pitchFamily="49" charset="-122"/>
              </a:rPr>
              <a:t>快乐</a:t>
            </a:r>
            <a:endParaRPr lang="zh-CN" altLang="en-US" sz="3000" dirty="0">
              <a:solidFill>
                <a:schemeClr val="bg2">
                  <a:lumMod val="50000"/>
                </a:schemeClr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821923" y="670003"/>
            <a:ext cx="294588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1200" b="0" dirty="0">
                <a:solidFill>
                  <a:schemeClr val="bg2">
                    <a:lumMod val="50000"/>
                  </a:schemeClr>
                </a:solidFill>
                <a:latin typeface="楷体" pitchFamily="49" charset="-122"/>
                <a:ea typeface="楷体" pitchFamily="49" charset="-122"/>
              </a:rPr>
              <a:t>为同学间“纯朴真挚”的友情干杯！</a:t>
            </a:r>
          </a:p>
          <a:p>
            <a:pPr algn="l"/>
            <a:r>
              <a:rPr lang="zh-CN" altLang="en-US" sz="1200" b="0" dirty="0">
                <a:solidFill>
                  <a:schemeClr val="bg2">
                    <a:lumMod val="50000"/>
                  </a:schemeClr>
                </a:solidFill>
                <a:latin typeface="楷体" pitchFamily="49" charset="-122"/>
                <a:ea typeface="楷体" pitchFamily="49" charset="-122"/>
              </a:rPr>
              <a:t>为“地久天长”的友谊干杯！</a:t>
            </a:r>
          </a:p>
          <a:p>
            <a:pPr algn="l"/>
            <a:r>
              <a:rPr lang="zh-CN" altLang="en-US" sz="1200" b="0" dirty="0">
                <a:solidFill>
                  <a:schemeClr val="bg2">
                    <a:lumMod val="50000"/>
                  </a:schemeClr>
                </a:solidFill>
                <a:latin typeface="楷体" pitchFamily="49" charset="-122"/>
                <a:ea typeface="楷体" pitchFamily="49" charset="-122"/>
              </a:rPr>
              <a:t>为有朝一日能够“再次相聚”干杯！</a:t>
            </a:r>
          </a:p>
          <a:p>
            <a:pPr algn="l"/>
            <a:r>
              <a:rPr lang="zh-CN" altLang="en-US" sz="1200" b="0" dirty="0">
                <a:solidFill>
                  <a:schemeClr val="bg2">
                    <a:lumMod val="50000"/>
                  </a:schemeClr>
                </a:solidFill>
                <a:latin typeface="楷体" pitchFamily="49" charset="-122"/>
                <a:ea typeface="楷体" pitchFamily="49" charset="-122"/>
              </a:rPr>
              <a:t>为我们辉煌的明天干杯！</a:t>
            </a:r>
          </a:p>
        </p:txBody>
      </p:sp>
      <p:sp>
        <p:nvSpPr>
          <p:cNvPr id="22" name="矩形 21"/>
          <p:cNvSpPr/>
          <p:nvPr/>
        </p:nvSpPr>
        <p:spPr>
          <a:xfrm>
            <a:off x="2385980" y="980112"/>
            <a:ext cx="1536697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3000" dirty="0">
                <a:solidFill>
                  <a:schemeClr val="bg2">
                    <a:lumMod val="50000"/>
                  </a:schemeClr>
                </a:solidFill>
                <a:latin typeface="楷体" pitchFamily="49" charset="-122"/>
                <a:ea typeface="楷体" pitchFamily="49" charset="-122"/>
              </a:rPr>
              <a:t>时光</a:t>
            </a:r>
          </a:p>
        </p:txBody>
      </p:sp>
    </p:spTree>
    <p:extLst>
      <p:ext uri="{BB962C8B-B14F-4D97-AF65-F5344CB8AC3E}">
        <p14:creationId xmlns:p14="http://schemas.microsoft.com/office/powerpoint/2010/main" val="305229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16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3" presetClass="entr" presetSubtype="16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3" presetClass="entr" presetSubtype="16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3" presetClass="entr" presetSubtype="16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200"/>
                            </p:stCondLst>
                            <p:childTnLst>
                              <p:par>
                                <p:cTn id="5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 tmFilter="0,0; .5, 1; 1, 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75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25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14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86803" y="1956318"/>
            <a:ext cx="2822486" cy="36185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  <a:extLst/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31634" y="1486079"/>
            <a:ext cx="1821605" cy="18216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  <a:extLst/>
        </p:spPr>
      </p:pic>
      <p:pic>
        <p:nvPicPr>
          <p:cNvPr id="6" name="Picture 9"/>
          <p:cNvPicPr>
            <a:picLocks noChangeAspect="1" noChangeArrowheads="1"/>
          </p:cNvPicPr>
          <p:nvPr/>
        </p:nvPicPr>
        <p:blipFill rotWithShape="1">
          <a:blip r:embed="rId5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052100" y="1168793"/>
            <a:ext cx="1952469" cy="25969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  <a:extLst/>
        </p:spPr>
      </p:pic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6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70600" y="1845144"/>
            <a:ext cx="1137073" cy="14625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  <a:extLst/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7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69924" y="4470601"/>
            <a:ext cx="1485058" cy="1033510"/>
          </a:xfrm>
          <a:prstGeom prst="rect">
            <a:avLst/>
          </a:prstGeom>
          <a:noFill/>
          <a:ln w="158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8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00993" y="3392302"/>
            <a:ext cx="1219200" cy="913155"/>
          </a:xfrm>
          <a:prstGeom prst="rect">
            <a:avLst/>
          </a:prstGeom>
          <a:noFill/>
          <a:ln w="158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0"/>
          <p:cNvPicPr>
            <a:picLocks noChangeAspect="1" noChangeArrowheads="1"/>
          </p:cNvPicPr>
          <p:nvPr/>
        </p:nvPicPr>
        <p:blipFill>
          <a:blip r:embed="rId9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12858" y="3948146"/>
            <a:ext cx="2653465" cy="1990099"/>
          </a:xfrm>
          <a:prstGeom prst="rect">
            <a:avLst/>
          </a:prstGeom>
          <a:noFill/>
          <a:ln w="158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1" descr="C:\Users\Administrator\Desktop\外国宝宝\070.png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052672" y="3401115"/>
            <a:ext cx="800568" cy="541074"/>
          </a:xfrm>
          <a:prstGeom prst="rect">
            <a:avLst/>
          </a:prstGeom>
          <a:noFill/>
          <a:ln w="158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0014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400"/>
                            </p:stCondLst>
                            <p:childTnLst>
                              <p:par>
                                <p:cTn id="46" presetID="26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8248650" y="209550"/>
            <a:ext cx="3600450" cy="4610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8389990" y="390525"/>
            <a:ext cx="3317770" cy="424815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8389990" y="1573156"/>
            <a:ext cx="331777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b="1" dirty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午夜的电影</a:t>
            </a:r>
          </a:p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写满古老的恋情</a:t>
            </a:r>
          </a:p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在黑暗中</a:t>
            </a:r>
          </a:p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为年轻歌唱</a:t>
            </a:r>
          </a:p>
        </p:txBody>
      </p:sp>
      <p:sp>
        <p:nvSpPr>
          <p:cNvPr id="6" name="矩形 5"/>
          <p:cNvSpPr/>
          <p:nvPr/>
        </p:nvSpPr>
        <p:spPr>
          <a:xfrm>
            <a:off x="8389990" y="1028700"/>
            <a:ext cx="3317770" cy="5444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2000" dirty="0">
                <a:solidFill>
                  <a:schemeClr val="accent3"/>
                </a:solidFill>
                <a:latin typeface="康熙字典" pitchFamily="2" charset="-120"/>
                <a:ea typeface="康熙字典" pitchFamily="2" charset="-120"/>
              </a:rPr>
              <a:t>青春，是不容错过的时光</a:t>
            </a:r>
          </a:p>
        </p:txBody>
      </p:sp>
      <p:grpSp>
        <p:nvGrpSpPr>
          <p:cNvPr id="32" name="组合 31"/>
          <p:cNvGrpSpPr/>
          <p:nvPr/>
        </p:nvGrpSpPr>
        <p:grpSpPr>
          <a:xfrm>
            <a:off x="-266700" y="4653487"/>
            <a:ext cx="31006158" cy="2565712"/>
            <a:chOff x="-266700" y="4653487"/>
            <a:chExt cx="31006158" cy="2565712"/>
          </a:xfrm>
        </p:grpSpPr>
        <p:grpSp>
          <p:nvGrpSpPr>
            <p:cNvPr id="22" name="组合 21"/>
            <p:cNvGrpSpPr/>
            <p:nvPr/>
          </p:nvGrpSpPr>
          <p:grpSpPr>
            <a:xfrm>
              <a:off x="-266700" y="4653487"/>
              <a:ext cx="31006158" cy="2565712"/>
              <a:chOff x="-266700" y="4653487"/>
              <a:chExt cx="31006158" cy="2565712"/>
            </a:xfrm>
          </p:grpSpPr>
          <p:grpSp>
            <p:nvGrpSpPr>
              <p:cNvPr id="12" name="组合 11"/>
              <p:cNvGrpSpPr/>
              <p:nvPr/>
            </p:nvGrpSpPr>
            <p:grpSpPr>
              <a:xfrm>
                <a:off x="-266700" y="4653487"/>
                <a:ext cx="15819630" cy="2565712"/>
                <a:chOff x="-266700" y="4653487"/>
                <a:chExt cx="15819630" cy="2565712"/>
              </a:xfrm>
            </p:grpSpPr>
            <p:pic>
              <p:nvPicPr>
                <p:cNvPr id="2" name="图片 1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266700" y="4653487"/>
                  <a:ext cx="15819630" cy="2565712"/>
                </a:xfrm>
                <a:prstGeom prst="rect">
                  <a:avLst/>
                </a:prstGeom>
              </p:spPr>
            </p:pic>
            <p:pic>
              <p:nvPicPr>
                <p:cNvPr id="14" name="图片 13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>
                <a:xfrm>
                  <a:off x="199574" y="5271393"/>
                  <a:ext cx="1824000" cy="1368000"/>
                </a:xfrm>
                <a:prstGeom prst="rect">
                  <a:avLst/>
                </a:prstGeom>
              </p:spPr>
            </p:pic>
            <p:pic>
              <p:nvPicPr>
                <p:cNvPr id="15" name="图片 14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>
                <a:xfrm>
                  <a:off x="2266950" y="5271393"/>
                  <a:ext cx="1824000" cy="1368000"/>
                </a:xfrm>
                <a:prstGeom prst="rect">
                  <a:avLst/>
                </a:prstGeom>
              </p:spPr>
            </p:pic>
            <p:pic>
              <p:nvPicPr>
                <p:cNvPr id="16" name="图片 15"/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>
                <a:xfrm>
                  <a:off x="8433266" y="5252343"/>
                  <a:ext cx="1824000" cy="1368000"/>
                </a:xfrm>
                <a:prstGeom prst="rect">
                  <a:avLst/>
                </a:prstGeom>
              </p:spPr>
            </p:pic>
            <p:pic>
              <p:nvPicPr>
                <p:cNvPr id="17" name="图片 16"/>
                <p:cNvPicPr>
                  <a:picLocks noChangeAspect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>
                <a:xfrm>
                  <a:off x="4334326" y="5252343"/>
                  <a:ext cx="1824000" cy="1368000"/>
                </a:xfrm>
                <a:prstGeom prst="rect">
                  <a:avLst/>
                </a:prstGeom>
              </p:spPr>
            </p:pic>
            <p:pic>
              <p:nvPicPr>
                <p:cNvPr id="18" name="图片 17"/>
                <p:cNvPicPr>
                  <a:picLocks noChangeAspect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>
                <a:xfrm>
                  <a:off x="6401702" y="5271393"/>
                  <a:ext cx="1824000" cy="1368000"/>
                </a:xfrm>
                <a:prstGeom prst="rect">
                  <a:avLst/>
                </a:prstGeom>
              </p:spPr>
            </p:pic>
            <p:pic>
              <p:nvPicPr>
                <p:cNvPr id="19" name="图片 18"/>
                <p:cNvPicPr>
                  <a:picLocks noChangeAspect="1"/>
                </p:cNvPicPr>
                <p:nvPr/>
              </p:nvPicPr>
              <p:blipFill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>
                <a:xfrm>
                  <a:off x="10464830" y="5271393"/>
                  <a:ext cx="1824000" cy="1368000"/>
                </a:xfrm>
                <a:prstGeom prst="rect">
                  <a:avLst/>
                </a:prstGeom>
              </p:spPr>
            </p:pic>
            <p:pic>
              <p:nvPicPr>
                <p:cNvPr id="20" name="图片 19"/>
                <p:cNvPicPr>
                  <a:picLocks noChangeAspect="1"/>
                </p:cNvPicPr>
                <p:nvPr/>
              </p:nvPicPr>
              <p:blipFill rotWithShape="1">
                <a:blip r:embed="rId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12496394" y="5271393"/>
                  <a:ext cx="1824000" cy="1368000"/>
                </a:xfrm>
                <a:prstGeom prst="rect">
                  <a:avLst/>
                </a:prstGeom>
              </p:spPr>
            </p:pic>
          </p:grpSp>
          <p:pic>
            <p:nvPicPr>
              <p:cNvPr id="21" name="图片 20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4919828" y="4653487"/>
                <a:ext cx="15819630" cy="2565712"/>
              </a:xfrm>
              <a:prstGeom prst="rect">
                <a:avLst/>
              </a:prstGeom>
            </p:spPr>
          </p:pic>
        </p:grpSp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4520475" y="5252343"/>
              <a:ext cx="1824000" cy="1368000"/>
            </a:xfrm>
            <a:prstGeom prst="rect">
              <a:avLst/>
            </a:prstGeom>
          </p:spPr>
        </p:pic>
        <p:pic>
          <p:nvPicPr>
            <p:cNvPr id="24" name="图片 2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6587851" y="5252343"/>
              <a:ext cx="1824000" cy="1368000"/>
            </a:xfrm>
            <a:prstGeom prst="rect">
              <a:avLst/>
            </a:prstGeom>
          </p:spPr>
        </p:pic>
        <p:pic>
          <p:nvPicPr>
            <p:cNvPr id="25" name="图片 2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2754167" y="5233293"/>
              <a:ext cx="1824000" cy="1368000"/>
            </a:xfrm>
            <a:prstGeom prst="rect">
              <a:avLst/>
            </a:prstGeom>
          </p:spPr>
        </p:pic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8655227" y="5233293"/>
              <a:ext cx="1824000" cy="1368000"/>
            </a:xfrm>
            <a:prstGeom prst="rect">
              <a:avLst/>
            </a:prstGeom>
          </p:spPr>
        </p:pic>
        <p:pic>
          <p:nvPicPr>
            <p:cNvPr id="27" name="图片 26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0722603" y="5252343"/>
              <a:ext cx="1824000" cy="1368000"/>
            </a:xfrm>
            <a:prstGeom prst="rect">
              <a:avLst/>
            </a:prstGeom>
          </p:spPr>
        </p:pic>
        <p:pic>
          <p:nvPicPr>
            <p:cNvPr id="28" name="图片 27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4785731" y="5252343"/>
              <a:ext cx="1824000" cy="1368000"/>
            </a:xfrm>
            <a:prstGeom prst="rect">
              <a:avLst/>
            </a:prstGeom>
          </p:spPr>
        </p:pic>
        <p:pic>
          <p:nvPicPr>
            <p:cNvPr id="29" name="图片 28"/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6817295" y="5252343"/>
              <a:ext cx="1824000" cy="1368000"/>
            </a:xfrm>
            <a:prstGeom prst="rect">
              <a:avLst/>
            </a:prstGeom>
          </p:spPr>
        </p:pic>
      </p:grpSp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91"/>
          <a:stretch/>
        </p:blipFill>
        <p:spPr>
          <a:xfrm>
            <a:off x="0" y="209550"/>
            <a:ext cx="8014382" cy="461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1090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5000">
        <p15:prstTrans prst="airplane"/>
      </p:transition>
    </mc:Choice>
    <mc:Fallback xmlns="">
      <p:transition spd="slow" advTm="1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2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7.40741E-7 L -1.48399 0.00417 " pathEditMode="relative" rAng="0" ptsTypes="AA">
                                      <p:cBhvr>
                                        <p:cTn id="6" dur="15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4206" y="20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" presetClass="entr" presetSubtype="8" decel="3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3750"/>
                                  </p:stCondLst>
                                  <p:iterate type="lt">
                                    <p:tmPct val="25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3" grpId="0" animBg="1"/>
      <p:bldP spid="5" grpId="0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3"/>
          <p:cNvSpPr/>
          <p:nvPr/>
        </p:nvSpPr>
        <p:spPr>
          <a:xfrm>
            <a:off x="884563" y="3976752"/>
            <a:ext cx="3502108" cy="2593576"/>
          </a:xfrm>
          <a:prstGeom prst="roundRect">
            <a:avLst>
              <a:gd name="adj" fmla="val 12258"/>
            </a:avLst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圆角矩形 4"/>
          <p:cNvSpPr/>
          <p:nvPr/>
        </p:nvSpPr>
        <p:spPr>
          <a:xfrm>
            <a:off x="4404058" y="3966920"/>
            <a:ext cx="3502108" cy="2593576"/>
          </a:xfrm>
          <a:prstGeom prst="roundRect">
            <a:avLst>
              <a:gd name="adj" fmla="val 12258"/>
            </a:avLst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圆角矩形 5"/>
          <p:cNvSpPr/>
          <p:nvPr/>
        </p:nvSpPr>
        <p:spPr>
          <a:xfrm>
            <a:off x="7932810" y="3966920"/>
            <a:ext cx="3502108" cy="2593576"/>
          </a:xfrm>
          <a:prstGeom prst="roundRect">
            <a:avLst>
              <a:gd name="adj" fmla="val 12258"/>
            </a:avLst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TextBox 4"/>
          <p:cNvSpPr txBox="1"/>
          <p:nvPr/>
        </p:nvSpPr>
        <p:spPr>
          <a:xfrm>
            <a:off x="880414" y="1368351"/>
            <a:ext cx="1049550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600" dirty="0">
                <a:solidFill>
                  <a:schemeClr val="accent1"/>
                </a:solidFill>
                <a:latin typeface="造字工房悦圆（非商用）常规体" pitchFamily="50" charset="-122"/>
                <a:ea typeface="造字工房悦圆（非商用）常规体" pitchFamily="50" charset="-122"/>
                <a:cs typeface="AMCSongGBK-Light" pitchFamily="18" charset="-122"/>
              </a:rPr>
              <a:t>        他不了了勒的脸，像天色将晚。他洗过的发，像心中火焰。短暂的狂欢，以为一生绵延。漫长的告别，是青春盛宴。我冬夜的手，像滚烫的誓言。你闪烁的眼，像脆弱的信念。贪恋的岁月，被无情偿还。娇纵的心性，已烟消云散。疯了，累了，痛了人间喜剧笑了，叫了走了青春离奇良辰美景奈何天为谁幸苦为谁甜。这年华青涩逝去，却别有洞天。</a:t>
            </a:r>
          </a:p>
        </p:txBody>
      </p:sp>
      <p:sp>
        <p:nvSpPr>
          <p:cNvPr id="8" name="TextBox 24"/>
          <p:cNvSpPr txBox="1"/>
          <p:nvPr/>
        </p:nvSpPr>
        <p:spPr>
          <a:xfrm>
            <a:off x="877066" y="439728"/>
            <a:ext cx="14462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spc="-300" dirty="0">
                <a:solidFill>
                  <a:schemeClr val="accent1"/>
                </a:solidFill>
                <a:effectLst>
                  <a:outerShdw blurRad="50800" dist="63500" dir="5400000" algn="t" rotWithShape="0">
                    <a:schemeClr val="tx1">
                      <a:lumMod val="50000"/>
                      <a:alpha val="40000"/>
                    </a:schemeClr>
                  </a:outerShdw>
                </a:effectLst>
                <a:latin typeface="+mj-ea"/>
                <a:ea typeface="+mj-ea"/>
              </a:rPr>
              <a:t>永恒的</a:t>
            </a:r>
            <a:endParaRPr lang="zh-CN" altLang="en-US" sz="5400" spc="-300" dirty="0">
              <a:solidFill>
                <a:schemeClr val="accent1"/>
              </a:solidFill>
              <a:effectLst>
                <a:outerShdw blurRad="50800" dist="63500" dir="5400000" algn="t" rotWithShape="0">
                  <a:schemeClr val="tx1">
                    <a:lumMod val="50000"/>
                    <a:alpha val="40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9" name="TextBox 26"/>
          <p:cNvSpPr txBox="1"/>
          <p:nvPr/>
        </p:nvSpPr>
        <p:spPr>
          <a:xfrm>
            <a:off x="1993190" y="151696"/>
            <a:ext cx="187380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spc="-300" dirty="0">
                <a:solidFill>
                  <a:schemeClr val="accent1"/>
                </a:solidFill>
                <a:effectLst>
                  <a:outerShdw blurRad="50800" dist="63500" dir="5400000" algn="t" rotWithShape="0">
                    <a:schemeClr val="tx1">
                      <a:lumMod val="50000"/>
                      <a:alpha val="40000"/>
                    </a:schemeClr>
                  </a:outerShdw>
                </a:effectLst>
                <a:latin typeface="+mj-ea"/>
                <a:ea typeface="+mj-ea"/>
              </a:rPr>
              <a:t>记忆</a:t>
            </a:r>
          </a:p>
        </p:txBody>
      </p:sp>
    </p:spTree>
    <p:extLst>
      <p:ext uri="{BB962C8B-B14F-4D97-AF65-F5344CB8AC3E}">
        <p14:creationId xmlns:p14="http://schemas.microsoft.com/office/powerpoint/2010/main" val="926147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>
                                      <p:stCondLst>
                                        <p:cond delay="36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8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8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 p14:presetBounceEnd="40000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56" presetClass="entr" presetSubtype="0" fill="hold" grpId="0" nodeType="withEffect">
                                      <p:stCondLst>
                                        <p:cond delay="22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5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6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7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18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9" presetID="42" presetClass="entr" presetSubtype="0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2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2" dur="2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2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47" presetClass="entr" presetSubtype="0" fill="hold" grpId="0" nodeType="withEffect">
                                      <p:stCondLst>
                                        <p:cond delay="48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2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7" dur="2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2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42" presetClass="entr" presetSubtype="0" fill="hold" grpId="0" nodeType="withEffect">
                                      <p:stCondLst>
                                        <p:cond delay="66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2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2" dur="2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2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6" grpId="0" animBg="1"/>
          <p:bldP spid="7" grpId="0"/>
          <p:bldP spid="8" grpId="0"/>
          <p:bldP spid="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>
                                      <p:stCondLst>
                                        <p:cond delay="36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8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8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56" presetClass="entr" presetSubtype="0" fill="hold" grpId="0" nodeType="withEffect">
                                      <p:stCondLst>
                                        <p:cond delay="22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5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6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7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18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9" presetID="42" presetClass="entr" presetSubtype="0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2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2" dur="2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2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47" presetClass="entr" presetSubtype="0" fill="hold" grpId="0" nodeType="withEffect">
                                      <p:stCondLst>
                                        <p:cond delay="48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2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7" dur="2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2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42" presetClass="entr" presetSubtype="0" fill="hold" grpId="0" nodeType="withEffect">
                                      <p:stCondLst>
                                        <p:cond delay="66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2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2" dur="2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2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6" grpId="0" animBg="1"/>
          <p:bldP spid="7" grpId="0"/>
          <p:bldP spid="8" grpId="0"/>
          <p:bldP spid="9" grpId="0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4843" y="636320"/>
            <a:ext cx="2168862" cy="3253292"/>
          </a:xfrm>
          <a:prstGeom prst="rect">
            <a:avLst/>
          </a:prstGeom>
          <a:ln w="76200">
            <a:solidFill>
              <a:schemeClr val="bg1"/>
            </a:solidFill>
          </a:ln>
        </p:spPr>
      </p:pic>
      <p:grpSp>
        <p:nvGrpSpPr>
          <p:cNvPr id="5" name="组合 4"/>
          <p:cNvGrpSpPr/>
          <p:nvPr/>
        </p:nvGrpSpPr>
        <p:grpSpPr>
          <a:xfrm>
            <a:off x="533689" y="583437"/>
            <a:ext cx="2204117" cy="3306175"/>
            <a:chOff x="533689" y="583437"/>
            <a:chExt cx="2204117" cy="3306175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3689" y="583437"/>
              <a:ext cx="2204117" cy="3306175"/>
            </a:xfrm>
            <a:prstGeom prst="rect">
              <a:avLst/>
            </a:prstGeom>
            <a:ln w="76200">
              <a:solidFill>
                <a:schemeClr val="bg1"/>
              </a:solidFill>
            </a:ln>
          </p:spPr>
        </p:pic>
        <p:sp>
          <p:nvSpPr>
            <p:cNvPr id="12" name="直角三角形 11"/>
            <p:cNvSpPr/>
            <p:nvPr/>
          </p:nvSpPr>
          <p:spPr>
            <a:xfrm rot="16200000" flipH="1" flipV="1">
              <a:off x="517553" y="599573"/>
              <a:ext cx="428057" cy="395785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2875274" y="1289281"/>
            <a:ext cx="1959735" cy="1947369"/>
            <a:chOff x="2875274" y="1289281"/>
            <a:chExt cx="1959735" cy="1947369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887640" y="1289281"/>
              <a:ext cx="1947369" cy="1947369"/>
            </a:xfrm>
            <a:prstGeom prst="rect">
              <a:avLst/>
            </a:prstGeom>
            <a:ln w="76200">
              <a:solidFill>
                <a:schemeClr val="bg1"/>
              </a:solidFill>
            </a:ln>
          </p:spPr>
        </p:pic>
        <p:sp>
          <p:nvSpPr>
            <p:cNvPr id="17" name="直角三角形 16"/>
            <p:cNvSpPr/>
            <p:nvPr/>
          </p:nvSpPr>
          <p:spPr>
            <a:xfrm rot="16200000" flipH="1" flipV="1">
              <a:off x="2859138" y="1305417"/>
              <a:ext cx="428057" cy="395785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8" name="直角三角形 17"/>
          <p:cNvSpPr/>
          <p:nvPr/>
        </p:nvSpPr>
        <p:spPr>
          <a:xfrm rot="16200000" flipH="1" flipV="1">
            <a:off x="4968707" y="652456"/>
            <a:ext cx="428057" cy="395785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7303539" y="1289281"/>
            <a:ext cx="1947369" cy="1947369"/>
            <a:chOff x="7303539" y="1289281"/>
            <a:chExt cx="1947369" cy="1947369"/>
          </a:xfrm>
        </p:grpSpPr>
        <p:pic>
          <p:nvPicPr>
            <p:cNvPr id="15" name="图片 14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303539" y="1289281"/>
              <a:ext cx="1947369" cy="1947369"/>
            </a:xfrm>
            <a:prstGeom prst="rect">
              <a:avLst/>
            </a:prstGeom>
            <a:ln w="76200">
              <a:solidFill>
                <a:schemeClr val="bg1"/>
              </a:solidFill>
            </a:ln>
          </p:spPr>
        </p:pic>
        <p:sp>
          <p:nvSpPr>
            <p:cNvPr id="19" name="直角三角形 18"/>
            <p:cNvSpPr/>
            <p:nvPr/>
          </p:nvSpPr>
          <p:spPr>
            <a:xfrm rot="16200000" flipH="1" flipV="1">
              <a:off x="7287403" y="1305417"/>
              <a:ext cx="428057" cy="395785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9400742" y="636320"/>
            <a:ext cx="2204117" cy="3306175"/>
            <a:chOff x="9400742" y="636320"/>
            <a:chExt cx="2204117" cy="3306175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00742" y="636320"/>
              <a:ext cx="2204117" cy="3306175"/>
            </a:xfrm>
            <a:prstGeom prst="rect">
              <a:avLst/>
            </a:prstGeom>
            <a:ln w="76200">
              <a:solidFill>
                <a:schemeClr val="bg1"/>
              </a:solidFill>
            </a:ln>
          </p:spPr>
        </p:pic>
        <p:sp>
          <p:nvSpPr>
            <p:cNvPr id="20" name="直角三角形 19"/>
            <p:cNvSpPr/>
            <p:nvPr/>
          </p:nvSpPr>
          <p:spPr>
            <a:xfrm rot="16200000" flipH="1" flipV="1">
              <a:off x="9384606" y="652456"/>
              <a:ext cx="428057" cy="395785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1" name="矩形 20"/>
          <p:cNvSpPr/>
          <p:nvPr/>
        </p:nvSpPr>
        <p:spPr>
          <a:xfrm flipV="1">
            <a:off x="0" y="4571999"/>
            <a:ext cx="5380628" cy="4571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 flipV="1">
            <a:off x="6811372" y="4571999"/>
            <a:ext cx="5380628" cy="4571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5459104" y="3797043"/>
            <a:ext cx="2015031" cy="7749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dirty="0">
                <a:latin typeface="康熙字典" pitchFamily="2" charset="-120"/>
                <a:ea typeface="康熙字典" pitchFamily="2" charset="-120"/>
              </a:rPr>
              <a:t>记 忆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1934002" y="4624882"/>
            <a:ext cx="8270543" cy="1334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latin typeface="仿宋" panose="02010609060101010101" pitchFamily="49" charset="-122"/>
                <a:ea typeface="仿宋" panose="02010609060101010101" pitchFamily="49" charset="-122"/>
              </a:rPr>
              <a:t>你说你青春无悔包括对我的爱恋</a:t>
            </a:r>
          </a:p>
          <a:p>
            <a:pPr algn="ctr">
              <a:lnSpc>
                <a:spcPct val="150000"/>
              </a:lnSpc>
            </a:pPr>
            <a:r>
              <a:rPr lang="zh-CN" altLang="en-US" sz="1400" dirty="0">
                <a:latin typeface="仿宋" panose="02010609060101010101" pitchFamily="49" charset="-122"/>
                <a:ea typeface="仿宋" panose="02010609060101010101" pitchFamily="49" charset="-122"/>
              </a:rPr>
              <a:t>你说岁月会改变相许终生的誓言</a:t>
            </a:r>
          </a:p>
          <a:p>
            <a:pPr algn="ctr">
              <a:lnSpc>
                <a:spcPct val="150000"/>
              </a:lnSpc>
            </a:pPr>
            <a:r>
              <a:rPr lang="zh-CN" altLang="en-US" sz="1400" dirty="0">
                <a:latin typeface="仿宋" panose="02010609060101010101" pitchFamily="49" charset="-122"/>
                <a:ea typeface="仿宋" panose="02010609060101010101" pitchFamily="49" charset="-122"/>
              </a:rPr>
              <a:t>你说亲爱的道声再见 转过年轻的脸</a:t>
            </a:r>
          </a:p>
          <a:p>
            <a:pPr algn="ctr">
              <a:lnSpc>
                <a:spcPct val="150000"/>
              </a:lnSpc>
            </a:pPr>
            <a:r>
              <a:rPr lang="zh-CN" altLang="en-US" sz="1400" dirty="0">
                <a:latin typeface="仿宋" panose="02010609060101010101" pitchFamily="49" charset="-122"/>
                <a:ea typeface="仿宋" panose="02010609060101010101" pitchFamily="49" charset="-122"/>
              </a:rPr>
              <a:t>含笑的带泪的不变的眼</a:t>
            </a:r>
          </a:p>
        </p:txBody>
      </p:sp>
    </p:spTree>
    <p:extLst>
      <p:ext uri="{BB962C8B-B14F-4D97-AF65-F5344CB8AC3E}">
        <p14:creationId xmlns:p14="http://schemas.microsoft.com/office/powerpoint/2010/main" val="1403654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decel="4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0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2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3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1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3" dur="75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6" dur="75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4" presetID="1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75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37" dur="75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750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1" dur="7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43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750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6" dur="75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1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75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50" dur="75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8" grpId="0" animBg="1"/>
          <p:bldP spid="21" grpId="0" animBg="1"/>
          <p:bldP spid="22" grpId="0" animBg="1"/>
          <p:bldP spid="23" grpId="0"/>
          <p:bldP spid="2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decel="4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0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1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3" dur="75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6" dur="75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4" presetID="1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75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37" dur="75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750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1" dur="7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43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750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6" dur="75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1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75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50" dur="75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8" grpId="0" animBg="1"/>
          <p:bldP spid="21" grpId="0" animBg="1"/>
          <p:bldP spid="22" grpId="0" animBg="1"/>
          <p:bldP spid="23" grpId="0"/>
          <p:bldP spid="24" grpId="0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7972413" y="1996055"/>
            <a:ext cx="3120571" cy="1973943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248985" y="2395198"/>
            <a:ext cx="3120571" cy="1973943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08704" y="2133599"/>
            <a:ext cx="3240000" cy="2160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60179" y="1593599"/>
            <a:ext cx="4860000" cy="3240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89950" y="2133599"/>
            <a:ext cx="3240000" cy="2160000"/>
          </a:xfrm>
          <a:prstGeom prst="rect">
            <a:avLst/>
          </a:prstGeom>
        </p:spPr>
      </p:pic>
      <p:cxnSp>
        <p:nvCxnSpPr>
          <p:cNvPr id="9" name="直接连接符 8"/>
          <p:cNvCxnSpPr/>
          <p:nvPr/>
        </p:nvCxnSpPr>
        <p:spPr>
          <a:xfrm flipV="1">
            <a:off x="8727720" y="0"/>
            <a:ext cx="972457" cy="972457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flipV="1">
            <a:off x="9452471" y="0"/>
            <a:ext cx="972457" cy="972457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V="1">
            <a:off x="1762971" y="5885543"/>
            <a:ext cx="972457" cy="972457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V="1">
            <a:off x="2487722" y="5885543"/>
            <a:ext cx="972457" cy="972457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/>
          <p:cNvSpPr txBox="1"/>
          <p:nvPr/>
        </p:nvSpPr>
        <p:spPr>
          <a:xfrm>
            <a:off x="5464692" y="486228"/>
            <a:ext cx="2015031" cy="7749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dirty="0">
                <a:latin typeface="康熙字典" pitchFamily="2" charset="-120"/>
                <a:ea typeface="康熙字典" pitchFamily="2" charset="-120"/>
              </a:rPr>
              <a:t>记 忆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1934002" y="4833599"/>
            <a:ext cx="8270543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latin typeface="仿宋" panose="02010609060101010101" pitchFamily="49" charset="-122"/>
                <a:ea typeface="仿宋" panose="02010609060101010101" pitchFamily="49" charset="-122"/>
              </a:rPr>
              <a:t>开始的开始 是我们唱歌</a:t>
            </a:r>
          </a:p>
          <a:p>
            <a:pPr algn="ctr">
              <a:lnSpc>
                <a:spcPct val="150000"/>
              </a:lnSpc>
            </a:pPr>
            <a:r>
              <a:rPr lang="zh-CN" altLang="en-US" sz="1400" dirty="0">
                <a:latin typeface="仿宋" panose="02010609060101010101" pitchFamily="49" charset="-122"/>
                <a:ea typeface="仿宋" panose="02010609060101010101" pitchFamily="49" charset="-122"/>
              </a:rPr>
              <a:t>最后的最后 是我们在走</a:t>
            </a:r>
          </a:p>
          <a:p>
            <a:pPr algn="ctr">
              <a:lnSpc>
                <a:spcPct val="150000"/>
              </a:lnSpc>
            </a:pPr>
            <a:r>
              <a:rPr lang="zh-CN" altLang="en-US" sz="1400" dirty="0">
                <a:latin typeface="仿宋" panose="02010609060101010101" pitchFamily="49" charset="-122"/>
                <a:ea typeface="仿宋" panose="02010609060101010101" pitchFamily="49" charset="-122"/>
              </a:rPr>
              <a:t>最亲爱的你 像是梦中的风景</a:t>
            </a:r>
          </a:p>
        </p:txBody>
      </p:sp>
    </p:spTree>
    <p:extLst>
      <p:ext uri="{BB962C8B-B14F-4D97-AF65-F5344CB8AC3E}">
        <p14:creationId xmlns:p14="http://schemas.microsoft.com/office/powerpoint/2010/main" val="2833665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7000">
        <p:blinds dir="vert"/>
      </p:transition>
    </mc:Choice>
    <mc:Fallback xmlns="">
      <p:transition spd="slow" advTm="7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3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decel="3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250"/>
                            </p:stCondLst>
                            <p:childTnLst>
                              <p:par>
                                <p:cTn id="4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250"/>
                            </p:stCondLst>
                            <p:childTnLst>
                              <p:par>
                                <p:cTn id="5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25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7" grpId="0" animBg="1"/>
      <p:bldP spid="23" grpId="0"/>
      <p:bldP spid="2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67251" y="436729"/>
            <a:ext cx="3345765" cy="3374835"/>
          </a:xfrm>
          <a:prstGeom prst="rect">
            <a:avLst/>
          </a:prstGeom>
          <a:ln w="76200">
            <a:solidFill>
              <a:schemeClr val="bg1"/>
            </a:solidFill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08551" y="1610436"/>
            <a:ext cx="2894948" cy="3568888"/>
          </a:xfrm>
          <a:prstGeom prst="rect">
            <a:avLst/>
          </a:prstGeom>
          <a:ln w="76200">
            <a:solidFill>
              <a:schemeClr val="bg1"/>
            </a:solidFill>
          </a:ln>
        </p:spPr>
      </p:pic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99034" y="3154907"/>
            <a:ext cx="3345765" cy="3374835"/>
          </a:xfrm>
          <a:prstGeom prst="rect">
            <a:avLst/>
          </a:prstGeom>
          <a:ln w="76200">
            <a:solidFill>
              <a:schemeClr val="bg1"/>
            </a:solidFill>
          </a:ln>
        </p:spPr>
      </p:pic>
      <p:grpSp>
        <p:nvGrpSpPr>
          <p:cNvPr id="7" name="组合 6"/>
          <p:cNvGrpSpPr/>
          <p:nvPr/>
        </p:nvGrpSpPr>
        <p:grpSpPr>
          <a:xfrm>
            <a:off x="1267251" y="4053514"/>
            <a:ext cx="8270543" cy="2060691"/>
            <a:chOff x="1267251" y="4053514"/>
            <a:chExt cx="8270543" cy="2060691"/>
          </a:xfrm>
        </p:grpSpPr>
        <p:sp>
          <p:nvSpPr>
            <p:cNvPr id="29" name="文本框 28"/>
            <p:cNvSpPr txBox="1"/>
            <p:nvPr/>
          </p:nvSpPr>
          <p:spPr>
            <a:xfrm>
              <a:off x="1267251" y="4053514"/>
              <a:ext cx="2015031" cy="7749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3600" dirty="0">
                  <a:latin typeface="康熙字典" pitchFamily="2" charset="-120"/>
                  <a:ea typeface="康熙字典" pitchFamily="2" charset="-120"/>
                </a:rPr>
                <a:t>梦 想</a:t>
              </a: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1267251" y="4779672"/>
              <a:ext cx="8270543" cy="13345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latin typeface="仿宋" panose="02010609060101010101" pitchFamily="49" charset="-122"/>
                  <a:ea typeface="仿宋" panose="02010609060101010101" pitchFamily="49" charset="-122"/>
                </a:rPr>
                <a:t>走吧 女孩</a:t>
              </a:r>
            </a:p>
            <a:p>
              <a:pPr>
                <a:lnSpc>
                  <a:spcPct val="150000"/>
                </a:lnSpc>
              </a:pPr>
              <a:r>
                <a:rPr lang="zh-CN" altLang="en-US" sz="1400" dirty="0">
                  <a:latin typeface="仿宋" panose="02010609060101010101" pitchFamily="49" charset="-122"/>
                  <a:ea typeface="仿宋" panose="02010609060101010101" pitchFamily="49" charset="-122"/>
                </a:rPr>
                <a:t>去看红色的朝霞</a:t>
              </a:r>
            </a:p>
            <a:p>
              <a:pPr>
                <a:lnSpc>
                  <a:spcPct val="150000"/>
                </a:lnSpc>
              </a:pPr>
              <a:r>
                <a:rPr lang="zh-CN" altLang="en-US" sz="1400" dirty="0">
                  <a:latin typeface="仿宋" panose="02010609060101010101" pitchFamily="49" charset="-122"/>
                  <a:ea typeface="仿宋" panose="02010609060101010101" pitchFamily="49" charset="-122"/>
                </a:rPr>
                <a:t>带上 我的恋歌</a:t>
              </a:r>
            </a:p>
            <a:p>
              <a:pPr>
                <a:lnSpc>
                  <a:spcPct val="150000"/>
                </a:lnSpc>
              </a:pPr>
              <a:r>
                <a:rPr lang="zh-CN" altLang="en-US" sz="1400" dirty="0">
                  <a:latin typeface="仿宋" panose="02010609060101010101" pitchFamily="49" charset="-122"/>
                  <a:ea typeface="仿宋" panose="02010609060101010101" pitchFamily="49" charset="-122"/>
                </a:rPr>
                <a:t>你迎风吟唱 露水挂在发梢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2988859" y="288077"/>
            <a:ext cx="8270543" cy="2188010"/>
            <a:chOff x="2988859" y="288077"/>
            <a:chExt cx="8270543" cy="2188010"/>
          </a:xfrm>
        </p:grpSpPr>
        <p:sp>
          <p:nvSpPr>
            <p:cNvPr id="31" name="文本框 30"/>
            <p:cNvSpPr txBox="1"/>
            <p:nvPr/>
          </p:nvSpPr>
          <p:spPr>
            <a:xfrm>
              <a:off x="9244371" y="288077"/>
              <a:ext cx="2015031" cy="7749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3600" dirty="0">
                  <a:latin typeface="康熙字典" pitchFamily="2" charset="-120"/>
                  <a:ea typeface="康熙字典" pitchFamily="2" charset="-120"/>
                </a:rPr>
                <a:t>梦 想</a:t>
              </a: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2988859" y="1091092"/>
              <a:ext cx="8270543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400" dirty="0">
                  <a:latin typeface="仿宋" panose="02010609060101010101" pitchFamily="49" charset="-122"/>
                  <a:ea typeface="仿宋" panose="02010609060101010101" pitchFamily="49" charset="-122"/>
                </a:rPr>
                <a:t>走吧 女孩</a:t>
              </a:r>
            </a:p>
            <a:p>
              <a:pPr algn="r">
                <a:lnSpc>
                  <a:spcPct val="150000"/>
                </a:lnSpc>
              </a:pPr>
              <a:r>
                <a:rPr lang="zh-CN" altLang="en-US" sz="1400" dirty="0">
                  <a:latin typeface="仿宋" panose="02010609060101010101" pitchFamily="49" charset="-122"/>
                  <a:ea typeface="仿宋" panose="02010609060101010101" pitchFamily="49" charset="-122"/>
                </a:rPr>
                <a:t>去看红色的朝霞</a:t>
              </a:r>
            </a:p>
            <a:p>
              <a:pPr algn="r">
                <a:lnSpc>
                  <a:spcPct val="150000"/>
                </a:lnSpc>
              </a:pPr>
              <a:r>
                <a:rPr lang="zh-CN" altLang="en-US" sz="1400" dirty="0">
                  <a:latin typeface="仿宋" panose="02010609060101010101" pitchFamily="49" charset="-122"/>
                  <a:ea typeface="仿宋" panose="02010609060101010101" pitchFamily="49" charset="-122"/>
                </a:rPr>
                <a:t>带上 我的恋歌</a:t>
              </a:r>
            </a:p>
            <a:p>
              <a:pPr algn="r">
                <a:lnSpc>
                  <a:spcPct val="150000"/>
                </a:lnSpc>
              </a:pPr>
              <a:r>
                <a:rPr lang="zh-CN" altLang="en-US" sz="1400" dirty="0">
                  <a:latin typeface="仿宋" panose="02010609060101010101" pitchFamily="49" charset="-122"/>
                  <a:ea typeface="仿宋" panose="02010609060101010101" pitchFamily="49" charset="-122"/>
                </a:rPr>
                <a:t>你迎风吟唱 露水挂在发梢</a:t>
              </a:r>
            </a:p>
          </p:txBody>
        </p:sp>
      </p:grp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875978">
            <a:off x="7246951" y="774311"/>
            <a:ext cx="638794" cy="133535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340980">
            <a:off x="4282538" y="-331268"/>
            <a:ext cx="638794" cy="133535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340980">
            <a:off x="9308917" y="2356874"/>
            <a:ext cx="638794" cy="1335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823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0000">
        <p:blinds dir="vert"/>
      </p:transition>
    </mc:Choice>
    <mc:Fallback xmlns="">
      <p:transition spd="slow" advTm="10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75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500"/>
                            </p:stCondLst>
                            <p:childTnLst>
                              <p:par>
                                <p:cTn id="3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7500"/>
                            </p:stCondLst>
                            <p:childTnLst>
                              <p:par>
                                <p:cTn id="4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\\Art-cq\网络图片\图片素材\同学会\0 (53)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20489050">
            <a:off x="971648" y="1229513"/>
            <a:ext cx="4264198" cy="2618395"/>
          </a:xfrm>
          <a:prstGeom prst="rect">
            <a:avLst/>
          </a:prstGeom>
          <a:noFill/>
          <a:ln w="76200">
            <a:solidFill>
              <a:schemeClr val="accent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7" descr="\\Art-cq\网络图片\图片素材\同学会\0 (23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11967">
            <a:off x="6779082" y="1488918"/>
            <a:ext cx="4764773" cy="3243211"/>
          </a:xfrm>
          <a:prstGeom prst="rect">
            <a:avLst/>
          </a:prstGeom>
          <a:noFill/>
          <a:ln w="76200">
            <a:solidFill>
              <a:schemeClr val="accent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\\Art-cq\网络图片\图片素材\同学会\0 (15)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4697" y="3008672"/>
            <a:ext cx="4731952" cy="2883658"/>
          </a:xfrm>
          <a:prstGeom prst="rect">
            <a:avLst/>
          </a:prstGeom>
          <a:noFill/>
          <a:ln w="76200">
            <a:solidFill>
              <a:schemeClr val="accent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1"/>
          <p:cNvSpPr txBox="1"/>
          <p:nvPr/>
        </p:nvSpPr>
        <p:spPr>
          <a:xfrm>
            <a:off x="2737500" y="5879829"/>
            <a:ext cx="6923690" cy="7779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spc="300" dirty="0">
                <a:solidFill>
                  <a:schemeClr val="accent1"/>
                </a:solidFill>
                <a:latin typeface="+mn-ea"/>
              </a:rPr>
              <a:t>一双双一如当年热切又深情的眼睛在期盼，</a:t>
            </a:r>
          </a:p>
          <a:p>
            <a:pPr>
              <a:lnSpc>
                <a:spcPct val="150000"/>
              </a:lnSpc>
            </a:pPr>
            <a:r>
              <a:rPr lang="zh-CN" altLang="en-US" sz="1600" spc="300" dirty="0">
                <a:solidFill>
                  <a:schemeClr val="accent1"/>
                </a:solidFill>
                <a:latin typeface="+mn-ea"/>
              </a:rPr>
              <a:t>                 一颗颗一如当年火热又年轻的心灵在呼唤</a:t>
            </a:r>
            <a:r>
              <a:rPr lang="en-US" altLang="zh-CN" sz="1600" spc="300" dirty="0">
                <a:solidFill>
                  <a:schemeClr val="accent1"/>
                </a:solidFill>
                <a:latin typeface="+mn-ea"/>
              </a:rPr>
              <a:t>……</a:t>
            </a:r>
            <a:endParaRPr lang="zh-CN" altLang="en-US" sz="1600" spc="300" dirty="0">
              <a:solidFill>
                <a:schemeClr val="accent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141588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2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1" presetClass="exit" presetSubtype="0" fill="hold" nodeType="withEffect">
                                  <p:stCondLst>
                                    <p:cond delay="9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42" presetClass="exit" presetSubtype="0" fill="hold" nodeType="withEffect">
                                  <p:stCondLst>
                                    <p:cond delay="1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42" presetClass="path" presetSubtype="0" fill="hold" nodeType="withEffect">
                                  <p:stCondLst>
                                    <p:cond delay="13500"/>
                                  </p:stCondLst>
                                  <p:childTnLst>
                                    <p:animMotion origin="layout" path="M 5E-6 -2.59259E-6 L 5E-6 -0.23102 " pathEditMode="relative" rAng="0" ptsTypes="AA">
                                      <p:cBhvr>
                                        <p:cTn id="34" dur="7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1551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6" presetClass="emph" presetSubtype="0" fill="hold" nodeType="withEffect">
                                  <p:stCondLst>
                                    <p:cond delay="13500"/>
                                  </p:stCondLst>
                                  <p:childTnLst>
                                    <p:animScale>
                                      <p:cBhvr>
                                        <p:cTn id="36" dur="7000" fill="hold"/>
                                        <p:tgtEl>
                                          <p:spTgt spid="6"/>
                                        </p:tgtEl>
                                      </p:cBhvr>
                                      <p:by x="160000" y="16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166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矩形 164"/>
          <p:cNvSpPr/>
          <p:nvPr/>
        </p:nvSpPr>
        <p:spPr>
          <a:xfrm>
            <a:off x="6087526" y="0"/>
            <a:ext cx="6128392" cy="6864016"/>
          </a:xfrm>
          <a:prstGeom prst="rect">
            <a:avLst/>
          </a:prstGeom>
          <a:solidFill>
            <a:schemeClr val="bg2">
              <a:lumMod val="9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6" name="직사각형 132"/>
          <p:cNvSpPr/>
          <p:nvPr/>
        </p:nvSpPr>
        <p:spPr>
          <a:xfrm>
            <a:off x="3790678" y="3050346"/>
            <a:ext cx="1680621" cy="1680621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  <a:effectLst>
            <a:outerShdw blurRad="63500" dist="38100" dir="2700000" algn="ctr" rotWithShape="0">
              <a:srgbClr val="000000"/>
            </a:outerShdw>
          </a:effectLst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직사각형 118"/>
          <p:cNvSpPr/>
          <p:nvPr/>
        </p:nvSpPr>
        <p:spPr>
          <a:xfrm>
            <a:off x="1998016" y="1257683"/>
            <a:ext cx="1568580" cy="1232455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  <a:effectLst>
            <a:outerShdw blurRad="63500" dist="38100" dir="2700000" algn="ctr" rotWithShape="0">
              <a:srgbClr val="000000"/>
            </a:outerShdw>
          </a:effectLst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직사각형 131"/>
          <p:cNvSpPr/>
          <p:nvPr/>
        </p:nvSpPr>
        <p:spPr>
          <a:xfrm>
            <a:off x="2894347" y="2602180"/>
            <a:ext cx="1232455" cy="1232455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  <a:effectLst>
            <a:outerShdw blurRad="63500" dist="38100" dir="2700000" algn="ctr" rotWithShape="0">
              <a:srgbClr val="000000"/>
            </a:outerShdw>
          </a:effectLst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직사각형 133"/>
          <p:cNvSpPr/>
          <p:nvPr/>
        </p:nvSpPr>
        <p:spPr>
          <a:xfrm>
            <a:off x="4687009" y="4282801"/>
            <a:ext cx="1344497" cy="1344497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noFill/>
          </a:ln>
          <a:effectLst>
            <a:outerShdw blurRad="63500" dist="38100" dir="2700000" algn="ctr" rotWithShape="0">
              <a:srgbClr val="000000"/>
            </a:outerShdw>
          </a:effectLst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직사각형 134"/>
          <p:cNvSpPr/>
          <p:nvPr/>
        </p:nvSpPr>
        <p:spPr>
          <a:xfrm>
            <a:off x="5583341" y="5739339"/>
            <a:ext cx="784290" cy="784290"/>
          </a:xfrm>
          <a:prstGeom prst="rect">
            <a:avLst/>
          </a:prstGeom>
          <a:blipFill>
            <a:blip r:embed="rId7"/>
            <a:stretch>
              <a:fillRect/>
            </a:stretch>
          </a:blipFill>
          <a:ln>
            <a:noFill/>
          </a:ln>
          <a:effectLst>
            <a:outerShdw blurRad="63500" dist="38100" dir="2700000" algn="ctr" rotWithShape="0">
              <a:srgbClr val="000000"/>
            </a:outerShdw>
          </a:effectLst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135"/>
          <p:cNvSpPr/>
          <p:nvPr/>
        </p:nvSpPr>
        <p:spPr>
          <a:xfrm>
            <a:off x="6031506" y="4394842"/>
            <a:ext cx="1232455" cy="1232455"/>
          </a:xfrm>
          <a:prstGeom prst="rect">
            <a:avLst/>
          </a:prstGeom>
          <a:blipFill>
            <a:blip r:embed="rId8"/>
            <a:stretch>
              <a:fillRect/>
            </a:stretch>
          </a:blipFill>
          <a:ln>
            <a:noFill/>
          </a:ln>
          <a:effectLst>
            <a:outerShdw blurRad="63500" dist="38100" dir="2700000" algn="ctr" rotWithShape="0">
              <a:srgbClr val="000000"/>
            </a:outerShdw>
          </a:effectLst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직사각형 136"/>
          <p:cNvSpPr/>
          <p:nvPr/>
        </p:nvSpPr>
        <p:spPr>
          <a:xfrm>
            <a:off x="6479672" y="3050346"/>
            <a:ext cx="1680621" cy="1680621"/>
          </a:xfrm>
          <a:prstGeom prst="rect">
            <a:avLst/>
          </a:prstGeom>
          <a:blipFill>
            <a:blip r:embed="rId9"/>
            <a:stretch>
              <a:fillRect/>
            </a:stretch>
          </a:blipFill>
          <a:ln>
            <a:noFill/>
          </a:ln>
          <a:effectLst>
            <a:outerShdw blurRad="63500" dist="38100" dir="2700000" algn="ctr" rotWithShape="0">
              <a:srgbClr val="000000"/>
            </a:outerShdw>
          </a:effectLst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137"/>
          <p:cNvSpPr/>
          <p:nvPr/>
        </p:nvSpPr>
        <p:spPr>
          <a:xfrm>
            <a:off x="7263962" y="2041973"/>
            <a:ext cx="1792662" cy="1792662"/>
          </a:xfrm>
          <a:prstGeom prst="rect">
            <a:avLst/>
          </a:prstGeom>
          <a:blipFill dpi="0" rotWithShape="1">
            <a:blip r:embed="rId10"/>
            <a:srcRect/>
            <a:stretch>
              <a:fillRect/>
            </a:stretch>
          </a:blipFill>
          <a:ln>
            <a:noFill/>
          </a:ln>
          <a:effectLst>
            <a:outerShdw blurRad="63500" dist="38100" dir="2700000" algn="ctr" rotWithShape="0">
              <a:srgbClr val="000000"/>
            </a:outerShdw>
          </a:effectLst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138"/>
          <p:cNvSpPr/>
          <p:nvPr/>
        </p:nvSpPr>
        <p:spPr>
          <a:xfrm>
            <a:off x="9168665" y="2154014"/>
            <a:ext cx="784290" cy="784290"/>
          </a:xfrm>
          <a:prstGeom prst="rect">
            <a:avLst/>
          </a:prstGeom>
          <a:blipFill>
            <a:blip r:embed="rId11"/>
            <a:stretch>
              <a:fillRect/>
            </a:stretch>
          </a:blipFill>
          <a:ln>
            <a:noFill/>
          </a:ln>
          <a:effectLst>
            <a:outerShdw blurRad="63500" dist="38100" dir="2700000" algn="ctr" rotWithShape="0">
              <a:srgbClr val="000000"/>
            </a:outerShdw>
          </a:effectLst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직사각형 139"/>
          <p:cNvSpPr/>
          <p:nvPr/>
        </p:nvSpPr>
        <p:spPr>
          <a:xfrm>
            <a:off x="8608458" y="697476"/>
            <a:ext cx="1344497" cy="1344497"/>
          </a:xfrm>
          <a:prstGeom prst="rect">
            <a:avLst/>
          </a:prstGeom>
          <a:blipFill>
            <a:blip r:embed="rId12"/>
            <a:stretch>
              <a:fillRect/>
            </a:stretch>
          </a:blipFill>
          <a:ln>
            <a:noFill/>
          </a:ln>
          <a:effectLst>
            <a:outerShdw blurRad="63500" dist="38100" dir="2700000" algn="ctr" rotWithShape="0">
              <a:srgbClr val="000000"/>
            </a:outerShdw>
          </a:effectLst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141"/>
          <p:cNvSpPr/>
          <p:nvPr/>
        </p:nvSpPr>
        <p:spPr>
          <a:xfrm>
            <a:off x="7376003" y="361352"/>
            <a:ext cx="1120414" cy="1120414"/>
          </a:xfrm>
          <a:prstGeom prst="rect">
            <a:avLst/>
          </a:prstGeom>
          <a:blipFill>
            <a:blip r:embed="rId13"/>
            <a:stretch>
              <a:fillRect/>
            </a:stretch>
          </a:blipFill>
          <a:ln>
            <a:noFill/>
          </a:ln>
          <a:effectLst>
            <a:outerShdw blurRad="63500" dist="38100" dir="2700000" algn="ctr" rotWithShape="0">
              <a:srgbClr val="000000"/>
            </a:outerShdw>
          </a:effectLst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직사각형 142"/>
          <p:cNvSpPr/>
          <p:nvPr/>
        </p:nvSpPr>
        <p:spPr>
          <a:xfrm>
            <a:off x="6479672" y="1257683"/>
            <a:ext cx="784290" cy="784290"/>
          </a:xfrm>
          <a:prstGeom prst="rect">
            <a:avLst/>
          </a:prstGeom>
          <a:blipFill>
            <a:blip r:embed="rId14"/>
            <a:stretch>
              <a:fillRect/>
            </a:stretch>
          </a:blipFill>
          <a:ln>
            <a:noFill/>
          </a:ln>
          <a:effectLst>
            <a:outerShdw blurRad="63500" dist="38100" dir="2700000" algn="ctr" rotWithShape="0">
              <a:srgbClr val="000000"/>
            </a:outerShdw>
          </a:effectLst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직사각형 143"/>
          <p:cNvSpPr/>
          <p:nvPr/>
        </p:nvSpPr>
        <p:spPr>
          <a:xfrm>
            <a:off x="5583341" y="2154014"/>
            <a:ext cx="1232455" cy="1232455"/>
          </a:xfrm>
          <a:prstGeom prst="rect">
            <a:avLst/>
          </a:prstGeom>
          <a:blipFill>
            <a:blip r:embed="rId15"/>
            <a:stretch>
              <a:fillRect/>
            </a:stretch>
          </a:blipFill>
          <a:ln>
            <a:noFill/>
          </a:ln>
          <a:effectLst>
            <a:outerShdw blurRad="63500" dist="38100" dir="2700000" algn="ctr" rotWithShape="0">
              <a:srgbClr val="000000"/>
            </a:outerShdw>
          </a:effectLst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직사각형 144"/>
          <p:cNvSpPr/>
          <p:nvPr/>
        </p:nvSpPr>
        <p:spPr>
          <a:xfrm>
            <a:off x="4126802" y="1257683"/>
            <a:ext cx="1344497" cy="1344497"/>
          </a:xfrm>
          <a:prstGeom prst="rect">
            <a:avLst/>
          </a:prstGeom>
          <a:blipFill>
            <a:blip r:embed="rId16"/>
            <a:stretch>
              <a:fillRect/>
            </a:stretch>
          </a:blipFill>
          <a:ln>
            <a:noFill/>
          </a:ln>
          <a:effectLst>
            <a:outerShdw blurRad="63500" dist="38100" dir="2700000" algn="ctr" rotWithShape="0">
              <a:srgbClr val="000000"/>
            </a:outerShdw>
          </a:effectLst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직사각형 145"/>
          <p:cNvSpPr/>
          <p:nvPr/>
        </p:nvSpPr>
        <p:spPr>
          <a:xfrm>
            <a:off x="3790678" y="361352"/>
            <a:ext cx="784290" cy="784290"/>
          </a:xfrm>
          <a:prstGeom prst="rect">
            <a:avLst/>
          </a:prstGeom>
          <a:blipFill>
            <a:blip r:embed="rId17"/>
            <a:stretch>
              <a:fillRect/>
            </a:stretch>
          </a:blipFill>
          <a:ln>
            <a:noFill/>
          </a:ln>
          <a:effectLst>
            <a:outerShdw blurRad="63500" dist="38100" dir="2700000" algn="ctr" rotWithShape="0">
              <a:srgbClr val="000000"/>
            </a:outerShdw>
          </a:effectLst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직사각형 146"/>
          <p:cNvSpPr/>
          <p:nvPr/>
        </p:nvSpPr>
        <p:spPr>
          <a:xfrm>
            <a:off x="2894347" y="361352"/>
            <a:ext cx="784290" cy="784290"/>
          </a:xfrm>
          <a:prstGeom prst="rect">
            <a:avLst/>
          </a:prstGeom>
          <a:blipFill>
            <a:blip r:embed="rId18"/>
            <a:stretch>
              <a:fillRect/>
            </a:stretch>
          </a:blipFill>
          <a:ln>
            <a:noFill/>
          </a:ln>
          <a:effectLst>
            <a:outerShdw blurRad="63500" dist="38100" dir="2700000" algn="ctr" rotWithShape="0">
              <a:srgbClr val="000000"/>
            </a:outerShdw>
          </a:effectLst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68" name="组合 167"/>
          <p:cNvGrpSpPr/>
          <p:nvPr/>
        </p:nvGrpSpPr>
        <p:grpSpPr>
          <a:xfrm>
            <a:off x="-844394" y="4618925"/>
            <a:ext cx="15762670" cy="2239075"/>
            <a:chOff x="-844394" y="4618925"/>
            <a:chExt cx="15762670" cy="2239075"/>
          </a:xfrm>
        </p:grpSpPr>
        <p:sp>
          <p:nvSpPr>
            <p:cNvPr id="163" name="文本框 162"/>
            <p:cNvSpPr txBox="1"/>
            <p:nvPr/>
          </p:nvSpPr>
          <p:spPr>
            <a:xfrm>
              <a:off x="6647733" y="4618925"/>
              <a:ext cx="8270543" cy="21236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b="1" dirty="0">
                  <a:latin typeface="仿宋" panose="02010609060101010101" pitchFamily="49" charset="-122"/>
                  <a:ea typeface="仿宋" panose="02010609060101010101" pitchFamily="49" charset="-122"/>
                </a:rPr>
                <a:t>走吧 女孩</a:t>
              </a:r>
            </a:p>
            <a:p>
              <a:pPr algn="ctr">
                <a:lnSpc>
                  <a:spcPct val="150000"/>
                </a:lnSpc>
              </a:pPr>
              <a:r>
                <a:rPr lang="zh-CN" altLang="en-US" sz="1400" dirty="0">
                  <a:latin typeface="仿宋" panose="02010609060101010101" pitchFamily="49" charset="-122"/>
                  <a:ea typeface="仿宋" panose="02010609060101010101" pitchFamily="49" charset="-122"/>
                </a:rPr>
                <a:t>去看红色的朝霞</a:t>
              </a:r>
            </a:p>
            <a:p>
              <a:pPr algn="ctr">
                <a:lnSpc>
                  <a:spcPct val="150000"/>
                </a:lnSpc>
              </a:pPr>
              <a:r>
                <a:rPr lang="zh-CN" altLang="en-US" sz="1400" dirty="0">
                  <a:latin typeface="仿宋" panose="02010609060101010101" pitchFamily="49" charset="-122"/>
                  <a:ea typeface="仿宋" panose="02010609060101010101" pitchFamily="49" charset="-122"/>
                </a:rPr>
                <a:t>带上 我的恋歌</a:t>
              </a:r>
            </a:p>
            <a:p>
              <a:pPr algn="ctr">
                <a:lnSpc>
                  <a:spcPct val="150000"/>
                </a:lnSpc>
              </a:pPr>
              <a:r>
                <a:rPr lang="zh-CN" altLang="en-US" sz="1400" dirty="0">
                  <a:latin typeface="仿宋" panose="02010609060101010101" pitchFamily="49" charset="-122"/>
                  <a:ea typeface="仿宋" panose="02010609060101010101" pitchFamily="49" charset="-122"/>
                </a:rPr>
                <a:t>你迎风吟唱 露水挂在发梢</a:t>
              </a:r>
            </a:p>
            <a:p>
              <a:pPr algn="ctr">
                <a:lnSpc>
                  <a:spcPct val="150000"/>
                </a:lnSpc>
              </a:pPr>
              <a:r>
                <a:rPr lang="zh-CN" altLang="en-US" sz="1400" dirty="0">
                  <a:latin typeface="仿宋" panose="02010609060101010101" pitchFamily="49" charset="-122"/>
                  <a:ea typeface="仿宋" panose="02010609060101010101" pitchFamily="49" charset="-122"/>
                </a:rPr>
                <a:t>结满透明的惆怅 </a:t>
              </a:r>
              <a:endParaRPr lang="en-US" altLang="zh-CN" sz="1400" dirty="0">
                <a:latin typeface="仿宋" panose="02010609060101010101" pitchFamily="49" charset="-122"/>
                <a:ea typeface="仿宋" panose="02010609060101010101" pitchFamily="49" charset="-122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1400" dirty="0">
                  <a:latin typeface="仿宋" panose="02010609060101010101" pitchFamily="49" charset="-122"/>
                  <a:ea typeface="仿宋" panose="02010609060101010101" pitchFamily="49" charset="-122"/>
                </a:rPr>
                <a:t>是我一生最初的迷惘</a:t>
              </a:r>
            </a:p>
          </p:txBody>
        </p:sp>
        <p:sp>
          <p:nvSpPr>
            <p:cNvPr id="164" name="文本框 163"/>
            <p:cNvSpPr txBox="1"/>
            <p:nvPr/>
          </p:nvSpPr>
          <p:spPr>
            <a:xfrm>
              <a:off x="-844394" y="4734342"/>
              <a:ext cx="4579052" cy="21236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b="1" dirty="0">
                  <a:latin typeface="仿宋" panose="02010609060101010101" pitchFamily="49" charset="-122"/>
                  <a:ea typeface="仿宋" panose="02010609060101010101" pitchFamily="49" charset="-122"/>
                </a:rPr>
                <a:t>本页图片为</a:t>
              </a:r>
              <a:r>
                <a:rPr lang="en-US" altLang="zh-CN" b="1" dirty="0">
                  <a:latin typeface="仿宋" panose="02010609060101010101" pitchFamily="49" charset="-122"/>
                  <a:ea typeface="仿宋" panose="02010609060101010101" pitchFamily="49" charset="-122"/>
                </a:rPr>
                <a:t>1:1</a:t>
              </a:r>
              <a:r>
                <a:rPr lang="zh-CN" altLang="en-US" b="1" dirty="0">
                  <a:latin typeface="仿宋" panose="02010609060101010101" pitchFamily="49" charset="-122"/>
                  <a:ea typeface="仿宋" panose="02010609060101010101" pitchFamily="49" charset="-122"/>
                </a:rPr>
                <a:t>比例</a:t>
              </a:r>
              <a:endParaRPr lang="en-US" altLang="zh-CN" b="1" dirty="0">
                <a:latin typeface="仿宋" panose="02010609060101010101" pitchFamily="49" charset="-122"/>
                <a:ea typeface="仿宋" panose="02010609060101010101" pitchFamily="49" charset="-122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1400" dirty="0">
                  <a:latin typeface="仿宋" panose="02010609060101010101" pitchFamily="49" charset="-122"/>
                  <a:ea typeface="仿宋" panose="02010609060101010101" pitchFamily="49" charset="-122"/>
                </a:rPr>
                <a:t>先将图片裁剪为</a:t>
              </a:r>
              <a:r>
                <a:rPr lang="en-US" altLang="zh-CN" sz="1400" dirty="0">
                  <a:latin typeface="仿宋" panose="02010609060101010101" pitchFamily="49" charset="-122"/>
                  <a:ea typeface="仿宋" panose="02010609060101010101" pitchFamily="49" charset="-122"/>
                </a:rPr>
                <a:t>1:1</a:t>
              </a:r>
              <a:r>
                <a:rPr lang="zh-CN" altLang="en-US" sz="1400" dirty="0">
                  <a:latin typeface="仿宋" panose="02010609060101010101" pitchFamily="49" charset="-122"/>
                  <a:ea typeface="仿宋" panose="02010609060101010101" pitchFamily="49" charset="-122"/>
                </a:rPr>
                <a:t>尺寸后</a:t>
              </a:r>
              <a:endParaRPr lang="en-US" altLang="zh-CN" sz="1400" dirty="0">
                <a:latin typeface="仿宋" panose="02010609060101010101" pitchFamily="49" charset="-122"/>
                <a:ea typeface="仿宋" panose="02010609060101010101" pitchFamily="49" charset="-122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1400" dirty="0">
                  <a:latin typeface="仿宋" panose="02010609060101010101" pitchFamily="49" charset="-122"/>
                  <a:ea typeface="仿宋" panose="02010609060101010101" pitchFamily="49" charset="-122"/>
                </a:rPr>
                <a:t>右键点击图片</a:t>
              </a:r>
              <a:endParaRPr lang="en-US" altLang="zh-CN" sz="1400" dirty="0">
                <a:latin typeface="仿宋" panose="02010609060101010101" pitchFamily="49" charset="-122"/>
                <a:ea typeface="仿宋" panose="02010609060101010101" pitchFamily="49" charset="-122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1400" dirty="0">
                  <a:latin typeface="仿宋" panose="02010609060101010101" pitchFamily="49" charset="-122"/>
                  <a:ea typeface="仿宋" panose="02010609060101010101" pitchFamily="49" charset="-122"/>
                </a:rPr>
                <a:t>设置图片格式</a:t>
              </a:r>
              <a:endParaRPr lang="en-US" altLang="zh-CN" sz="1400" dirty="0">
                <a:latin typeface="仿宋" panose="02010609060101010101" pitchFamily="49" charset="-122"/>
                <a:ea typeface="仿宋" panose="02010609060101010101" pitchFamily="49" charset="-122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1400" dirty="0">
                  <a:latin typeface="仿宋" panose="02010609060101010101" pitchFamily="49" charset="-122"/>
                  <a:ea typeface="仿宋" panose="02010609060101010101" pitchFamily="49" charset="-122"/>
                </a:rPr>
                <a:t>选择用文件填充</a:t>
              </a:r>
              <a:endParaRPr lang="en-US" altLang="zh-CN" sz="1400" dirty="0">
                <a:latin typeface="仿宋" panose="02010609060101010101" pitchFamily="49" charset="-122"/>
                <a:ea typeface="仿宋" panose="02010609060101010101" pitchFamily="49" charset="-122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1400" dirty="0">
                  <a:latin typeface="仿宋" panose="02010609060101010101" pitchFamily="49" charset="-122"/>
                  <a:ea typeface="仿宋" panose="02010609060101010101" pitchFamily="49" charset="-122"/>
                </a:rPr>
                <a:t>再选择您的图片即可</a:t>
              </a:r>
              <a:endParaRPr lang="en-US" altLang="zh-CN" sz="1400" dirty="0">
                <a:latin typeface="仿宋" panose="02010609060101010101" pitchFamily="49" charset="-122"/>
                <a:ea typeface="仿宋" panose="02010609060101010101" pitchFamily="49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095872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 advTm="6000">
        <p15:prstTrans prst="origami"/>
      </p:transition>
    </mc:Choice>
    <mc:Fallback xmlns=""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1" dur="250" fill="hold"/>
                                        <p:tgtEl>
                                          <p:spTgt spid="3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3" dur="250" fill="hold"/>
                                        <p:tgtEl>
                                          <p:spTgt spid="36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1" dur="250" fill="hold"/>
                                        <p:tgtEl>
                                          <p:spTgt spid="4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23" dur="250" fill="hold"/>
                                        <p:tgtEl>
                                          <p:spTgt spid="40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1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31" dur="250" fill="hold"/>
                                        <p:tgtEl>
                                          <p:spTgt spid="3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33" dur="250" fill="hold"/>
                                        <p:tgtEl>
                                          <p:spTgt spid="35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65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41" dur="250" fill="hold"/>
                                        <p:tgtEl>
                                          <p:spTgt spid="4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43" dur="250" fill="hold"/>
                                        <p:tgtEl>
                                          <p:spTgt spid="41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2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51" dur="250" fill="hold"/>
                                        <p:tgtEl>
                                          <p:spTgt spid="2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2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53" dur="250" fill="hold"/>
                                        <p:tgtEl>
                                          <p:spTgt spid="27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75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61" dur="250" fill="hold"/>
                                        <p:tgtEl>
                                          <p:spTgt spid="3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2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63" dur="250" fill="hold"/>
                                        <p:tgtEl>
                                          <p:spTgt spid="30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3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71" dur="250" fill="hold"/>
                                        <p:tgtEl>
                                          <p:spTgt spid="3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73" dur="250" fill="hold"/>
                                        <p:tgtEl>
                                          <p:spTgt spid="33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85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81" dur="250" fill="hold"/>
                                        <p:tgtEl>
                                          <p:spTgt spid="2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82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83" dur="250" fill="hold"/>
                                        <p:tgtEl>
                                          <p:spTgt spid="28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400"/>
                            </p:stCondLst>
                            <p:childTnLst>
                              <p:par>
                                <p:cTn id="8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1" dur="250" fill="hold"/>
                                        <p:tgtEl>
                                          <p:spTgt spid="3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92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3" dur="250" fill="hold"/>
                                        <p:tgtEl>
                                          <p:spTgt spid="31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4950"/>
                            </p:stCondLst>
                            <p:childTnLst>
                              <p:par>
                                <p:cTn id="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01" dur="250" fill="hold"/>
                                        <p:tgtEl>
                                          <p:spTgt spid="3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02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03" dur="250" fill="hold"/>
                                        <p:tgtEl>
                                          <p:spTgt spid="34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550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11" dur="250" fill="hold"/>
                                        <p:tgtEl>
                                          <p:spTgt spid="2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12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13" dur="250" fill="hold"/>
                                        <p:tgtEl>
                                          <p:spTgt spid="26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6050"/>
                            </p:stCondLst>
                            <p:childTnLst>
                              <p:par>
                                <p:cTn id="1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21" dur="250" fill="hold"/>
                                        <p:tgtEl>
                                          <p:spTgt spid="3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2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23" dur="250" fill="hold"/>
                                        <p:tgtEl>
                                          <p:spTgt spid="39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6600"/>
                            </p:stCondLst>
                            <p:childTnLst>
                              <p:par>
                                <p:cTn id="1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31" dur="250" fill="hold"/>
                                        <p:tgtEl>
                                          <p:spTgt spid="3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32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33" dur="250" fill="hold"/>
                                        <p:tgtEl>
                                          <p:spTgt spid="37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7150"/>
                            </p:stCondLst>
                            <p:childTnLst>
                              <p:par>
                                <p:cTn id="1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41" dur="250" fill="hold"/>
                                        <p:tgtEl>
                                          <p:spTgt spid="3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42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43" dur="250" fill="hold"/>
                                        <p:tgtEl>
                                          <p:spTgt spid="38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7700"/>
                            </p:stCondLst>
                            <p:childTnLst>
                              <p:par>
                                <p:cTn id="1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51" dur="250" fill="hold"/>
                                        <p:tgtEl>
                                          <p:spTgt spid="3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52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53" dur="250" fill="hold"/>
                                        <p:tgtEl>
                                          <p:spTgt spid="32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8250"/>
                            </p:stCondLst>
                            <p:childTnLst>
                              <p:par>
                                <p:cTn id="1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9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61" dur="250" fill="hold"/>
                                        <p:tgtEl>
                                          <p:spTgt spid="2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62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63" dur="250" fill="hold"/>
                                        <p:tgtEl>
                                          <p:spTgt spid="29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8800"/>
                            </p:stCondLst>
                            <p:childTnLst>
                              <p:par>
                                <p:cTn id="16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1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8" dur="1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6" grpId="1" animBg="1"/>
      <p:bldP spid="26" grpId="2" animBg="1"/>
      <p:bldP spid="27" grpId="0" animBg="1"/>
      <p:bldP spid="27" grpId="1" animBg="1"/>
      <p:bldP spid="27" grpId="2" animBg="1"/>
      <p:bldP spid="28" grpId="0" animBg="1"/>
      <p:bldP spid="28" grpId="1" animBg="1"/>
      <p:bldP spid="28" grpId="2" animBg="1"/>
      <p:bldP spid="29" grpId="0" animBg="1"/>
      <p:bldP spid="29" grpId="1" animBg="1"/>
      <p:bldP spid="29" grpId="2" animBg="1"/>
      <p:bldP spid="30" grpId="0" animBg="1"/>
      <p:bldP spid="30" grpId="1" animBg="1"/>
      <p:bldP spid="30" grpId="2" animBg="1"/>
      <p:bldP spid="31" grpId="0" animBg="1"/>
      <p:bldP spid="31" grpId="1" animBg="1"/>
      <p:bldP spid="31" grpId="2" animBg="1"/>
      <p:bldP spid="32" grpId="0" animBg="1"/>
      <p:bldP spid="32" grpId="1" animBg="1"/>
      <p:bldP spid="32" grpId="2" animBg="1"/>
      <p:bldP spid="33" grpId="0" animBg="1"/>
      <p:bldP spid="33" grpId="1" animBg="1"/>
      <p:bldP spid="33" grpId="2" animBg="1"/>
      <p:bldP spid="34" grpId="0" animBg="1"/>
      <p:bldP spid="34" grpId="1" animBg="1"/>
      <p:bldP spid="34" grpId="2" animBg="1"/>
      <p:bldP spid="35" grpId="0" animBg="1"/>
      <p:bldP spid="35" grpId="1" animBg="1"/>
      <p:bldP spid="35" grpId="2" animBg="1"/>
      <p:bldP spid="36" grpId="0" animBg="1"/>
      <p:bldP spid="36" grpId="1" animBg="1"/>
      <p:bldP spid="36" grpId="2" animBg="1"/>
      <p:bldP spid="37" grpId="0" animBg="1"/>
      <p:bldP spid="37" grpId="1" animBg="1"/>
      <p:bldP spid="37" grpId="2" animBg="1"/>
      <p:bldP spid="38" grpId="0" animBg="1"/>
      <p:bldP spid="38" grpId="1" animBg="1"/>
      <p:bldP spid="38" grpId="2" animBg="1"/>
      <p:bldP spid="39" grpId="0" animBg="1"/>
      <p:bldP spid="39" grpId="1" animBg="1"/>
      <p:bldP spid="39" grpId="2" animBg="1"/>
      <p:bldP spid="40" grpId="0" animBg="1"/>
      <p:bldP spid="40" grpId="1" animBg="1"/>
      <p:bldP spid="40" grpId="2" animBg="1"/>
      <p:bldP spid="41" grpId="0" animBg="1"/>
      <p:bldP spid="41" grpId="1" animBg="1"/>
      <p:bldP spid="41" grpId="2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10973753" y="319510"/>
            <a:ext cx="1357111" cy="3477875"/>
            <a:chOff x="10973753" y="319510"/>
            <a:chExt cx="1357111" cy="3477875"/>
          </a:xfrm>
        </p:grpSpPr>
        <p:sp>
          <p:nvSpPr>
            <p:cNvPr id="13" name="矩形 12"/>
            <p:cNvSpPr/>
            <p:nvPr/>
          </p:nvSpPr>
          <p:spPr>
            <a:xfrm>
              <a:off x="11414899" y="643066"/>
              <a:ext cx="915965" cy="53398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2400" dirty="0">
                  <a:solidFill>
                    <a:schemeClr val="bg1"/>
                  </a:solidFill>
                  <a:latin typeface="康熙字典" pitchFamily="2" charset="-120"/>
                  <a:ea typeface="康熙字典" pitchFamily="2" charset="-120"/>
                </a:rPr>
                <a:t>青</a:t>
              </a:r>
              <a:endParaRPr lang="en-US" altLang="zh-CN" sz="2400" dirty="0">
                <a:solidFill>
                  <a:schemeClr val="bg1"/>
                </a:solidFill>
                <a:latin typeface="康熙字典" pitchFamily="2" charset="-120"/>
                <a:ea typeface="康熙字典" pitchFamily="2" charset="-120"/>
              </a:endParaRPr>
            </a:p>
            <a:p>
              <a:r>
                <a:rPr lang="zh-CN" altLang="en-US" sz="2400" dirty="0">
                  <a:solidFill>
                    <a:schemeClr val="bg1"/>
                  </a:solidFill>
                  <a:latin typeface="康熙字典" pitchFamily="2" charset="-120"/>
                  <a:ea typeface="康熙字典" pitchFamily="2" charset="-120"/>
                </a:rPr>
                <a:t>春</a:t>
              </a:r>
              <a:endParaRPr lang="en-US" altLang="zh-CN" sz="2400" dirty="0">
                <a:solidFill>
                  <a:schemeClr val="bg1"/>
                </a:solidFill>
                <a:latin typeface="康熙字典" pitchFamily="2" charset="-120"/>
                <a:ea typeface="康熙字典" pitchFamily="2" charset="-120"/>
              </a:endParaRPr>
            </a:p>
            <a:p>
              <a:r>
                <a:rPr lang="zh-CN" altLang="en-US" sz="2400" dirty="0">
                  <a:solidFill>
                    <a:schemeClr val="bg1"/>
                  </a:solidFill>
                  <a:latin typeface="康熙字典" pitchFamily="2" charset="-120"/>
                  <a:ea typeface="康熙字典" pitchFamily="2" charset="-120"/>
                </a:rPr>
                <a:t>，</a:t>
              </a:r>
              <a:endParaRPr lang="en-US" altLang="zh-CN" sz="2400" dirty="0">
                <a:solidFill>
                  <a:schemeClr val="bg1"/>
                </a:solidFill>
                <a:latin typeface="康熙字典" pitchFamily="2" charset="-120"/>
                <a:ea typeface="康熙字典" pitchFamily="2" charset="-120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10973753" y="319510"/>
              <a:ext cx="441146" cy="347787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  <a:latin typeface="康熙字典" pitchFamily="2" charset="-120"/>
                  <a:ea typeface="康熙字典" pitchFamily="2" charset="-120"/>
                </a:rPr>
                <a:t>是</a:t>
              </a:r>
              <a:endParaRPr lang="en-US" altLang="zh-CN" sz="2000" dirty="0">
                <a:solidFill>
                  <a:schemeClr val="bg1"/>
                </a:solidFill>
                <a:latin typeface="康熙字典" pitchFamily="2" charset="-120"/>
                <a:ea typeface="康熙字典" pitchFamily="2" charset="-120"/>
              </a:endParaRPr>
            </a:p>
            <a:p>
              <a:r>
                <a:rPr lang="zh-CN" altLang="en-US" sz="2000" dirty="0">
                  <a:solidFill>
                    <a:schemeClr val="bg1"/>
                  </a:solidFill>
                  <a:latin typeface="康熙字典" pitchFamily="2" charset="-120"/>
                  <a:ea typeface="康熙字典" pitchFamily="2" charset="-120"/>
                </a:rPr>
                <a:t>打</a:t>
              </a:r>
              <a:endParaRPr lang="en-US" altLang="zh-CN" sz="2000" dirty="0">
                <a:solidFill>
                  <a:schemeClr val="bg1"/>
                </a:solidFill>
                <a:latin typeface="康熙字典" pitchFamily="2" charset="-120"/>
                <a:ea typeface="康熙字典" pitchFamily="2" charset="-120"/>
              </a:endParaRPr>
            </a:p>
            <a:p>
              <a:r>
                <a:rPr lang="zh-CN" altLang="en-US" sz="2000" dirty="0">
                  <a:solidFill>
                    <a:schemeClr val="bg1"/>
                  </a:solidFill>
                  <a:latin typeface="康熙字典" pitchFamily="2" charset="-120"/>
                  <a:ea typeface="康熙字典" pitchFamily="2" charset="-120"/>
                </a:rPr>
                <a:t>开</a:t>
              </a:r>
              <a:endParaRPr lang="en-US" altLang="zh-CN" sz="2000" dirty="0">
                <a:solidFill>
                  <a:schemeClr val="bg1"/>
                </a:solidFill>
                <a:latin typeface="康熙字典" pitchFamily="2" charset="-120"/>
                <a:ea typeface="康熙字典" pitchFamily="2" charset="-120"/>
              </a:endParaRPr>
            </a:p>
            <a:p>
              <a:r>
                <a:rPr lang="zh-CN" altLang="en-US" sz="2000" dirty="0">
                  <a:solidFill>
                    <a:schemeClr val="bg1"/>
                  </a:solidFill>
                  <a:latin typeface="康熙字典" pitchFamily="2" charset="-120"/>
                  <a:ea typeface="康熙字典" pitchFamily="2" charset="-120"/>
                </a:rPr>
                <a:t>了</a:t>
              </a:r>
              <a:endParaRPr lang="en-US" altLang="zh-CN" sz="2000" dirty="0">
                <a:solidFill>
                  <a:schemeClr val="bg1"/>
                </a:solidFill>
                <a:latin typeface="康熙字典" pitchFamily="2" charset="-120"/>
                <a:ea typeface="康熙字典" pitchFamily="2" charset="-120"/>
              </a:endParaRPr>
            </a:p>
            <a:p>
              <a:r>
                <a:rPr lang="zh-CN" altLang="en-US" sz="2000" dirty="0">
                  <a:solidFill>
                    <a:schemeClr val="bg1"/>
                  </a:solidFill>
                  <a:latin typeface="康熙字典" pitchFamily="2" charset="-120"/>
                  <a:ea typeface="康熙字典" pitchFamily="2" charset="-120"/>
                </a:rPr>
                <a:t>就</a:t>
              </a:r>
              <a:endParaRPr lang="en-US" altLang="zh-CN" sz="2000" dirty="0">
                <a:solidFill>
                  <a:schemeClr val="bg1"/>
                </a:solidFill>
                <a:latin typeface="康熙字典" pitchFamily="2" charset="-120"/>
                <a:ea typeface="康熙字典" pitchFamily="2" charset="-120"/>
              </a:endParaRPr>
            </a:p>
            <a:p>
              <a:r>
                <a:rPr lang="zh-CN" altLang="en-US" sz="2000" dirty="0">
                  <a:solidFill>
                    <a:schemeClr val="bg1"/>
                  </a:solidFill>
                  <a:latin typeface="康熙字典" pitchFamily="2" charset="-120"/>
                  <a:ea typeface="康熙字典" pitchFamily="2" charset="-120"/>
                </a:rPr>
                <a:t>合</a:t>
              </a:r>
              <a:endParaRPr lang="en-US" altLang="zh-CN" sz="2000" dirty="0">
                <a:solidFill>
                  <a:schemeClr val="bg1"/>
                </a:solidFill>
                <a:latin typeface="康熙字典" pitchFamily="2" charset="-120"/>
                <a:ea typeface="康熙字典" pitchFamily="2" charset="-120"/>
              </a:endParaRPr>
            </a:p>
            <a:p>
              <a:r>
                <a:rPr lang="zh-CN" altLang="en-US" sz="2000" dirty="0">
                  <a:solidFill>
                    <a:schemeClr val="bg1"/>
                  </a:solidFill>
                  <a:latin typeface="康熙字典" pitchFamily="2" charset="-120"/>
                  <a:ea typeface="康熙字典" pitchFamily="2" charset="-120"/>
                </a:rPr>
                <a:t>不</a:t>
              </a:r>
              <a:endParaRPr lang="en-US" altLang="zh-CN" sz="2000" dirty="0">
                <a:solidFill>
                  <a:schemeClr val="bg1"/>
                </a:solidFill>
                <a:latin typeface="康熙字典" pitchFamily="2" charset="-120"/>
                <a:ea typeface="康熙字典" pitchFamily="2" charset="-120"/>
              </a:endParaRPr>
            </a:p>
            <a:p>
              <a:r>
                <a:rPr lang="zh-CN" altLang="en-US" sz="2000" dirty="0">
                  <a:solidFill>
                    <a:schemeClr val="bg1"/>
                  </a:solidFill>
                  <a:latin typeface="康熙字典" pitchFamily="2" charset="-120"/>
                  <a:ea typeface="康熙字典" pitchFamily="2" charset="-120"/>
                </a:rPr>
                <a:t>上</a:t>
              </a:r>
              <a:endParaRPr lang="en-US" altLang="zh-CN" sz="2000" dirty="0">
                <a:solidFill>
                  <a:schemeClr val="bg1"/>
                </a:solidFill>
                <a:latin typeface="康熙字典" pitchFamily="2" charset="-120"/>
                <a:ea typeface="康熙字典" pitchFamily="2" charset="-120"/>
              </a:endParaRPr>
            </a:p>
            <a:p>
              <a:r>
                <a:rPr lang="zh-CN" altLang="en-US" sz="2000" dirty="0">
                  <a:solidFill>
                    <a:schemeClr val="bg1"/>
                  </a:solidFill>
                  <a:latin typeface="康熙字典" pitchFamily="2" charset="-120"/>
                  <a:ea typeface="康熙字典" pitchFamily="2" charset="-120"/>
                </a:rPr>
                <a:t>的</a:t>
              </a:r>
              <a:endParaRPr lang="en-US" altLang="zh-CN" sz="2000" dirty="0">
                <a:solidFill>
                  <a:schemeClr val="bg1"/>
                </a:solidFill>
                <a:latin typeface="康熙字典" pitchFamily="2" charset="-120"/>
                <a:ea typeface="康熙字典" pitchFamily="2" charset="-120"/>
              </a:endParaRPr>
            </a:p>
            <a:p>
              <a:r>
                <a:rPr lang="zh-CN" altLang="en-US" sz="2000" dirty="0">
                  <a:solidFill>
                    <a:schemeClr val="bg1"/>
                  </a:solidFill>
                  <a:latin typeface="康熙字典" pitchFamily="2" charset="-120"/>
                  <a:ea typeface="康熙字典" pitchFamily="2" charset="-120"/>
                </a:rPr>
                <a:t>书</a:t>
              </a:r>
              <a:endParaRPr lang="en-US" altLang="zh-CN" sz="2000" dirty="0">
                <a:solidFill>
                  <a:schemeClr val="bg1"/>
                </a:solidFill>
                <a:latin typeface="康熙字典" pitchFamily="2" charset="-120"/>
                <a:ea typeface="康熙字典" pitchFamily="2" charset="-120"/>
              </a:endParaRPr>
            </a:p>
            <a:p>
              <a:r>
                <a:rPr lang="zh-CN" altLang="en-US" sz="2000" dirty="0">
                  <a:solidFill>
                    <a:schemeClr val="bg1"/>
                  </a:solidFill>
                  <a:latin typeface="康熙字典" pitchFamily="2" charset="-120"/>
                  <a:ea typeface="康熙字典" pitchFamily="2" charset="-120"/>
                </a:rPr>
                <a:t>。</a:t>
              </a:r>
              <a:endParaRPr lang="en-US" altLang="zh-CN" sz="2000" dirty="0">
                <a:solidFill>
                  <a:schemeClr val="bg1"/>
                </a:solidFill>
                <a:latin typeface="康熙字典" pitchFamily="2" charset="-120"/>
                <a:ea typeface="康熙字典" pitchFamily="2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47013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4000">
        <p:blinds dir="vert"/>
      </p:transition>
    </mc:Choice>
    <mc:Fallback xmlns="">
      <p:transition spd="slow" advTm="4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73125" y="482146"/>
            <a:ext cx="4320000" cy="2880000"/>
          </a:xfrm>
          <a:prstGeom prst="rect">
            <a:avLst/>
          </a:prstGeom>
          <a:ln w="76200">
            <a:solidFill>
              <a:schemeClr val="bg1"/>
            </a:solidFill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73125" y="3556215"/>
            <a:ext cx="4320000" cy="2880000"/>
          </a:xfrm>
          <a:prstGeom prst="rect">
            <a:avLst/>
          </a:prstGeom>
          <a:ln w="76200">
            <a:solidFill>
              <a:schemeClr val="bg1"/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48916" y="3556215"/>
            <a:ext cx="4320000" cy="2880000"/>
          </a:xfrm>
          <a:prstGeom prst="rect">
            <a:avLst/>
          </a:prstGeom>
          <a:ln w="76200">
            <a:solidFill>
              <a:schemeClr val="bg1"/>
            </a:solidFill>
          </a:ln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48916" y="484384"/>
            <a:ext cx="4320000" cy="2880000"/>
          </a:xfrm>
          <a:prstGeom prst="rect">
            <a:avLst/>
          </a:prstGeom>
          <a:ln w="76200">
            <a:solidFill>
              <a:schemeClr val="bg1"/>
            </a:solidFill>
          </a:ln>
        </p:spPr>
      </p:pic>
      <p:sp>
        <p:nvSpPr>
          <p:cNvPr id="4" name="椭圆 3"/>
          <p:cNvSpPr/>
          <p:nvPr/>
        </p:nvSpPr>
        <p:spPr>
          <a:xfrm>
            <a:off x="5268035" y="2593075"/>
            <a:ext cx="1705971" cy="1705971"/>
          </a:xfrm>
          <a:prstGeom prst="ellipse">
            <a:avLst/>
          </a:prstGeom>
          <a:solidFill>
            <a:schemeClr val="accent3">
              <a:alpha val="70000"/>
            </a:schemeClr>
          </a:solidFill>
          <a:ln w="76200">
            <a:solidFill>
              <a:srgbClr val="F7F7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31" name="文本框 30"/>
          <p:cNvSpPr txBox="1"/>
          <p:nvPr/>
        </p:nvSpPr>
        <p:spPr>
          <a:xfrm>
            <a:off x="5113504" y="2929067"/>
            <a:ext cx="2015031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chemeClr val="bg1"/>
                </a:solidFill>
                <a:latin typeface="康熙字典" pitchFamily="2" charset="-120"/>
                <a:ea typeface="康熙字典" pitchFamily="2" charset="-120"/>
              </a:rPr>
              <a:t>回忆</a:t>
            </a:r>
            <a:endParaRPr lang="en-US" altLang="zh-CN" sz="3600" b="1" dirty="0">
              <a:solidFill>
                <a:schemeClr val="bg1"/>
              </a:solidFill>
              <a:latin typeface="康熙字典" pitchFamily="2" charset="-120"/>
              <a:ea typeface="康熙字典" pitchFamily="2" charset="-120"/>
            </a:endParaRPr>
          </a:p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memory</a:t>
            </a:r>
          </a:p>
          <a:p>
            <a:pPr algn="r"/>
            <a:endParaRPr lang="zh-CN" altLang="en-US" sz="3600" b="1" dirty="0">
              <a:solidFill>
                <a:schemeClr val="bg1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28611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5000">
        <p:blinds dir="vert"/>
      </p:transition>
    </mc:Choice>
    <mc:Fallback xmlns="">
      <p:transition spd="slow" advTm="5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75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4294" y="1269492"/>
            <a:ext cx="4331208" cy="4331208"/>
          </a:xfrm>
          <a:prstGeom prst="rect">
            <a:avLst/>
          </a:prstGeom>
          <a:ln w="76200">
            <a:solidFill>
              <a:schemeClr val="bg1"/>
            </a:solidFill>
          </a:ln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1642" y="1269492"/>
            <a:ext cx="4075758" cy="2547349"/>
          </a:xfrm>
          <a:prstGeom prst="rect">
            <a:avLst/>
          </a:prstGeom>
          <a:ln w="76200">
            <a:solidFill>
              <a:schemeClr val="bg1"/>
            </a:solidFill>
          </a:ln>
        </p:spPr>
      </p:pic>
      <p:grpSp>
        <p:nvGrpSpPr>
          <p:cNvPr id="26" name="组合 25"/>
          <p:cNvGrpSpPr/>
          <p:nvPr/>
        </p:nvGrpSpPr>
        <p:grpSpPr>
          <a:xfrm>
            <a:off x="1791642" y="3644900"/>
            <a:ext cx="1364308" cy="1011251"/>
            <a:chOff x="1791642" y="3644900"/>
            <a:chExt cx="1364308" cy="1011251"/>
          </a:xfrm>
        </p:grpSpPr>
        <p:sp>
          <p:nvSpPr>
            <p:cNvPr id="11" name="文本框 10"/>
            <p:cNvSpPr txBox="1"/>
            <p:nvPr/>
          </p:nvSpPr>
          <p:spPr>
            <a:xfrm>
              <a:off x="1791642" y="3644900"/>
              <a:ext cx="1275408" cy="7412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3200" dirty="0"/>
                <a:t>青 春</a:t>
              </a: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1880542" y="4198782"/>
              <a:ext cx="1275408" cy="4573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dirty="0"/>
                <a:t>YOUTH</a:t>
              </a:r>
              <a:endParaRPr lang="zh-CN" altLang="en-US" dirty="0"/>
            </a:p>
          </p:txBody>
        </p:sp>
      </p:grpSp>
      <p:cxnSp>
        <p:nvCxnSpPr>
          <p:cNvPr id="14" name="直接连接符 13"/>
          <p:cNvCxnSpPr/>
          <p:nvPr/>
        </p:nvCxnSpPr>
        <p:spPr>
          <a:xfrm>
            <a:off x="2901950" y="3990114"/>
            <a:ext cx="0" cy="56918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2901950" y="3948320"/>
            <a:ext cx="296545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latin typeface="仿宋" panose="02010609060101010101" pitchFamily="49" charset="-122"/>
                <a:ea typeface="仿宋" panose="02010609060101010101" pitchFamily="49" charset="-122"/>
              </a:rPr>
              <a:t>当岁月 和美丽 已成风尘中的叹息 你感伤的眼里有旧时泪滴</a:t>
            </a:r>
          </a:p>
        </p:txBody>
      </p:sp>
      <p:grpSp>
        <p:nvGrpSpPr>
          <p:cNvPr id="27" name="组合 26"/>
          <p:cNvGrpSpPr/>
          <p:nvPr/>
        </p:nvGrpSpPr>
        <p:grpSpPr>
          <a:xfrm>
            <a:off x="6071542" y="5382230"/>
            <a:ext cx="1364308" cy="1011251"/>
            <a:chOff x="6071542" y="5382230"/>
            <a:chExt cx="1364308" cy="1011251"/>
          </a:xfrm>
        </p:grpSpPr>
        <p:sp>
          <p:nvSpPr>
            <p:cNvPr id="19" name="文本框 18"/>
            <p:cNvSpPr txBox="1"/>
            <p:nvPr/>
          </p:nvSpPr>
          <p:spPr>
            <a:xfrm>
              <a:off x="6071542" y="5382230"/>
              <a:ext cx="1275408" cy="7412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3200" dirty="0"/>
                <a:t>青 春</a:t>
              </a: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6160442" y="5936112"/>
              <a:ext cx="1275408" cy="4573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dirty="0"/>
                <a:t>YOUTH</a:t>
              </a:r>
              <a:endParaRPr lang="zh-CN" altLang="en-US" dirty="0"/>
            </a:p>
          </p:txBody>
        </p:sp>
      </p:grpSp>
      <p:cxnSp>
        <p:nvCxnSpPr>
          <p:cNvPr id="21" name="直接连接符 20"/>
          <p:cNvCxnSpPr/>
          <p:nvPr/>
        </p:nvCxnSpPr>
        <p:spPr>
          <a:xfrm>
            <a:off x="7181850" y="5727444"/>
            <a:ext cx="0" cy="56918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/>
          <p:cNvSpPr txBox="1"/>
          <p:nvPr/>
        </p:nvSpPr>
        <p:spPr>
          <a:xfrm>
            <a:off x="7181850" y="5685650"/>
            <a:ext cx="335365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latin typeface="仿宋" panose="02010609060101010101" pitchFamily="49" charset="-122"/>
                <a:ea typeface="仿宋" panose="02010609060101010101" pitchFamily="49" charset="-122"/>
              </a:rPr>
              <a:t>当岁月 和美丽 已成风尘中的叹息 你感伤的眼里有旧时泪滴</a:t>
            </a:r>
          </a:p>
        </p:txBody>
      </p:sp>
      <p:grpSp>
        <p:nvGrpSpPr>
          <p:cNvPr id="25" name="组合 24"/>
          <p:cNvGrpSpPr/>
          <p:nvPr/>
        </p:nvGrpSpPr>
        <p:grpSpPr>
          <a:xfrm>
            <a:off x="1880541" y="5503849"/>
            <a:ext cx="1201752" cy="792781"/>
            <a:chOff x="2166397" y="4908955"/>
            <a:chExt cx="1196601" cy="1484526"/>
          </a:xfrm>
        </p:grpSpPr>
        <p:sp>
          <p:nvSpPr>
            <p:cNvPr id="23" name="矩形 22"/>
            <p:cNvSpPr/>
            <p:nvPr/>
          </p:nvSpPr>
          <p:spPr>
            <a:xfrm>
              <a:off x="2166397" y="4934673"/>
              <a:ext cx="1175189" cy="145880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2181681" y="4908955"/>
              <a:ext cx="1181317" cy="12102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dirty="0">
                  <a:solidFill>
                    <a:schemeClr val="bg1"/>
                  </a:solidFill>
                  <a:latin typeface="康熙字典" pitchFamily="2" charset="-120"/>
                  <a:ea typeface="康熙字典" pitchFamily="2" charset="-120"/>
                </a:rPr>
                <a:t>时光</a:t>
              </a:r>
              <a:endParaRPr lang="en-US" altLang="zh-CN" sz="3600" dirty="0">
                <a:solidFill>
                  <a:schemeClr val="bg1"/>
                </a:solidFill>
                <a:latin typeface="康熙字典" pitchFamily="2" charset="-120"/>
                <a:ea typeface="康熙字典" pitchFamily="2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12529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0000">
        <p:blinds dir="vert"/>
      </p:transition>
    </mc:Choice>
    <mc:Fallback xmlns="">
      <p:transition spd="slow" advTm="10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5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5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250"/>
                            </p:stCondLst>
                            <p:childTnLst>
                              <p:par>
                                <p:cTn id="3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75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25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250"/>
                            </p:stCondLst>
                            <p:childTnLst>
                              <p:par>
                                <p:cTn id="4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5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250" tmFilter="0,0; .5, 1; 1, 1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906271" y="733424"/>
            <a:ext cx="11027886" cy="5438265"/>
            <a:chOff x="906271" y="733424"/>
            <a:chExt cx="11027886" cy="5438265"/>
          </a:xfrm>
        </p:grpSpPr>
        <p:cxnSp>
          <p:nvCxnSpPr>
            <p:cNvPr id="34" name="直接连接符 33"/>
            <p:cNvCxnSpPr/>
            <p:nvPr/>
          </p:nvCxnSpPr>
          <p:spPr>
            <a:xfrm>
              <a:off x="2016579" y="3056541"/>
              <a:ext cx="0" cy="56918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" name="组合 7"/>
            <p:cNvGrpSpPr/>
            <p:nvPr/>
          </p:nvGrpSpPr>
          <p:grpSpPr>
            <a:xfrm>
              <a:off x="906271" y="733424"/>
              <a:ext cx="11027886" cy="5438265"/>
              <a:chOff x="906271" y="733424"/>
              <a:chExt cx="11027886" cy="5438265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1033983" y="733424"/>
                <a:ext cx="2719132" cy="2039349"/>
              </a:xfrm>
              <a:prstGeom prst="rect">
                <a:avLst/>
              </a:prstGeom>
              <a:blipFill dpi="0" rotWithShape="1">
                <a:blip r:embed="rId3"/>
                <a:srcRect/>
                <a:stretch>
                  <a:fillRect/>
                </a:stretch>
              </a:blip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" name="矩形 28"/>
              <p:cNvSpPr/>
              <p:nvPr/>
            </p:nvSpPr>
            <p:spPr>
              <a:xfrm rot="5400000">
                <a:off x="3581241" y="1989366"/>
                <a:ext cx="2719132" cy="2039349"/>
              </a:xfrm>
              <a:prstGeom prst="rect">
                <a:avLst/>
              </a:prstGeom>
              <a:blipFill dpi="0" rotWithShape="0">
                <a:blip r:embed="rId4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artisticBlur/>
                          </a14:imgEffect>
                        </a14:imgLayer>
                      </a14:imgProps>
                    </a:ext>
                  </a:extLst>
                </a:blip>
                <a:srcRect/>
                <a:stretch>
                  <a:fillRect/>
                </a:stretch>
              </a:blip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文本框 31"/>
              <p:cNvSpPr txBox="1"/>
              <p:nvPr/>
            </p:nvSpPr>
            <p:spPr>
              <a:xfrm>
                <a:off x="906271" y="2711327"/>
                <a:ext cx="1275408" cy="6991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3200" dirty="0">
                    <a:latin typeface="康熙字典" pitchFamily="2" charset="-120"/>
                    <a:ea typeface="康熙字典" pitchFamily="2" charset="-120"/>
                  </a:rPr>
                  <a:t>花 儿</a:t>
                </a:r>
              </a:p>
            </p:txBody>
          </p:sp>
          <p:sp>
            <p:nvSpPr>
              <p:cNvPr id="33" name="文本框 32"/>
              <p:cNvSpPr txBox="1"/>
              <p:nvPr/>
            </p:nvSpPr>
            <p:spPr>
              <a:xfrm>
                <a:off x="995171" y="3265209"/>
                <a:ext cx="1275408" cy="4573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dirty="0"/>
                  <a:t>GIRLS</a:t>
                </a:r>
                <a:endParaRPr lang="zh-CN" altLang="en-US" dirty="0"/>
              </a:p>
            </p:txBody>
          </p:sp>
          <p:sp>
            <p:nvSpPr>
              <p:cNvPr id="35" name="文本框 34"/>
              <p:cNvSpPr txBox="1"/>
              <p:nvPr/>
            </p:nvSpPr>
            <p:spPr>
              <a:xfrm>
                <a:off x="2016579" y="2956691"/>
                <a:ext cx="1904553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400" dirty="0">
                    <a:latin typeface="仿宋" panose="02010609060101010101" pitchFamily="49" charset="-122"/>
                    <a:ea typeface="仿宋" panose="02010609060101010101" pitchFamily="49" charset="-122"/>
                  </a:rPr>
                  <a:t>当岁月 和美丽 已成风尘中的叹息</a:t>
                </a:r>
              </a:p>
            </p:txBody>
          </p:sp>
          <p:grpSp>
            <p:nvGrpSpPr>
              <p:cNvPr id="6" name="组合 5"/>
              <p:cNvGrpSpPr/>
              <p:nvPr/>
            </p:nvGrpSpPr>
            <p:grpSpPr>
              <a:xfrm>
                <a:off x="6128499" y="2315312"/>
                <a:ext cx="5805658" cy="3856377"/>
                <a:chOff x="6128499" y="2315312"/>
                <a:chExt cx="5805658" cy="3856377"/>
              </a:xfrm>
            </p:grpSpPr>
            <p:sp>
              <p:nvSpPr>
                <p:cNvPr id="30" name="矩形 29"/>
                <p:cNvSpPr/>
                <p:nvPr/>
              </p:nvSpPr>
              <p:spPr>
                <a:xfrm>
                  <a:off x="6128499" y="2772773"/>
                  <a:ext cx="2719132" cy="2039349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 w="762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1" name="矩形 30"/>
                <p:cNvSpPr/>
                <p:nvPr/>
              </p:nvSpPr>
              <p:spPr>
                <a:xfrm rot="5400000">
                  <a:off x="8681708" y="3792448"/>
                  <a:ext cx="2719132" cy="2039349"/>
                </a:xfrm>
                <a:prstGeom prst="rect">
                  <a:avLst/>
                </a:prstGeom>
                <a:blipFill dpi="0" rotWithShape="0">
                  <a:blip r:embed="rId4">
                    <a:extLst>
                      <a:ext uri="{BEBA8EAE-BF5A-486C-A8C5-ECC9F3942E4B}">
                        <a14:imgProps xmlns:a14="http://schemas.microsoft.com/office/drawing/2010/main">
                          <a14:imgLayer r:embed="rId5">
                            <a14:imgEffect>
                              <a14:artisticBlur/>
                            </a14:imgEffect>
                          </a14:imgLayer>
                        </a14:imgProps>
                      </a:ext>
                    </a:extLst>
                  </a:blip>
                  <a:srcRect/>
                  <a:stretch>
                    <a:fillRect/>
                  </a:stretch>
                </a:blipFill>
                <a:ln w="762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6" name="文本框 35"/>
                <p:cNvSpPr txBox="1"/>
                <p:nvPr/>
              </p:nvSpPr>
              <p:spPr>
                <a:xfrm>
                  <a:off x="8919296" y="2315312"/>
                  <a:ext cx="1275408" cy="69910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zh-CN" altLang="en-US" sz="3200" dirty="0">
                      <a:latin typeface="康熙字典" pitchFamily="2" charset="-120"/>
                      <a:ea typeface="康熙字典" pitchFamily="2" charset="-120"/>
                    </a:rPr>
                    <a:t>花 儿</a:t>
                  </a:r>
                </a:p>
              </p:txBody>
            </p:sp>
            <p:sp>
              <p:nvSpPr>
                <p:cNvPr id="37" name="文本框 36"/>
                <p:cNvSpPr txBox="1"/>
                <p:nvPr/>
              </p:nvSpPr>
              <p:spPr>
                <a:xfrm>
                  <a:off x="9008196" y="2869194"/>
                  <a:ext cx="1275408" cy="45736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en-US" altLang="zh-CN" dirty="0"/>
                    <a:t>GIRLS</a:t>
                  </a:r>
                  <a:endParaRPr lang="zh-CN" altLang="en-US" dirty="0"/>
                </a:p>
              </p:txBody>
            </p:sp>
            <p:cxnSp>
              <p:nvCxnSpPr>
                <p:cNvPr id="38" name="直接连接符 37"/>
                <p:cNvCxnSpPr/>
                <p:nvPr/>
              </p:nvCxnSpPr>
              <p:spPr>
                <a:xfrm>
                  <a:off x="10029604" y="2660526"/>
                  <a:ext cx="0" cy="569186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9" name="文本框 38"/>
                <p:cNvSpPr txBox="1"/>
                <p:nvPr/>
              </p:nvSpPr>
              <p:spPr>
                <a:xfrm>
                  <a:off x="10029604" y="2560676"/>
                  <a:ext cx="1904553" cy="73866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zh-CN" altLang="en-US" sz="1400" dirty="0">
                      <a:latin typeface="仿宋" panose="02010609060101010101" pitchFamily="49" charset="-122"/>
                      <a:ea typeface="仿宋" panose="02010609060101010101" pitchFamily="49" charset="-122"/>
                    </a:rPr>
                    <a:t>当岁月 和美丽 已成风尘中的叹息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838956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4000">
        <p:blinds dir="vert"/>
      </p:transition>
    </mc:Choice>
    <mc:Fallback xmlns="">
      <p:transition spd="slow" advTm="4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/>
          <p:cNvSpPr>
            <a:spLocks/>
          </p:cNvSpPr>
          <p:nvPr/>
        </p:nvSpPr>
        <p:spPr bwMode="auto">
          <a:xfrm>
            <a:off x="7401429" y="-161768"/>
            <a:ext cx="5521328" cy="7740861"/>
          </a:xfrm>
          <a:custGeom>
            <a:avLst/>
            <a:gdLst>
              <a:gd name="T0" fmla="*/ 3116 w 4523"/>
              <a:gd name="T1" fmla="*/ 1360 h 10907"/>
              <a:gd name="T2" fmla="*/ 3281 w 4523"/>
              <a:gd name="T3" fmla="*/ 1818 h 10907"/>
              <a:gd name="T4" fmla="*/ 3309 w 4523"/>
              <a:gd name="T5" fmla="*/ 1897 h 10907"/>
              <a:gd name="T6" fmla="*/ 3555 w 4523"/>
              <a:gd name="T7" fmla="*/ 2691 h 10907"/>
              <a:gd name="T8" fmla="*/ 3660 w 4523"/>
              <a:gd name="T9" fmla="*/ 3169 h 10907"/>
              <a:gd name="T10" fmla="*/ 3781 w 4523"/>
              <a:gd name="T11" fmla="*/ 3851 h 10907"/>
              <a:gd name="T12" fmla="*/ 3918 w 4523"/>
              <a:gd name="T13" fmla="*/ 5066 h 10907"/>
              <a:gd name="T14" fmla="*/ 4095 w 4523"/>
              <a:gd name="T15" fmla="*/ 5579 h 10907"/>
              <a:gd name="T16" fmla="*/ 4231 w 4523"/>
              <a:gd name="T17" fmla="*/ 6725 h 10907"/>
              <a:gd name="T18" fmla="*/ 4447 w 4523"/>
              <a:gd name="T19" fmla="*/ 7247 h 10907"/>
              <a:gd name="T20" fmla="*/ 4428 w 4523"/>
              <a:gd name="T21" fmla="*/ 8517 h 10907"/>
              <a:gd name="T22" fmla="*/ 4270 w 4523"/>
              <a:gd name="T23" fmla="*/ 9181 h 10907"/>
              <a:gd name="T24" fmla="*/ 4018 w 4523"/>
              <a:gd name="T25" fmla="*/ 9611 h 10907"/>
              <a:gd name="T26" fmla="*/ 3827 w 4523"/>
              <a:gd name="T27" fmla="*/ 9865 h 10907"/>
              <a:gd name="T28" fmla="*/ 3296 w 4523"/>
              <a:gd name="T29" fmla="*/ 10389 h 10907"/>
              <a:gd name="T30" fmla="*/ 2857 w 4523"/>
              <a:gd name="T31" fmla="*/ 10558 h 10907"/>
              <a:gd name="T32" fmla="*/ 3088 w 4523"/>
              <a:gd name="T33" fmla="*/ 10269 h 10907"/>
              <a:gd name="T34" fmla="*/ 2529 w 4523"/>
              <a:gd name="T35" fmla="*/ 10489 h 10907"/>
              <a:gd name="T36" fmla="*/ 2349 w 4523"/>
              <a:gd name="T37" fmla="*/ 10559 h 10907"/>
              <a:gd name="T38" fmla="*/ 2014 w 4523"/>
              <a:gd name="T39" fmla="*/ 10654 h 10907"/>
              <a:gd name="T40" fmla="*/ 1623 w 4523"/>
              <a:gd name="T41" fmla="*/ 10635 h 10907"/>
              <a:gd name="T42" fmla="*/ 1104 w 4523"/>
              <a:gd name="T43" fmla="*/ 10876 h 10907"/>
              <a:gd name="T44" fmla="*/ 570 w 4523"/>
              <a:gd name="T45" fmla="*/ 10811 h 10907"/>
              <a:gd name="T46" fmla="*/ 347 w 4523"/>
              <a:gd name="T47" fmla="*/ 10667 h 10907"/>
              <a:gd name="T48" fmla="*/ 182 w 4523"/>
              <a:gd name="T49" fmla="*/ 10603 h 10907"/>
              <a:gd name="T50" fmla="*/ 146 w 4523"/>
              <a:gd name="T51" fmla="*/ 10168 h 10907"/>
              <a:gd name="T52" fmla="*/ 98 w 4523"/>
              <a:gd name="T53" fmla="*/ 9860 h 10907"/>
              <a:gd name="T54" fmla="*/ 490 w 4523"/>
              <a:gd name="T55" fmla="*/ 8830 h 10907"/>
              <a:gd name="T56" fmla="*/ 570 w 4523"/>
              <a:gd name="T57" fmla="*/ 8093 h 10907"/>
              <a:gd name="T58" fmla="*/ 637 w 4523"/>
              <a:gd name="T59" fmla="*/ 7245 h 10907"/>
              <a:gd name="T60" fmla="*/ 746 w 4523"/>
              <a:gd name="T61" fmla="*/ 6711 h 10907"/>
              <a:gd name="T62" fmla="*/ 828 w 4523"/>
              <a:gd name="T63" fmla="*/ 5378 h 10907"/>
              <a:gd name="T64" fmla="*/ 880 w 4523"/>
              <a:gd name="T65" fmla="*/ 4619 h 10907"/>
              <a:gd name="T66" fmla="*/ 871 w 4523"/>
              <a:gd name="T67" fmla="*/ 3710 h 10907"/>
              <a:gd name="T68" fmla="*/ 864 w 4523"/>
              <a:gd name="T69" fmla="*/ 2204 h 10907"/>
              <a:gd name="T70" fmla="*/ 841 w 4523"/>
              <a:gd name="T71" fmla="*/ 1385 h 10907"/>
              <a:gd name="T72" fmla="*/ 815 w 4523"/>
              <a:gd name="T73" fmla="*/ 879 h 10907"/>
              <a:gd name="T74" fmla="*/ 873 w 4523"/>
              <a:gd name="T75" fmla="*/ 396 h 10907"/>
              <a:gd name="T76" fmla="*/ 989 w 4523"/>
              <a:gd name="T77" fmla="*/ 590 h 10907"/>
              <a:gd name="T78" fmla="*/ 974 w 4523"/>
              <a:gd name="T79" fmla="*/ 736 h 10907"/>
              <a:gd name="T80" fmla="*/ 1051 w 4523"/>
              <a:gd name="T81" fmla="*/ 1248 h 10907"/>
              <a:gd name="T82" fmla="*/ 1172 w 4523"/>
              <a:gd name="T83" fmla="*/ 1040 h 10907"/>
              <a:gd name="T84" fmla="*/ 1243 w 4523"/>
              <a:gd name="T85" fmla="*/ 837 h 10907"/>
              <a:gd name="T86" fmla="*/ 1439 w 4523"/>
              <a:gd name="T87" fmla="*/ 1072 h 10907"/>
              <a:gd name="T88" fmla="*/ 1196 w 4523"/>
              <a:gd name="T89" fmla="*/ 585 h 10907"/>
              <a:gd name="T90" fmla="*/ 1385 w 4523"/>
              <a:gd name="T91" fmla="*/ 646 h 10907"/>
              <a:gd name="T92" fmla="*/ 1158 w 4523"/>
              <a:gd name="T93" fmla="*/ 364 h 10907"/>
              <a:gd name="T94" fmla="*/ 1256 w 4523"/>
              <a:gd name="T95" fmla="*/ 284 h 10907"/>
              <a:gd name="T96" fmla="*/ 1250 w 4523"/>
              <a:gd name="T97" fmla="*/ 8 h 10907"/>
              <a:gd name="T98" fmla="*/ 1331 w 4523"/>
              <a:gd name="T99" fmla="*/ 501 h 10907"/>
              <a:gd name="T100" fmla="*/ 1458 w 4523"/>
              <a:gd name="T101" fmla="*/ 185 h 10907"/>
              <a:gd name="T102" fmla="*/ 1616 w 4523"/>
              <a:gd name="T103" fmla="*/ 638 h 10907"/>
              <a:gd name="T104" fmla="*/ 1621 w 4523"/>
              <a:gd name="T105" fmla="*/ 845 h 10907"/>
              <a:gd name="T106" fmla="*/ 1892 w 4523"/>
              <a:gd name="T107" fmla="*/ 914 h 10907"/>
              <a:gd name="T108" fmla="*/ 1954 w 4523"/>
              <a:gd name="T109" fmla="*/ 682 h 10907"/>
              <a:gd name="T110" fmla="*/ 2061 w 4523"/>
              <a:gd name="T111" fmla="*/ 1297 h 10907"/>
              <a:gd name="T112" fmla="*/ 2301 w 4523"/>
              <a:gd name="T113" fmla="*/ 1590 h 10907"/>
              <a:gd name="T114" fmla="*/ 2336 w 4523"/>
              <a:gd name="T115" fmla="*/ 952 h 10907"/>
              <a:gd name="T116" fmla="*/ 2394 w 4523"/>
              <a:gd name="T117" fmla="*/ 1360 h 10907"/>
              <a:gd name="T118" fmla="*/ 2596 w 4523"/>
              <a:gd name="T119" fmla="*/ 1757 h 10907"/>
              <a:gd name="T120" fmla="*/ 2824 w 4523"/>
              <a:gd name="T121" fmla="*/ 1826 h 10907"/>
              <a:gd name="T122" fmla="*/ 2960 w 4523"/>
              <a:gd name="T123" fmla="*/ 1258 h 109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4523" h="10907">
                <a:moveTo>
                  <a:pt x="3062" y="1328"/>
                </a:moveTo>
                <a:lnTo>
                  <a:pt x="3062" y="1328"/>
                </a:lnTo>
                <a:lnTo>
                  <a:pt x="3032" y="1394"/>
                </a:lnTo>
                <a:lnTo>
                  <a:pt x="3018" y="1440"/>
                </a:lnTo>
                <a:lnTo>
                  <a:pt x="3021" y="1465"/>
                </a:lnTo>
                <a:lnTo>
                  <a:pt x="3030" y="1482"/>
                </a:lnTo>
                <a:lnTo>
                  <a:pt x="3030" y="1482"/>
                </a:lnTo>
                <a:lnTo>
                  <a:pt x="3014" y="1516"/>
                </a:lnTo>
                <a:lnTo>
                  <a:pt x="3023" y="1533"/>
                </a:lnTo>
                <a:lnTo>
                  <a:pt x="3031" y="1551"/>
                </a:lnTo>
                <a:lnTo>
                  <a:pt x="3031" y="1551"/>
                </a:lnTo>
                <a:lnTo>
                  <a:pt x="3052" y="1568"/>
                </a:lnTo>
                <a:lnTo>
                  <a:pt x="3064" y="1566"/>
                </a:lnTo>
                <a:lnTo>
                  <a:pt x="3077" y="1565"/>
                </a:lnTo>
                <a:lnTo>
                  <a:pt x="3077" y="1565"/>
                </a:lnTo>
                <a:lnTo>
                  <a:pt x="3078" y="1521"/>
                </a:lnTo>
                <a:lnTo>
                  <a:pt x="3092" y="1475"/>
                </a:lnTo>
                <a:lnTo>
                  <a:pt x="3117" y="1372"/>
                </a:lnTo>
                <a:lnTo>
                  <a:pt x="3116" y="1360"/>
                </a:lnTo>
                <a:lnTo>
                  <a:pt x="3116" y="1360"/>
                </a:lnTo>
                <a:lnTo>
                  <a:pt x="3137" y="1376"/>
                </a:lnTo>
                <a:lnTo>
                  <a:pt x="3145" y="1394"/>
                </a:lnTo>
                <a:lnTo>
                  <a:pt x="3158" y="1449"/>
                </a:lnTo>
                <a:lnTo>
                  <a:pt x="3160" y="1474"/>
                </a:lnTo>
                <a:lnTo>
                  <a:pt x="3169" y="1492"/>
                </a:lnTo>
                <a:lnTo>
                  <a:pt x="3182" y="1503"/>
                </a:lnTo>
                <a:lnTo>
                  <a:pt x="3214" y="1506"/>
                </a:lnTo>
                <a:lnTo>
                  <a:pt x="3214" y="1506"/>
                </a:lnTo>
                <a:lnTo>
                  <a:pt x="3242" y="1528"/>
                </a:lnTo>
                <a:lnTo>
                  <a:pt x="3258" y="1563"/>
                </a:lnTo>
                <a:lnTo>
                  <a:pt x="3268" y="1594"/>
                </a:lnTo>
                <a:lnTo>
                  <a:pt x="3265" y="1625"/>
                </a:lnTo>
                <a:lnTo>
                  <a:pt x="3217" y="1643"/>
                </a:lnTo>
                <a:lnTo>
                  <a:pt x="3217" y="1643"/>
                </a:lnTo>
                <a:lnTo>
                  <a:pt x="3246" y="1678"/>
                </a:lnTo>
                <a:lnTo>
                  <a:pt x="3257" y="1720"/>
                </a:lnTo>
                <a:lnTo>
                  <a:pt x="3268" y="1763"/>
                </a:lnTo>
                <a:lnTo>
                  <a:pt x="3267" y="1807"/>
                </a:lnTo>
                <a:lnTo>
                  <a:pt x="3267" y="1807"/>
                </a:lnTo>
                <a:lnTo>
                  <a:pt x="3281" y="1818"/>
                </a:lnTo>
                <a:lnTo>
                  <a:pt x="3293" y="1817"/>
                </a:lnTo>
                <a:lnTo>
                  <a:pt x="3293" y="1817"/>
                </a:lnTo>
                <a:lnTo>
                  <a:pt x="3311" y="1808"/>
                </a:lnTo>
                <a:lnTo>
                  <a:pt x="3310" y="1796"/>
                </a:lnTo>
                <a:lnTo>
                  <a:pt x="3308" y="1784"/>
                </a:lnTo>
                <a:lnTo>
                  <a:pt x="3306" y="1759"/>
                </a:lnTo>
                <a:lnTo>
                  <a:pt x="3303" y="1734"/>
                </a:lnTo>
                <a:lnTo>
                  <a:pt x="3303" y="1734"/>
                </a:lnTo>
                <a:lnTo>
                  <a:pt x="3329" y="1744"/>
                </a:lnTo>
                <a:lnTo>
                  <a:pt x="3343" y="1755"/>
                </a:lnTo>
                <a:lnTo>
                  <a:pt x="3347" y="1792"/>
                </a:lnTo>
                <a:lnTo>
                  <a:pt x="3351" y="1829"/>
                </a:lnTo>
                <a:lnTo>
                  <a:pt x="3362" y="1872"/>
                </a:lnTo>
                <a:lnTo>
                  <a:pt x="3362" y="1872"/>
                </a:lnTo>
                <a:lnTo>
                  <a:pt x="3351" y="1885"/>
                </a:lnTo>
                <a:lnTo>
                  <a:pt x="3344" y="1880"/>
                </a:lnTo>
                <a:lnTo>
                  <a:pt x="3325" y="1876"/>
                </a:lnTo>
                <a:lnTo>
                  <a:pt x="3313" y="1877"/>
                </a:lnTo>
                <a:lnTo>
                  <a:pt x="3313" y="1877"/>
                </a:lnTo>
                <a:lnTo>
                  <a:pt x="3309" y="1897"/>
                </a:lnTo>
                <a:lnTo>
                  <a:pt x="3310" y="1909"/>
                </a:lnTo>
                <a:lnTo>
                  <a:pt x="3332" y="1938"/>
                </a:lnTo>
                <a:lnTo>
                  <a:pt x="3367" y="1965"/>
                </a:lnTo>
                <a:lnTo>
                  <a:pt x="3394" y="1987"/>
                </a:lnTo>
                <a:lnTo>
                  <a:pt x="3394" y="1987"/>
                </a:lnTo>
                <a:lnTo>
                  <a:pt x="3401" y="2106"/>
                </a:lnTo>
                <a:lnTo>
                  <a:pt x="3411" y="2136"/>
                </a:lnTo>
                <a:lnTo>
                  <a:pt x="3421" y="2166"/>
                </a:lnTo>
                <a:lnTo>
                  <a:pt x="3436" y="2190"/>
                </a:lnTo>
                <a:lnTo>
                  <a:pt x="3463" y="2212"/>
                </a:lnTo>
                <a:lnTo>
                  <a:pt x="3463" y="2212"/>
                </a:lnTo>
                <a:lnTo>
                  <a:pt x="3461" y="2300"/>
                </a:lnTo>
                <a:lnTo>
                  <a:pt x="3467" y="2406"/>
                </a:lnTo>
                <a:lnTo>
                  <a:pt x="3472" y="2455"/>
                </a:lnTo>
                <a:lnTo>
                  <a:pt x="3490" y="2504"/>
                </a:lnTo>
                <a:lnTo>
                  <a:pt x="3514" y="2545"/>
                </a:lnTo>
                <a:lnTo>
                  <a:pt x="3543" y="2579"/>
                </a:lnTo>
                <a:lnTo>
                  <a:pt x="3543" y="2579"/>
                </a:lnTo>
                <a:lnTo>
                  <a:pt x="3555" y="2634"/>
                </a:lnTo>
                <a:lnTo>
                  <a:pt x="3555" y="2691"/>
                </a:lnTo>
                <a:lnTo>
                  <a:pt x="3549" y="2798"/>
                </a:lnTo>
                <a:lnTo>
                  <a:pt x="3554" y="2904"/>
                </a:lnTo>
                <a:lnTo>
                  <a:pt x="3565" y="2947"/>
                </a:lnTo>
                <a:lnTo>
                  <a:pt x="3583" y="2995"/>
                </a:lnTo>
                <a:lnTo>
                  <a:pt x="3583" y="2995"/>
                </a:lnTo>
                <a:lnTo>
                  <a:pt x="3586" y="3020"/>
                </a:lnTo>
                <a:lnTo>
                  <a:pt x="3588" y="3032"/>
                </a:lnTo>
                <a:lnTo>
                  <a:pt x="3573" y="3065"/>
                </a:lnTo>
                <a:lnTo>
                  <a:pt x="3557" y="3098"/>
                </a:lnTo>
                <a:lnTo>
                  <a:pt x="3560" y="3123"/>
                </a:lnTo>
                <a:lnTo>
                  <a:pt x="3569" y="3141"/>
                </a:lnTo>
                <a:lnTo>
                  <a:pt x="3569" y="3141"/>
                </a:lnTo>
                <a:lnTo>
                  <a:pt x="3558" y="3155"/>
                </a:lnTo>
                <a:lnTo>
                  <a:pt x="3552" y="3162"/>
                </a:lnTo>
                <a:lnTo>
                  <a:pt x="3562" y="3192"/>
                </a:lnTo>
                <a:lnTo>
                  <a:pt x="3562" y="3192"/>
                </a:lnTo>
                <a:lnTo>
                  <a:pt x="3574" y="3191"/>
                </a:lnTo>
                <a:lnTo>
                  <a:pt x="3593" y="3195"/>
                </a:lnTo>
                <a:lnTo>
                  <a:pt x="3629" y="3178"/>
                </a:lnTo>
                <a:lnTo>
                  <a:pt x="3660" y="3169"/>
                </a:lnTo>
                <a:lnTo>
                  <a:pt x="3679" y="3173"/>
                </a:lnTo>
                <a:lnTo>
                  <a:pt x="3693" y="3184"/>
                </a:lnTo>
                <a:lnTo>
                  <a:pt x="3693" y="3184"/>
                </a:lnTo>
                <a:lnTo>
                  <a:pt x="3691" y="3228"/>
                </a:lnTo>
                <a:lnTo>
                  <a:pt x="3697" y="3277"/>
                </a:lnTo>
                <a:lnTo>
                  <a:pt x="3712" y="3357"/>
                </a:lnTo>
                <a:lnTo>
                  <a:pt x="3723" y="3400"/>
                </a:lnTo>
                <a:lnTo>
                  <a:pt x="3729" y="3449"/>
                </a:lnTo>
                <a:lnTo>
                  <a:pt x="3721" y="3488"/>
                </a:lnTo>
                <a:lnTo>
                  <a:pt x="3707" y="3533"/>
                </a:lnTo>
                <a:lnTo>
                  <a:pt x="3707" y="3533"/>
                </a:lnTo>
                <a:lnTo>
                  <a:pt x="3725" y="3582"/>
                </a:lnTo>
                <a:lnTo>
                  <a:pt x="3738" y="3637"/>
                </a:lnTo>
                <a:lnTo>
                  <a:pt x="3750" y="3692"/>
                </a:lnTo>
                <a:lnTo>
                  <a:pt x="3756" y="3741"/>
                </a:lnTo>
                <a:lnTo>
                  <a:pt x="3756" y="3741"/>
                </a:lnTo>
                <a:lnTo>
                  <a:pt x="3764" y="3759"/>
                </a:lnTo>
                <a:lnTo>
                  <a:pt x="3778" y="3770"/>
                </a:lnTo>
                <a:lnTo>
                  <a:pt x="3782" y="3807"/>
                </a:lnTo>
                <a:lnTo>
                  <a:pt x="3781" y="3851"/>
                </a:lnTo>
                <a:lnTo>
                  <a:pt x="3797" y="3887"/>
                </a:lnTo>
                <a:lnTo>
                  <a:pt x="3797" y="3887"/>
                </a:lnTo>
                <a:lnTo>
                  <a:pt x="3799" y="3956"/>
                </a:lnTo>
                <a:lnTo>
                  <a:pt x="3800" y="4025"/>
                </a:lnTo>
                <a:lnTo>
                  <a:pt x="3802" y="4094"/>
                </a:lnTo>
                <a:lnTo>
                  <a:pt x="3787" y="4127"/>
                </a:lnTo>
                <a:lnTo>
                  <a:pt x="3765" y="4155"/>
                </a:lnTo>
                <a:lnTo>
                  <a:pt x="3765" y="4155"/>
                </a:lnTo>
                <a:lnTo>
                  <a:pt x="3779" y="4222"/>
                </a:lnTo>
                <a:lnTo>
                  <a:pt x="3793" y="4289"/>
                </a:lnTo>
                <a:lnTo>
                  <a:pt x="3819" y="4356"/>
                </a:lnTo>
                <a:lnTo>
                  <a:pt x="3820" y="4424"/>
                </a:lnTo>
                <a:lnTo>
                  <a:pt x="3820" y="4424"/>
                </a:lnTo>
                <a:lnTo>
                  <a:pt x="3848" y="4503"/>
                </a:lnTo>
                <a:lnTo>
                  <a:pt x="3863" y="4583"/>
                </a:lnTo>
                <a:lnTo>
                  <a:pt x="3879" y="4663"/>
                </a:lnTo>
                <a:lnTo>
                  <a:pt x="3906" y="4741"/>
                </a:lnTo>
                <a:lnTo>
                  <a:pt x="3906" y="4741"/>
                </a:lnTo>
                <a:lnTo>
                  <a:pt x="3905" y="4898"/>
                </a:lnTo>
                <a:lnTo>
                  <a:pt x="3918" y="5066"/>
                </a:lnTo>
                <a:lnTo>
                  <a:pt x="3918" y="5066"/>
                </a:lnTo>
                <a:lnTo>
                  <a:pt x="3915" y="5098"/>
                </a:lnTo>
                <a:lnTo>
                  <a:pt x="3925" y="5128"/>
                </a:lnTo>
                <a:lnTo>
                  <a:pt x="3955" y="5175"/>
                </a:lnTo>
                <a:lnTo>
                  <a:pt x="3971" y="5198"/>
                </a:lnTo>
                <a:lnTo>
                  <a:pt x="3973" y="5223"/>
                </a:lnTo>
                <a:lnTo>
                  <a:pt x="3976" y="5248"/>
                </a:lnTo>
                <a:lnTo>
                  <a:pt x="3968" y="5286"/>
                </a:lnTo>
                <a:lnTo>
                  <a:pt x="3968" y="5286"/>
                </a:lnTo>
                <a:lnTo>
                  <a:pt x="3961" y="5281"/>
                </a:lnTo>
                <a:lnTo>
                  <a:pt x="3954" y="5275"/>
                </a:lnTo>
                <a:lnTo>
                  <a:pt x="3936" y="5284"/>
                </a:lnTo>
                <a:lnTo>
                  <a:pt x="3936" y="5284"/>
                </a:lnTo>
                <a:lnTo>
                  <a:pt x="3948" y="5326"/>
                </a:lnTo>
                <a:lnTo>
                  <a:pt x="3959" y="5369"/>
                </a:lnTo>
                <a:lnTo>
                  <a:pt x="4010" y="5432"/>
                </a:lnTo>
                <a:lnTo>
                  <a:pt x="4068" y="5501"/>
                </a:lnTo>
                <a:lnTo>
                  <a:pt x="4084" y="5537"/>
                </a:lnTo>
                <a:lnTo>
                  <a:pt x="4095" y="5579"/>
                </a:lnTo>
                <a:lnTo>
                  <a:pt x="4095" y="5579"/>
                </a:lnTo>
                <a:lnTo>
                  <a:pt x="4126" y="5739"/>
                </a:lnTo>
                <a:lnTo>
                  <a:pt x="4134" y="5814"/>
                </a:lnTo>
                <a:lnTo>
                  <a:pt x="4136" y="5882"/>
                </a:lnTo>
                <a:lnTo>
                  <a:pt x="4136" y="5882"/>
                </a:lnTo>
                <a:lnTo>
                  <a:pt x="4143" y="5944"/>
                </a:lnTo>
                <a:lnTo>
                  <a:pt x="4144" y="6013"/>
                </a:lnTo>
                <a:lnTo>
                  <a:pt x="4147" y="6151"/>
                </a:lnTo>
                <a:lnTo>
                  <a:pt x="4149" y="6220"/>
                </a:lnTo>
                <a:lnTo>
                  <a:pt x="4150" y="6289"/>
                </a:lnTo>
                <a:lnTo>
                  <a:pt x="4170" y="6349"/>
                </a:lnTo>
                <a:lnTo>
                  <a:pt x="4196" y="6415"/>
                </a:lnTo>
                <a:lnTo>
                  <a:pt x="4196" y="6415"/>
                </a:lnTo>
                <a:lnTo>
                  <a:pt x="4189" y="6466"/>
                </a:lnTo>
                <a:lnTo>
                  <a:pt x="4202" y="6521"/>
                </a:lnTo>
                <a:lnTo>
                  <a:pt x="4208" y="6571"/>
                </a:lnTo>
                <a:lnTo>
                  <a:pt x="4195" y="6629"/>
                </a:lnTo>
                <a:lnTo>
                  <a:pt x="4195" y="6629"/>
                </a:lnTo>
                <a:lnTo>
                  <a:pt x="4199" y="6666"/>
                </a:lnTo>
                <a:lnTo>
                  <a:pt x="4209" y="6696"/>
                </a:lnTo>
                <a:lnTo>
                  <a:pt x="4231" y="6725"/>
                </a:lnTo>
                <a:lnTo>
                  <a:pt x="4252" y="6742"/>
                </a:lnTo>
                <a:lnTo>
                  <a:pt x="4280" y="6764"/>
                </a:lnTo>
                <a:lnTo>
                  <a:pt x="4302" y="6793"/>
                </a:lnTo>
                <a:lnTo>
                  <a:pt x="4311" y="6823"/>
                </a:lnTo>
                <a:lnTo>
                  <a:pt x="4303" y="6861"/>
                </a:lnTo>
                <a:lnTo>
                  <a:pt x="4303" y="6861"/>
                </a:lnTo>
                <a:lnTo>
                  <a:pt x="4318" y="6885"/>
                </a:lnTo>
                <a:lnTo>
                  <a:pt x="4340" y="6914"/>
                </a:lnTo>
                <a:lnTo>
                  <a:pt x="4383" y="6959"/>
                </a:lnTo>
                <a:lnTo>
                  <a:pt x="4398" y="6982"/>
                </a:lnTo>
                <a:lnTo>
                  <a:pt x="4414" y="7006"/>
                </a:lnTo>
                <a:lnTo>
                  <a:pt x="4411" y="7037"/>
                </a:lnTo>
                <a:lnTo>
                  <a:pt x="4389" y="7065"/>
                </a:lnTo>
                <a:lnTo>
                  <a:pt x="4389" y="7065"/>
                </a:lnTo>
                <a:lnTo>
                  <a:pt x="4395" y="7115"/>
                </a:lnTo>
                <a:lnTo>
                  <a:pt x="4395" y="7171"/>
                </a:lnTo>
                <a:lnTo>
                  <a:pt x="4413" y="7219"/>
                </a:lnTo>
                <a:lnTo>
                  <a:pt x="4426" y="7230"/>
                </a:lnTo>
                <a:lnTo>
                  <a:pt x="4447" y="7247"/>
                </a:lnTo>
                <a:lnTo>
                  <a:pt x="4447" y="7247"/>
                </a:lnTo>
                <a:lnTo>
                  <a:pt x="4466" y="7251"/>
                </a:lnTo>
                <a:lnTo>
                  <a:pt x="4491" y="7248"/>
                </a:lnTo>
                <a:lnTo>
                  <a:pt x="4508" y="7227"/>
                </a:lnTo>
                <a:lnTo>
                  <a:pt x="4512" y="7208"/>
                </a:lnTo>
                <a:lnTo>
                  <a:pt x="4517" y="7201"/>
                </a:lnTo>
                <a:lnTo>
                  <a:pt x="4523" y="7194"/>
                </a:lnTo>
                <a:lnTo>
                  <a:pt x="4523" y="7194"/>
                </a:lnTo>
                <a:lnTo>
                  <a:pt x="4521" y="7565"/>
                </a:lnTo>
                <a:lnTo>
                  <a:pt x="4516" y="7741"/>
                </a:lnTo>
                <a:lnTo>
                  <a:pt x="4505" y="7924"/>
                </a:lnTo>
                <a:lnTo>
                  <a:pt x="4505" y="7924"/>
                </a:lnTo>
                <a:lnTo>
                  <a:pt x="4484" y="8021"/>
                </a:lnTo>
                <a:lnTo>
                  <a:pt x="4476" y="8116"/>
                </a:lnTo>
                <a:lnTo>
                  <a:pt x="4456" y="8212"/>
                </a:lnTo>
                <a:lnTo>
                  <a:pt x="4442" y="8258"/>
                </a:lnTo>
                <a:lnTo>
                  <a:pt x="4429" y="8303"/>
                </a:lnTo>
                <a:lnTo>
                  <a:pt x="4429" y="8303"/>
                </a:lnTo>
                <a:lnTo>
                  <a:pt x="4441" y="8358"/>
                </a:lnTo>
                <a:lnTo>
                  <a:pt x="4441" y="8415"/>
                </a:lnTo>
                <a:lnTo>
                  <a:pt x="4428" y="8517"/>
                </a:lnTo>
                <a:lnTo>
                  <a:pt x="4410" y="8638"/>
                </a:lnTo>
                <a:lnTo>
                  <a:pt x="4410" y="8694"/>
                </a:lnTo>
                <a:lnTo>
                  <a:pt x="4423" y="8750"/>
                </a:lnTo>
                <a:lnTo>
                  <a:pt x="4423" y="8750"/>
                </a:lnTo>
                <a:lnTo>
                  <a:pt x="4399" y="8765"/>
                </a:lnTo>
                <a:lnTo>
                  <a:pt x="4388" y="8778"/>
                </a:lnTo>
                <a:lnTo>
                  <a:pt x="4392" y="8816"/>
                </a:lnTo>
                <a:lnTo>
                  <a:pt x="4388" y="8835"/>
                </a:lnTo>
                <a:lnTo>
                  <a:pt x="4390" y="8847"/>
                </a:lnTo>
                <a:lnTo>
                  <a:pt x="4379" y="8861"/>
                </a:lnTo>
                <a:lnTo>
                  <a:pt x="4361" y="8869"/>
                </a:lnTo>
                <a:lnTo>
                  <a:pt x="4361" y="8869"/>
                </a:lnTo>
                <a:lnTo>
                  <a:pt x="4343" y="8934"/>
                </a:lnTo>
                <a:lnTo>
                  <a:pt x="4318" y="8993"/>
                </a:lnTo>
                <a:lnTo>
                  <a:pt x="4294" y="9053"/>
                </a:lnTo>
                <a:lnTo>
                  <a:pt x="4285" y="9091"/>
                </a:lnTo>
                <a:lnTo>
                  <a:pt x="4290" y="9129"/>
                </a:lnTo>
                <a:lnTo>
                  <a:pt x="4290" y="9129"/>
                </a:lnTo>
                <a:lnTo>
                  <a:pt x="4280" y="9155"/>
                </a:lnTo>
                <a:lnTo>
                  <a:pt x="4270" y="9181"/>
                </a:lnTo>
                <a:lnTo>
                  <a:pt x="4280" y="9211"/>
                </a:lnTo>
                <a:lnTo>
                  <a:pt x="4290" y="9241"/>
                </a:lnTo>
                <a:lnTo>
                  <a:pt x="4308" y="9290"/>
                </a:lnTo>
                <a:lnTo>
                  <a:pt x="4305" y="9321"/>
                </a:lnTo>
                <a:lnTo>
                  <a:pt x="4296" y="9348"/>
                </a:lnTo>
                <a:lnTo>
                  <a:pt x="4296" y="9348"/>
                </a:lnTo>
                <a:lnTo>
                  <a:pt x="4253" y="9415"/>
                </a:lnTo>
                <a:lnTo>
                  <a:pt x="4202" y="9465"/>
                </a:lnTo>
                <a:lnTo>
                  <a:pt x="4180" y="9492"/>
                </a:lnTo>
                <a:lnTo>
                  <a:pt x="4158" y="9520"/>
                </a:lnTo>
                <a:lnTo>
                  <a:pt x="4150" y="9559"/>
                </a:lnTo>
                <a:lnTo>
                  <a:pt x="4142" y="9597"/>
                </a:lnTo>
                <a:lnTo>
                  <a:pt x="4142" y="9597"/>
                </a:lnTo>
                <a:lnTo>
                  <a:pt x="4125" y="9618"/>
                </a:lnTo>
                <a:lnTo>
                  <a:pt x="4114" y="9632"/>
                </a:lnTo>
                <a:lnTo>
                  <a:pt x="4102" y="9633"/>
                </a:lnTo>
                <a:lnTo>
                  <a:pt x="4083" y="9629"/>
                </a:lnTo>
                <a:lnTo>
                  <a:pt x="4050" y="9614"/>
                </a:lnTo>
                <a:lnTo>
                  <a:pt x="4018" y="9611"/>
                </a:lnTo>
                <a:lnTo>
                  <a:pt x="4018" y="9611"/>
                </a:lnTo>
                <a:lnTo>
                  <a:pt x="4010" y="9593"/>
                </a:lnTo>
                <a:lnTo>
                  <a:pt x="4007" y="9568"/>
                </a:lnTo>
                <a:lnTo>
                  <a:pt x="3998" y="9551"/>
                </a:lnTo>
                <a:lnTo>
                  <a:pt x="3986" y="9552"/>
                </a:lnTo>
                <a:lnTo>
                  <a:pt x="3974" y="9553"/>
                </a:lnTo>
                <a:lnTo>
                  <a:pt x="3974" y="9553"/>
                </a:lnTo>
                <a:lnTo>
                  <a:pt x="3954" y="9549"/>
                </a:lnTo>
                <a:lnTo>
                  <a:pt x="3937" y="9558"/>
                </a:lnTo>
                <a:lnTo>
                  <a:pt x="3915" y="9585"/>
                </a:lnTo>
                <a:lnTo>
                  <a:pt x="3915" y="9585"/>
                </a:lnTo>
                <a:lnTo>
                  <a:pt x="3913" y="9629"/>
                </a:lnTo>
                <a:lnTo>
                  <a:pt x="3911" y="9661"/>
                </a:lnTo>
                <a:lnTo>
                  <a:pt x="3890" y="9701"/>
                </a:lnTo>
                <a:lnTo>
                  <a:pt x="3875" y="9734"/>
                </a:lnTo>
                <a:lnTo>
                  <a:pt x="3825" y="9796"/>
                </a:lnTo>
                <a:lnTo>
                  <a:pt x="3803" y="9824"/>
                </a:lnTo>
                <a:lnTo>
                  <a:pt x="3788" y="9857"/>
                </a:lnTo>
                <a:lnTo>
                  <a:pt x="3788" y="9857"/>
                </a:lnTo>
                <a:lnTo>
                  <a:pt x="3808" y="9861"/>
                </a:lnTo>
                <a:lnTo>
                  <a:pt x="3827" y="9865"/>
                </a:lnTo>
                <a:lnTo>
                  <a:pt x="3841" y="9876"/>
                </a:lnTo>
                <a:lnTo>
                  <a:pt x="3842" y="9888"/>
                </a:lnTo>
                <a:lnTo>
                  <a:pt x="3852" y="9919"/>
                </a:lnTo>
                <a:lnTo>
                  <a:pt x="3844" y="9957"/>
                </a:lnTo>
                <a:lnTo>
                  <a:pt x="3844" y="9957"/>
                </a:lnTo>
                <a:lnTo>
                  <a:pt x="3783" y="10033"/>
                </a:lnTo>
                <a:lnTo>
                  <a:pt x="3717" y="10116"/>
                </a:lnTo>
                <a:lnTo>
                  <a:pt x="3677" y="10152"/>
                </a:lnTo>
                <a:lnTo>
                  <a:pt x="3636" y="10175"/>
                </a:lnTo>
                <a:lnTo>
                  <a:pt x="3595" y="10199"/>
                </a:lnTo>
                <a:lnTo>
                  <a:pt x="3547" y="10217"/>
                </a:lnTo>
                <a:lnTo>
                  <a:pt x="3547" y="10217"/>
                </a:lnTo>
                <a:lnTo>
                  <a:pt x="3518" y="10239"/>
                </a:lnTo>
                <a:lnTo>
                  <a:pt x="3489" y="10261"/>
                </a:lnTo>
                <a:lnTo>
                  <a:pt x="3424" y="10300"/>
                </a:lnTo>
                <a:lnTo>
                  <a:pt x="3365" y="10331"/>
                </a:lnTo>
                <a:lnTo>
                  <a:pt x="3336" y="10354"/>
                </a:lnTo>
                <a:lnTo>
                  <a:pt x="3309" y="10388"/>
                </a:lnTo>
                <a:lnTo>
                  <a:pt x="3309" y="10388"/>
                </a:lnTo>
                <a:lnTo>
                  <a:pt x="3296" y="10389"/>
                </a:lnTo>
                <a:lnTo>
                  <a:pt x="3272" y="10392"/>
                </a:lnTo>
                <a:lnTo>
                  <a:pt x="3238" y="10377"/>
                </a:lnTo>
                <a:lnTo>
                  <a:pt x="3207" y="10374"/>
                </a:lnTo>
                <a:lnTo>
                  <a:pt x="3194" y="10376"/>
                </a:lnTo>
                <a:lnTo>
                  <a:pt x="3176" y="10384"/>
                </a:lnTo>
                <a:lnTo>
                  <a:pt x="3176" y="10384"/>
                </a:lnTo>
                <a:lnTo>
                  <a:pt x="3146" y="10394"/>
                </a:lnTo>
                <a:lnTo>
                  <a:pt x="3135" y="10408"/>
                </a:lnTo>
                <a:lnTo>
                  <a:pt x="3095" y="10444"/>
                </a:lnTo>
                <a:lnTo>
                  <a:pt x="3079" y="10464"/>
                </a:lnTo>
                <a:lnTo>
                  <a:pt x="3061" y="10472"/>
                </a:lnTo>
                <a:lnTo>
                  <a:pt x="3036" y="10475"/>
                </a:lnTo>
                <a:lnTo>
                  <a:pt x="3010" y="10466"/>
                </a:lnTo>
                <a:lnTo>
                  <a:pt x="3010" y="10466"/>
                </a:lnTo>
                <a:lnTo>
                  <a:pt x="2937" y="10487"/>
                </a:lnTo>
                <a:lnTo>
                  <a:pt x="2865" y="10520"/>
                </a:lnTo>
                <a:lnTo>
                  <a:pt x="2865" y="10520"/>
                </a:lnTo>
                <a:lnTo>
                  <a:pt x="2860" y="10527"/>
                </a:lnTo>
                <a:lnTo>
                  <a:pt x="2854" y="10534"/>
                </a:lnTo>
                <a:lnTo>
                  <a:pt x="2857" y="10558"/>
                </a:lnTo>
                <a:lnTo>
                  <a:pt x="2853" y="10578"/>
                </a:lnTo>
                <a:lnTo>
                  <a:pt x="2848" y="10584"/>
                </a:lnTo>
                <a:lnTo>
                  <a:pt x="2835" y="10586"/>
                </a:lnTo>
                <a:lnTo>
                  <a:pt x="2835" y="10586"/>
                </a:lnTo>
                <a:lnTo>
                  <a:pt x="2821" y="10575"/>
                </a:lnTo>
                <a:lnTo>
                  <a:pt x="2813" y="10557"/>
                </a:lnTo>
                <a:lnTo>
                  <a:pt x="2816" y="10525"/>
                </a:lnTo>
                <a:lnTo>
                  <a:pt x="2816" y="10525"/>
                </a:lnTo>
                <a:lnTo>
                  <a:pt x="2843" y="10491"/>
                </a:lnTo>
                <a:lnTo>
                  <a:pt x="2867" y="10476"/>
                </a:lnTo>
                <a:lnTo>
                  <a:pt x="2897" y="10466"/>
                </a:lnTo>
                <a:lnTo>
                  <a:pt x="2941" y="10467"/>
                </a:lnTo>
                <a:lnTo>
                  <a:pt x="2941" y="10467"/>
                </a:lnTo>
                <a:lnTo>
                  <a:pt x="2956" y="10434"/>
                </a:lnTo>
                <a:lnTo>
                  <a:pt x="2973" y="10413"/>
                </a:lnTo>
                <a:lnTo>
                  <a:pt x="3025" y="10376"/>
                </a:lnTo>
                <a:lnTo>
                  <a:pt x="3054" y="10354"/>
                </a:lnTo>
                <a:lnTo>
                  <a:pt x="3070" y="10333"/>
                </a:lnTo>
                <a:lnTo>
                  <a:pt x="3085" y="10300"/>
                </a:lnTo>
                <a:lnTo>
                  <a:pt x="3088" y="10269"/>
                </a:lnTo>
                <a:lnTo>
                  <a:pt x="3088" y="10269"/>
                </a:lnTo>
                <a:lnTo>
                  <a:pt x="3037" y="10262"/>
                </a:lnTo>
                <a:lnTo>
                  <a:pt x="2988" y="10267"/>
                </a:lnTo>
                <a:lnTo>
                  <a:pt x="2950" y="10272"/>
                </a:lnTo>
                <a:lnTo>
                  <a:pt x="2920" y="10281"/>
                </a:lnTo>
                <a:lnTo>
                  <a:pt x="2904" y="10302"/>
                </a:lnTo>
                <a:lnTo>
                  <a:pt x="2904" y="10302"/>
                </a:lnTo>
                <a:lnTo>
                  <a:pt x="2870" y="10287"/>
                </a:lnTo>
                <a:lnTo>
                  <a:pt x="2833" y="10291"/>
                </a:lnTo>
                <a:lnTo>
                  <a:pt x="2803" y="10301"/>
                </a:lnTo>
                <a:lnTo>
                  <a:pt x="2781" y="10328"/>
                </a:lnTo>
                <a:lnTo>
                  <a:pt x="2723" y="10373"/>
                </a:lnTo>
                <a:lnTo>
                  <a:pt x="2700" y="10388"/>
                </a:lnTo>
                <a:lnTo>
                  <a:pt x="2670" y="10398"/>
                </a:lnTo>
                <a:lnTo>
                  <a:pt x="2670" y="10398"/>
                </a:lnTo>
                <a:lnTo>
                  <a:pt x="2655" y="10431"/>
                </a:lnTo>
                <a:lnTo>
                  <a:pt x="2631" y="10446"/>
                </a:lnTo>
                <a:lnTo>
                  <a:pt x="2583" y="10464"/>
                </a:lnTo>
                <a:lnTo>
                  <a:pt x="2553" y="10473"/>
                </a:lnTo>
                <a:lnTo>
                  <a:pt x="2529" y="10489"/>
                </a:lnTo>
                <a:lnTo>
                  <a:pt x="2506" y="10504"/>
                </a:lnTo>
                <a:lnTo>
                  <a:pt x="2496" y="10530"/>
                </a:lnTo>
                <a:lnTo>
                  <a:pt x="2496" y="10530"/>
                </a:lnTo>
                <a:lnTo>
                  <a:pt x="2481" y="10563"/>
                </a:lnTo>
                <a:lnTo>
                  <a:pt x="2459" y="10591"/>
                </a:lnTo>
                <a:lnTo>
                  <a:pt x="2430" y="10613"/>
                </a:lnTo>
                <a:lnTo>
                  <a:pt x="2400" y="10623"/>
                </a:lnTo>
                <a:lnTo>
                  <a:pt x="2400" y="10623"/>
                </a:lnTo>
                <a:lnTo>
                  <a:pt x="2374" y="10613"/>
                </a:lnTo>
                <a:lnTo>
                  <a:pt x="2342" y="10610"/>
                </a:lnTo>
                <a:lnTo>
                  <a:pt x="2319" y="10625"/>
                </a:lnTo>
                <a:lnTo>
                  <a:pt x="2289" y="10635"/>
                </a:lnTo>
                <a:lnTo>
                  <a:pt x="2265" y="10650"/>
                </a:lnTo>
                <a:lnTo>
                  <a:pt x="2247" y="10659"/>
                </a:lnTo>
                <a:lnTo>
                  <a:pt x="2227" y="10642"/>
                </a:lnTo>
                <a:lnTo>
                  <a:pt x="2211" y="10619"/>
                </a:lnTo>
                <a:lnTo>
                  <a:pt x="2211" y="10619"/>
                </a:lnTo>
                <a:lnTo>
                  <a:pt x="2240" y="10597"/>
                </a:lnTo>
                <a:lnTo>
                  <a:pt x="2276" y="10580"/>
                </a:lnTo>
                <a:lnTo>
                  <a:pt x="2349" y="10559"/>
                </a:lnTo>
                <a:lnTo>
                  <a:pt x="2392" y="10548"/>
                </a:lnTo>
                <a:lnTo>
                  <a:pt x="2427" y="10532"/>
                </a:lnTo>
                <a:lnTo>
                  <a:pt x="2456" y="10509"/>
                </a:lnTo>
                <a:lnTo>
                  <a:pt x="2482" y="10463"/>
                </a:lnTo>
                <a:lnTo>
                  <a:pt x="2482" y="10463"/>
                </a:lnTo>
                <a:lnTo>
                  <a:pt x="2481" y="10450"/>
                </a:lnTo>
                <a:lnTo>
                  <a:pt x="2467" y="10439"/>
                </a:lnTo>
                <a:lnTo>
                  <a:pt x="2448" y="10435"/>
                </a:lnTo>
                <a:lnTo>
                  <a:pt x="2430" y="10443"/>
                </a:lnTo>
                <a:lnTo>
                  <a:pt x="2430" y="10443"/>
                </a:lnTo>
                <a:lnTo>
                  <a:pt x="2414" y="10464"/>
                </a:lnTo>
                <a:lnTo>
                  <a:pt x="2396" y="10472"/>
                </a:lnTo>
                <a:lnTo>
                  <a:pt x="2353" y="10484"/>
                </a:lnTo>
                <a:lnTo>
                  <a:pt x="2303" y="10489"/>
                </a:lnTo>
                <a:lnTo>
                  <a:pt x="2252" y="10482"/>
                </a:lnTo>
                <a:lnTo>
                  <a:pt x="2252" y="10482"/>
                </a:lnTo>
                <a:lnTo>
                  <a:pt x="2225" y="10517"/>
                </a:lnTo>
                <a:lnTo>
                  <a:pt x="2185" y="10553"/>
                </a:lnTo>
                <a:lnTo>
                  <a:pt x="2104" y="10612"/>
                </a:lnTo>
                <a:lnTo>
                  <a:pt x="2014" y="10654"/>
                </a:lnTo>
                <a:lnTo>
                  <a:pt x="1931" y="10688"/>
                </a:lnTo>
                <a:lnTo>
                  <a:pt x="1931" y="10688"/>
                </a:lnTo>
                <a:lnTo>
                  <a:pt x="1922" y="10670"/>
                </a:lnTo>
                <a:lnTo>
                  <a:pt x="1921" y="10658"/>
                </a:lnTo>
                <a:lnTo>
                  <a:pt x="1935" y="10612"/>
                </a:lnTo>
                <a:lnTo>
                  <a:pt x="1935" y="10612"/>
                </a:lnTo>
                <a:lnTo>
                  <a:pt x="1946" y="10599"/>
                </a:lnTo>
                <a:lnTo>
                  <a:pt x="1956" y="10585"/>
                </a:lnTo>
                <a:lnTo>
                  <a:pt x="1948" y="10567"/>
                </a:lnTo>
                <a:lnTo>
                  <a:pt x="1940" y="10549"/>
                </a:lnTo>
                <a:lnTo>
                  <a:pt x="1940" y="10549"/>
                </a:lnTo>
                <a:lnTo>
                  <a:pt x="1914" y="10539"/>
                </a:lnTo>
                <a:lnTo>
                  <a:pt x="1894" y="10535"/>
                </a:lnTo>
                <a:lnTo>
                  <a:pt x="1845" y="10541"/>
                </a:lnTo>
                <a:lnTo>
                  <a:pt x="1804" y="10564"/>
                </a:lnTo>
                <a:lnTo>
                  <a:pt x="1769" y="10593"/>
                </a:lnTo>
                <a:lnTo>
                  <a:pt x="1728" y="10617"/>
                </a:lnTo>
                <a:lnTo>
                  <a:pt x="1687" y="10640"/>
                </a:lnTo>
                <a:lnTo>
                  <a:pt x="1649" y="10645"/>
                </a:lnTo>
                <a:lnTo>
                  <a:pt x="1623" y="10635"/>
                </a:lnTo>
                <a:lnTo>
                  <a:pt x="1597" y="10625"/>
                </a:lnTo>
                <a:lnTo>
                  <a:pt x="1597" y="10625"/>
                </a:lnTo>
                <a:lnTo>
                  <a:pt x="1586" y="10639"/>
                </a:lnTo>
                <a:lnTo>
                  <a:pt x="1568" y="10648"/>
                </a:lnTo>
                <a:lnTo>
                  <a:pt x="1526" y="10659"/>
                </a:lnTo>
                <a:lnTo>
                  <a:pt x="1495" y="10668"/>
                </a:lnTo>
                <a:lnTo>
                  <a:pt x="1484" y="10682"/>
                </a:lnTo>
                <a:lnTo>
                  <a:pt x="1473" y="10696"/>
                </a:lnTo>
                <a:lnTo>
                  <a:pt x="1473" y="10696"/>
                </a:lnTo>
                <a:lnTo>
                  <a:pt x="1447" y="10686"/>
                </a:lnTo>
                <a:lnTo>
                  <a:pt x="1422" y="10689"/>
                </a:lnTo>
                <a:lnTo>
                  <a:pt x="1399" y="10704"/>
                </a:lnTo>
                <a:lnTo>
                  <a:pt x="1376" y="10720"/>
                </a:lnTo>
                <a:lnTo>
                  <a:pt x="1330" y="10762"/>
                </a:lnTo>
                <a:lnTo>
                  <a:pt x="1290" y="10798"/>
                </a:lnTo>
                <a:lnTo>
                  <a:pt x="1290" y="10798"/>
                </a:lnTo>
                <a:lnTo>
                  <a:pt x="1241" y="10804"/>
                </a:lnTo>
                <a:lnTo>
                  <a:pt x="1193" y="10822"/>
                </a:lnTo>
                <a:lnTo>
                  <a:pt x="1139" y="10847"/>
                </a:lnTo>
                <a:lnTo>
                  <a:pt x="1104" y="10876"/>
                </a:lnTo>
                <a:lnTo>
                  <a:pt x="1104" y="10876"/>
                </a:lnTo>
                <a:lnTo>
                  <a:pt x="1073" y="10873"/>
                </a:lnTo>
                <a:lnTo>
                  <a:pt x="1047" y="10863"/>
                </a:lnTo>
                <a:lnTo>
                  <a:pt x="993" y="10832"/>
                </a:lnTo>
                <a:lnTo>
                  <a:pt x="960" y="10817"/>
                </a:lnTo>
                <a:lnTo>
                  <a:pt x="935" y="10820"/>
                </a:lnTo>
                <a:lnTo>
                  <a:pt x="910" y="10822"/>
                </a:lnTo>
                <a:lnTo>
                  <a:pt x="876" y="10851"/>
                </a:lnTo>
                <a:lnTo>
                  <a:pt x="876" y="10851"/>
                </a:lnTo>
                <a:lnTo>
                  <a:pt x="819" y="10852"/>
                </a:lnTo>
                <a:lnTo>
                  <a:pt x="764" y="10864"/>
                </a:lnTo>
                <a:lnTo>
                  <a:pt x="662" y="10907"/>
                </a:lnTo>
                <a:lnTo>
                  <a:pt x="727" y="10812"/>
                </a:lnTo>
                <a:lnTo>
                  <a:pt x="727" y="10812"/>
                </a:lnTo>
                <a:lnTo>
                  <a:pt x="702" y="10815"/>
                </a:lnTo>
                <a:lnTo>
                  <a:pt x="683" y="10810"/>
                </a:lnTo>
                <a:lnTo>
                  <a:pt x="644" y="10802"/>
                </a:lnTo>
                <a:lnTo>
                  <a:pt x="613" y="10800"/>
                </a:lnTo>
                <a:lnTo>
                  <a:pt x="588" y="10802"/>
                </a:lnTo>
                <a:lnTo>
                  <a:pt x="570" y="10811"/>
                </a:lnTo>
                <a:lnTo>
                  <a:pt x="570" y="10811"/>
                </a:lnTo>
                <a:lnTo>
                  <a:pt x="569" y="10798"/>
                </a:lnTo>
                <a:lnTo>
                  <a:pt x="567" y="10786"/>
                </a:lnTo>
                <a:lnTo>
                  <a:pt x="578" y="10772"/>
                </a:lnTo>
                <a:lnTo>
                  <a:pt x="581" y="10740"/>
                </a:lnTo>
                <a:lnTo>
                  <a:pt x="574" y="10735"/>
                </a:lnTo>
                <a:lnTo>
                  <a:pt x="560" y="10724"/>
                </a:lnTo>
                <a:lnTo>
                  <a:pt x="560" y="10724"/>
                </a:lnTo>
                <a:lnTo>
                  <a:pt x="498" y="10731"/>
                </a:lnTo>
                <a:lnTo>
                  <a:pt x="444" y="10756"/>
                </a:lnTo>
                <a:lnTo>
                  <a:pt x="384" y="10775"/>
                </a:lnTo>
                <a:lnTo>
                  <a:pt x="347" y="10779"/>
                </a:lnTo>
                <a:lnTo>
                  <a:pt x="315" y="10777"/>
                </a:lnTo>
                <a:lnTo>
                  <a:pt x="315" y="10777"/>
                </a:lnTo>
                <a:lnTo>
                  <a:pt x="337" y="10749"/>
                </a:lnTo>
                <a:lnTo>
                  <a:pt x="359" y="10722"/>
                </a:lnTo>
                <a:lnTo>
                  <a:pt x="370" y="10708"/>
                </a:lnTo>
                <a:lnTo>
                  <a:pt x="369" y="10695"/>
                </a:lnTo>
                <a:lnTo>
                  <a:pt x="367" y="10683"/>
                </a:lnTo>
                <a:lnTo>
                  <a:pt x="347" y="10667"/>
                </a:lnTo>
                <a:lnTo>
                  <a:pt x="347" y="10667"/>
                </a:lnTo>
                <a:lnTo>
                  <a:pt x="356" y="10640"/>
                </a:lnTo>
                <a:lnTo>
                  <a:pt x="367" y="10627"/>
                </a:lnTo>
                <a:lnTo>
                  <a:pt x="407" y="10591"/>
                </a:lnTo>
                <a:lnTo>
                  <a:pt x="434" y="10556"/>
                </a:lnTo>
                <a:lnTo>
                  <a:pt x="439" y="10537"/>
                </a:lnTo>
                <a:lnTo>
                  <a:pt x="436" y="10512"/>
                </a:lnTo>
                <a:lnTo>
                  <a:pt x="436" y="10512"/>
                </a:lnTo>
                <a:lnTo>
                  <a:pt x="421" y="10489"/>
                </a:lnTo>
                <a:lnTo>
                  <a:pt x="401" y="10485"/>
                </a:lnTo>
                <a:lnTo>
                  <a:pt x="382" y="10481"/>
                </a:lnTo>
                <a:lnTo>
                  <a:pt x="364" y="10489"/>
                </a:lnTo>
                <a:lnTo>
                  <a:pt x="317" y="10519"/>
                </a:lnTo>
                <a:lnTo>
                  <a:pt x="282" y="10536"/>
                </a:lnTo>
                <a:lnTo>
                  <a:pt x="282" y="10536"/>
                </a:lnTo>
                <a:lnTo>
                  <a:pt x="258" y="10551"/>
                </a:lnTo>
                <a:lnTo>
                  <a:pt x="235" y="10566"/>
                </a:lnTo>
                <a:lnTo>
                  <a:pt x="204" y="10576"/>
                </a:lnTo>
                <a:lnTo>
                  <a:pt x="182" y="10603"/>
                </a:lnTo>
                <a:lnTo>
                  <a:pt x="182" y="10603"/>
                </a:lnTo>
                <a:lnTo>
                  <a:pt x="163" y="10599"/>
                </a:lnTo>
                <a:lnTo>
                  <a:pt x="143" y="10583"/>
                </a:lnTo>
                <a:lnTo>
                  <a:pt x="143" y="10583"/>
                </a:lnTo>
                <a:lnTo>
                  <a:pt x="152" y="10557"/>
                </a:lnTo>
                <a:lnTo>
                  <a:pt x="167" y="10524"/>
                </a:lnTo>
                <a:lnTo>
                  <a:pt x="171" y="10504"/>
                </a:lnTo>
                <a:lnTo>
                  <a:pt x="175" y="10485"/>
                </a:lnTo>
                <a:lnTo>
                  <a:pt x="167" y="10467"/>
                </a:lnTo>
                <a:lnTo>
                  <a:pt x="146" y="10451"/>
                </a:lnTo>
                <a:lnTo>
                  <a:pt x="109" y="10455"/>
                </a:lnTo>
                <a:lnTo>
                  <a:pt x="110" y="10411"/>
                </a:lnTo>
                <a:lnTo>
                  <a:pt x="11" y="10422"/>
                </a:lnTo>
                <a:lnTo>
                  <a:pt x="11" y="10422"/>
                </a:lnTo>
                <a:lnTo>
                  <a:pt x="20" y="10383"/>
                </a:lnTo>
                <a:lnTo>
                  <a:pt x="35" y="10350"/>
                </a:lnTo>
                <a:lnTo>
                  <a:pt x="72" y="10290"/>
                </a:lnTo>
                <a:lnTo>
                  <a:pt x="121" y="10228"/>
                </a:lnTo>
                <a:lnTo>
                  <a:pt x="138" y="10207"/>
                </a:lnTo>
                <a:lnTo>
                  <a:pt x="146" y="10168"/>
                </a:lnTo>
                <a:lnTo>
                  <a:pt x="146" y="10168"/>
                </a:lnTo>
                <a:lnTo>
                  <a:pt x="110" y="10185"/>
                </a:lnTo>
                <a:lnTo>
                  <a:pt x="74" y="10201"/>
                </a:lnTo>
                <a:lnTo>
                  <a:pt x="40" y="10230"/>
                </a:lnTo>
                <a:lnTo>
                  <a:pt x="11" y="10253"/>
                </a:lnTo>
                <a:lnTo>
                  <a:pt x="11" y="10253"/>
                </a:lnTo>
                <a:lnTo>
                  <a:pt x="3" y="10235"/>
                </a:lnTo>
                <a:lnTo>
                  <a:pt x="0" y="10210"/>
                </a:lnTo>
                <a:lnTo>
                  <a:pt x="26" y="10163"/>
                </a:lnTo>
                <a:lnTo>
                  <a:pt x="52" y="10116"/>
                </a:lnTo>
                <a:lnTo>
                  <a:pt x="66" y="10071"/>
                </a:lnTo>
                <a:lnTo>
                  <a:pt x="66" y="10071"/>
                </a:lnTo>
                <a:lnTo>
                  <a:pt x="57" y="10053"/>
                </a:lnTo>
                <a:lnTo>
                  <a:pt x="62" y="10033"/>
                </a:lnTo>
                <a:lnTo>
                  <a:pt x="70" y="9995"/>
                </a:lnTo>
                <a:lnTo>
                  <a:pt x="81" y="9981"/>
                </a:lnTo>
                <a:lnTo>
                  <a:pt x="85" y="9962"/>
                </a:lnTo>
                <a:lnTo>
                  <a:pt x="77" y="9944"/>
                </a:lnTo>
                <a:lnTo>
                  <a:pt x="56" y="9927"/>
                </a:lnTo>
                <a:lnTo>
                  <a:pt x="56" y="9927"/>
                </a:lnTo>
                <a:lnTo>
                  <a:pt x="98" y="9860"/>
                </a:lnTo>
                <a:lnTo>
                  <a:pt x="141" y="9792"/>
                </a:lnTo>
                <a:lnTo>
                  <a:pt x="238" y="9656"/>
                </a:lnTo>
                <a:lnTo>
                  <a:pt x="238" y="9656"/>
                </a:lnTo>
                <a:lnTo>
                  <a:pt x="279" y="9463"/>
                </a:lnTo>
                <a:lnTo>
                  <a:pt x="307" y="9259"/>
                </a:lnTo>
                <a:lnTo>
                  <a:pt x="335" y="9067"/>
                </a:lnTo>
                <a:lnTo>
                  <a:pt x="362" y="8864"/>
                </a:lnTo>
                <a:lnTo>
                  <a:pt x="362" y="8864"/>
                </a:lnTo>
                <a:lnTo>
                  <a:pt x="353" y="8833"/>
                </a:lnTo>
                <a:lnTo>
                  <a:pt x="350" y="8808"/>
                </a:lnTo>
                <a:lnTo>
                  <a:pt x="359" y="8782"/>
                </a:lnTo>
                <a:lnTo>
                  <a:pt x="369" y="8756"/>
                </a:lnTo>
                <a:lnTo>
                  <a:pt x="369" y="8756"/>
                </a:lnTo>
                <a:lnTo>
                  <a:pt x="372" y="8781"/>
                </a:lnTo>
                <a:lnTo>
                  <a:pt x="386" y="8792"/>
                </a:lnTo>
                <a:lnTo>
                  <a:pt x="399" y="8803"/>
                </a:lnTo>
                <a:lnTo>
                  <a:pt x="419" y="8807"/>
                </a:lnTo>
                <a:lnTo>
                  <a:pt x="457" y="8815"/>
                </a:lnTo>
                <a:lnTo>
                  <a:pt x="490" y="8830"/>
                </a:lnTo>
                <a:lnTo>
                  <a:pt x="490" y="8830"/>
                </a:lnTo>
                <a:lnTo>
                  <a:pt x="505" y="8797"/>
                </a:lnTo>
                <a:lnTo>
                  <a:pt x="508" y="8765"/>
                </a:lnTo>
                <a:lnTo>
                  <a:pt x="507" y="8697"/>
                </a:lnTo>
                <a:lnTo>
                  <a:pt x="507" y="8697"/>
                </a:lnTo>
                <a:lnTo>
                  <a:pt x="476" y="8650"/>
                </a:lnTo>
                <a:lnTo>
                  <a:pt x="468" y="8632"/>
                </a:lnTo>
                <a:lnTo>
                  <a:pt x="471" y="8600"/>
                </a:lnTo>
                <a:lnTo>
                  <a:pt x="471" y="8600"/>
                </a:lnTo>
                <a:lnTo>
                  <a:pt x="498" y="8566"/>
                </a:lnTo>
                <a:lnTo>
                  <a:pt x="519" y="8526"/>
                </a:lnTo>
                <a:lnTo>
                  <a:pt x="539" y="8486"/>
                </a:lnTo>
                <a:lnTo>
                  <a:pt x="536" y="8461"/>
                </a:lnTo>
                <a:lnTo>
                  <a:pt x="528" y="8443"/>
                </a:lnTo>
                <a:lnTo>
                  <a:pt x="528" y="8443"/>
                </a:lnTo>
                <a:lnTo>
                  <a:pt x="566" y="8282"/>
                </a:lnTo>
                <a:lnTo>
                  <a:pt x="583" y="8205"/>
                </a:lnTo>
                <a:lnTo>
                  <a:pt x="585" y="8117"/>
                </a:lnTo>
                <a:lnTo>
                  <a:pt x="585" y="8117"/>
                </a:lnTo>
                <a:lnTo>
                  <a:pt x="572" y="8106"/>
                </a:lnTo>
                <a:lnTo>
                  <a:pt x="570" y="8093"/>
                </a:lnTo>
                <a:lnTo>
                  <a:pt x="571" y="8049"/>
                </a:lnTo>
                <a:lnTo>
                  <a:pt x="571" y="8049"/>
                </a:lnTo>
                <a:lnTo>
                  <a:pt x="582" y="8035"/>
                </a:lnTo>
                <a:lnTo>
                  <a:pt x="592" y="8009"/>
                </a:lnTo>
                <a:lnTo>
                  <a:pt x="593" y="7965"/>
                </a:lnTo>
                <a:lnTo>
                  <a:pt x="595" y="7921"/>
                </a:lnTo>
                <a:lnTo>
                  <a:pt x="599" y="7902"/>
                </a:lnTo>
                <a:lnTo>
                  <a:pt x="615" y="7881"/>
                </a:lnTo>
                <a:lnTo>
                  <a:pt x="615" y="7881"/>
                </a:lnTo>
                <a:lnTo>
                  <a:pt x="608" y="7819"/>
                </a:lnTo>
                <a:lnTo>
                  <a:pt x="608" y="7763"/>
                </a:lnTo>
                <a:lnTo>
                  <a:pt x="626" y="7641"/>
                </a:lnTo>
                <a:lnTo>
                  <a:pt x="643" y="7520"/>
                </a:lnTo>
                <a:lnTo>
                  <a:pt x="643" y="7464"/>
                </a:lnTo>
                <a:lnTo>
                  <a:pt x="636" y="7402"/>
                </a:lnTo>
                <a:lnTo>
                  <a:pt x="636" y="7402"/>
                </a:lnTo>
                <a:lnTo>
                  <a:pt x="646" y="7375"/>
                </a:lnTo>
                <a:lnTo>
                  <a:pt x="642" y="7338"/>
                </a:lnTo>
                <a:lnTo>
                  <a:pt x="635" y="7276"/>
                </a:lnTo>
                <a:lnTo>
                  <a:pt x="637" y="7245"/>
                </a:lnTo>
                <a:lnTo>
                  <a:pt x="647" y="7218"/>
                </a:lnTo>
                <a:lnTo>
                  <a:pt x="663" y="7198"/>
                </a:lnTo>
                <a:lnTo>
                  <a:pt x="694" y="7188"/>
                </a:lnTo>
                <a:lnTo>
                  <a:pt x="694" y="7188"/>
                </a:lnTo>
                <a:lnTo>
                  <a:pt x="717" y="7116"/>
                </a:lnTo>
                <a:lnTo>
                  <a:pt x="747" y="7050"/>
                </a:lnTo>
                <a:lnTo>
                  <a:pt x="777" y="6984"/>
                </a:lnTo>
                <a:lnTo>
                  <a:pt x="780" y="6952"/>
                </a:lnTo>
                <a:lnTo>
                  <a:pt x="776" y="6915"/>
                </a:lnTo>
                <a:lnTo>
                  <a:pt x="776" y="6915"/>
                </a:lnTo>
                <a:lnTo>
                  <a:pt x="773" y="6890"/>
                </a:lnTo>
                <a:lnTo>
                  <a:pt x="770" y="6866"/>
                </a:lnTo>
                <a:lnTo>
                  <a:pt x="777" y="6815"/>
                </a:lnTo>
                <a:lnTo>
                  <a:pt x="781" y="6795"/>
                </a:lnTo>
                <a:lnTo>
                  <a:pt x="778" y="6770"/>
                </a:lnTo>
                <a:lnTo>
                  <a:pt x="764" y="6759"/>
                </a:lnTo>
                <a:lnTo>
                  <a:pt x="731" y="6744"/>
                </a:lnTo>
                <a:lnTo>
                  <a:pt x="731" y="6744"/>
                </a:lnTo>
                <a:lnTo>
                  <a:pt x="735" y="6725"/>
                </a:lnTo>
                <a:lnTo>
                  <a:pt x="746" y="6711"/>
                </a:lnTo>
                <a:lnTo>
                  <a:pt x="764" y="6703"/>
                </a:lnTo>
                <a:lnTo>
                  <a:pt x="775" y="6689"/>
                </a:lnTo>
                <a:lnTo>
                  <a:pt x="775" y="6689"/>
                </a:lnTo>
                <a:lnTo>
                  <a:pt x="779" y="6501"/>
                </a:lnTo>
                <a:lnTo>
                  <a:pt x="783" y="6312"/>
                </a:lnTo>
                <a:lnTo>
                  <a:pt x="792" y="6116"/>
                </a:lnTo>
                <a:lnTo>
                  <a:pt x="796" y="5927"/>
                </a:lnTo>
                <a:lnTo>
                  <a:pt x="796" y="5927"/>
                </a:lnTo>
                <a:lnTo>
                  <a:pt x="775" y="5911"/>
                </a:lnTo>
                <a:lnTo>
                  <a:pt x="768" y="5906"/>
                </a:lnTo>
                <a:lnTo>
                  <a:pt x="772" y="5886"/>
                </a:lnTo>
                <a:lnTo>
                  <a:pt x="778" y="5879"/>
                </a:lnTo>
                <a:lnTo>
                  <a:pt x="793" y="5846"/>
                </a:lnTo>
                <a:lnTo>
                  <a:pt x="798" y="5839"/>
                </a:lnTo>
                <a:lnTo>
                  <a:pt x="797" y="5827"/>
                </a:lnTo>
                <a:lnTo>
                  <a:pt x="797" y="5827"/>
                </a:lnTo>
                <a:lnTo>
                  <a:pt x="786" y="5728"/>
                </a:lnTo>
                <a:lnTo>
                  <a:pt x="788" y="5640"/>
                </a:lnTo>
                <a:lnTo>
                  <a:pt x="818" y="5461"/>
                </a:lnTo>
                <a:lnTo>
                  <a:pt x="828" y="5378"/>
                </a:lnTo>
                <a:lnTo>
                  <a:pt x="836" y="5283"/>
                </a:lnTo>
                <a:lnTo>
                  <a:pt x="833" y="5202"/>
                </a:lnTo>
                <a:lnTo>
                  <a:pt x="816" y="5109"/>
                </a:lnTo>
                <a:lnTo>
                  <a:pt x="816" y="5109"/>
                </a:lnTo>
                <a:lnTo>
                  <a:pt x="800" y="5017"/>
                </a:lnTo>
                <a:lnTo>
                  <a:pt x="809" y="4934"/>
                </a:lnTo>
                <a:lnTo>
                  <a:pt x="806" y="4853"/>
                </a:lnTo>
                <a:lnTo>
                  <a:pt x="816" y="4770"/>
                </a:lnTo>
                <a:lnTo>
                  <a:pt x="816" y="4770"/>
                </a:lnTo>
                <a:lnTo>
                  <a:pt x="828" y="4769"/>
                </a:lnTo>
                <a:lnTo>
                  <a:pt x="836" y="4787"/>
                </a:lnTo>
                <a:lnTo>
                  <a:pt x="846" y="4817"/>
                </a:lnTo>
                <a:lnTo>
                  <a:pt x="846" y="4817"/>
                </a:lnTo>
                <a:lnTo>
                  <a:pt x="863" y="4797"/>
                </a:lnTo>
                <a:lnTo>
                  <a:pt x="872" y="4770"/>
                </a:lnTo>
                <a:lnTo>
                  <a:pt x="873" y="4726"/>
                </a:lnTo>
                <a:lnTo>
                  <a:pt x="873" y="4670"/>
                </a:lnTo>
                <a:lnTo>
                  <a:pt x="871" y="4645"/>
                </a:lnTo>
                <a:lnTo>
                  <a:pt x="880" y="4619"/>
                </a:lnTo>
                <a:lnTo>
                  <a:pt x="880" y="4619"/>
                </a:lnTo>
                <a:lnTo>
                  <a:pt x="872" y="4601"/>
                </a:lnTo>
                <a:lnTo>
                  <a:pt x="864" y="4583"/>
                </a:lnTo>
                <a:lnTo>
                  <a:pt x="872" y="4544"/>
                </a:lnTo>
                <a:lnTo>
                  <a:pt x="880" y="4506"/>
                </a:lnTo>
                <a:lnTo>
                  <a:pt x="888" y="4467"/>
                </a:lnTo>
                <a:lnTo>
                  <a:pt x="874" y="4174"/>
                </a:lnTo>
                <a:lnTo>
                  <a:pt x="874" y="4174"/>
                </a:lnTo>
                <a:lnTo>
                  <a:pt x="901" y="4139"/>
                </a:lnTo>
                <a:lnTo>
                  <a:pt x="911" y="4113"/>
                </a:lnTo>
                <a:lnTo>
                  <a:pt x="900" y="4071"/>
                </a:lnTo>
                <a:lnTo>
                  <a:pt x="890" y="4040"/>
                </a:lnTo>
                <a:lnTo>
                  <a:pt x="867" y="3999"/>
                </a:lnTo>
                <a:lnTo>
                  <a:pt x="850" y="3963"/>
                </a:lnTo>
                <a:lnTo>
                  <a:pt x="858" y="3925"/>
                </a:lnTo>
                <a:lnTo>
                  <a:pt x="872" y="3879"/>
                </a:lnTo>
                <a:lnTo>
                  <a:pt x="872" y="3879"/>
                </a:lnTo>
                <a:lnTo>
                  <a:pt x="881" y="3853"/>
                </a:lnTo>
                <a:lnTo>
                  <a:pt x="884" y="3821"/>
                </a:lnTo>
                <a:lnTo>
                  <a:pt x="878" y="3772"/>
                </a:lnTo>
                <a:lnTo>
                  <a:pt x="871" y="3710"/>
                </a:lnTo>
                <a:lnTo>
                  <a:pt x="862" y="3680"/>
                </a:lnTo>
                <a:lnTo>
                  <a:pt x="871" y="3653"/>
                </a:lnTo>
                <a:lnTo>
                  <a:pt x="871" y="3653"/>
                </a:lnTo>
                <a:lnTo>
                  <a:pt x="890" y="3319"/>
                </a:lnTo>
                <a:lnTo>
                  <a:pt x="902" y="3148"/>
                </a:lnTo>
                <a:lnTo>
                  <a:pt x="902" y="2978"/>
                </a:lnTo>
                <a:lnTo>
                  <a:pt x="902" y="2978"/>
                </a:lnTo>
                <a:lnTo>
                  <a:pt x="886" y="2955"/>
                </a:lnTo>
                <a:lnTo>
                  <a:pt x="878" y="2937"/>
                </a:lnTo>
                <a:lnTo>
                  <a:pt x="882" y="2918"/>
                </a:lnTo>
                <a:lnTo>
                  <a:pt x="879" y="2893"/>
                </a:lnTo>
                <a:lnTo>
                  <a:pt x="914" y="2808"/>
                </a:lnTo>
                <a:lnTo>
                  <a:pt x="914" y="2808"/>
                </a:lnTo>
                <a:lnTo>
                  <a:pt x="911" y="2670"/>
                </a:lnTo>
                <a:lnTo>
                  <a:pt x="890" y="2540"/>
                </a:lnTo>
                <a:lnTo>
                  <a:pt x="874" y="2404"/>
                </a:lnTo>
                <a:lnTo>
                  <a:pt x="866" y="2273"/>
                </a:lnTo>
                <a:lnTo>
                  <a:pt x="866" y="2273"/>
                </a:lnTo>
                <a:lnTo>
                  <a:pt x="874" y="2235"/>
                </a:lnTo>
                <a:lnTo>
                  <a:pt x="864" y="2204"/>
                </a:lnTo>
                <a:lnTo>
                  <a:pt x="860" y="2167"/>
                </a:lnTo>
                <a:lnTo>
                  <a:pt x="856" y="2130"/>
                </a:lnTo>
                <a:lnTo>
                  <a:pt x="856" y="2130"/>
                </a:lnTo>
                <a:lnTo>
                  <a:pt x="857" y="2086"/>
                </a:lnTo>
                <a:lnTo>
                  <a:pt x="870" y="2028"/>
                </a:lnTo>
                <a:lnTo>
                  <a:pt x="883" y="1983"/>
                </a:lnTo>
                <a:lnTo>
                  <a:pt x="890" y="1932"/>
                </a:lnTo>
                <a:lnTo>
                  <a:pt x="890" y="1932"/>
                </a:lnTo>
                <a:lnTo>
                  <a:pt x="880" y="1901"/>
                </a:lnTo>
                <a:lnTo>
                  <a:pt x="883" y="1870"/>
                </a:lnTo>
                <a:lnTo>
                  <a:pt x="895" y="1812"/>
                </a:lnTo>
                <a:lnTo>
                  <a:pt x="902" y="1761"/>
                </a:lnTo>
                <a:lnTo>
                  <a:pt x="899" y="1736"/>
                </a:lnTo>
                <a:lnTo>
                  <a:pt x="884" y="1713"/>
                </a:lnTo>
                <a:lnTo>
                  <a:pt x="884" y="1713"/>
                </a:lnTo>
                <a:lnTo>
                  <a:pt x="872" y="1658"/>
                </a:lnTo>
                <a:lnTo>
                  <a:pt x="859" y="1602"/>
                </a:lnTo>
                <a:lnTo>
                  <a:pt x="859" y="1489"/>
                </a:lnTo>
                <a:lnTo>
                  <a:pt x="853" y="1440"/>
                </a:lnTo>
                <a:lnTo>
                  <a:pt x="841" y="1385"/>
                </a:lnTo>
                <a:lnTo>
                  <a:pt x="817" y="1344"/>
                </a:lnTo>
                <a:lnTo>
                  <a:pt x="774" y="1298"/>
                </a:lnTo>
                <a:lnTo>
                  <a:pt x="774" y="1298"/>
                </a:lnTo>
                <a:lnTo>
                  <a:pt x="791" y="1278"/>
                </a:lnTo>
                <a:lnTo>
                  <a:pt x="788" y="1253"/>
                </a:lnTo>
                <a:lnTo>
                  <a:pt x="795" y="1202"/>
                </a:lnTo>
                <a:lnTo>
                  <a:pt x="809" y="1156"/>
                </a:lnTo>
                <a:lnTo>
                  <a:pt x="813" y="1137"/>
                </a:lnTo>
                <a:lnTo>
                  <a:pt x="836" y="1122"/>
                </a:lnTo>
                <a:lnTo>
                  <a:pt x="836" y="1122"/>
                </a:lnTo>
                <a:lnTo>
                  <a:pt x="846" y="1096"/>
                </a:lnTo>
                <a:lnTo>
                  <a:pt x="843" y="1071"/>
                </a:lnTo>
                <a:lnTo>
                  <a:pt x="818" y="1017"/>
                </a:lnTo>
                <a:lnTo>
                  <a:pt x="808" y="987"/>
                </a:lnTo>
                <a:lnTo>
                  <a:pt x="793" y="963"/>
                </a:lnTo>
                <a:lnTo>
                  <a:pt x="803" y="937"/>
                </a:lnTo>
                <a:lnTo>
                  <a:pt x="832" y="915"/>
                </a:lnTo>
                <a:lnTo>
                  <a:pt x="832" y="915"/>
                </a:lnTo>
                <a:lnTo>
                  <a:pt x="811" y="899"/>
                </a:lnTo>
                <a:lnTo>
                  <a:pt x="815" y="879"/>
                </a:lnTo>
                <a:lnTo>
                  <a:pt x="823" y="841"/>
                </a:lnTo>
                <a:lnTo>
                  <a:pt x="838" y="808"/>
                </a:lnTo>
                <a:lnTo>
                  <a:pt x="835" y="783"/>
                </a:lnTo>
                <a:lnTo>
                  <a:pt x="822" y="772"/>
                </a:lnTo>
                <a:lnTo>
                  <a:pt x="822" y="772"/>
                </a:lnTo>
                <a:lnTo>
                  <a:pt x="830" y="677"/>
                </a:lnTo>
                <a:lnTo>
                  <a:pt x="843" y="631"/>
                </a:lnTo>
                <a:lnTo>
                  <a:pt x="857" y="586"/>
                </a:lnTo>
                <a:lnTo>
                  <a:pt x="857" y="586"/>
                </a:lnTo>
                <a:lnTo>
                  <a:pt x="880" y="571"/>
                </a:lnTo>
                <a:lnTo>
                  <a:pt x="896" y="538"/>
                </a:lnTo>
                <a:lnTo>
                  <a:pt x="898" y="506"/>
                </a:lnTo>
                <a:lnTo>
                  <a:pt x="889" y="476"/>
                </a:lnTo>
                <a:lnTo>
                  <a:pt x="889" y="476"/>
                </a:lnTo>
                <a:lnTo>
                  <a:pt x="875" y="465"/>
                </a:lnTo>
                <a:lnTo>
                  <a:pt x="868" y="459"/>
                </a:lnTo>
                <a:lnTo>
                  <a:pt x="872" y="440"/>
                </a:lnTo>
                <a:lnTo>
                  <a:pt x="876" y="421"/>
                </a:lnTo>
                <a:lnTo>
                  <a:pt x="873" y="396"/>
                </a:lnTo>
                <a:lnTo>
                  <a:pt x="873" y="396"/>
                </a:lnTo>
                <a:lnTo>
                  <a:pt x="877" y="377"/>
                </a:lnTo>
                <a:lnTo>
                  <a:pt x="876" y="364"/>
                </a:lnTo>
                <a:lnTo>
                  <a:pt x="852" y="323"/>
                </a:lnTo>
                <a:lnTo>
                  <a:pt x="844" y="305"/>
                </a:lnTo>
                <a:lnTo>
                  <a:pt x="848" y="286"/>
                </a:lnTo>
                <a:lnTo>
                  <a:pt x="852" y="266"/>
                </a:lnTo>
                <a:lnTo>
                  <a:pt x="869" y="246"/>
                </a:lnTo>
                <a:lnTo>
                  <a:pt x="854" y="222"/>
                </a:lnTo>
                <a:lnTo>
                  <a:pt x="854" y="222"/>
                </a:lnTo>
                <a:lnTo>
                  <a:pt x="867" y="233"/>
                </a:lnTo>
                <a:lnTo>
                  <a:pt x="883" y="257"/>
                </a:lnTo>
                <a:lnTo>
                  <a:pt x="894" y="299"/>
                </a:lnTo>
                <a:lnTo>
                  <a:pt x="917" y="341"/>
                </a:lnTo>
                <a:lnTo>
                  <a:pt x="931" y="352"/>
                </a:lnTo>
                <a:lnTo>
                  <a:pt x="957" y="361"/>
                </a:lnTo>
                <a:lnTo>
                  <a:pt x="957" y="361"/>
                </a:lnTo>
                <a:lnTo>
                  <a:pt x="956" y="405"/>
                </a:lnTo>
                <a:lnTo>
                  <a:pt x="960" y="443"/>
                </a:lnTo>
                <a:lnTo>
                  <a:pt x="968" y="517"/>
                </a:lnTo>
                <a:lnTo>
                  <a:pt x="989" y="590"/>
                </a:lnTo>
                <a:lnTo>
                  <a:pt x="988" y="634"/>
                </a:lnTo>
                <a:lnTo>
                  <a:pt x="980" y="672"/>
                </a:lnTo>
                <a:lnTo>
                  <a:pt x="980" y="672"/>
                </a:lnTo>
                <a:lnTo>
                  <a:pt x="966" y="661"/>
                </a:lnTo>
                <a:lnTo>
                  <a:pt x="958" y="644"/>
                </a:lnTo>
                <a:lnTo>
                  <a:pt x="962" y="624"/>
                </a:lnTo>
                <a:lnTo>
                  <a:pt x="954" y="606"/>
                </a:lnTo>
                <a:lnTo>
                  <a:pt x="954" y="606"/>
                </a:lnTo>
                <a:lnTo>
                  <a:pt x="949" y="626"/>
                </a:lnTo>
                <a:lnTo>
                  <a:pt x="938" y="640"/>
                </a:lnTo>
                <a:lnTo>
                  <a:pt x="904" y="668"/>
                </a:lnTo>
                <a:lnTo>
                  <a:pt x="886" y="677"/>
                </a:lnTo>
                <a:lnTo>
                  <a:pt x="888" y="689"/>
                </a:lnTo>
                <a:lnTo>
                  <a:pt x="889" y="702"/>
                </a:lnTo>
                <a:lnTo>
                  <a:pt x="904" y="725"/>
                </a:lnTo>
                <a:lnTo>
                  <a:pt x="904" y="725"/>
                </a:lnTo>
                <a:lnTo>
                  <a:pt x="934" y="715"/>
                </a:lnTo>
                <a:lnTo>
                  <a:pt x="952" y="707"/>
                </a:lnTo>
                <a:lnTo>
                  <a:pt x="966" y="718"/>
                </a:lnTo>
                <a:lnTo>
                  <a:pt x="974" y="736"/>
                </a:lnTo>
                <a:lnTo>
                  <a:pt x="986" y="779"/>
                </a:lnTo>
                <a:lnTo>
                  <a:pt x="988" y="803"/>
                </a:lnTo>
                <a:lnTo>
                  <a:pt x="1002" y="814"/>
                </a:lnTo>
                <a:lnTo>
                  <a:pt x="1002" y="814"/>
                </a:lnTo>
                <a:lnTo>
                  <a:pt x="997" y="878"/>
                </a:lnTo>
                <a:lnTo>
                  <a:pt x="986" y="948"/>
                </a:lnTo>
                <a:lnTo>
                  <a:pt x="990" y="985"/>
                </a:lnTo>
                <a:lnTo>
                  <a:pt x="993" y="1010"/>
                </a:lnTo>
                <a:lnTo>
                  <a:pt x="1009" y="1046"/>
                </a:lnTo>
                <a:lnTo>
                  <a:pt x="1032" y="1075"/>
                </a:lnTo>
                <a:lnTo>
                  <a:pt x="1032" y="1075"/>
                </a:lnTo>
                <a:lnTo>
                  <a:pt x="1027" y="1094"/>
                </a:lnTo>
                <a:lnTo>
                  <a:pt x="1030" y="1119"/>
                </a:lnTo>
                <a:lnTo>
                  <a:pt x="1045" y="1142"/>
                </a:lnTo>
                <a:lnTo>
                  <a:pt x="1050" y="1179"/>
                </a:lnTo>
                <a:lnTo>
                  <a:pt x="1051" y="1192"/>
                </a:lnTo>
                <a:lnTo>
                  <a:pt x="1035" y="1212"/>
                </a:lnTo>
                <a:lnTo>
                  <a:pt x="1035" y="1212"/>
                </a:lnTo>
                <a:lnTo>
                  <a:pt x="1043" y="1230"/>
                </a:lnTo>
                <a:lnTo>
                  <a:pt x="1051" y="1248"/>
                </a:lnTo>
                <a:lnTo>
                  <a:pt x="1080" y="1282"/>
                </a:lnTo>
                <a:lnTo>
                  <a:pt x="1080" y="1282"/>
                </a:lnTo>
                <a:lnTo>
                  <a:pt x="1099" y="1287"/>
                </a:lnTo>
                <a:lnTo>
                  <a:pt x="1105" y="1280"/>
                </a:lnTo>
                <a:lnTo>
                  <a:pt x="1121" y="1259"/>
                </a:lnTo>
                <a:lnTo>
                  <a:pt x="1119" y="1234"/>
                </a:lnTo>
                <a:lnTo>
                  <a:pt x="1103" y="1211"/>
                </a:lnTo>
                <a:lnTo>
                  <a:pt x="1103" y="1211"/>
                </a:lnTo>
                <a:lnTo>
                  <a:pt x="1088" y="1187"/>
                </a:lnTo>
                <a:lnTo>
                  <a:pt x="1074" y="1176"/>
                </a:lnTo>
                <a:lnTo>
                  <a:pt x="1079" y="1157"/>
                </a:lnTo>
                <a:lnTo>
                  <a:pt x="1079" y="1157"/>
                </a:lnTo>
                <a:lnTo>
                  <a:pt x="1090" y="1143"/>
                </a:lnTo>
                <a:lnTo>
                  <a:pt x="1106" y="1123"/>
                </a:lnTo>
                <a:lnTo>
                  <a:pt x="1114" y="1084"/>
                </a:lnTo>
                <a:lnTo>
                  <a:pt x="1124" y="1058"/>
                </a:lnTo>
                <a:lnTo>
                  <a:pt x="1135" y="1044"/>
                </a:lnTo>
                <a:lnTo>
                  <a:pt x="1153" y="1036"/>
                </a:lnTo>
                <a:lnTo>
                  <a:pt x="1172" y="1040"/>
                </a:lnTo>
                <a:lnTo>
                  <a:pt x="1172" y="1040"/>
                </a:lnTo>
                <a:lnTo>
                  <a:pt x="1195" y="1025"/>
                </a:lnTo>
                <a:lnTo>
                  <a:pt x="1213" y="1016"/>
                </a:lnTo>
                <a:lnTo>
                  <a:pt x="1231" y="1008"/>
                </a:lnTo>
                <a:lnTo>
                  <a:pt x="1235" y="989"/>
                </a:lnTo>
                <a:lnTo>
                  <a:pt x="1235" y="989"/>
                </a:lnTo>
                <a:lnTo>
                  <a:pt x="1232" y="964"/>
                </a:lnTo>
                <a:lnTo>
                  <a:pt x="1224" y="946"/>
                </a:lnTo>
                <a:lnTo>
                  <a:pt x="1195" y="912"/>
                </a:lnTo>
                <a:lnTo>
                  <a:pt x="1181" y="901"/>
                </a:lnTo>
                <a:lnTo>
                  <a:pt x="1173" y="883"/>
                </a:lnTo>
                <a:lnTo>
                  <a:pt x="1177" y="864"/>
                </a:lnTo>
                <a:lnTo>
                  <a:pt x="1187" y="837"/>
                </a:lnTo>
                <a:lnTo>
                  <a:pt x="1187" y="837"/>
                </a:lnTo>
                <a:lnTo>
                  <a:pt x="1207" y="854"/>
                </a:lnTo>
                <a:lnTo>
                  <a:pt x="1223" y="877"/>
                </a:lnTo>
                <a:lnTo>
                  <a:pt x="1236" y="888"/>
                </a:lnTo>
                <a:lnTo>
                  <a:pt x="1267" y="879"/>
                </a:lnTo>
                <a:lnTo>
                  <a:pt x="1267" y="879"/>
                </a:lnTo>
                <a:lnTo>
                  <a:pt x="1252" y="855"/>
                </a:lnTo>
                <a:lnTo>
                  <a:pt x="1243" y="837"/>
                </a:lnTo>
                <a:lnTo>
                  <a:pt x="1243" y="837"/>
                </a:lnTo>
                <a:lnTo>
                  <a:pt x="1283" y="858"/>
                </a:lnTo>
                <a:lnTo>
                  <a:pt x="1325" y="891"/>
                </a:lnTo>
                <a:lnTo>
                  <a:pt x="1325" y="891"/>
                </a:lnTo>
                <a:lnTo>
                  <a:pt x="1319" y="898"/>
                </a:lnTo>
                <a:lnTo>
                  <a:pt x="1308" y="912"/>
                </a:lnTo>
                <a:lnTo>
                  <a:pt x="1297" y="925"/>
                </a:lnTo>
                <a:lnTo>
                  <a:pt x="1292" y="932"/>
                </a:lnTo>
                <a:lnTo>
                  <a:pt x="1292" y="932"/>
                </a:lnTo>
                <a:lnTo>
                  <a:pt x="1312" y="1005"/>
                </a:lnTo>
                <a:lnTo>
                  <a:pt x="1326" y="1073"/>
                </a:lnTo>
                <a:lnTo>
                  <a:pt x="1340" y="1140"/>
                </a:lnTo>
                <a:lnTo>
                  <a:pt x="1350" y="1170"/>
                </a:lnTo>
                <a:lnTo>
                  <a:pt x="1367" y="1206"/>
                </a:lnTo>
                <a:lnTo>
                  <a:pt x="1367" y="1206"/>
                </a:lnTo>
                <a:lnTo>
                  <a:pt x="1390" y="1191"/>
                </a:lnTo>
                <a:lnTo>
                  <a:pt x="1413" y="1176"/>
                </a:lnTo>
                <a:lnTo>
                  <a:pt x="1423" y="1150"/>
                </a:lnTo>
                <a:lnTo>
                  <a:pt x="1432" y="1123"/>
                </a:lnTo>
                <a:lnTo>
                  <a:pt x="1439" y="1072"/>
                </a:lnTo>
                <a:lnTo>
                  <a:pt x="1453" y="1027"/>
                </a:lnTo>
                <a:lnTo>
                  <a:pt x="1453" y="1027"/>
                </a:lnTo>
                <a:lnTo>
                  <a:pt x="1436" y="991"/>
                </a:lnTo>
                <a:lnTo>
                  <a:pt x="1432" y="954"/>
                </a:lnTo>
                <a:lnTo>
                  <a:pt x="1431" y="885"/>
                </a:lnTo>
                <a:lnTo>
                  <a:pt x="1421" y="855"/>
                </a:lnTo>
                <a:lnTo>
                  <a:pt x="1406" y="831"/>
                </a:lnTo>
                <a:lnTo>
                  <a:pt x="1378" y="809"/>
                </a:lnTo>
                <a:lnTo>
                  <a:pt x="1334" y="808"/>
                </a:lnTo>
                <a:lnTo>
                  <a:pt x="1334" y="808"/>
                </a:lnTo>
                <a:lnTo>
                  <a:pt x="1302" y="805"/>
                </a:lnTo>
                <a:lnTo>
                  <a:pt x="1269" y="790"/>
                </a:lnTo>
                <a:lnTo>
                  <a:pt x="1236" y="775"/>
                </a:lnTo>
                <a:lnTo>
                  <a:pt x="1211" y="778"/>
                </a:lnTo>
                <a:lnTo>
                  <a:pt x="1194" y="786"/>
                </a:lnTo>
                <a:lnTo>
                  <a:pt x="1194" y="786"/>
                </a:lnTo>
                <a:lnTo>
                  <a:pt x="1184" y="756"/>
                </a:lnTo>
                <a:lnTo>
                  <a:pt x="1176" y="738"/>
                </a:lnTo>
                <a:lnTo>
                  <a:pt x="1175" y="682"/>
                </a:lnTo>
                <a:lnTo>
                  <a:pt x="1196" y="585"/>
                </a:lnTo>
                <a:lnTo>
                  <a:pt x="1196" y="585"/>
                </a:lnTo>
                <a:lnTo>
                  <a:pt x="1210" y="596"/>
                </a:lnTo>
                <a:lnTo>
                  <a:pt x="1217" y="602"/>
                </a:lnTo>
                <a:lnTo>
                  <a:pt x="1215" y="646"/>
                </a:lnTo>
                <a:lnTo>
                  <a:pt x="1207" y="684"/>
                </a:lnTo>
                <a:lnTo>
                  <a:pt x="1203" y="704"/>
                </a:lnTo>
                <a:lnTo>
                  <a:pt x="1199" y="723"/>
                </a:lnTo>
                <a:lnTo>
                  <a:pt x="1199" y="723"/>
                </a:lnTo>
                <a:lnTo>
                  <a:pt x="1214" y="746"/>
                </a:lnTo>
                <a:lnTo>
                  <a:pt x="1222" y="764"/>
                </a:lnTo>
                <a:lnTo>
                  <a:pt x="1235" y="763"/>
                </a:lnTo>
                <a:lnTo>
                  <a:pt x="1235" y="763"/>
                </a:lnTo>
                <a:lnTo>
                  <a:pt x="1265" y="753"/>
                </a:lnTo>
                <a:lnTo>
                  <a:pt x="1276" y="739"/>
                </a:lnTo>
                <a:lnTo>
                  <a:pt x="1287" y="726"/>
                </a:lnTo>
                <a:lnTo>
                  <a:pt x="1355" y="768"/>
                </a:lnTo>
                <a:lnTo>
                  <a:pt x="1355" y="768"/>
                </a:lnTo>
                <a:lnTo>
                  <a:pt x="1363" y="730"/>
                </a:lnTo>
                <a:lnTo>
                  <a:pt x="1371" y="691"/>
                </a:lnTo>
                <a:lnTo>
                  <a:pt x="1385" y="646"/>
                </a:lnTo>
                <a:lnTo>
                  <a:pt x="1400" y="612"/>
                </a:lnTo>
                <a:lnTo>
                  <a:pt x="1400" y="612"/>
                </a:lnTo>
                <a:lnTo>
                  <a:pt x="1367" y="597"/>
                </a:lnTo>
                <a:lnTo>
                  <a:pt x="1346" y="581"/>
                </a:lnTo>
                <a:lnTo>
                  <a:pt x="1309" y="529"/>
                </a:lnTo>
                <a:lnTo>
                  <a:pt x="1271" y="476"/>
                </a:lnTo>
                <a:lnTo>
                  <a:pt x="1247" y="423"/>
                </a:lnTo>
                <a:lnTo>
                  <a:pt x="1247" y="423"/>
                </a:lnTo>
                <a:lnTo>
                  <a:pt x="1215" y="420"/>
                </a:lnTo>
                <a:lnTo>
                  <a:pt x="1204" y="434"/>
                </a:lnTo>
                <a:lnTo>
                  <a:pt x="1200" y="453"/>
                </a:lnTo>
                <a:lnTo>
                  <a:pt x="1197" y="485"/>
                </a:lnTo>
                <a:lnTo>
                  <a:pt x="1197" y="485"/>
                </a:lnTo>
                <a:lnTo>
                  <a:pt x="1178" y="481"/>
                </a:lnTo>
                <a:lnTo>
                  <a:pt x="1164" y="470"/>
                </a:lnTo>
                <a:lnTo>
                  <a:pt x="1154" y="439"/>
                </a:lnTo>
                <a:lnTo>
                  <a:pt x="1145" y="409"/>
                </a:lnTo>
                <a:lnTo>
                  <a:pt x="1147" y="377"/>
                </a:lnTo>
                <a:lnTo>
                  <a:pt x="1147" y="377"/>
                </a:lnTo>
                <a:lnTo>
                  <a:pt x="1158" y="364"/>
                </a:lnTo>
                <a:lnTo>
                  <a:pt x="1169" y="350"/>
                </a:lnTo>
                <a:lnTo>
                  <a:pt x="1165" y="313"/>
                </a:lnTo>
                <a:lnTo>
                  <a:pt x="1165" y="313"/>
                </a:lnTo>
                <a:lnTo>
                  <a:pt x="1151" y="302"/>
                </a:lnTo>
                <a:lnTo>
                  <a:pt x="1144" y="296"/>
                </a:lnTo>
                <a:lnTo>
                  <a:pt x="1132" y="298"/>
                </a:lnTo>
                <a:lnTo>
                  <a:pt x="1132" y="298"/>
                </a:lnTo>
                <a:lnTo>
                  <a:pt x="1124" y="280"/>
                </a:lnTo>
                <a:lnTo>
                  <a:pt x="1135" y="266"/>
                </a:lnTo>
                <a:lnTo>
                  <a:pt x="1164" y="244"/>
                </a:lnTo>
                <a:lnTo>
                  <a:pt x="1164" y="244"/>
                </a:lnTo>
                <a:lnTo>
                  <a:pt x="1177" y="255"/>
                </a:lnTo>
                <a:lnTo>
                  <a:pt x="1184" y="260"/>
                </a:lnTo>
                <a:lnTo>
                  <a:pt x="1194" y="291"/>
                </a:lnTo>
                <a:lnTo>
                  <a:pt x="1204" y="321"/>
                </a:lnTo>
                <a:lnTo>
                  <a:pt x="1211" y="326"/>
                </a:lnTo>
                <a:lnTo>
                  <a:pt x="1224" y="337"/>
                </a:lnTo>
                <a:lnTo>
                  <a:pt x="1224" y="337"/>
                </a:lnTo>
                <a:lnTo>
                  <a:pt x="1246" y="310"/>
                </a:lnTo>
                <a:lnTo>
                  <a:pt x="1256" y="284"/>
                </a:lnTo>
                <a:lnTo>
                  <a:pt x="1253" y="259"/>
                </a:lnTo>
                <a:lnTo>
                  <a:pt x="1253" y="259"/>
                </a:lnTo>
                <a:lnTo>
                  <a:pt x="1232" y="242"/>
                </a:lnTo>
                <a:lnTo>
                  <a:pt x="1219" y="231"/>
                </a:lnTo>
                <a:lnTo>
                  <a:pt x="1201" y="183"/>
                </a:lnTo>
                <a:lnTo>
                  <a:pt x="1183" y="135"/>
                </a:lnTo>
                <a:lnTo>
                  <a:pt x="1172" y="92"/>
                </a:lnTo>
                <a:lnTo>
                  <a:pt x="1172" y="92"/>
                </a:lnTo>
                <a:lnTo>
                  <a:pt x="1191" y="96"/>
                </a:lnTo>
                <a:lnTo>
                  <a:pt x="1198" y="102"/>
                </a:lnTo>
                <a:lnTo>
                  <a:pt x="1220" y="131"/>
                </a:lnTo>
                <a:lnTo>
                  <a:pt x="1227" y="136"/>
                </a:lnTo>
                <a:lnTo>
                  <a:pt x="1234" y="142"/>
                </a:lnTo>
                <a:lnTo>
                  <a:pt x="1246" y="140"/>
                </a:lnTo>
                <a:lnTo>
                  <a:pt x="1269" y="125"/>
                </a:lnTo>
                <a:lnTo>
                  <a:pt x="1269" y="125"/>
                </a:lnTo>
                <a:lnTo>
                  <a:pt x="1260" y="95"/>
                </a:lnTo>
                <a:lnTo>
                  <a:pt x="1249" y="52"/>
                </a:lnTo>
                <a:lnTo>
                  <a:pt x="1246" y="27"/>
                </a:lnTo>
                <a:lnTo>
                  <a:pt x="1250" y="8"/>
                </a:lnTo>
                <a:lnTo>
                  <a:pt x="1268" y="0"/>
                </a:lnTo>
                <a:lnTo>
                  <a:pt x="1268" y="0"/>
                </a:lnTo>
                <a:lnTo>
                  <a:pt x="1276" y="18"/>
                </a:lnTo>
                <a:lnTo>
                  <a:pt x="1284" y="36"/>
                </a:lnTo>
                <a:lnTo>
                  <a:pt x="1290" y="85"/>
                </a:lnTo>
                <a:lnTo>
                  <a:pt x="1263" y="176"/>
                </a:lnTo>
                <a:lnTo>
                  <a:pt x="1261" y="220"/>
                </a:lnTo>
                <a:lnTo>
                  <a:pt x="1265" y="257"/>
                </a:lnTo>
                <a:lnTo>
                  <a:pt x="1274" y="275"/>
                </a:lnTo>
                <a:lnTo>
                  <a:pt x="1288" y="286"/>
                </a:lnTo>
                <a:lnTo>
                  <a:pt x="1308" y="303"/>
                </a:lnTo>
                <a:lnTo>
                  <a:pt x="1334" y="312"/>
                </a:lnTo>
                <a:lnTo>
                  <a:pt x="1334" y="312"/>
                </a:lnTo>
                <a:lnTo>
                  <a:pt x="1317" y="321"/>
                </a:lnTo>
                <a:lnTo>
                  <a:pt x="1306" y="334"/>
                </a:lnTo>
                <a:lnTo>
                  <a:pt x="1304" y="378"/>
                </a:lnTo>
                <a:lnTo>
                  <a:pt x="1310" y="428"/>
                </a:lnTo>
                <a:lnTo>
                  <a:pt x="1314" y="465"/>
                </a:lnTo>
                <a:lnTo>
                  <a:pt x="1314" y="465"/>
                </a:lnTo>
                <a:lnTo>
                  <a:pt x="1331" y="501"/>
                </a:lnTo>
                <a:lnTo>
                  <a:pt x="1346" y="524"/>
                </a:lnTo>
                <a:lnTo>
                  <a:pt x="1346" y="524"/>
                </a:lnTo>
                <a:lnTo>
                  <a:pt x="1371" y="522"/>
                </a:lnTo>
                <a:lnTo>
                  <a:pt x="1387" y="501"/>
                </a:lnTo>
                <a:lnTo>
                  <a:pt x="1384" y="476"/>
                </a:lnTo>
                <a:lnTo>
                  <a:pt x="1439" y="464"/>
                </a:lnTo>
                <a:lnTo>
                  <a:pt x="1439" y="464"/>
                </a:lnTo>
                <a:lnTo>
                  <a:pt x="1420" y="403"/>
                </a:lnTo>
                <a:lnTo>
                  <a:pt x="1401" y="342"/>
                </a:lnTo>
                <a:lnTo>
                  <a:pt x="1388" y="287"/>
                </a:lnTo>
                <a:lnTo>
                  <a:pt x="1387" y="219"/>
                </a:lnTo>
                <a:lnTo>
                  <a:pt x="1387" y="219"/>
                </a:lnTo>
                <a:lnTo>
                  <a:pt x="1359" y="197"/>
                </a:lnTo>
                <a:lnTo>
                  <a:pt x="1344" y="173"/>
                </a:lnTo>
                <a:lnTo>
                  <a:pt x="1319" y="119"/>
                </a:lnTo>
                <a:lnTo>
                  <a:pt x="1330" y="106"/>
                </a:lnTo>
                <a:lnTo>
                  <a:pt x="1330" y="106"/>
                </a:lnTo>
                <a:lnTo>
                  <a:pt x="1392" y="155"/>
                </a:lnTo>
                <a:lnTo>
                  <a:pt x="1420" y="177"/>
                </a:lnTo>
                <a:lnTo>
                  <a:pt x="1458" y="185"/>
                </a:lnTo>
                <a:lnTo>
                  <a:pt x="1458" y="185"/>
                </a:lnTo>
                <a:lnTo>
                  <a:pt x="1461" y="267"/>
                </a:lnTo>
                <a:lnTo>
                  <a:pt x="1465" y="360"/>
                </a:lnTo>
                <a:lnTo>
                  <a:pt x="1477" y="403"/>
                </a:lnTo>
                <a:lnTo>
                  <a:pt x="1488" y="446"/>
                </a:lnTo>
                <a:lnTo>
                  <a:pt x="1510" y="474"/>
                </a:lnTo>
                <a:lnTo>
                  <a:pt x="1557" y="501"/>
                </a:lnTo>
                <a:lnTo>
                  <a:pt x="1557" y="501"/>
                </a:lnTo>
                <a:lnTo>
                  <a:pt x="1503" y="525"/>
                </a:lnTo>
                <a:lnTo>
                  <a:pt x="1499" y="545"/>
                </a:lnTo>
                <a:lnTo>
                  <a:pt x="1500" y="557"/>
                </a:lnTo>
                <a:lnTo>
                  <a:pt x="1509" y="575"/>
                </a:lnTo>
                <a:lnTo>
                  <a:pt x="1509" y="575"/>
                </a:lnTo>
                <a:lnTo>
                  <a:pt x="1522" y="586"/>
                </a:lnTo>
                <a:lnTo>
                  <a:pt x="1536" y="597"/>
                </a:lnTo>
                <a:lnTo>
                  <a:pt x="1558" y="626"/>
                </a:lnTo>
                <a:lnTo>
                  <a:pt x="1579" y="642"/>
                </a:lnTo>
                <a:lnTo>
                  <a:pt x="1598" y="646"/>
                </a:lnTo>
                <a:lnTo>
                  <a:pt x="1616" y="638"/>
                </a:lnTo>
                <a:lnTo>
                  <a:pt x="1616" y="638"/>
                </a:lnTo>
                <a:lnTo>
                  <a:pt x="1626" y="612"/>
                </a:lnTo>
                <a:lnTo>
                  <a:pt x="1624" y="600"/>
                </a:lnTo>
                <a:lnTo>
                  <a:pt x="1642" y="591"/>
                </a:lnTo>
                <a:lnTo>
                  <a:pt x="1642" y="591"/>
                </a:lnTo>
                <a:lnTo>
                  <a:pt x="1657" y="615"/>
                </a:lnTo>
                <a:lnTo>
                  <a:pt x="1660" y="639"/>
                </a:lnTo>
                <a:lnTo>
                  <a:pt x="1649" y="653"/>
                </a:lnTo>
                <a:lnTo>
                  <a:pt x="1633" y="674"/>
                </a:lnTo>
                <a:lnTo>
                  <a:pt x="1598" y="703"/>
                </a:lnTo>
                <a:lnTo>
                  <a:pt x="1582" y="724"/>
                </a:lnTo>
                <a:lnTo>
                  <a:pt x="1578" y="743"/>
                </a:lnTo>
                <a:lnTo>
                  <a:pt x="1578" y="743"/>
                </a:lnTo>
                <a:lnTo>
                  <a:pt x="1574" y="762"/>
                </a:lnTo>
                <a:lnTo>
                  <a:pt x="1576" y="787"/>
                </a:lnTo>
                <a:lnTo>
                  <a:pt x="1572" y="806"/>
                </a:lnTo>
                <a:lnTo>
                  <a:pt x="1593" y="823"/>
                </a:lnTo>
                <a:lnTo>
                  <a:pt x="1593" y="823"/>
                </a:lnTo>
                <a:lnTo>
                  <a:pt x="1601" y="841"/>
                </a:lnTo>
                <a:lnTo>
                  <a:pt x="1614" y="839"/>
                </a:lnTo>
                <a:lnTo>
                  <a:pt x="1621" y="845"/>
                </a:lnTo>
                <a:lnTo>
                  <a:pt x="1621" y="845"/>
                </a:lnTo>
                <a:lnTo>
                  <a:pt x="1632" y="831"/>
                </a:lnTo>
                <a:lnTo>
                  <a:pt x="1630" y="819"/>
                </a:lnTo>
                <a:lnTo>
                  <a:pt x="1627" y="794"/>
                </a:lnTo>
                <a:lnTo>
                  <a:pt x="1633" y="787"/>
                </a:lnTo>
                <a:lnTo>
                  <a:pt x="1651" y="779"/>
                </a:lnTo>
                <a:lnTo>
                  <a:pt x="1651" y="779"/>
                </a:lnTo>
                <a:lnTo>
                  <a:pt x="1688" y="887"/>
                </a:lnTo>
                <a:lnTo>
                  <a:pt x="1733" y="1002"/>
                </a:lnTo>
                <a:lnTo>
                  <a:pt x="1733" y="1002"/>
                </a:lnTo>
                <a:lnTo>
                  <a:pt x="1731" y="989"/>
                </a:lnTo>
                <a:lnTo>
                  <a:pt x="1742" y="975"/>
                </a:lnTo>
                <a:lnTo>
                  <a:pt x="1771" y="953"/>
                </a:lnTo>
                <a:lnTo>
                  <a:pt x="1800" y="931"/>
                </a:lnTo>
                <a:lnTo>
                  <a:pt x="1818" y="923"/>
                </a:lnTo>
                <a:lnTo>
                  <a:pt x="1829" y="909"/>
                </a:lnTo>
                <a:lnTo>
                  <a:pt x="1829" y="909"/>
                </a:lnTo>
                <a:lnTo>
                  <a:pt x="1855" y="919"/>
                </a:lnTo>
                <a:lnTo>
                  <a:pt x="1874" y="923"/>
                </a:lnTo>
                <a:lnTo>
                  <a:pt x="1892" y="914"/>
                </a:lnTo>
                <a:lnTo>
                  <a:pt x="1892" y="914"/>
                </a:lnTo>
                <a:lnTo>
                  <a:pt x="1926" y="885"/>
                </a:lnTo>
                <a:lnTo>
                  <a:pt x="1936" y="859"/>
                </a:lnTo>
                <a:lnTo>
                  <a:pt x="1935" y="847"/>
                </a:lnTo>
                <a:lnTo>
                  <a:pt x="1935" y="847"/>
                </a:lnTo>
                <a:lnTo>
                  <a:pt x="1919" y="824"/>
                </a:lnTo>
                <a:lnTo>
                  <a:pt x="1918" y="811"/>
                </a:lnTo>
                <a:lnTo>
                  <a:pt x="1908" y="781"/>
                </a:lnTo>
                <a:lnTo>
                  <a:pt x="1904" y="744"/>
                </a:lnTo>
                <a:lnTo>
                  <a:pt x="1896" y="726"/>
                </a:lnTo>
                <a:lnTo>
                  <a:pt x="1882" y="715"/>
                </a:lnTo>
                <a:lnTo>
                  <a:pt x="1882" y="715"/>
                </a:lnTo>
                <a:lnTo>
                  <a:pt x="1899" y="694"/>
                </a:lnTo>
                <a:lnTo>
                  <a:pt x="1890" y="676"/>
                </a:lnTo>
                <a:lnTo>
                  <a:pt x="1887" y="651"/>
                </a:lnTo>
                <a:lnTo>
                  <a:pt x="1892" y="632"/>
                </a:lnTo>
                <a:lnTo>
                  <a:pt x="1892" y="632"/>
                </a:lnTo>
                <a:lnTo>
                  <a:pt x="1914" y="661"/>
                </a:lnTo>
                <a:lnTo>
                  <a:pt x="1954" y="682"/>
                </a:lnTo>
                <a:lnTo>
                  <a:pt x="1954" y="682"/>
                </a:lnTo>
                <a:lnTo>
                  <a:pt x="1966" y="680"/>
                </a:lnTo>
                <a:lnTo>
                  <a:pt x="1972" y="673"/>
                </a:lnTo>
                <a:lnTo>
                  <a:pt x="1984" y="672"/>
                </a:lnTo>
                <a:lnTo>
                  <a:pt x="1991" y="677"/>
                </a:lnTo>
                <a:lnTo>
                  <a:pt x="1926" y="773"/>
                </a:lnTo>
                <a:lnTo>
                  <a:pt x="1926" y="773"/>
                </a:lnTo>
                <a:lnTo>
                  <a:pt x="1954" y="795"/>
                </a:lnTo>
                <a:lnTo>
                  <a:pt x="1976" y="823"/>
                </a:lnTo>
                <a:lnTo>
                  <a:pt x="1987" y="866"/>
                </a:lnTo>
                <a:lnTo>
                  <a:pt x="1991" y="903"/>
                </a:lnTo>
                <a:lnTo>
                  <a:pt x="1987" y="979"/>
                </a:lnTo>
                <a:lnTo>
                  <a:pt x="1991" y="1016"/>
                </a:lnTo>
                <a:lnTo>
                  <a:pt x="2008" y="1052"/>
                </a:lnTo>
                <a:lnTo>
                  <a:pt x="2008" y="1052"/>
                </a:lnTo>
                <a:lnTo>
                  <a:pt x="2005" y="1084"/>
                </a:lnTo>
                <a:lnTo>
                  <a:pt x="2008" y="1108"/>
                </a:lnTo>
                <a:lnTo>
                  <a:pt x="2021" y="1164"/>
                </a:lnTo>
                <a:lnTo>
                  <a:pt x="2069" y="1258"/>
                </a:lnTo>
                <a:lnTo>
                  <a:pt x="2069" y="1258"/>
                </a:lnTo>
                <a:lnTo>
                  <a:pt x="2061" y="1297"/>
                </a:lnTo>
                <a:lnTo>
                  <a:pt x="2062" y="1309"/>
                </a:lnTo>
                <a:lnTo>
                  <a:pt x="2071" y="1327"/>
                </a:lnTo>
                <a:lnTo>
                  <a:pt x="2071" y="1327"/>
                </a:lnTo>
                <a:lnTo>
                  <a:pt x="2090" y="1331"/>
                </a:lnTo>
                <a:lnTo>
                  <a:pt x="2115" y="1329"/>
                </a:lnTo>
                <a:lnTo>
                  <a:pt x="2115" y="1329"/>
                </a:lnTo>
                <a:lnTo>
                  <a:pt x="2116" y="1285"/>
                </a:lnTo>
                <a:lnTo>
                  <a:pt x="2113" y="1260"/>
                </a:lnTo>
                <a:lnTo>
                  <a:pt x="2137" y="1245"/>
                </a:lnTo>
                <a:lnTo>
                  <a:pt x="2150" y="1256"/>
                </a:lnTo>
                <a:lnTo>
                  <a:pt x="2150" y="1256"/>
                </a:lnTo>
                <a:lnTo>
                  <a:pt x="2155" y="1349"/>
                </a:lnTo>
                <a:lnTo>
                  <a:pt x="2178" y="1447"/>
                </a:lnTo>
                <a:lnTo>
                  <a:pt x="2230" y="1623"/>
                </a:lnTo>
                <a:lnTo>
                  <a:pt x="2230" y="1623"/>
                </a:lnTo>
                <a:lnTo>
                  <a:pt x="2250" y="1640"/>
                </a:lnTo>
                <a:lnTo>
                  <a:pt x="2270" y="1644"/>
                </a:lnTo>
                <a:lnTo>
                  <a:pt x="2270" y="1644"/>
                </a:lnTo>
                <a:lnTo>
                  <a:pt x="2292" y="1616"/>
                </a:lnTo>
                <a:lnTo>
                  <a:pt x="2301" y="1590"/>
                </a:lnTo>
                <a:lnTo>
                  <a:pt x="2298" y="1565"/>
                </a:lnTo>
                <a:lnTo>
                  <a:pt x="2296" y="1540"/>
                </a:lnTo>
                <a:lnTo>
                  <a:pt x="2283" y="1485"/>
                </a:lnTo>
                <a:lnTo>
                  <a:pt x="2280" y="1461"/>
                </a:lnTo>
                <a:lnTo>
                  <a:pt x="2290" y="1434"/>
                </a:lnTo>
                <a:lnTo>
                  <a:pt x="2290" y="1434"/>
                </a:lnTo>
                <a:lnTo>
                  <a:pt x="2303" y="1389"/>
                </a:lnTo>
                <a:lnTo>
                  <a:pt x="2303" y="1332"/>
                </a:lnTo>
                <a:lnTo>
                  <a:pt x="2298" y="1283"/>
                </a:lnTo>
                <a:lnTo>
                  <a:pt x="2292" y="1233"/>
                </a:lnTo>
                <a:lnTo>
                  <a:pt x="2274" y="1129"/>
                </a:lnTo>
                <a:lnTo>
                  <a:pt x="2268" y="1079"/>
                </a:lnTo>
                <a:lnTo>
                  <a:pt x="2275" y="1028"/>
                </a:lnTo>
                <a:lnTo>
                  <a:pt x="2261" y="848"/>
                </a:lnTo>
                <a:lnTo>
                  <a:pt x="2261" y="848"/>
                </a:lnTo>
                <a:lnTo>
                  <a:pt x="2287" y="857"/>
                </a:lnTo>
                <a:lnTo>
                  <a:pt x="2301" y="868"/>
                </a:lnTo>
                <a:lnTo>
                  <a:pt x="2322" y="885"/>
                </a:lnTo>
                <a:lnTo>
                  <a:pt x="2325" y="910"/>
                </a:lnTo>
                <a:lnTo>
                  <a:pt x="2336" y="952"/>
                </a:lnTo>
                <a:lnTo>
                  <a:pt x="2334" y="996"/>
                </a:lnTo>
                <a:lnTo>
                  <a:pt x="2334" y="996"/>
                </a:lnTo>
                <a:lnTo>
                  <a:pt x="2323" y="1010"/>
                </a:lnTo>
                <a:lnTo>
                  <a:pt x="2318" y="1017"/>
                </a:lnTo>
                <a:lnTo>
                  <a:pt x="2307" y="1031"/>
                </a:lnTo>
                <a:lnTo>
                  <a:pt x="2295" y="1032"/>
                </a:lnTo>
                <a:lnTo>
                  <a:pt x="2295" y="1032"/>
                </a:lnTo>
                <a:lnTo>
                  <a:pt x="2292" y="1064"/>
                </a:lnTo>
                <a:lnTo>
                  <a:pt x="2296" y="1101"/>
                </a:lnTo>
                <a:lnTo>
                  <a:pt x="2324" y="1179"/>
                </a:lnTo>
                <a:lnTo>
                  <a:pt x="2343" y="1240"/>
                </a:lnTo>
                <a:lnTo>
                  <a:pt x="2347" y="1277"/>
                </a:lnTo>
                <a:lnTo>
                  <a:pt x="2352" y="1314"/>
                </a:lnTo>
                <a:lnTo>
                  <a:pt x="2352" y="1314"/>
                </a:lnTo>
                <a:lnTo>
                  <a:pt x="2364" y="1369"/>
                </a:lnTo>
                <a:lnTo>
                  <a:pt x="2379" y="1393"/>
                </a:lnTo>
                <a:lnTo>
                  <a:pt x="2393" y="1404"/>
                </a:lnTo>
                <a:lnTo>
                  <a:pt x="2405" y="1402"/>
                </a:lnTo>
                <a:lnTo>
                  <a:pt x="2405" y="1402"/>
                </a:lnTo>
                <a:lnTo>
                  <a:pt x="2394" y="1360"/>
                </a:lnTo>
                <a:lnTo>
                  <a:pt x="2398" y="1340"/>
                </a:lnTo>
                <a:lnTo>
                  <a:pt x="2396" y="1316"/>
                </a:lnTo>
                <a:lnTo>
                  <a:pt x="2396" y="1316"/>
                </a:lnTo>
                <a:lnTo>
                  <a:pt x="2427" y="1318"/>
                </a:lnTo>
                <a:lnTo>
                  <a:pt x="2440" y="1317"/>
                </a:lnTo>
                <a:lnTo>
                  <a:pt x="2447" y="1322"/>
                </a:lnTo>
                <a:lnTo>
                  <a:pt x="2447" y="1322"/>
                </a:lnTo>
                <a:lnTo>
                  <a:pt x="2461" y="1446"/>
                </a:lnTo>
                <a:lnTo>
                  <a:pt x="2468" y="1508"/>
                </a:lnTo>
                <a:lnTo>
                  <a:pt x="2493" y="1562"/>
                </a:lnTo>
                <a:lnTo>
                  <a:pt x="2493" y="1562"/>
                </a:lnTo>
                <a:lnTo>
                  <a:pt x="2519" y="1572"/>
                </a:lnTo>
                <a:lnTo>
                  <a:pt x="2538" y="1576"/>
                </a:lnTo>
                <a:lnTo>
                  <a:pt x="2538" y="1576"/>
                </a:lnTo>
                <a:lnTo>
                  <a:pt x="2548" y="1606"/>
                </a:lnTo>
                <a:lnTo>
                  <a:pt x="2552" y="1643"/>
                </a:lnTo>
                <a:lnTo>
                  <a:pt x="2552" y="1700"/>
                </a:lnTo>
                <a:lnTo>
                  <a:pt x="2562" y="1730"/>
                </a:lnTo>
                <a:lnTo>
                  <a:pt x="2576" y="1741"/>
                </a:lnTo>
                <a:lnTo>
                  <a:pt x="2596" y="1757"/>
                </a:lnTo>
                <a:lnTo>
                  <a:pt x="2639" y="1746"/>
                </a:lnTo>
                <a:lnTo>
                  <a:pt x="2639" y="1746"/>
                </a:lnTo>
                <a:lnTo>
                  <a:pt x="2654" y="1770"/>
                </a:lnTo>
                <a:lnTo>
                  <a:pt x="2657" y="1795"/>
                </a:lnTo>
                <a:lnTo>
                  <a:pt x="2665" y="1812"/>
                </a:lnTo>
                <a:lnTo>
                  <a:pt x="2686" y="1829"/>
                </a:lnTo>
                <a:lnTo>
                  <a:pt x="2686" y="1829"/>
                </a:lnTo>
                <a:lnTo>
                  <a:pt x="2698" y="1827"/>
                </a:lnTo>
                <a:lnTo>
                  <a:pt x="2709" y="1814"/>
                </a:lnTo>
                <a:lnTo>
                  <a:pt x="2712" y="1782"/>
                </a:lnTo>
                <a:lnTo>
                  <a:pt x="2722" y="1756"/>
                </a:lnTo>
                <a:lnTo>
                  <a:pt x="2734" y="1754"/>
                </a:lnTo>
                <a:lnTo>
                  <a:pt x="2752" y="1746"/>
                </a:lnTo>
                <a:lnTo>
                  <a:pt x="2752" y="1746"/>
                </a:lnTo>
                <a:lnTo>
                  <a:pt x="2767" y="1769"/>
                </a:lnTo>
                <a:lnTo>
                  <a:pt x="2777" y="1800"/>
                </a:lnTo>
                <a:lnTo>
                  <a:pt x="2797" y="1816"/>
                </a:lnTo>
                <a:lnTo>
                  <a:pt x="2804" y="1822"/>
                </a:lnTo>
                <a:lnTo>
                  <a:pt x="2824" y="1826"/>
                </a:lnTo>
                <a:lnTo>
                  <a:pt x="2824" y="1826"/>
                </a:lnTo>
                <a:lnTo>
                  <a:pt x="2839" y="1793"/>
                </a:lnTo>
                <a:lnTo>
                  <a:pt x="2843" y="1773"/>
                </a:lnTo>
                <a:lnTo>
                  <a:pt x="2832" y="1731"/>
                </a:lnTo>
                <a:lnTo>
                  <a:pt x="2829" y="1706"/>
                </a:lnTo>
                <a:lnTo>
                  <a:pt x="2826" y="1681"/>
                </a:lnTo>
                <a:lnTo>
                  <a:pt x="2830" y="1662"/>
                </a:lnTo>
                <a:lnTo>
                  <a:pt x="2852" y="1634"/>
                </a:lnTo>
                <a:lnTo>
                  <a:pt x="2852" y="1634"/>
                </a:lnTo>
                <a:lnTo>
                  <a:pt x="2864" y="1576"/>
                </a:lnTo>
                <a:lnTo>
                  <a:pt x="2871" y="1526"/>
                </a:lnTo>
                <a:lnTo>
                  <a:pt x="2864" y="1464"/>
                </a:lnTo>
                <a:lnTo>
                  <a:pt x="2852" y="1408"/>
                </a:lnTo>
                <a:lnTo>
                  <a:pt x="2869" y="1344"/>
                </a:lnTo>
                <a:lnTo>
                  <a:pt x="2869" y="1344"/>
                </a:lnTo>
                <a:lnTo>
                  <a:pt x="2896" y="1353"/>
                </a:lnTo>
                <a:lnTo>
                  <a:pt x="2933" y="1349"/>
                </a:lnTo>
                <a:lnTo>
                  <a:pt x="2933" y="1349"/>
                </a:lnTo>
                <a:lnTo>
                  <a:pt x="2936" y="1317"/>
                </a:lnTo>
                <a:lnTo>
                  <a:pt x="2958" y="1290"/>
                </a:lnTo>
                <a:lnTo>
                  <a:pt x="2960" y="1258"/>
                </a:lnTo>
                <a:lnTo>
                  <a:pt x="2963" y="1226"/>
                </a:lnTo>
                <a:lnTo>
                  <a:pt x="2963" y="1226"/>
                </a:lnTo>
                <a:lnTo>
                  <a:pt x="2982" y="1231"/>
                </a:lnTo>
                <a:lnTo>
                  <a:pt x="2996" y="1242"/>
                </a:lnTo>
                <a:lnTo>
                  <a:pt x="3013" y="1277"/>
                </a:lnTo>
                <a:lnTo>
                  <a:pt x="3029" y="1313"/>
                </a:lnTo>
                <a:lnTo>
                  <a:pt x="3043" y="1324"/>
                </a:lnTo>
                <a:lnTo>
                  <a:pt x="3062" y="1328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>
            <a:noFill/>
          </a:ln>
          <a:effectLst>
            <a:outerShdw blurRad="177800" dist="165100" dir="8100000" algn="tr" rotWithShape="0">
              <a:schemeClr val="accent3">
                <a:lumMod val="75000"/>
                <a:alpha val="32000"/>
              </a:scheme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" name="对角圆角矩形 4"/>
          <p:cNvSpPr/>
          <p:nvPr/>
        </p:nvSpPr>
        <p:spPr>
          <a:xfrm>
            <a:off x="1134110" y="4709364"/>
            <a:ext cx="3007518" cy="1784752"/>
          </a:xfrm>
          <a:prstGeom prst="round2DiagRect">
            <a:avLst>
              <a:gd name="adj1" fmla="val 34840"/>
              <a:gd name="adj2" fmla="val 0"/>
            </a:avLst>
          </a:prstGeom>
          <a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Blur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noFill/>
          </a:ln>
          <a:effectLst>
            <a:innerShdw blurRad="215900">
              <a:schemeClr val="accent3">
                <a:lumMod val="50000"/>
                <a:alpha val="76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对角圆角矩形 5"/>
          <p:cNvSpPr/>
          <p:nvPr/>
        </p:nvSpPr>
        <p:spPr>
          <a:xfrm>
            <a:off x="1183272" y="2714031"/>
            <a:ext cx="3007518" cy="1784752"/>
          </a:xfrm>
          <a:prstGeom prst="round2DiagRect">
            <a:avLst>
              <a:gd name="adj1" fmla="val 0"/>
              <a:gd name="adj2" fmla="val 35245"/>
            </a:avLst>
          </a:prstGeom>
          <a:blipFill>
            <a:blip r:embed="rId6"/>
            <a:stretch>
              <a:fillRect/>
            </a:stretch>
          </a:blipFill>
          <a:ln>
            <a:noFill/>
          </a:ln>
          <a:effectLst>
            <a:innerShdw blurRad="215900">
              <a:schemeClr val="accent3">
                <a:lumMod val="50000"/>
                <a:alpha val="76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对角圆角矩形 6"/>
          <p:cNvSpPr/>
          <p:nvPr/>
        </p:nvSpPr>
        <p:spPr>
          <a:xfrm>
            <a:off x="4252124" y="2751146"/>
            <a:ext cx="3007518" cy="1784752"/>
          </a:xfrm>
          <a:prstGeom prst="round2DiagRect">
            <a:avLst>
              <a:gd name="adj1" fmla="val 34840"/>
              <a:gd name="adj2" fmla="val 0"/>
            </a:avLst>
          </a:prstGeom>
          <a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artisticBlur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noFill/>
          </a:ln>
          <a:effectLst>
            <a:innerShdw blurRad="215900">
              <a:schemeClr val="accent3">
                <a:lumMod val="50000"/>
                <a:alpha val="76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对角圆角矩形 7"/>
          <p:cNvSpPr/>
          <p:nvPr/>
        </p:nvSpPr>
        <p:spPr>
          <a:xfrm>
            <a:off x="4311118" y="4669873"/>
            <a:ext cx="3007518" cy="1784752"/>
          </a:xfrm>
          <a:prstGeom prst="round2DiagRect">
            <a:avLst>
              <a:gd name="adj1" fmla="val 0"/>
              <a:gd name="adj2" fmla="val 35245"/>
            </a:avLst>
          </a:prstGeom>
          <a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artisticBlur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noFill/>
          </a:ln>
          <a:effectLst>
            <a:innerShdw blurRad="215900">
              <a:schemeClr val="accent3">
                <a:lumMod val="50000"/>
                <a:alpha val="76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TextBox 2"/>
          <p:cNvSpPr txBox="1"/>
          <p:nvPr/>
        </p:nvSpPr>
        <p:spPr>
          <a:xfrm>
            <a:off x="1956025" y="786827"/>
            <a:ext cx="285206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accent1"/>
                </a:solidFill>
                <a:latin typeface="方正吕建德字体方正吕建德字体"/>
                <a:ea typeface="Adobe 楷体 Std R" pitchFamily="18" charset="-122"/>
              </a:rPr>
              <a:t>青春里总会有遗憾和后悔</a:t>
            </a:r>
            <a:r>
              <a:rPr lang="en-US" altLang="zh-CN" sz="1600" dirty="0">
                <a:solidFill>
                  <a:schemeClr val="accent1"/>
                </a:solidFill>
                <a:latin typeface="方正吕建德字体方正吕建德字体"/>
                <a:ea typeface="Adobe 楷体 Std R" pitchFamily="18" charset="-122"/>
              </a:rPr>
              <a:t>,</a:t>
            </a:r>
          </a:p>
          <a:p>
            <a:r>
              <a:rPr lang="zh-CN" altLang="en-US" sz="1600" dirty="0">
                <a:solidFill>
                  <a:schemeClr val="accent1"/>
                </a:solidFill>
                <a:latin typeface="方正吕建德字体方正吕建德字体"/>
                <a:ea typeface="Adobe 楷体 Std R" pitchFamily="18" charset="-122"/>
              </a:rPr>
              <a:t>他让我们飞速地成长</a:t>
            </a:r>
            <a:r>
              <a:rPr lang="en-US" altLang="zh-CN" sz="1600" dirty="0">
                <a:solidFill>
                  <a:schemeClr val="accent1"/>
                </a:solidFill>
                <a:latin typeface="方正吕建德字体方正吕建德字体"/>
                <a:ea typeface="Adobe 楷体 Std R" pitchFamily="18" charset="-122"/>
              </a:rPr>
              <a:t>,</a:t>
            </a:r>
          </a:p>
          <a:p>
            <a:r>
              <a:rPr lang="zh-CN" altLang="en-US" sz="1600" dirty="0">
                <a:solidFill>
                  <a:schemeClr val="accent1"/>
                </a:solidFill>
                <a:latin typeface="方正吕建德字体方正吕建德字体"/>
                <a:ea typeface="Adobe 楷体 Std R" pitchFamily="18" charset="-122"/>
              </a:rPr>
              <a:t>在后面的岁月里，</a:t>
            </a:r>
            <a:endParaRPr lang="en-US" altLang="zh-CN" sz="1600" dirty="0">
              <a:solidFill>
                <a:schemeClr val="accent1"/>
              </a:solidFill>
              <a:latin typeface="方正吕建德字体方正吕建德字体"/>
              <a:ea typeface="Adobe 楷体 Std R" pitchFamily="18" charset="-122"/>
            </a:endParaRPr>
          </a:p>
          <a:p>
            <a:r>
              <a:rPr lang="zh-CN" altLang="en-US" sz="1600" dirty="0">
                <a:solidFill>
                  <a:schemeClr val="accent1"/>
                </a:solidFill>
                <a:latin typeface="方正吕建德字体方正吕建德字体"/>
                <a:ea typeface="Adobe 楷体 Std R" pitchFamily="18" charset="-122"/>
              </a:rPr>
              <a:t>不要再错过不该错过的人</a:t>
            </a:r>
            <a:r>
              <a:rPr lang="en-US" altLang="zh-CN" sz="1600" dirty="0">
                <a:solidFill>
                  <a:schemeClr val="accent1"/>
                </a:solidFill>
                <a:latin typeface="方正吕建德字体方正吕建德字体"/>
                <a:ea typeface="Adobe 楷体 Std R" pitchFamily="18" charset="-122"/>
              </a:rPr>
              <a:t>....</a:t>
            </a:r>
            <a:endParaRPr lang="zh-CN" altLang="en-US" sz="1600" dirty="0">
              <a:solidFill>
                <a:schemeClr val="accent1"/>
              </a:solidFill>
              <a:latin typeface="方正吕建德字体方正吕建德字体"/>
              <a:ea typeface="Adobe 楷体 Std R" pitchFamily="18" charset="-122"/>
            </a:endParaRPr>
          </a:p>
        </p:txBody>
      </p:sp>
      <p:pic>
        <p:nvPicPr>
          <p:cNvPr id="10" name="Picture 2" descr="\\Art-cq\设计ppt资源\幼儿成长相册\背景\素材图\0 (149)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447" y="786827"/>
            <a:ext cx="1173843" cy="1165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1886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49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5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3" presetClass="entr" presetSubtype="16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9630" y="1974342"/>
            <a:ext cx="2880000" cy="2880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6035" y="1974342"/>
            <a:ext cx="2880000" cy="2880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2955" y="1974342"/>
            <a:ext cx="2870270" cy="2880000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4519228" y="677554"/>
            <a:ext cx="3133507" cy="571500"/>
            <a:chOff x="4784886" y="704850"/>
            <a:chExt cx="3133507" cy="571500"/>
          </a:xfrm>
        </p:grpSpPr>
        <p:sp>
          <p:nvSpPr>
            <p:cNvPr id="9" name="矩形 8"/>
            <p:cNvSpPr/>
            <p:nvPr/>
          </p:nvSpPr>
          <p:spPr>
            <a:xfrm>
              <a:off x="5190945" y="704850"/>
              <a:ext cx="2348685" cy="5715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dirty="0">
                  <a:latin typeface="康熙字典" pitchFamily="2" charset="-120"/>
                  <a:ea typeface="康熙字典" pitchFamily="2" charset="-120"/>
                </a:rPr>
                <a:t>最爱的你们</a:t>
              </a:r>
            </a:p>
          </p:txBody>
        </p:sp>
        <p:sp>
          <p:nvSpPr>
            <p:cNvPr id="10" name="矩形 9"/>
            <p:cNvSpPr/>
            <p:nvPr/>
          </p:nvSpPr>
          <p:spPr>
            <a:xfrm>
              <a:off x="4784886" y="704850"/>
              <a:ext cx="204717" cy="5715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>
                <a:latin typeface="康熙字典" pitchFamily="2" charset="-120"/>
                <a:ea typeface="康熙字典" pitchFamily="2" charset="-120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7713676" y="704850"/>
              <a:ext cx="204717" cy="5715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>
                <a:latin typeface="康熙字典" pitchFamily="2" charset="-120"/>
                <a:ea typeface="康熙字典" pitchFamily="2" charset="-120"/>
              </a:endParaRPr>
            </a:p>
          </p:txBody>
        </p:sp>
      </p:grpSp>
      <p:sp>
        <p:nvSpPr>
          <p:cNvPr id="13" name="矩形 12"/>
          <p:cNvSpPr/>
          <p:nvPr/>
        </p:nvSpPr>
        <p:spPr>
          <a:xfrm>
            <a:off x="1512955" y="4462818"/>
            <a:ext cx="2870270" cy="2033516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4669360" y="4462818"/>
            <a:ext cx="2870270" cy="2033516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7825765" y="4462818"/>
            <a:ext cx="2870270" cy="2033516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1512955" y="4854342"/>
            <a:ext cx="28702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如果再见不能红着眼是否还能红着脸</a:t>
            </a: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就像那年匆促刻下永远一起那样美丽的谣言</a:t>
            </a:r>
          </a:p>
        </p:txBody>
      </p:sp>
      <p:sp>
        <p:nvSpPr>
          <p:cNvPr id="40" name="文本框 39"/>
          <p:cNvSpPr txBox="1"/>
          <p:nvPr/>
        </p:nvSpPr>
        <p:spPr>
          <a:xfrm>
            <a:off x="7835495" y="4836433"/>
            <a:ext cx="28702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如果再见不能红着眼是否还能红着脸</a:t>
            </a: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就像那年匆促刻下永远一起那样美丽的谣言</a:t>
            </a:r>
          </a:p>
        </p:txBody>
      </p:sp>
      <p:sp>
        <p:nvSpPr>
          <p:cNvPr id="41" name="文本框 40"/>
          <p:cNvSpPr txBox="1"/>
          <p:nvPr/>
        </p:nvSpPr>
        <p:spPr>
          <a:xfrm>
            <a:off x="4679090" y="4890508"/>
            <a:ext cx="28702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如果再见不能红着眼是否还能红着脸</a:t>
            </a: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就像那年匆促刻下永远一起那样美丽的谣言</a:t>
            </a:r>
          </a:p>
        </p:txBody>
      </p:sp>
    </p:spTree>
    <p:extLst>
      <p:ext uri="{BB962C8B-B14F-4D97-AF65-F5344CB8AC3E}">
        <p14:creationId xmlns:p14="http://schemas.microsoft.com/office/powerpoint/2010/main" val="301324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7000">
        <p:blinds dir="vert"/>
      </p:transition>
    </mc:Choice>
    <mc:Fallback xmlns="">
      <p:transition spd="slow" advTm="7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500"/>
                            </p:stCondLst>
                            <p:childTnLst>
                              <p:par>
                                <p:cTn id="4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000"/>
                            </p:stCondLst>
                            <p:childTnLst>
                              <p:par>
                                <p:cTn id="4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6" grpId="0" animBg="1"/>
      <p:bldP spid="27" grpId="0" animBg="1"/>
      <p:bldP spid="14" grpId="0"/>
      <p:bldP spid="40" grpId="0"/>
      <p:bldP spid="4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64843">
            <a:off x="1244651" y="1105403"/>
            <a:ext cx="2263345" cy="341508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21014664">
            <a:off x="9727266" y="1036647"/>
            <a:ext cx="1899892" cy="2249714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860706">
            <a:off x="6050393" y="1444796"/>
            <a:ext cx="1799678" cy="2310057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04052" y="-310692"/>
            <a:ext cx="12729028" cy="5686065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4521989" y="4586514"/>
            <a:ext cx="3133507" cy="571500"/>
            <a:chOff x="4784886" y="704850"/>
            <a:chExt cx="3133507" cy="571500"/>
          </a:xfrm>
        </p:grpSpPr>
        <p:sp>
          <p:nvSpPr>
            <p:cNvPr id="9" name="矩形 8"/>
            <p:cNvSpPr/>
            <p:nvPr/>
          </p:nvSpPr>
          <p:spPr>
            <a:xfrm>
              <a:off x="5190945" y="704850"/>
              <a:ext cx="2348685" cy="5715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dirty="0">
                  <a:latin typeface="康熙字典" pitchFamily="2" charset="-120"/>
                  <a:ea typeface="康熙字典" pitchFamily="2" charset="-120"/>
                </a:rPr>
                <a:t>最爱的你们</a:t>
              </a:r>
            </a:p>
          </p:txBody>
        </p:sp>
        <p:sp>
          <p:nvSpPr>
            <p:cNvPr id="10" name="矩形 9"/>
            <p:cNvSpPr/>
            <p:nvPr/>
          </p:nvSpPr>
          <p:spPr>
            <a:xfrm>
              <a:off x="4784886" y="704850"/>
              <a:ext cx="204717" cy="5715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>
                <a:latin typeface="康熙字典" pitchFamily="2" charset="-120"/>
                <a:ea typeface="康熙字典" pitchFamily="2" charset="-120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7713676" y="704850"/>
              <a:ext cx="204717" cy="5715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>
                <a:latin typeface="康熙字典" pitchFamily="2" charset="-120"/>
                <a:ea typeface="康熙字典" pitchFamily="2" charset="-120"/>
              </a:endParaRPr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2004825" y="5331448"/>
            <a:ext cx="8270543" cy="10113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latin typeface="仿宋" panose="02010609060101010101" pitchFamily="49" charset="-122"/>
                <a:ea typeface="仿宋" panose="02010609060101010101" pitchFamily="49" charset="-122"/>
              </a:rPr>
              <a:t>相信爱的年纪</a:t>
            </a:r>
          </a:p>
          <a:p>
            <a:pPr algn="ctr">
              <a:lnSpc>
                <a:spcPct val="150000"/>
              </a:lnSpc>
            </a:pPr>
            <a:r>
              <a:rPr lang="zh-CN" altLang="en-US" sz="1400" dirty="0">
                <a:latin typeface="仿宋" panose="02010609060101010101" pitchFamily="49" charset="-122"/>
                <a:ea typeface="仿宋" panose="02010609060101010101" pitchFamily="49" charset="-122"/>
              </a:rPr>
              <a:t>没能唱给你的歌曲</a:t>
            </a:r>
          </a:p>
          <a:p>
            <a:pPr algn="ctr">
              <a:lnSpc>
                <a:spcPct val="150000"/>
              </a:lnSpc>
            </a:pPr>
            <a:r>
              <a:rPr lang="zh-CN" altLang="en-US" sz="1400" dirty="0">
                <a:latin typeface="仿宋" panose="02010609060101010101" pitchFamily="49" charset="-122"/>
                <a:ea typeface="仿宋" panose="02010609060101010101" pitchFamily="49" charset="-122"/>
              </a:rPr>
              <a:t>让我一生中常常追忆</a:t>
            </a:r>
          </a:p>
        </p:txBody>
      </p:sp>
    </p:spTree>
    <p:extLst>
      <p:ext uri="{BB962C8B-B14F-4D97-AF65-F5344CB8AC3E}">
        <p14:creationId xmlns:p14="http://schemas.microsoft.com/office/powerpoint/2010/main" val="1852052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7000">
        <p:blinds dir="vert"/>
      </p:transition>
    </mc:Choice>
    <mc:Fallback xmlns="">
      <p:transition spd="slow" advTm="7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25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0"/>
                            </p:stCondLst>
                            <p:childTnLst>
                              <p:par>
                                <p:cTn id="2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5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01059" y="3513009"/>
            <a:ext cx="2587548" cy="2601239"/>
          </a:xfrm>
          <a:prstGeom prst="rect">
            <a:avLst/>
          </a:prstGeom>
          <a:noFill/>
          <a:ln>
            <a:solidFill>
              <a:srgbClr val="FFFFF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5"/>
          <p:cNvPicPr>
            <a:picLocks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51718" y="3442671"/>
            <a:ext cx="2587548" cy="2601239"/>
          </a:xfrm>
          <a:prstGeom prst="rect">
            <a:avLst/>
          </a:prstGeom>
          <a:noFill/>
          <a:ln>
            <a:solidFill>
              <a:srgbClr val="FFFFF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/>
          <p:cNvPicPr>
            <a:picLocks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91711" y="3432623"/>
            <a:ext cx="2587548" cy="2601239"/>
          </a:xfrm>
          <a:prstGeom prst="rect">
            <a:avLst/>
          </a:prstGeom>
          <a:noFill/>
          <a:ln>
            <a:solidFill>
              <a:srgbClr val="FFFFF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76227" y="179581"/>
            <a:ext cx="4956958" cy="3042332"/>
          </a:xfrm>
          <a:prstGeom prst="rect">
            <a:avLst/>
          </a:prstGeom>
          <a:solidFill>
            <a:srgbClr val="FFFFFF">
              <a:shade val="85000"/>
            </a:srgbClr>
          </a:solidFill>
          <a:ln w="6032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8" name="Picture 3" descr="C:\Users\Administrator\Desktop\新建文件夹\致青春.pn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1378" y="997335"/>
            <a:ext cx="3597257" cy="2159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5103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1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100"/>
                            </p:stCondLst>
                            <p:childTnLst>
                              <p:par>
                                <p:cTn id="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5" presetClass="entr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800"/>
                            </p:stCondLst>
                            <p:childTnLst>
                              <p:par>
                                <p:cTn id="25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4158" y="1311284"/>
            <a:ext cx="2569955" cy="256995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49301">
            <a:off x="4857272" y="1400794"/>
            <a:ext cx="2550027" cy="2550027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98917">
            <a:off x="1155568" y="1489836"/>
            <a:ext cx="2456744" cy="244844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59657" y="-722308"/>
            <a:ext cx="12583885" cy="5541052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1967118" y="5350302"/>
            <a:ext cx="8270543" cy="10113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latin typeface="仿宋" panose="02010609060101010101" pitchFamily="49" charset="-122"/>
                <a:ea typeface="仿宋" panose="02010609060101010101" pitchFamily="49" charset="-122"/>
              </a:rPr>
              <a:t>相信爱的年纪</a:t>
            </a:r>
          </a:p>
          <a:p>
            <a:pPr algn="ctr">
              <a:lnSpc>
                <a:spcPct val="150000"/>
              </a:lnSpc>
            </a:pPr>
            <a:r>
              <a:rPr lang="zh-CN" altLang="en-US" sz="1400" dirty="0">
                <a:latin typeface="仿宋" panose="02010609060101010101" pitchFamily="49" charset="-122"/>
                <a:ea typeface="仿宋" panose="02010609060101010101" pitchFamily="49" charset="-122"/>
              </a:rPr>
              <a:t>没能唱给你的歌曲</a:t>
            </a:r>
          </a:p>
          <a:p>
            <a:pPr algn="ctr">
              <a:lnSpc>
                <a:spcPct val="150000"/>
              </a:lnSpc>
            </a:pPr>
            <a:r>
              <a:rPr lang="zh-CN" altLang="en-US" sz="1400" dirty="0">
                <a:latin typeface="仿宋" panose="02010609060101010101" pitchFamily="49" charset="-122"/>
                <a:ea typeface="仿宋" panose="02010609060101010101" pitchFamily="49" charset="-122"/>
              </a:rPr>
              <a:t>让我一生中常常追忆</a:t>
            </a:r>
          </a:p>
        </p:txBody>
      </p:sp>
      <p:grpSp>
        <p:nvGrpSpPr>
          <p:cNvPr id="15" name="组合 14"/>
          <p:cNvGrpSpPr/>
          <p:nvPr/>
        </p:nvGrpSpPr>
        <p:grpSpPr>
          <a:xfrm>
            <a:off x="4521989" y="4586514"/>
            <a:ext cx="3133507" cy="571500"/>
            <a:chOff x="4784886" y="704850"/>
            <a:chExt cx="3133507" cy="571500"/>
          </a:xfrm>
        </p:grpSpPr>
        <p:sp>
          <p:nvSpPr>
            <p:cNvPr id="16" name="矩形 15"/>
            <p:cNvSpPr/>
            <p:nvPr/>
          </p:nvSpPr>
          <p:spPr>
            <a:xfrm>
              <a:off x="5190945" y="704850"/>
              <a:ext cx="2348685" cy="5715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dirty="0">
                  <a:latin typeface="康熙字典" pitchFamily="2" charset="-120"/>
                  <a:ea typeface="康熙字典" pitchFamily="2" charset="-120"/>
                </a:rPr>
                <a:t>最爱的你们</a:t>
              </a:r>
            </a:p>
          </p:txBody>
        </p:sp>
        <p:sp>
          <p:nvSpPr>
            <p:cNvPr id="17" name="矩形 16"/>
            <p:cNvSpPr/>
            <p:nvPr/>
          </p:nvSpPr>
          <p:spPr>
            <a:xfrm>
              <a:off x="4784886" y="704850"/>
              <a:ext cx="204717" cy="5715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>
                <a:latin typeface="康熙字典" pitchFamily="2" charset="-120"/>
                <a:ea typeface="康熙字典" pitchFamily="2" charset="-120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7713676" y="704850"/>
              <a:ext cx="204717" cy="5715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>
                <a:latin typeface="康熙字典" pitchFamily="2" charset="-120"/>
                <a:ea typeface="康熙字典" pitchFamily="2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10057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7000">
        <p:blinds dir="vert"/>
      </p:transition>
    </mc:Choice>
    <mc:Fallback xmlns="">
      <p:transition spd="slow" advTm="7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25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\\Art-cq\网络图片\图片素材\同学会\0 (112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75004">
            <a:off x="783916" y="2551065"/>
            <a:ext cx="1728192" cy="2603000"/>
          </a:xfrm>
          <a:prstGeom prst="rect">
            <a:avLst/>
          </a:prstGeom>
          <a:noFill/>
          <a:ln w="76200">
            <a:solidFill>
              <a:schemeClr val="accent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\\Art-cq\网络图片\图片素材\同学会\0 (80)+6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96612">
            <a:off x="3231452" y="2221114"/>
            <a:ext cx="1842319" cy="2244679"/>
          </a:xfrm>
          <a:prstGeom prst="rect">
            <a:avLst/>
          </a:prstGeom>
          <a:noFill/>
          <a:ln w="76200">
            <a:solidFill>
              <a:schemeClr val="accent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\\Art-cq\网络图片\图片素材\同学会\0 (138)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41068">
            <a:off x="9511418" y="1256227"/>
            <a:ext cx="1607461" cy="2143280"/>
          </a:xfrm>
          <a:prstGeom prst="rect">
            <a:avLst/>
          </a:prstGeom>
          <a:noFill/>
          <a:ln w="76200">
            <a:solidFill>
              <a:schemeClr val="accent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\\Art-cq\网络图片\图片素材\同学会\0 (1)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22398">
            <a:off x="5391995" y="2301548"/>
            <a:ext cx="2014976" cy="1556744"/>
          </a:xfrm>
          <a:prstGeom prst="rect">
            <a:avLst/>
          </a:prstGeom>
          <a:blipFill>
            <a:blip r:embed="rId7"/>
            <a:tile tx="0" ty="0" sx="100000" sy="100000" flip="none" algn="tl"/>
          </a:blipFill>
          <a:ln w="76200">
            <a:solidFill>
              <a:schemeClr val="accent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7" descr="\\Art-cq\网络图片\图片素材\同学会\0 (27)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70536">
            <a:off x="7120414" y="1981941"/>
            <a:ext cx="1902652" cy="1493059"/>
          </a:xfrm>
          <a:prstGeom prst="rect">
            <a:avLst/>
          </a:prstGeom>
          <a:blipFill>
            <a:blip r:embed="rId7"/>
            <a:tile tx="0" ty="0" sx="100000" sy="100000" flip="none" algn="tl"/>
          </a:blipFill>
          <a:ln w="63500">
            <a:solidFill>
              <a:schemeClr val="accent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7" descr="F:\广告\原创设计\PPT\同学录同学会\背景\素材\3_0003_图层-7-副本.pn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21089555">
            <a:off x="-346455" y="425545"/>
            <a:ext cx="12743683" cy="1784297"/>
          </a:xfrm>
          <a:prstGeom prst="rect">
            <a:avLst/>
          </a:prstGeom>
          <a:noFill/>
          <a:effectLst>
            <a:outerShdw blurRad="50800" dist="76200" dir="5400000" algn="t" rotWithShape="0">
              <a:prstClr val="black">
                <a:alpha val="28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8"/>
          <p:cNvSpPr txBox="1"/>
          <p:nvPr/>
        </p:nvSpPr>
        <p:spPr>
          <a:xfrm>
            <a:off x="8178833" y="5776870"/>
            <a:ext cx="336181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-150" dirty="0">
                <a:solidFill>
                  <a:schemeClr val="accent1"/>
                </a:solidFill>
                <a:effectLst>
                  <a:outerShdw blurRad="50800" dist="63500" dir="5400000" algn="t" rotWithShape="0">
                    <a:prstClr val="black">
                      <a:alpha val="57000"/>
                    </a:prstClr>
                  </a:outerShdw>
                </a:effectLst>
                <a:latin typeface="+mj-ea"/>
                <a:ea typeface="+mj-ea"/>
                <a:cs typeface="AMCSongGBK-Light" pitchFamily="18" charset="-122"/>
              </a:rPr>
              <a:t>成长的路上</a:t>
            </a:r>
            <a:r>
              <a:rPr lang="en-US" altLang="zh-CN" sz="2000" spc="-150" dirty="0">
                <a:solidFill>
                  <a:schemeClr val="accent1"/>
                </a:solidFill>
                <a:effectLst>
                  <a:outerShdw blurRad="50800" dist="63500" dir="5400000" algn="t" rotWithShape="0">
                    <a:prstClr val="black">
                      <a:alpha val="57000"/>
                    </a:prstClr>
                  </a:outerShdw>
                </a:effectLst>
                <a:latin typeface="+mj-ea"/>
                <a:ea typeface="+mj-ea"/>
                <a:cs typeface="AMCSongGBK-Light" pitchFamily="18" charset="-122"/>
              </a:rPr>
              <a:t>,</a:t>
            </a:r>
          </a:p>
          <a:p>
            <a:r>
              <a:rPr lang="zh-CN" altLang="en-US" sz="2000" spc="-150" dirty="0">
                <a:solidFill>
                  <a:schemeClr val="accent1"/>
                </a:solidFill>
                <a:effectLst>
                  <a:outerShdw blurRad="50800" dist="63500" dir="5400000" algn="t" rotWithShape="0">
                    <a:prstClr val="black">
                      <a:alpha val="57000"/>
                    </a:prstClr>
                  </a:outerShdw>
                </a:effectLst>
                <a:latin typeface="+mj-ea"/>
                <a:ea typeface="+mj-ea"/>
                <a:cs typeface="AMCSongGBK-Light" pitchFamily="18" charset="-122"/>
              </a:rPr>
              <a:t>总是点缀着各种各样的离别</a:t>
            </a:r>
            <a:r>
              <a:rPr lang="en-US" altLang="zh-CN" sz="2000" spc="-150" dirty="0">
                <a:solidFill>
                  <a:schemeClr val="accent1"/>
                </a:solidFill>
                <a:effectLst>
                  <a:outerShdw blurRad="50800" dist="63500" dir="5400000" algn="t" rotWithShape="0">
                    <a:prstClr val="black">
                      <a:alpha val="57000"/>
                    </a:prstClr>
                  </a:outerShdw>
                </a:effectLst>
                <a:latin typeface="+mj-ea"/>
                <a:ea typeface="+mj-ea"/>
                <a:cs typeface="AMCSongGBK-Light" pitchFamily="18" charset="-122"/>
              </a:rPr>
              <a:t>,</a:t>
            </a:r>
          </a:p>
          <a:p>
            <a:r>
              <a:rPr lang="zh-CN" altLang="en-US" sz="2000" spc="-150" dirty="0">
                <a:solidFill>
                  <a:schemeClr val="accent1"/>
                </a:solidFill>
                <a:effectLst>
                  <a:outerShdw blurRad="50800" dist="63500" dir="5400000" algn="t" rotWithShape="0">
                    <a:prstClr val="black">
                      <a:alpha val="57000"/>
                    </a:prstClr>
                  </a:outerShdw>
                </a:effectLst>
                <a:latin typeface="+mj-ea"/>
                <a:ea typeface="+mj-ea"/>
                <a:cs typeface="AMCSongGBK-Light" pitchFamily="18" charset="-122"/>
              </a:rPr>
              <a:t>当时我们坚信</a:t>
            </a:r>
            <a:r>
              <a:rPr lang="en-US" altLang="zh-CN" sz="2000" spc="-150" dirty="0">
                <a:solidFill>
                  <a:schemeClr val="accent1"/>
                </a:solidFill>
                <a:effectLst>
                  <a:outerShdw blurRad="50800" dist="63500" dir="5400000" algn="t" rotWithShape="0">
                    <a:prstClr val="black">
                      <a:alpha val="57000"/>
                    </a:prstClr>
                  </a:outerShdw>
                </a:effectLst>
                <a:latin typeface="+mj-ea"/>
                <a:ea typeface="+mj-ea"/>
                <a:cs typeface="AMCSongGBK-Light" pitchFamily="18" charset="-122"/>
              </a:rPr>
              <a:t>,</a:t>
            </a:r>
            <a:r>
              <a:rPr lang="zh-CN" altLang="en-US" sz="2000" spc="-150" dirty="0">
                <a:solidFill>
                  <a:schemeClr val="accent1"/>
                </a:solidFill>
                <a:effectLst>
                  <a:outerShdw blurRad="50800" dist="63500" dir="5400000" algn="t" rotWithShape="0">
                    <a:prstClr val="black">
                      <a:alpha val="57000"/>
                    </a:prstClr>
                  </a:outerShdw>
                </a:effectLst>
                <a:latin typeface="+mj-ea"/>
                <a:ea typeface="+mj-ea"/>
                <a:cs typeface="AMCSongGBK-Light" pitchFamily="18" charset="-122"/>
              </a:rPr>
              <a:t>离别是为了重逢</a:t>
            </a:r>
            <a:r>
              <a:rPr lang="en-US" altLang="zh-CN" sz="2000" spc="-150" dirty="0">
                <a:solidFill>
                  <a:schemeClr val="accent1"/>
                </a:solidFill>
                <a:effectLst>
                  <a:outerShdw blurRad="50800" dist="63500" dir="5400000" algn="t" rotWithShape="0">
                    <a:prstClr val="black">
                      <a:alpha val="57000"/>
                    </a:prstClr>
                  </a:outerShdw>
                </a:effectLst>
                <a:latin typeface="+mj-ea"/>
                <a:ea typeface="+mj-ea"/>
                <a:cs typeface="AMCSongGBK-Light" pitchFamily="18" charset="-122"/>
              </a:rPr>
              <a:t>,</a:t>
            </a:r>
          </a:p>
          <a:p>
            <a:r>
              <a:rPr lang="zh-CN" altLang="en-US" sz="2000" spc="-150" dirty="0">
                <a:solidFill>
                  <a:schemeClr val="accent1"/>
                </a:solidFill>
                <a:effectLst>
                  <a:outerShdw blurRad="50800" dist="63500" dir="5400000" algn="t" rotWithShape="0">
                    <a:prstClr val="black">
                      <a:alpha val="57000"/>
                    </a:prstClr>
                  </a:outerShdw>
                </a:effectLst>
                <a:latin typeface="+mj-ea"/>
                <a:ea typeface="+mj-ea"/>
                <a:cs typeface="AMCSongGBK-Light" pitchFamily="18" charset="-122"/>
              </a:rPr>
              <a:t>所以说了再见</a:t>
            </a:r>
            <a:r>
              <a:rPr lang="en-US" altLang="zh-CN" sz="2000" spc="-150" dirty="0">
                <a:solidFill>
                  <a:schemeClr val="accent1"/>
                </a:solidFill>
                <a:effectLst>
                  <a:outerShdw blurRad="50800" dist="63500" dir="5400000" algn="t" rotWithShape="0">
                    <a:prstClr val="black">
                      <a:alpha val="57000"/>
                    </a:prstClr>
                  </a:outerShdw>
                </a:effectLst>
                <a:latin typeface="+mj-ea"/>
                <a:ea typeface="+mj-ea"/>
                <a:cs typeface="AMCSongGBK-Light" pitchFamily="18" charset="-122"/>
              </a:rPr>
              <a:t>……</a:t>
            </a:r>
            <a:endParaRPr lang="zh-CN" altLang="en-US" sz="2000" spc="-150" dirty="0">
              <a:solidFill>
                <a:schemeClr val="accent1"/>
              </a:solidFill>
              <a:effectLst>
                <a:outerShdw blurRad="50800" dist="63500" dir="5400000" algn="t" rotWithShape="0">
                  <a:prstClr val="black">
                    <a:alpha val="57000"/>
                  </a:prstClr>
                </a:outerShdw>
              </a:effectLst>
              <a:latin typeface="+mj-ea"/>
              <a:ea typeface="+mj-ea"/>
              <a:cs typeface="AMCSongGBK-Light" pitchFamily="18" charset="-122"/>
            </a:endParaRPr>
          </a:p>
        </p:txBody>
      </p:sp>
      <p:pic>
        <p:nvPicPr>
          <p:cNvPr id="11" name="Picture 9" descr="\\Art-cq\设计ppt资源\同学录同学会\背景\素材\0 (92)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2674" y="4419324"/>
            <a:ext cx="1598902" cy="2349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6740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10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13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15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17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19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312" y="798286"/>
            <a:ext cx="10867212" cy="353735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5857" y="3435638"/>
            <a:ext cx="1800000" cy="1800000"/>
          </a:xfrm>
          <a:prstGeom prst="ellipse">
            <a:avLst/>
          </a:prstGeom>
          <a:ln w="76200" cap="rnd">
            <a:solidFill>
              <a:schemeClr val="bg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</p:spPr>
      </p:pic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284" t="484" r="8466" b="15142"/>
          <a:stretch/>
        </p:blipFill>
        <p:spPr>
          <a:xfrm>
            <a:off x="5196918" y="3435638"/>
            <a:ext cx="1800000" cy="1800000"/>
          </a:xfrm>
          <a:prstGeom prst="ellipse">
            <a:avLst/>
          </a:prstGeom>
          <a:ln w="76200" cap="rnd">
            <a:solidFill>
              <a:schemeClr val="bg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1020" y="3435638"/>
            <a:ext cx="1793918" cy="1800000"/>
          </a:xfrm>
          <a:prstGeom prst="ellipse">
            <a:avLst/>
          </a:prstGeom>
          <a:ln w="76200" cap="rnd">
            <a:solidFill>
              <a:schemeClr val="bg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</p:spPr>
      </p:pic>
      <p:sp>
        <p:nvSpPr>
          <p:cNvPr id="23" name="文本框 22"/>
          <p:cNvSpPr txBox="1"/>
          <p:nvPr/>
        </p:nvSpPr>
        <p:spPr>
          <a:xfrm>
            <a:off x="1059546" y="856339"/>
            <a:ext cx="2905072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latin typeface="仿宋" panose="02010609060101010101" pitchFamily="49" charset="-122"/>
                <a:ea typeface="仿宋" panose="02010609060101010101" pitchFamily="49" charset="-122"/>
              </a:rPr>
              <a:t>相信爱的年纪</a:t>
            </a:r>
          </a:p>
          <a:p>
            <a:pPr algn="ctr">
              <a:lnSpc>
                <a:spcPct val="150000"/>
              </a:lnSpc>
            </a:pPr>
            <a:r>
              <a:rPr lang="zh-CN" altLang="en-US" sz="1400" dirty="0">
                <a:latin typeface="仿宋" panose="02010609060101010101" pitchFamily="49" charset="-122"/>
                <a:ea typeface="仿宋" panose="02010609060101010101" pitchFamily="49" charset="-122"/>
              </a:rPr>
              <a:t>没能唱给你的歌曲</a:t>
            </a:r>
          </a:p>
          <a:p>
            <a:pPr algn="ctr">
              <a:lnSpc>
                <a:spcPct val="150000"/>
              </a:lnSpc>
            </a:pPr>
            <a:r>
              <a:rPr lang="zh-CN" altLang="en-US" sz="1400" dirty="0">
                <a:latin typeface="仿宋" panose="02010609060101010101" pitchFamily="49" charset="-122"/>
                <a:ea typeface="仿宋" panose="02010609060101010101" pitchFamily="49" charset="-122"/>
              </a:rPr>
              <a:t>让我一生中常常追忆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4356418" y="798285"/>
            <a:ext cx="3468532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latin typeface="仿宋" panose="02010609060101010101" pitchFamily="49" charset="-122"/>
                <a:ea typeface="仿宋" panose="02010609060101010101" pitchFamily="49" charset="-122"/>
              </a:rPr>
              <a:t>如果再见不能红着眼</a:t>
            </a:r>
            <a:endParaRPr lang="en-US" altLang="zh-CN" sz="1400" dirty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dirty="0">
                <a:latin typeface="仿宋" panose="02010609060101010101" pitchFamily="49" charset="-122"/>
                <a:ea typeface="仿宋" panose="02010609060101010101" pitchFamily="49" charset="-122"/>
              </a:rPr>
              <a:t>是否还能红着脸</a:t>
            </a:r>
          </a:p>
          <a:p>
            <a:pPr algn="ctr">
              <a:lnSpc>
                <a:spcPct val="150000"/>
              </a:lnSpc>
            </a:pPr>
            <a:r>
              <a:rPr lang="zh-CN" altLang="en-US" sz="1400" dirty="0">
                <a:latin typeface="仿宋" panose="02010609060101010101" pitchFamily="49" charset="-122"/>
                <a:ea typeface="仿宋" panose="02010609060101010101" pitchFamily="49" charset="-122"/>
              </a:rPr>
              <a:t>就像那年</a:t>
            </a:r>
            <a:endParaRPr lang="en-US" altLang="zh-CN" sz="1400" dirty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dirty="0">
                <a:latin typeface="仿宋" panose="02010609060101010101" pitchFamily="49" charset="-122"/>
                <a:ea typeface="仿宋" panose="02010609060101010101" pitchFamily="49" charset="-122"/>
              </a:rPr>
              <a:t>匆促刻下永远一起</a:t>
            </a:r>
            <a:endParaRPr lang="en-US" altLang="zh-CN" sz="1400" dirty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dirty="0">
                <a:latin typeface="仿宋" panose="02010609060101010101" pitchFamily="49" charset="-122"/>
                <a:ea typeface="仿宋" panose="02010609060101010101" pitchFamily="49" charset="-122"/>
              </a:rPr>
              <a:t>那样美丽的谣言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8019368" y="856339"/>
            <a:ext cx="3472964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latin typeface="仿宋" panose="02010609060101010101" pitchFamily="49" charset="-122"/>
                <a:ea typeface="仿宋" panose="02010609060101010101" pitchFamily="49" charset="-122"/>
              </a:rPr>
              <a:t>相信爱的年纪</a:t>
            </a:r>
          </a:p>
          <a:p>
            <a:pPr algn="ctr">
              <a:lnSpc>
                <a:spcPct val="150000"/>
              </a:lnSpc>
            </a:pPr>
            <a:r>
              <a:rPr lang="zh-CN" altLang="en-US" sz="1400" dirty="0">
                <a:latin typeface="仿宋" panose="02010609060101010101" pitchFamily="49" charset="-122"/>
                <a:ea typeface="仿宋" panose="02010609060101010101" pitchFamily="49" charset="-122"/>
              </a:rPr>
              <a:t>没能唱给你的歌曲</a:t>
            </a:r>
          </a:p>
          <a:p>
            <a:pPr algn="ctr">
              <a:lnSpc>
                <a:spcPct val="150000"/>
              </a:lnSpc>
            </a:pPr>
            <a:r>
              <a:rPr lang="zh-CN" altLang="en-US" sz="1400" dirty="0">
                <a:latin typeface="仿宋" panose="02010609060101010101" pitchFamily="49" charset="-122"/>
                <a:ea typeface="仿宋" panose="02010609060101010101" pitchFamily="49" charset="-122"/>
              </a:rPr>
              <a:t>让我一生中常常追忆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1961646" y="5546125"/>
            <a:ext cx="888420" cy="365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latin typeface="仿宋" panose="02010609060101010101" pitchFamily="49" charset="-122"/>
                <a:ea typeface="仿宋" panose="02010609060101010101" pitchFamily="49" charset="-122"/>
              </a:rPr>
              <a:t>某某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5649193" y="5546125"/>
            <a:ext cx="888420" cy="365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latin typeface="仿宋" panose="02010609060101010101" pitchFamily="49" charset="-122"/>
                <a:ea typeface="仿宋" panose="02010609060101010101" pitchFamily="49" charset="-122"/>
              </a:rPr>
              <a:t>某某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9278684" y="5546125"/>
            <a:ext cx="888420" cy="365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latin typeface="仿宋" panose="02010609060101010101" pitchFamily="49" charset="-122"/>
                <a:ea typeface="仿宋" panose="02010609060101010101" pitchFamily="49" charset="-122"/>
              </a:rPr>
              <a:t>某某</a:t>
            </a:r>
          </a:p>
        </p:txBody>
      </p:sp>
    </p:spTree>
    <p:extLst>
      <p:ext uri="{BB962C8B-B14F-4D97-AF65-F5344CB8AC3E}">
        <p14:creationId xmlns:p14="http://schemas.microsoft.com/office/powerpoint/2010/main" val="1647515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8000">
        <p:blinds dir="vert"/>
      </p:transition>
    </mc:Choice>
    <mc:Fallback xmlns="">
      <p:transition spd="slow" advTm="8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4" decel="3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50" tmFilter="0,0; .5, 1; 1, 1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313"/>
                            </p:stCondLst>
                            <p:childTnLst>
                              <p:par>
                                <p:cTn id="2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313"/>
                            </p:stCondLst>
                            <p:childTnLst>
                              <p:par>
                                <p:cTn id="29" presetID="2" presetClass="entr" presetSubtype="4" decel="3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313"/>
                            </p:stCondLst>
                            <p:childTnLst>
                              <p:par>
                                <p:cTn id="3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5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250" tmFilter="0,0; .5, 1; 1, 1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625"/>
                            </p:stCondLst>
                            <p:childTnLst>
                              <p:par>
                                <p:cTn id="4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625"/>
                            </p:stCondLst>
                            <p:childTnLst>
                              <p:par>
                                <p:cTn id="49" presetID="2" presetClass="entr" presetSubtype="4" decel="3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625"/>
                            </p:stCondLst>
                            <p:childTnLst>
                              <p:par>
                                <p:cTn id="5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5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250" tmFilter="0,0; .5, 1; 1, 1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938"/>
                            </p:stCondLst>
                            <p:childTnLst>
                              <p:par>
                                <p:cTn id="6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\\Art-cq\设计ppt资源\幼儿成长相册\背景\素材图\0 (23)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7900" y="0"/>
            <a:ext cx="7810243" cy="7068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E:\图片\图片素材\校园\0 (14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5316" y="2718704"/>
            <a:ext cx="3361766" cy="2241177"/>
          </a:xfrm>
          <a:prstGeom prst="rect">
            <a:avLst/>
          </a:prstGeom>
          <a:noFill/>
          <a:ln w="98425">
            <a:solidFill>
              <a:schemeClr val="accent1"/>
            </a:solidFill>
            <a:miter lim="800000"/>
          </a:ln>
          <a:effectLst>
            <a:outerShdw blurRad="88900" dist="76200" dir="5400000" algn="t" rotWithShape="0">
              <a:schemeClr val="accent3">
                <a:lumMod val="50000"/>
                <a:alpha val="8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E:\图片\图片素材\校园\0 (22)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36721">
            <a:off x="2839615" y="4413900"/>
            <a:ext cx="2772897" cy="2114796"/>
          </a:xfrm>
          <a:prstGeom prst="rect">
            <a:avLst/>
          </a:prstGeom>
          <a:noFill/>
          <a:ln w="98425">
            <a:solidFill>
              <a:schemeClr val="accent1"/>
            </a:solidFill>
            <a:miter lim="800000"/>
          </a:ln>
          <a:effectLst>
            <a:outerShdw blurRad="88900" dist="76200" dir="5400000" algn="t" rotWithShape="0">
              <a:schemeClr val="accent3">
                <a:lumMod val="50000"/>
                <a:alpha val="8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E:\图片\图片素材\校园\0 (27)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59922">
            <a:off x="5021076" y="2870177"/>
            <a:ext cx="3007779" cy="2261454"/>
          </a:xfrm>
          <a:prstGeom prst="rect">
            <a:avLst/>
          </a:prstGeom>
          <a:noFill/>
          <a:ln w="98425">
            <a:solidFill>
              <a:schemeClr val="accent1"/>
            </a:solidFill>
            <a:miter lim="800000"/>
          </a:ln>
          <a:effectLst>
            <a:outerShdw blurRad="88900" dist="76200" dir="5400000" algn="t" rotWithShape="0">
              <a:schemeClr val="accent3">
                <a:lumMod val="50000"/>
                <a:alpha val="8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9" descr="E:\图片\图片素材\校园\0 (2)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58421">
            <a:off x="5477311" y="4272828"/>
            <a:ext cx="3197415" cy="2029263"/>
          </a:xfrm>
          <a:prstGeom prst="rect">
            <a:avLst/>
          </a:prstGeom>
          <a:noFill/>
          <a:ln w="98425">
            <a:solidFill>
              <a:schemeClr val="accent1"/>
            </a:solidFill>
            <a:miter lim="800000"/>
          </a:ln>
          <a:effectLst>
            <a:outerShdw blurRad="88900" dist="76200" dir="5400000" algn="t" rotWithShape="0">
              <a:schemeClr val="accent3">
                <a:lumMod val="50000"/>
                <a:alpha val="8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1"/>
          <p:cNvSpPr txBox="1"/>
          <p:nvPr/>
        </p:nvSpPr>
        <p:spPr>
          <a:xfrm>
            <a:off x="876951" y="569068"/>
            <a:ext cx="45478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accent1"/>
                </a:solidFill>
                <a:effectLst>
                  <a:outerShdw blurRad="50800" dist="76200" dir="4200000" algn="t" rotWithShape="0">
                    <a:schemeClr val="tx1">
                      <a:lumMod val="50000"/>
                      <a:alpha val="59000"/>
                    </a:schemeClr>
                  </a:outerShdw>
                </a:effectLst>
                <a:latin typeface="+mj-ea"/>
                <a:ea typeface="+mj-ea"/>
              </a:rPr>
              <a:t>青春里总会有遗憾和后悔</a:t>
            </a:r>
            <a:r>
              <a:rPr lang="en-US" altLang="zh-CN" sz="2000" dirty="0">
                <a:solidFill>
                  <a:schemeClr val="accent1"/>
                </a:solidFill>
                <a:effectLst>
                  <a:outerShdw blurRad="50800" dist="76200" dir="4200000" algn="t" rotWithShape="0">
                    <a:schemeClr val="tx1">
                      <a:lumMod val="50000"/>
                      <a:alpha val="59000"/>
                    </a:schemeClr>
                  </a:outerShdw>
                </a:effectLst>
                <a:latin typeface="+mj-ea"/>
                <a:ea typeface="+mj-ea"/>
              </a:rPr>
              <a:t>,</a:t>
            </a:r>
          </a:p>
          <a:p>
            <a:r>
              <a:rPr lang="zh-CN" altLang="en-US" sz="2000" dirty="0">
                <a:solidFill>
                  <a:schemeClr val="accent1"/>
                </a:solidFill>
                <a:effectLst>
                  <a:outerShdw blurRad="50800" dist="76200" dir="4200000" algn="t" rotWithShape="0">
                    <a:schemeClr val="tx1">
                      <a:lumMod val="50000"/>
                      <a:alpha val="59000"/>
                    </a:schemeClr>
                  </a:outerShdw>
                </a:effectLst>
                <a:latin typeface="+mj-ea"/>
                <a:ea typeface="+mj-ea"/>
              </a:rPr>
              <a:t>他让我们飞速地成长</a:t>
            </a:r>
            <a:r>
              <a:rPr lang="en-US" altLang="zh-CN" sz="2000" dirty="0">
                <a:solidFill>
                  <a:schemeClr val="accent1"/>
                </a:solidFill>
                <a:effectLst>
                  <a:outerShdw blurRad="50800" dist="76200" dir="4200000" algn="t" rotWithShape="0">
                    <a:schemeClr val="tx1">
                      <a:lumMod val="50000"/>
                      <a:alpha val="59000"/>
                    </a:schemeClr>
                  </a:outerShdw>
                </a:effectLst>
                <a:latin typeface="+mj-ea"/>
                <a:ea typeface="+mj-ea"/>
              </a:rPr>
              <a:t>,</a:t>
            </a:r>
          </a:p>
          <a:p>
            <a:r>
              <a:rPr lang="zh-CN" altLang="en-US" sz="2000" dirty="0">
                <a:solidFill>
                  <a:schemeClr val="accent1"/>
                </a:solidFill>
                <a:effectLst>
                  <a:outerShdw blurRad="50800" dist="76200" dir="4200000" algn="t" rotWithShape="0">
                    <a:schemeClr val="tx1">
                      <a:lumMod val="50000"/>
                      <a:alpha val="59000"/>
                    </a:schemeClr>
                  </a:outerShdw>
                </a:effectLst>
                <a:latin typeface="+mj-ea"/>
                <a:ea typeface="+mj-ea"/>
              </a:rPr>
              <a:t>在后面的岁月里</a:t>
            </a:r>
            <a:r>
              <a:rPr lang="en-US" altLang="zh-CN" sz="2000" dirty="0">
                <a:solidFill>
                  <a:schemeClr val="accent1"/>
                </a:solidFill>
                <a:effectLst>
                  <a:outerShdw blurRad="50800" dist="76200" dir="4200000" algn="t" rotWithShape="0">
                    <a:schemeClr val="tx1">
                      <a:lumMod val="50000"/>
                      <a:alpha val="59000"/>
                    </a:schemeClr>
                  </a:outerShdw>
                </a:effectLst>
                <a:latin typeface="+mj-ea"/>
                <a:ea typeface="+mj-ea"/>
              </a:rPr>
              <a:t>,</a:t>
            </a:r>
          </a:p>
          <a:p>
            <a:r>
              <a:rPr lang="zh-CN" altLang="en-US" sz="2000" dirty="0">
                <a:solidFill>
                  <a:schemeClr val="accent1"/>
                </a:solidFill>
                <a:effectLst>
                  <a:outerShdw blurRad="50800" dist="76200" dir="4200000" algn="t" rotWithShape="0">
                    <a:schemeClr val="tx1">
                      <a:lumMod val="50000"/>
                      <a:alpha val="59000"/>
                    </a:schemeClr>
                  </a:outerShdw>
                </a:effectLst>
                <a:latin typeface="+mj-ea"/>
                <a:ea typeface="+mj-ea"/>
              </a:rPr>
              <a:t>不要再错过不该错过的人。</a:t>
            </a:r>
          </a:p>
        </p:txBody>
      </p:sp>
    </p:spTree>
    <p:extLst>
      <p:ext uri="{BB962C8B-B14F-4D97-AF65-F5344CB8AC3E}">
        <p14:creationId xmlns:p14="http://schemas.microsoft.com/office/powerpoint/2010/main" val="2459452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2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2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6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8490" y="3987167"/>
            <a:ext cx="11491414" cy="2874997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368490" y="316064"/>
            <a:ext cx="923281" cy="926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400" dirty="0">
                <a:latin typeface="康熙字典" pitchFamily="2" charset="-120"/>
                <a:ea typeface="康熙字典" pitchFamily="2" charset="-120"/>
              </a:rPr>
              <a:t>走</a:t>
            </a:r>
          </a:p>
        </p:txBody>
      </p:sp>
      <p:sp>
        <p:nvSpPr>
          <p:cNvPr id="16" name="矩形 15"/>
          <p:cNvSpPr/>
          <p:nvPr/>
        </p:nvSpPr>
        <p:spPr>
          <a:xfrm>
            <a:off x="1045549" y="389552"/>
            <a:ext cx="492443" cy="54739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康熙字典" pitchFamily="2" charset="-120"/>
                <a:ea typeface="康熙字典" pitchFamily="2" charset="-120"/>
              </a:rPr>
              <a:t>吧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1045549" y="789231"/>
            <a:ext cx="1625080" cy="4978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/>
              <a:t>Move on</a:t>
            </a:r>
            <a:endParaRPr lang="zh-CN" altLang="en-US" sz="2000" dirty="0"/>
          </a:p>
        </p:txBody>
      </p:sp>
      <p:sp>
        <p:nvSpPr>
          <p:cNvPr id="18" name="文本框 17"/>
          <p:cNvSpPr txBox="1"/>
          <p:nvPr/>
        </p:nvSpPr>
        <p:spPr>
          <a:xfrm>
            <a:off x="368490" y="1422400"/>
            <a:ext cx="1149141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latin typeface="仿宋" panose="02010609060101010101" pitchFamily="49" charset="-122"/>
                <a:ea typeface="仿宋" panose="02010609060101010101" pitchFamily="49" charset="-122"/>
              </a:rPr>
              <a:t>记忆跟着感觉慢慢变鲜活，染红的山坡，道别的路口 </a:t>
            </a:r>
          </a:p>
          <a:p>
            <a:pPr>
              <a:lnSpc>
                <a:spcPct val="150000"/>
              </a:lnSpc>
            </a:pPr>
            <a:r>
              <a:rPr lang="zh-CN" altLang="en-US" sz="1600" dirty="0">
                <a:latin typeface="仿宋" panose="02010609060101010101" pitchFamily="49" charset="-122"/>
                <a:ea typeface="仿宋" panose="02010609060101010101" pitchFamily="49" charset="-122"/>
              </a:rPr>
              <a:t>青春带走了什么，留下了什么，剩一片感动在心窝 </a:t>
            </a:r>
          </a:p>
          <a:p>
            <a:pPr>
              <a:lnSpc>
                <a:spcPct val="150000"/>
              </a:lnSpc>
            </a:pPr>
            <a:r>
              <a:rPr lang="zh-CN" altLang="en-US" sz="1600" dirty="0">
                <a:latin typeface="仿宋" panose="02010609060101010101" pitchFamily="49" charset="-122"/>
                <a:ea typeface="仿宋" panose="02010609060101010101" pitchFamily="49" charset="-122"/>
              </a:rPr>
              <a:t>时光的河入海流，终於我们分头走，没有哪个港口，是永远的停留 </a:t>
            </a:r>
          </a:p>
          <a:p>
            <a:pPr>
              <a:lnSpc>
                <a:spcPct val="150000"/>
              </a:lnSpc>
            </a:pPr>
            <a:r>
              <a:rPr lang="zh-CN" altLang="en-US" sz="1600" dirty="0">
                <a:latin typeface="仿宋" panose="02010609060101010101" pitchFamily="49" charset="-122"/>
                <a:ea typeface="仿宋" panose="02010609060101010101" pitchFamily="49" charset="-122"/>
              </a:rPr>
              <a:t>脑海之中有一个，凤凰花开的路口，有我最珍惜的朋友 </a:t>
            </a: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50117" y="0"/>
            <a:ext cx="5109788" cy="3962400"/>
          </a:xfrm>
          <a:prstGeom prst="rect">
            <a:avLst/>
          </a:prstGeom>
        </p:spPr>
      </p:pic>
      <p:sp>
        <p:nvSpPr>
          <p:cNvPr id="28" name="文本框 27"/>
          <p:cNvSpPr txBox="1"/>
          <p:nvPr/>
        </p:nvSpPr>
        <p:spPr>
          <a:xfrm>
            <a:off x="10048579" y="37119"/>
            <a:ext cx="646331" cy="352697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伤别离，再相聚</a:t>
            </a:r>
          </a:p>
        </p:txBody>
      </p:sp>
      <p:grpSp>
        <p:nvGrpSpPr>
          <p:cNvPr id="32" name="组合 31"/>
          <p:cNvGrpSpPr/>
          <p:nvPr/>
        </p:nvGrpSpPr>
        <p:grpSpPr>
          <a:xfrm>
            <a:off x="10524029" y="14514"/>
            <a:ext cx="494046" cy="830997"/>
            <a:chOff x="10524029" y="14514"/>
            <a:chExt cx="494046" cy="830997"/>
          </a:xfrm>
        </p:grpSpPr>
        <p:sp>
          <p:nvSpPr>
            <p:cNvPr id="29" name="矩形 28"/>
            <p:cNvSpPr/>
            <p:nvPr/>
          </p:nvSpPr>
          <p:spPr>
            <a:xfrm>
              <a:off x="10524029" y="14514"/>
              <a:ext cx="494046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b="1" dirty="0">
                  <a:solidFill>
                    <a:schemeClr val="bg1"/>
                  </a:solidFill>
                  <a:latin typeface="仿宋" panose="02010609060101010101" pitchFamily="49" charset="-122"/>
                  <a:ea typeface="仿宋" panose="02010609060101010101" pitchFamily="49" charset="-122"/>
                </a:rPr>
                <a:t>别</a:t>
              </a:r>
              <a:endParaRPr lang="en-US" altLang="zh-CN" sz="2400" b="1" dirty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endParaRPr>
            </a:p>
            <a:p>
              <a:r>
                <a:rPr lang="zh-CN" altLang="en-US" sz="2400" b="1" dirty="0">
                  <a:solidFill>
                    <a:schemeClr val="bg1"/>
                  </a:solidFill>
                  <a:latin typeface="仿宋" panose="02010609060101010101" pitchFamily="49" charset="-122"/>
                  <a:ea typeface="仿宋" panose="02010609060101010101" pitchFamily="49" charset="-122"/>
                </a:rPr>
                <a:t>离</a:t>
              </a:r>
              <a:endParaRPr lang="zh-CN" altLang="en-US" sz="2400" b="1" dirty="0"/>
            </a:p>
          </p:txBody>
        </p:sp>
        <p:cxnSp>
          <p:nvCxnSpPr>
            <p:cNvPr id="31" name="直接连接符 30"/>
            <p:cNvCxnSpPr/>
            <p:nvPr/>
          </p:nvCxnSpPr>
          <p:spPr>
            <a:xfrm>
              <a:off x="10553057" y="109691"/>
              <a:ext cx="0" cy="68763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85652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0000">
        <p:blinds dir="vert"/>
      </p:transition>
    </mc:Choice>
    <mc:Fallback xmlns="">
      <p:transition spd="slow" advTm="10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5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8813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9313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313"/>
                            </p:stCondLst>
                            <p:childTnLst>
                              <p:par>
                                <p:cTn id="3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2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-61777" y="984625"/>
            <a:ext cx="12342258" cy="3471260"/>
            <a:chOff x="-61777" y="984625"/>
            <a:chExt cx="12342258" cy="3471260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61777" y="984625"/>
              <a:ext cx="6171129" cy="3471260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109352" y="984625"/>
              <a:ext cx="6171129" cy="3471260"/>
            </a:xfrm>
            <a:prstGeom prst="rect">
              <a:avLst/>
            </a:prstGeom>
          </p:spPr>
        </p:pic>
      </p:grpSp>
      <p:sp>
        <p:nvSpPr>
          <p:cNvPr id="14" name="矩形 13"/>
          <p:cNvSpPr/>
          <p:nvPr/>
        </p:nvSpPr>
        <p:spPr>
          <a:xfrm>
            <a:off x="4659087" y="2002971"/>
            <a:ext cx="2931885" cy="1175658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600" dirty="0">
                <a:solidFill>
                  <a:schemeClr val="accent3"/>
                </a:solidFill>
                <a:latin typeface="康熙字典" pitchFamily="2" charset="-120"/>
                <a:ea typeface="康熙字典" pitchFamily="2" charset="-120"/>
              </a:rPr>
              <a:t>回头看看我们一起走过的路</a:t>
            </a:r>
            <a:endParaRPr lang="en-US" altLang="zh-CN" sz="1600" dirty="0">
              <a:solidFill>
                <a:schemeClr val="accent3"/>
              </a:solidFill>
              <a:latin typeface="康熙字典" pitchFamily="2" charset="-120"/>
              <a:ea typeface="康熙字典" pitchFamily="2" charset="-120"/>
            </a:endParaRPr>
          </a:p>
          <a:p>
            <a:pPr algn="ctr"/>
            <a:r>
              <a:rPr lang="zh-CN" altLang="en-US" sz="1600" dirty="0">
                <a:solidFill>
                  <a:schemeClr val="accent3"/>
                </a:solidFill>
                <a:latin typeface="康熙字典" pitchFamily="2" charset="-120"/>
                <a:ea typeface="康熙字典" pitchFamily="2" charset="-120"/>
              </a:rPr>
              <a:t>真的好幸福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363645" y="4499427"/>
            <a:ext cx="1149141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仿宋" panose="02010609060101010101" pitchFamily="49" charset="-122"/>
                <a:ea typeface="仿宋" panose="02010609060101010101" pitchFamily="49" charset="-122"/>
              </a:rPr>
              <a:t>记忆跟着感觉慢慢变鲜活，染红的山坡，道别的路口 </a:t>
            </a:r>
          </a:p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仿宋" panose="02010609060101010101" pitchFamily="49" charset="-122"/>
                <a:ea typeface="仿宋" panose="02010609060101010101" pitchFamily="49" charset="-122"/>
              </a:rPr>
              <a:t>青春带走了什么，留下了什么，剩一片感动在心窝 </a:t>
            </a:r>
          </a:p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仿宋" panose="02010609060101010101" pitchFamily="49" charset="-122"/>
                <a:ea typeface="仿宋" panose="02010609060101010101" pitchFamily="49" charset="-122"/>
              </a:rPr>
              <a:t>时光的河入海流，终於我们分头走，没有哪个港口，是永远的停留 </a:t>
            </a:r>
          </a:p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仿宋" panose="02010609060101010101" pitchFamily="49" charset="-122"/>
                <a:ea typeface="仿宋" panose="02010609060101010101" pitchFamily="49" charset="-122"/>
              </a:rPr>
              <a:t>脑海之中有一个，凤凰花开的路口，有我最珍惜的朋友 </a:t>
            </a:r>
          </a:p>
        </p:txBody>
      </p:sp>
    </p:spTree>
    <p:extLst>
      <p:ext uri="{BB962C8B-B14F-4D97-AF65-F5344CB8AC3E}">
        <p14:creationId xmlns:p14="http://schemas.microsoft.com/office/powerpoint/2010/main" val="2382425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2269" y="367212"/>
            <a:ext cx="953490" cy="95349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2269" y="2279950"/>
            <a:ext cx="953490" cy="95349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2269" y="1322774"/>
            <a:ext cx="953490" cy="953490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49250" y="2291007"/>
            <a:ext cx="953490" cy="953490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95759" y="2283635"/>
            <a:ext cx="953490" cy="953490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53787" y="385154"/>
            <a:ext cx="951170" cy="951170"/>
          </a:xfrm>
          <a:prstGeom prst="rect">
            <a:avLst/>
          </a:prstGeom>
        </p:spPr>
      </p:pic>
      <p:pic>
        <p:nvPicPr>
          <p:cNvPr id="44" name="图片 4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56128" y="376189"/>
            <a:ext cx="951170" cy="951170"/>
          </a:xfrm>
          <a:prstGeom prst="rect">
            <a:avLst/>
          </a:prstGeom>
        </p:spPr>
      </p:pic>
      <p:pic>
        <p:nvPicPr>
          <p:cNvPr id="45" name="图片 44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04957" y="383543"/>
            <a:ext cx="951170" cy="951170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53787" y="2293238"/>
            <a:ext cx="951170" cy="951170"/>
          </a:xfrm>
          <a:prstGeom prst="rect">
            <a:avLst/>
          </a:prstGeom>
        </p:spPr>
      </p:pic>
      <p:pic>
        <p:nvPicPr>
          <p:cNvPr id="47" name="图片 46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04957" y="2298526"/>
            <a:ext cx="951170" cy="951170"/>
          </a:xfrm>
          <a:prstGeom prst="rect">
            <a:avLst/>
          </a:prstGeom>
        </p:spPr>
      </p:pic>
      <p:pic>
        <p:nvPicPr>
          <p:cNvPr id="48" name="图片 47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56128" y="1331037"/>
            <a:ext cx="951170" cy="951170"/>
          </a:xfrm>
          <a:prstGeom prst="rect">
            <a:avLst/>
          </a:prstGeom>
        </p:spPr>
      </p:pic>
      <p:pic>
        <p:nvPicPr>
          <p:cNvPr id="49" name="图片 48"/>
          <p:cNvPicPr>
            <a:picLocks noChangeAspect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56128" y="2298526"/>
            <a:ext cx="951170" cy="951170"/>
          </a:xfrm>
          <a:prstGeom prst="rect">
            <a:avLst/>
          </a:prstGeom>
        </p:spPr>
      </p:pic>
      <p:pic>
        <p:nvPicPr>
          <p:cNvPr id="50" name="图片 49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53787" y="1338391"/>
            <a:ext cx="951170" cy="951170"/>
          </a:xfrm>
          <a:prstGeom prst="rect">
            <a:avLst/>
          </a:prstGeom>
        </p:spPr>
      </p:pic>
      <p:pic>
        <p:nvPicPr>
          <p:cNvPr id="52" name="图片 51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25185" y="367212"/>
            <a:ext cx="956062" cy="956062"/>
          </a:xfrm>
          <a:prstGeom prst="rect">
            <a:avLst/>
          </a:prstGeom>
        </p:spPr>
      </p:pic>
      <p:pic>
        <p:nvPicPr>
          <p:cNvPr id="53" name="图片 52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637309" y="374604"/>
            <a:ext cx="956062" cy="956062"/>
          </a:xfrm>
          <a:prstGeom prst="rect">
            <a:avLst/>
          </a:prstGeom>
        </p:spPr>
      </p:pic>
      <p:pic>
        <p:nvPicPr>
          <p:cNvPr id="54" name="图片 53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81247" y="2288347"/>
            <a:ext cx="956062" cy="956062"/>
          </a:xfrm>
          <a:prstGeom prst="rect">
            <a:avLst/>
          </a:prstGeom>
        </p:spPr>
      </p:pic>
      <p:pic>
        <p:nvPicPr>
          <p:cNvPr id="55" name="图片 54"/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637309" y="1334362"/>
            <a:ext cx="956062" cy="956062"/>
          </a:xfrm>
          <a:prstGeom prst="rect">
            <a:avLst/>
          </a:prstGeom>
        </p:spPr>
      </p:pic>
      <p:pic>
        <p:nvPicPr>
          <p:cNvPr id="56" name="图片 55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25185" y="1343373"/>
            <a:ext cx="956062" cy="956062"/>
          </a:xfrm>
          <a:prstGeom prst="rect">
            <a:avLst/>
          </a:prstGeom>
        </p:spPr>
      </p:pic>
      <p:pic>
        <p:nvPicPr>
          <p:cNvPr id="58" name="图片 57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253410" y="388976"/>
            <a:ext cx="576347" cy="576347"/>
          </a:xfrm>
          <a:prstGeom prst="rect">
            <a:avLst/>
          </a:prstGeom>
        </p:spPr>
      </p:pic>
      <p:pic>
        <p:nvPicPr>
          <p:cNvPr id="59" name="图片 58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829757" y="383544"/>
            <a:ext cx="576347" cy="576347"/>
          </a:xfrm>
          <a:prstGeom prst="rect">
            <a:avLst/>
          </a:prstGeom>
        </p:spPr>
      </p:pic>
      <p:pic>
        <p:nvPicPr>
          <p:cNvPr id="60" name="图片 59"/>
          <p:cNvPicPr>
            <a:picLocks noChangeAspect="1"/>
          </p:cNvPicPr>
          <p:nvPr/>
        </p:nvPicPr>
        <p:blipFill>
          <a:blip r:embed="rId26"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829757" y="2668063"/>
            <a:ext cx="576347" cy="576347"/>
          </a:xfrm>
          <a:prstGeom prst="rect">
            <a:avLst/>
          </a:prstGeom>
        </p:spPr>
      </p:pic>
      <p:pic>
        <p:nvPicPr>
          <p:cNvPr id="61" name="图片 60"/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406103" y="2668063"/>
            <a:ext cx="576347" cy="576347"/>
          </a:xfrm>
          <a:prstGeom prst="rect">
            <a:avLst/>
          </a:prstGeom>
        </p:spPr>
      </p:pic>
      <p:pic>
        <p:nvPicPr>
          <p:cNvPr id="62" name="图片 61"/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369071" y="1548354"/>
            <a:ext cx="576347" cy="576347"/>
          </a:xfrm>
          <a:prstGeom prst="rect">
            <a:avLst/>
          </a:prstGeom>
        </p:spPr>
      </p:pic>
      <p:pic>
        <p:nvPicPr>
          <p:cNvPr id="63" name="图片 62"/>
          <p:cNvPicPr>
            <a:picLocks noChangeAspect="1"/>
          </p:cNvPicPr>
          <p:nvPr/>
        </p:nvPicPr>
        <p:blipFill>
          <a:blip r:embed="rId30" cstate="print">
            <a:extLst>
              <a:ext uri="{BEBA8EAE-BF5A-486C-A8C5-ECC9F3942E4B}">
                <a14:imgProps xmlns:a14="http://schemas.microsoft.com/office/drawing/2010/main">
                  <a14:imgLayer r:embed="rId31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253410" y="2668063"/>
            <a:ext cx="576347" cy="576347"/>
          </a:xfrm>
          <a:prstGeom prst="rect">
            <a:avLst/>
          </a:prstGeom>
        </p:spPr>
      </p:pic>
      <p:pic>
        <p:nvPicPr>
          <p:cNvPr id="64" name="图片 63"/>
          <p:cNvPicPr>
            <a:picLocks noChangeAspect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253410" y="2108209"/>
            <a:ext cx="576347" cy="576347"/>
          </a:xfrm>
          <a:prstGeom prst="rect">
            <a:avLst/>
          </a:prstGeom>
        </p:spPr>
      </p:pic>
      <p:pic>
        <p:nvPicPr>
          <p:cNvPr id="65" name="图片 64"/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406103" y="385772"/>
            <a:ext cx="576347" cy="576347"/>
          </a:xfrm>
          <a:prstGeom prst="rect">
            <a:avLst/>
          </a:prstGeom>
        </p:spPr>
      </p:pic>
      <p:pic>
        <p:nvPicPr>
          <p:cNvPr id="66" name="图片 65"/>
          <p:cNvPicPr>
            <a:picLocks noChangeAspect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253410" y="1531862"/>
            <a:ext cx="576347" cy="576347"/>
          </a:xfrm>
          <a:prstGeom prst="rect">
            <a:avLst/>
          </a:prstGeom>
        </p:spPr>
      </p:pic>
      <p:pic>
        <p:nvPicPr>
          <p:cNvPr id="67" name="图片 66"/>
          <p:cNvPicPr>
            <a:picLocks noChangeAspect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253410" y="955515"/>
            <a:ext cx="576347" cy="576347"/>
          </a:xfrm>
          <a:prstGeom prst="rect">
            <a:avLst/>
          </a:prstGeom>
        </p:spPr>
      </p:pic>
      <p:pic>
        <p:nvPicPr>
          <p:cNvPr id="68" name="图片 67"/>
          <p:cNvPicPr>
            <a:picLocks noChangeAspect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829757" y="1548354"/>
            <a:ext cx="576347" cy="576347"/>
          </a:xfrm>
          <a:prstGeom prst="rect">
            <a:avLst/>
          </a:prstGeom>
        </p:spPr>
      </p:pic>
      <p:sp>
        <p:nvSpPr>
          <p:cNvPr id="70" name="文本框 69"/>
          <p:cNvSpPr txBox="1"/>
          <p:nvPr/>
        </p:nvSpPr>
        <p:spPr>
          <a:xfrm>
            <a:off x="342269" y="4874498"/>
            <a:ext cx="1149141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仿宋" panose="02010609060101010101" pitchFamily="49" charset="-122"/>
                <a:ea typeface="仿宋" panose="02010609060101010101" pitchFamily="49" charset="-122"/>
              </a:rPr>
              <a:t>记忆跟着感觉慢慢变鲜活，染红的山坡，道别的路口 </a:t>
            </a:r>
          </a:p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仿宋" panose="02010609060101010101" pitchFamily="49" charset="-122"/>
                <a:ea typeface="仿宋" panose="02010609060101010101" pitchFamily="49" charset="-122"/>
              </a:rPr>
              <a:t>青春带走了什么，留下了什么，剩一片感动在心窝 </a:t>
            </a:r>
          </a:p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仿宋" panose="02010609060101010101" pitchFamily="49" charset="-122"/>
                <a:ea typeface="仿宋" panose="02010609060101010101" pitchFamily="49" charset="-122"/>
              </a:rPr>
              <a:t>时光的河入海流，终於我们分头走，没有哪个港口，是永远的停留 </a:t>
            </a:r>
          </a:p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仿宋" panose="02010609060101010101" pitchFamily="49" charset="-122"/>
                <a:ea typeface="仿宋" panose="02010609060101010101" pitchFamily="49" charset="-122"/>
              </a:rPr>
              <a:t>脑海之中有一个，凤凰花开的路口，有我最珍惜的朋友 </a:t>
            </a:r>
          </a:p>
        </p:txBody>
      </p:sp>
      <p:sp>
        <p:nvSpPr>
          <p:cNvPr id="71" name="矩形 70"/>
          <p:cNvSpPr/>
          <p:nvPr/>
        </p:nvSpPr>
        <p:spPr>
          <a:xfrm>
            <a:off x="5345446" y="3524655"/>
            <a:ext cx="1485060" cy="1107996"/>
          </a:xfrm>
          <a:prstGeom prst="rect">
            <a:avLst/>
          </a:prstGeom>
          <a:solidFill>
            <a:schemeClr val="accent3"/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4400" dirty="0">
                <a:solidFill>
                  <a:schemeClr val="bg1"/>
                </a:solidFill>
                <a:latin typeface="康熙字典" pitchFamily="2" charset="-120"/>
                <a:ea typeface="康熙字典" pitchFamily="2" charset="-120"/>
              </a:rPr>
              <a:t>祝福</a:t>
            </a:r>
            <a:endParaRPr lang="en-US" altLang="zh-CN" sz="4400" dirty="0">
              <a:solidFill>
                <a:schemeClr val="bg1"/>
              </a:solidFill>
              <a:latin typeface="康熙字典" pitchFamily="2" charset="-120"/>
              <a:ea typeface="康熙字典" pitchFamily="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684755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8000">
        <p:blinds dir="vert"/>
      </p:transition>
    </mc:Choice>
    <mc:Fallback xmlns="">
      <p:transition spd="slow" advTm="18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1" dur="250" fill="hold"/>
                                        <p:tgtEl>
                                          <p:spTgt spid="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3" dur="250" fill="hold"/>
                                        <p:tgtEl>
                                          <p:spTgt spid="6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5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1" dur="250" fill="hold"/>
                                        <p:tgtEl>
                                          <p:spTgt spid="1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23" dur="250" fill="hold"/>
                                        <p:tgtEl>
                                          <p:spTgt spid="19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1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31" dur="250" fill="hold"/>
                                        <p:tgtEl>
                                          <p:spTgt spid="1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33" dur="250" fill="hold"/>
                                        <p:tgtEl>
                                          <p:spTgt spid="10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65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41" dur="250" fill="hold"/>
                                        <p:tgtEl>
                                          <p:spTgt spid="4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43" dur="250" fill="hold"/>
                                        <p:tgtEl>
                                          <p:spTgt spid="40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2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51" dur="250" fill="hold"/>
                                        <p:tgtEl>
                                          <p:spTgt spid="2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2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53" dur="250" fill="hold"/>
                                        <p:tgtEl>
                                          <p:spTgt spid="21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750"/>
                            </p:stCondLst>
                            <p:childTnLst>
                              <p:par>
                                <p:cTn id="5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61" dur="250" fill="hold"/>
                                        <p:tgtEl>
                                          <p:spTgt spid="4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2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63" dur="250" fill="hold"/>
                                        <p:tgtEl>
                                          <p:spTgt spid="43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300"/>
                            </p:stCondLst>
                            <p:childTnLst>
                              <p:par>
                                <p:cTn id="6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71" dur="250" fill="hold"/>
                                        <p:tgtEl>
                                          <p:spTgt spid="4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73" dur="250" fill="hold"/>
                                        <p:tgtEl>
                                          <p:spTgt spid="45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85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81" dur="250" fill="hold"/>
                                        <p:tgtEl>
                                          <p:spTgt spid="4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82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83" dur="250" fill="hold"/>
                                        <p:tgtEl>
                                          <p:spTgt spid="44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400"/>
                            </p:stCondLst>
                            <p:childTnLst>
                              <p:par>
                                <p:cTn id="8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1" dur="250" fill="hold"/>
                                        <p:tgtEl>
                                          <p:spTgt spid="4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92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3" dur="250" fill="hold"/>
                                        <p:tgtEl>
                                          <p:spTgt spid="48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4950"/>
                            </p:stCondLst>
                            <p:childTnLst>
                              <p:par>
                                <p:cTn id="9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01" dur="250" fill="hold"/>
                                        <p:tgtEl>
                                          <p:spTgt spid="4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02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03" dur="250" fill="hold"/>
                                        <p:tgtEl>
                                          <p:spTgt spid="49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5500"/>
                            </p:stCondLst>
                            <p:childTnLst>
                              <p:par>
                                <p:cTn id="10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11" dur="250" fill="hold"/>
                                        <p:tgtEl>
                                          <p:spTgt spid="4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12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13" dur="250" fill="hold"/>
                                        <p:tgtEl>
                                          <p:spTgt spid="47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6050"/>
                            </p:stCondLst>
                            <p:childTnLst>
                              <p:par>
                                <p:cTn id="1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21" dur="250" fill="hold"/>
                                        <p:tgtEl>
                                          <p:spTgt spid="4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2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23" dur="250" fill="hold"/>
                                        <p:tgtEl>
                                          <p:spTgt spid="46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6600"/>
                            </p:stCondLst>
                            <p:childTnLst>
                              <p:par>
                                <p:cTn id="1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31" dur="250" fill="hold"/>
                                        <p:tgtEl>
                                          <p:spTgt spid="5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32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33" dur="250" fill="hold"/>
                                        <p:tgtEl>
                                          <p:spTgt spid="50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7150"/>
                            </p:stCondLst>
                            <p:childTnLst>
                              <p:par>
                                <p:cTn id="1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41" dur="250" fill="hold"/>
                                        <p:tgtEl>
                                          <p:spTgt spid="5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42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43" dur="250" fill="hold"/>
                                        <p:tgtEl>
                                          <p:spTgt spid="52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7700"/>
                            </p:stCondLst>
                            <p:childTnLst>
                              <p:par>
                                <p:cTn id="1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51" dur="250" fill="hold"/>
                                        <p:tgtEl>
                                          <p:spTgt spid="5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52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53" dur="250" fill="hold"/>
                                        <p:tgtEl>
                                          <p:spTgt spid="56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8250"/>
                            </p:stCondLst>
                            <p:childTnLst>
                              <p:par>
                                <p:cTn id="15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9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61" dur="250" fill="hold"/>
                                        <p:tgtEl>
                                          <p:spTgt spid="5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62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63" dur="250" fill="hold"/>
                                        <p:tgtEl>
                                          <p:spTgt spid="54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8800"/>
                            </p:stCondLst>
                            <p:childTnLst>
                              <p:par>
                                <p:cTn id="16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9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71" dur="250" fill="hold"/>
                                        <p:tgtEl>
                                          <p:spTgt spid="5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72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73" dur="250" fill="hold"/>
                                        <p:tgtEl>
                                          <p:spTgt spid="55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9350"/>
                            </p:stCondLst>
                            <p:childTnLst>
                              <p:par>
                                <p:cTn id="1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7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9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81" dur="250" fill="hold"/>
                                        <p:tgtEl>
                                          <p:spTgt spid="5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82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83" dur="250" fill="hold"/>
                                        <p:tgtEl>
                                          <p:spTgt spid="53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9900"/>
                            </p:stCondLst>
                            <p:childTnLst>
                              <p:par>
                                <p:cTn id="18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7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9" dur="2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91" dur="250" fill="hold"/>
                                        <p:tgtEl>
                                          <p:spTgt spid="5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2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93" dur="250" fill="hold"/>
                                        <p:tgtEl>
                                          <p:spTgt spid="58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10450"/>
                            </p:stCondLst>
                            <p:childTnLst>
                              <p:par>
                                <p:cTn id="19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7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9" dur="2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01" dur="250" fill="hold"/>
                                        <p:tgtEl>
                                          <p:spTgt spid="6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02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203" dur="250" fill="hold"/>
                                        <p:tgtEl>
                                          <p:spTgt spid="67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4" fill="hold">
                            <p:stCondLst>
                              <p:cond delay="11000"/>
                            </p:stCondLst>
                            <p:childTnLst>
                              <p:par>
                                <p:cTn id="20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7" dur="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9" dur="2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11" dur="250" fill="hold"/>
                                        <p:tgtEl>
                                          <p:spTgt spid="6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12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213" dur="250" fill="hold"/>
                                        <p:tgtEl>
                                          <p:spTgt spid="66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4" fill="hold">
                            <p:stCondLst>
                              <p:cond delay="11550"/>
                            </p:stCondLst>
                            <p:childTnLst>
                              <p:par>
                                <p:cTn id="2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7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9" dur="2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21" dur="250" fill="hold"/>
                                        <p:tgtEl>
                                          <p:spTgt spid="6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22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223" dur="250" fill="hold"/>
                                        <p:tgtEl>
                                          <p:spTgt spid="64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4" fill="hold">
                            <p:stCondLst>
                              <p:cond delay="12100"/>
                            </p:stCondLst>
                            <p:childTnLst>
                              <p:par>
                                <p:cTn id="2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7" dur="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9" dur="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31" dur="250" fill="hold"/>
                                        <p:tgtEl>
                                          <p:spTgt spid="6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32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233" dur="250" fill="hold"/>
                                        <p:tgtEl>
                                          <p:spTgt spid="63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4" fill="hold">
                            <p:stCondLst>
                              <p:cond delay="12650"/>
                            </p:stCondLst>
                            <p:childTnLst>
                              <p:par>
                                <p:cTn id="2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7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9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41" dur="250" fill="hold"/>
                                        <p:tgtEl>
                                          <p:spTgt spid="6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42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243" dur="250" fill="hold"/>
                                        <p:tgtEl>
                                          <p:spTgt spid="60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4" fill="hold">
                            <p:stCondLst>
                              <p:cond delay="13200"/>
                            </p:stCondLst>
                            <p:childTnLst>
                              <p:par>
                                <p:cTn id="2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7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8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9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51" dur="250" fill="hold"/>
                                        <p:tgtEl>
                                          <p:spTgt spid="6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52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253" dur="250" fill="hold"/>
                                        <p:tgtEl>
                                          <p:spTgt spid="61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4" fill="hold">
                            <p:stCondLst>
                              <p:cond delay="13750"/>
                            </p:stCondLst>
                            <p:childTnLst>
                              <p:par>
                                <p:cTn id="25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7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8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9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61" dur="250" fill="hold"/>
                                        <p:tgtEl>
                                          <p:spTgt spid="5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2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263" dur="250" fill="hold"/>
                                        <p:tgtEl>
                                          <p:spTgt spid="59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4" fill="hold">
                            <p:stCondLst>
                              <p:cond delay="14300"/>
                            </p:stCondLst>
                            <p:childTnLst>
                              <p:par>
                                <p:cTn id="26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7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8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9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71" dur="250" fill="hold"/>
                                        <p:tgtEl>
                                          <p:spTgt spid="6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72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273" dur="250" fill="hold"/>
                                        <p:tgtEl>
                                          <p:spTgt spid="65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4" fill="hold">
                            <p:stCondLst>
                              <p:cond delay="14850"/>
                            </p:stCondLst>
                            <p:childTnLst>
                              <p:par>
                                <p:cTn id="2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7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8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9" dur="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81" dur="250" fill="hold"/>
                                        <p:tgtEl>
                                          <p:spTgt spid="6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82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283" dur="250" fill="hold"/>
                                        <p:tgtEl>
                                          <p:spTgt spid="68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4" fill="hold">
                            <p:stCondLst>
                              <p:cond delay="15400"/>
                            </p:stCondLst>
                            <p:childTnLst>
                              <p:par>
                                <p:cTn id="28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7" dur="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8" dur="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9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91" dur="250" fill="hold"/>
                                        <p:tgtEl>
                                          <p:spTgt spid="6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92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293" dur="250" fill="hold"/>
                                        <p:tgtEl>
                                          <p:spTgt spid="62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4" fill="hold">
                            <p:stCondLst>
                              <p:cond delay="15950"/>
                            </p:stCondLst>
                            <p:childTnLst>
                              <p:par>
                                <p:cTn id="295" presetID="2" presetClass="entr" presetSubtype="4" decel="4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7" dur="7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8" dur="7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9" fill="hold">
                            <p:stCondLst>
                              <p:cond delay="16700"/>
                            </p:stCondLst>
                            <p:childTnLst>
                              <p:par>
                                <p:cTn id="300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2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3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4" dur="750" accel="5000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5" dur="1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6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7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8" dur="750" accel="5000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9" dur="1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  <p:bldP spid="71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6427214" y="1894751"/>
            <a:ext cx="86194" cy="398443"/>
          </a:xfrm>
          <a:prstGeom prst="rect">
            <a:avLst/>
          </a:prstGeom>
          <a:solidFill>
            <a:srgbClr val="6699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900"/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7037076" y="2278557"/>
            <a:ext cx="922112" cy="65052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900"/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4979806" y="1642673"/>
            <a:ext cx="465122" cy="7481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900"/>
          </a:p>
        </p:txBody>
      </p:sp>
      <p:sp>
        <p:nvSpPr>
          <p:cNvPr id="7" name="Freeform 9"/>
          <p:cNvSpPr>
            <a:spLocks/>
          </p:cNvSpPr>
          <p:nvPr/>
        </p:nvSpPr>
        <p:spPr bwMode="auto">
          <a:xfrm>
            <a:off x="5012332" y="1919144"/>
            <a:ext cx="365918" cy="94326"/>
          </a:xfrm>
          <a:custGeom>
            <a:avLst/>
            <a:gdLst>
              <a:gd name="T0" fmla="*/ 43 w 1318"/>
              <a:gd name="T1" fmla="*/ 31 h 339"/>
              <a:gd name="T2" fmla="*/ 1115 w 1318"/>
              <a:gd name="T3" fmla="*/ 0 h 339"/>
              <a:gd name="T4" fmla="*/ 1318 w 1318"/>
              <a:gd name="T5" fmla="*/ 269 h 339"/>
              <a:gd name="T6" fmla="*/ 0 w 1318"/>
              <a:gd name="T7" fmla="*/ 339 h 339"/>
              <a:gd name="T8" fmla="*/ 43 w 1318"/>
              <a:gd name="T9" fmla="*/ 31 h 3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18" h="339">
                <a:moveTo>
                  <a:pt x="43" y="31"/>
                </a:moveTo>
                <a:lnTo>
                  <a:pt x="1115" y="0"/>
                </a:lnTo>
                <a:lnTo>
                  <a:pt x="1318" y="269"/>
                </a:lnTo>
                <a:lnTo>
                  <a:pt x="0" y="339"/>
                </a:lnTo>
                <a:lnTo>
                  <a:pt x="43" y="31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900"/>
          </a:p>
        </p:txBody>
      </p:sp>
      <p:sp>
        <p:nvSpPr>
          <p:cNvPr id="8" name="Freeform 10"/>
          <p:cNvSpPr>
            <a:spLocks/>
          </p:cNvSpPr>
          <p:nvPr/>
        </p:nvSpPr>
        <p:spPr bwMode="auto">
          <a:xfrm>
            <a:off x="4978180" y="1712721"/>
            <a:ext cx="273219" cy="300749"/>
          </a:xfrm>
          <a:custGeom>
            <a:avLst/>
            <a:gdLst>
              <a:gd name="T0" fmla="*/ 0 w 978"/>
              <a:gd name="T1" fmla="*/ 784 h 1064"/>
              <a:gd name="T2" fmla="*/ 513 w 978"/>
              <a:gd name="T3" fmla="*/ 0 h 1064"/>
              <a:gd name="T4" fmla="*/ 978 w 978"/>
              <a:gd name="T5" fmla="*/ 1 h 1064"/>
              <a:gd name="T6" fmla="*/ 249 w 978"/>
              <a:gd name="T7" fmla="*/ 1026 h 1064"/>
              <a:gd name="T8" fmla="*/ 120 w 978"/>
              <a:gd name="T9" fmla="*/ 1064 h 1064"/>
              <a:gd name="T10" fmla="*/ 0 w 978"/>
              <a:gd name="T11" fmla="*/ 784 h 10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78" h="1064">
                <a:moveTo>
                  <a:pt x="0" y="784"/>
                </a:moveTo>
                <a:cubicBezTo>
                  <a:pt x="182" y="614"/>
                  <a:pt x="385" y="416"/>
                  <a:pt x="513" y="0"/>
                </a:cubicBezTo>
                <a:cubicBezTo>
                  <a:pt x="668" y="0"/>
                  <a:pt x="823" y="1"/>
                  <a:pt x="978" y="1"/>
                </a:cubicBezTo>
                <a:cubicBezTo>
                  <a:pt x="697" y="294"/>
                  <a:pt x="492" y="685"/>
                  <a:pt x="249" y="1026"/>
                </a:cubicBezTo>
                <a:lnTo>
                  <a:pt x="120" y="1064"/>
                </a:lnTo>
                <a:lnTo>
                  <a:pt x="0" y="784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900"/>
          </a:p>
        </p:txBody>
      </p:sp>
      <p:sp>
        <p:nvSpPr>
          <p:cNvPr id="9" name="Freeform 11"/>
          <p:cNvSpPr>
            <a:spLocks/>
          </p:cNvSpPr>
          <p:nvPr/>
        </p:nvSpPr>
        <p:spPr bwMode="auto">
          <a:xfrm>
            <a:off x="5244893" y="1784161"/>
            <a:ext cx="234188" cy="268340"/>
          </a:xfrm>
          <a:custGeom>
            <a:avLst/>
            <a:gdLst>
              <a:gd name="T0" fmla="*/ 255 w 843"/>
              <a:gd name="T1" fmla="*/ 0 h 962"/>
              <a:gd name="T2" fmla="*/ 843 w 843"/>
              <a:gd name="T3" fmla="*/ 906 h 962"/>
              <a:gd name="T4" fmla="*/ 544 w 843"/>
              <a:gd name="T5" fmla="*/ 962 h 962"/>
              <a:gd name="T6" fmla="*/ 0 w 843"/>
              <a:gd name="T7" fmla="*/ 124 h 962"/>
              <a:gd name="T8" fmla="*/ 255 w 843"/>
              <a:gd name="T9" fmla="*/ 0 h 9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43" h="962">
                <a:moveTo>
                  <a:pt x="255" y="0"/>
                </a:moveTo>
                <a:cubicBezTo>
                  <a:pt x="407" y="356"/>
                  <a:pt x="622" y="614"/>
                  <a:pt x="843" y="906"/>
                </a:cubicBezTo>
                <a:cubicBezTo>
                  <a:pt x="757" y="931"/>
                  <a:pt x="627" y="951"/>
                  <a:pt x="544" y="962"/>
                </a:cubicBezTo>
                <a:cubicBezTo>
                  <a:pt x="344" y="711"/>
                  <a:pt x="181" y="487"/>
                  <a:pt x="0" y="124"/>
                </a:cubicBezTo>
                <a:cubicBezTo>
                  <a:pt x="85" y="83"/>
                  <a:pt x="170" y="42"/>
                  <a:pt x="255" y="0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900"/>
          </a:p>
        </p:txBody>
      </p:sp>
      <p:sp>
        <p:nvSpPr>
          <p:cNvPr id="10" name="Rectangle 12"/>
          <p:cNvSpPr>
            <a:spLocks noChangeArrowheads="1"/>
          </p:cNvSpPr>
          <p:nvPr/>
        </p:nvSpPr>
        <p:spPr bwMode="auto">
          <a:xfrm>
            <a:off x="5171710" y="2045995"/>
            <a:ext cx="82941" cy="398443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900"/>
          </a:p>
        </p:txBody>
      </p:sp>
      <p:sp>
        <p:nvSpPr>
          <p:cNvPr id="11" name="Rectangle 13"/>
          <p:cNvSpPr>
            <a:spLocks noChangeArrowheads="1"/>
          </p:cNvSpPr>
          <p:nvPr/>
        </p:nvSpPr>
        <p:spPr bwMode="auto">
          <a:xfrm>
            <a:off x="4994443" y="2151705"/>
            <a:ext cx="440727" cy="84567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900"/>
          </a:p>
        </p:txBody>
      </p:sp>
      <p:sp>
        <p:nvSpPr>
          <p:cNvPr id="12" name="Freeform 14"/>
          <p:cNvSpPr>
            <a:spLocks/>
          </p:cNvSpPr>
          <p:nvPr/>
        </p:nvSpPr>
        <p:spPr bwMode="auto">
          <a:xfrm>
            <a:off x="4978180" y="2366377"/>
            <a:ext cx="466748" cy="133357"/>
          </a:xfrm>
          <a:custGeom>
            <a:avLst/>
            <a:gdLst>
              <a:gd name="T0" fmla="*/ 0 w 1670"/>
              <a:gd name="T1" fmla="*/ 139 h 476"/>
              <a:gd name="T2" fmla="*/ 1670 w 1670"/>
              <a:gd name="T3" fmla="*/ 0 h 476"/>
              <a:gd name="T4" fmla="*/ 1614 w 1670"/>
              <a:gd name="T5" fmla="*/ 262 h 476"/>
              <a:gd name="T6" fmla="*/ 0 w 1670"/>
              <a:gd name="T7" fmla="*/ 440 h 476"/>
              <a:gd name="T8" fmla="*/ 0 w 1670"/>
              <a:gd name="T9" fmla="*/ 139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70" h="476">
                <a:moveTo>
                  <a:pt x="0" y="139"/>
                </a:moveTo>
                <a:cubicBezTo>
                  <a:pt x="557" y="93"/>
                  <a:pt x="988" y="106"/>
                  <a:pt x="1670" y="0"/>
                </a:cubicBezTo>
                <a:lnTo>
                  <a:pt x="1614" y="262"/>
                </a:lnTo>
                <a:cubicBezTo>
                  <a:pt x="1252" y="227"/>
                  <a:pt x="271" y="476"/>
                  <a:pt x="0" y="440"/>
                </a:cubicBezTo>
                <a:cubicBezTo>
                  <a:pt x="0" y="340"/>
                  <a:pt x="0" y="239"/>
                  <a:pt x="0" y="139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900"/>
          </a:p>
        </p:txBody>
      </p:sp>
      <p:sp>
        <p:nvSpPr>
          <p:cNvPr id="13" name="Freeform 15"/>
          <p:cNvSpPr>
            <a:spLocks/>
          </p:cNvSpPr>
          <p:nvPr/>
        </p:nvSpPr>
        <p:spPr bwMode="auto">
          <a:xfrm>
            <a:off x="5407523" y="1584127"/>
            <a:ext cx="269965" cy="452112"/>
          </a:xfrm>
          <a:custGeom>
            <a:avLst/>
            <a:gdLst>
              <a:gd name="T0" fmla="*/ 624 w 966"/>
              <a:gd name="T1" fmla="*/ 0 h 1622"/>
              <a:gd name="T2" fmla="*/ 20 w 966"/>
              <a:gd name="T3" fmla="*/ 1340 h 1622"/>
              <a:gd name="T4" fmla="*/ 256 w 966"/>
              <a:gd name="T5" fmla="*/ 1622 h 1622"/>
              <a:gd name="T6" fmla="*/ 966 w 966"/>
              <a:gd name="T7" fmla="*/ 23 h 1622"/>
              <a:gd name="T8" fmla="*/ 624 w 966"/>
              <a:gd name="T9" fmla="*/ 0 h 16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66" h="1622">
                <a:moveTo>
                  <a:pt x="624" y="0"/>
                </a:moveTo>
                <a:cubicBezTo>
                  <a:pt x="544" y="372"/>
                  <a:pt x="343" y="1198"/>
                  <a:pt x="20" y="1340"/>
                </a:cubicBezTo>
                <a:cubicBezTo>
                  <a:pt x="0" y="1400"/>
                  <a:pt x="173" y="1611"/>
                  <a:pt x="256" y="1622"/>
                </a:cubicBezTo>
                <a:cubicBezTo>
                  <a:pt x="552" y="1201"/>
                  <a:pt x="752" y="717"/>
                  <a:pt x="966" y="23"/>
                </a:cubicBezTo>
                <a:cubicBezTo>
                  <a:pt x="904" y="33"/>
                  <a:pt x="827" y="38"/>
                  <a:pt x="624" y="0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900"/>
          </a:p>
        </p:txBody>
      </p:sp>
      <p:sp>
        <p:nvSpPr>
          <p:cNvPr id="14" name="Rectangle 16"/>
          <p:cNvSpPr>
            <a:spLocks noChangeArrowheads="1"/>
          </p:cNvSpPr>
          <p:nvPr/>
        </p:nvSpPr>
        <p:spPr bwMode="auto">
          <a:xfrm>
            <a:off x="5568528" y="1756514"/>
            <a:ext cx="357785" cy="87821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900"/>
          </a:p>
        </p:txBody>
      </p:sp>
      <p:sp>
        <p:nvSpPr>
          <p:cNvPr id="15" name="Freeform 17"/>
          <p:cNvSpPr>
            <a:spLocks/>
          </p:cNvSpPr>
          <p:nvPr/>
        </p:nvSpPr>
        <p:spPr bwMode="auto">
          <a:xfrm>
            <a:off x="5389634" y="1837829"/>
            <a:ext cx="476506" cy="707441"/>
          </a:xfrm>
          <a:custGeom>
            <a:avLst/>
            <a:gdLst>
              <a:gd name="T0" fmla="*/ 1362 w 1708"/>
              <a:gd name="T1" fmla="*/ 27 h 2542"/>
              <a:gd name="T2" fmla="*/ 20 w 1708"/>
              <a:gd name="T3" fmla="*/ 2286 h 2542"/>
              <a:gd name="T4" fmla="*/ 251 w 1708"/>
              <a:gd name="T5" fmla="*/ 2542 h 2542"/>
              <a:gd name="T6" fmla="*/ 1708 w 1708"/>
              <a:gd name="T7" fmla="*/ 21 h 2542"/>
              <a:gd name="T8" fmla="*/ 1362 w 1708"/>
              <a:gd name="T9" fmla="*/ 27 h 25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08" h="2542">
                <a:moveTo>
                  <a:pt x="1362" y="27"/>
                </a:moveTo>
                <a:cubicBezTo>
                  <a:pt x="1240" y="1480"/>
                  <a:pt x="762" y="1878"/>
                  <a:pt x="20" y="2286"/>
                </a:cubicBezTo>
                <a:cubicBezTo>
                  <a:pt x="0" y="2347"/>
                  <a:pt x="251" y="2542"/>
                  <a:pt x="251" y="2542"/>
                </a:cubicBezTo>
                <a:cubicBezTo>
                  <a:pt x="1041" y="2047"/>
                  <a:pt x="1666" y="1313"/>
                  <a:pt x="1708" y="21"/>
                </a:cubicBezTo>
                <a:cubicBezTo>
                  <a:pt x="1630" y="5"/>
                  <a:pt x="1541" y="0"/>
                  <a:pt x="1362" y="27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900"/>
          </a:p>
        </p:txBody>
      </p:sp>
      <p:sp>
        <p:nvSpPr>
          <p:cNvPr id="16" name="Freeform 18"/>
          <p:cNvSpPr>
            <a:spLocks/>
          </p:cNvSpPr>
          <p:nvPr/>
        </p:nvSpPr>
        <p:spPr bwMode="auto">
          <a:xfrm>
            <a:off x="5509981" y="1844335"/>
            <a:ext cx="1187199" cy="913981"/>
          </a:xfrm>
          <a:custGeom>
            <a:avLst/>
            <a:gdLst>
              <a:gd name="T0" fmla="*/ 270 w 4262"/>
              <a:gd name="T1" fmla="*/ 0 h 3278"/>
              <a:gd name="T2" fmla="*/ 4242 w 4262"/>
              <a:gd name="T3" fmla="*/ 2431 h 3278"/>
              <a:gd name="T4" fmla="*/ 4241 w 4262"/>
              <a:gd name="T5" fmla="*/ 2743 h 3278"/>
              <a:gd name="T6" fmla="*/ 0 w 4262"/>
              <a:gd name="T7" fmla="*/ 107 h 3278"/>
              <a:gd name="T8" fmla="*/ 270 w 4262"/>
              <a:gd name="T9" fmla="*/ 0 h 32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262" h="3278">
                <a:moveTo>
                  <a:pt x="270" y="0"/>
                </a:moveTo>
                <a:cubicBezTo>
                  <a:pt x="392" y="1453"/>
                  <a:pt x="1146" y="2926"/>
                  <a:pt x="4242" y="2431"/>
                </a:cubicBezTo>
                <a:cubicBezTo>
                  <a:pt x="4262" y="2492"/>
                  <a:pt x="4242" y="2587"/>
                  <a:pt x="4241" y="2743"/>
                </a:cubicBezTo>
                <a:cubicBezTo>
                  <a:pt x="787" y="3278"/>
                  <a:pt x="42" y="1400"/>
                  <a:pt x="0" y="107"/>
                </a:cubicBezTo>
                <a:cubicBezTo>
                  <a:pt x="82" y="70"/>
                  <a:pt x="122" y="20"/>
                  <a:pt x="270" y="0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900"/>
          </a:p>
        </p:txBody>
      </p:sp>
      <p:sp>
        <p:nvSpPr>
          <p:cNvPr id="17" name="Rectangle 19"/>
          <p:cNvSpPr>
            <a:spLocks noChangeArrowheads="1"/>
          </p:cNvSpPr>
          <p:nvPr/>
        </p:nvSpPr>
        <p:spPr bwMode="auto">
          <a:xfrm>
            <a:off x="6023891" y="1982570"/>
            <a:ext cx="894465" cy="60173"/>
          </a:xfrm>
          <a:prstGeom prst="rect">
            <a:avLst/>
          </a:prstGeom>
          <a:solidFill>
            <a:srgbClr val="6699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900"/>
          </a:p>
        </p:txBody>
      </p:sp>
      <p:sp>
        <p:nvSpPr>
          <p:cNvPr id="18" name="Rectangle 20"/>
          <p:cNvSpPr>
            <a:spLocks noChangeArrowheads="1"/>
          </p:cNvSpPr>
          <p:nvPr/>
        </p:nvSpPr>
        <p:spPr bwMode="auto">
          <a:xfrm>
            <a:off x="6072681" y="2111048"/>
            <a:ext cx="806645" cy="60173"/>
          </a:xfrm>
          <a:prstGeom prst="rect">
            <a:avLst/>
          </a:prstGeom>
          <a:solidFill>
            <a:srgbClr val="6699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900"/>
          </a:p>
        </p:txBody>
      </p:sp>
      <p:sp>
        <p:nvSpPr>
          <p:cNvPr id="19" name="Rectangle 21"/>
          <p:cNvSpPr>
            <a:spLocks noChangeArrowheads="1"/>
          </p:cNvSpPr>
          <p:nvPr/>
        </p:nvSpPr>
        <p:spPr bwMode="auto">
          <a:xfrm>
            <a:off x="6006002" y="2237899"/>
            <a:ext cx="941628" cy="61799"/>
          </a:xfrm>
          <a:prstGeom prst="rect">
            <a:avLst/>
          </a:prstGeom>
          <a:solidFill>
            <a:srgbClr val="6699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900"/>
          </a:p>
        </p:txBody>
      </p:sp>
      <p:sp>
        <p:nvSpPr>
          <p:cNvPr id="20" name="Rectangle 22"/>
          <p:cNvSpPr>
            <a:spLocks noChangeArrowheads="1"/>
          </p:cNvSpPr>
          <p:nvPr/>
        </p:nvSpPr>
        <p:spPr bwMode="auto">
          <a:xfrm>
            <a:off x="6114965" y="2369630"/>
            <a:ext cx="715572" cy="84567"/>
          </a:xfrm>
          <a:prstGeom prst="rect">
            <a:avLst/>
          </a:prstGeom>
          <a:solidFill>
            <a:srgbClr val="6699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900"/>
          </a:p>
        </p:txBody>
      </p:sp>
      <p:sp>
        <p:nvSpPr>
          <p:cNvPr id="21" name="Rectangle 23"/>
          <p:cNvSpPr>
            <a:spLocks noChangeArrowheads="1"/>
          </p:cNvSpPr>
          <p:nvPr/>
        </p:nvSpPr>
        <p:spPr bwMode="auto">
          <a:xfrm>
            <a:off x="6111711" y="2372882"/>
            <a:ext cx="97578" cy="473254"/>
          </a:xfrm>
          <a:prstGeom prst="rect">
            <a:avLst/>
          </a:prstGeom>
          <a:solidFill>
            <a:srgbClr val="6699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900"/>
          </a:p>
        </p:txBody>
      </p:sp>
      <p:sp>
        <p:nvSpPr>
          <p:cNvPr id="22" name="Freeform 24"/>
          <p:cNvSpPr>
            <a:spLocks/>
          </p:cNvSpPr>
          <p:nvPr/>
        </p:nvSpPr>
        <p:spPr bwMode="auto">
          <a:xfrm>
            <a:off x="6545933" y="2366377"/>
            <a:ext cx="287856" cy="470001"/>
          </a:xfrm>
          <a:custGeom>
            <a:avLst/>
            <a:gdLst>
              <a:gd name="T0" fmla="*/ 0 w 1035"/>
              <a:gd name="T1" fmla="*/ 1440 h 1687"/>
              <a:gd name="T2" fmla="*/ 622 w 1035"/>
              <a:gd name="T3" fmla="*/ 1439 h 1687"/>
              <a:gd name="T4" fmla="*/ 699 w 1035"/>
              <a:gd name="T5" fmla="*/ 1282 h 1687"/>
              <a:gd name="T6" fmla="*/ 686 w 1035"/>
              <a:gd name="T7" fmla="*/ 0 h 1687"/>
              <a:gd name="T8" fmla="*/ 1035 w 1035"/>
              <a:gd name="T9" fmla="*/ 0 h 1687"/>
              <a:gd name="T10" fmla="*/ 1035 w 1035"/>
              <a:gd name="T11" fmla="*/ 1337 h 1687"/>
              <a:gd name="T12" fmla="*/ 708 w 1035"/>
              <a:gd name="T13" fmla="*/ 1679 h 1687"/>
              <a:gd name="T14" fmla="*/ 0 w 1035"/>
              <a:gd name="T15" fmla="*/ 1687 h 1687"/>
              <a:gd name="T16" fmla="*/ 0 w 1035"/>
              <a:gd name="T17" fmla="*/ 1440 h 16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035" h="1687">
                <a:moveTo>
                  <a:pt x="0" y="1440"/>
                </a:moveTo>
                <a:cubicBezTo>
                  <a:pt x="194" y="1435"/>
                  <a:pt x="421" y="1457"/>
                  <a:pt x="622" y="1439"/>
                </a:cubicBezTo>
                <a:cubicBezTo>
                  <a:pt x="649" y="1437"/>
                  <a:pt x="693" y="1389"/>
                  <a:pt x="699" y="1282"/>
                </a:cubicBezTo>
                <a:lnTo>
                  <a:pt x="686" y="0"/>
                </a:lnTo>
                <a:lnTo>
                  <a:pt x="1035" y="0"/>
                </a:lnTo>
                <a:lnTo>
                  <a:pt x="1035" y="1337"/>
                </a:lnTo>
                <a:cubicBezTo>
                  <a:pt x="1028" y="1508"/>
                  <a:pt x="901" y="1655"/>
                  <a:pt x="708" y="1679"/>
                </a:cubicBezTo>
                <a:lnTo>
                  <a:pt x="0" y="1687"/>
                </a:lnTo>
                <a:lnTo>
                  <a:pt x="0" y="1440"/>
                </a:lnTo>
                <a:close/>
              </a:path>
            </a:pathLst>
          </a:custGeom>
          <a:solidFill>
            <a:srgbClr val="6699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900"/>
          </a:p>
        </p:txBody>
      </p:sp>
      <p:sp>
        <p:nvSpPr>
          <p:cNvPr id="23" name="Freeform 25"/>
          <p:cNvSpPr>
            <a:spLocks/>
          </p:cNvSpPr>
          <p:nvPr/>
        </p:nvSpPr>
        <p:spPr bwMode="auto">
          <a:xfrm>
            <a:off x="6201158" y="1894751"/>
            <a:ext cx="1344951" cy="892839"/>
          </a:xfrm>
          <a:custGeom>
            <a:avLst/>
            <a:gdLst>
              <a:gd name="T0" fmla="*/ 4466 w 4825"/>
              <a:gd name="T1" fmla="*/ 34 h 3208"/>
              <a:gd name="T2" fmla="*/ 20 w 4825"/>
              <a:gd name="T3" fmla="*/ 2964 h 3208"/>
              <a:gd name="T4" fmla="*/ 25 w 4825"/>
              <a:gd name="T5" fmla="*/ 3208 h 3208"/>
              <a:gd name="T6" fmla="*/ 4825 w 4825"/>
              <a:gd name="T7" fmla="*/ 37 h 3208"/>
              <a:gd name="T8" fmla="*/ 4466 w 4825"/>
              <a:gd name="T9" fmla="*/ 34 h 32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825" h="3208">
                <a:moveTo>
                  <a:pt x="4466" y="34"/>
                </a:moveTo>
                <a:cubicBezTo>
                  <a:pt x="4414" y="1777"/>
                  <a:pt x="2839" y="2605"/>
                  <a:pt x="20" y="2964"/>
                </a:cubicBezTo>
                <a:cubicBezTo>
                  <a:pt x="0" y="3024"/>
                  <a:pt x="25" y="3052"/>
                  <a:pt x="25" y="3208"/>
                </a:cubicBezTo>
                <a:cubicBezTo>
                  <a:pt x="3290" y="2960"/>
                  <a:pt x="4698" y="1745"/>
                  <a:pt x="4825" y="37"/>
                </a:cubicBezTo>
                <a:cubicBezTo>
                  <a:pt x="4742" y="0"/>
                  <a:pt x="4613" y="55"/>
                  <a:pt x="4466" y="34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900"/>
          </a:p>
        </p:txBody>
      </p:sp>
      <p:sp>
        <p:nvSpPr>
          <p:cNvPr id="24" name="Rectangle 26"/>
          <p:cNvSpPr>
            <a:spLocks noChangeArrowheads="1"/>
          </p:cNvSpPr>
          <p:nvPr/>
        </p:nvSpPr>
        <p:spPr bwMode="auto">
          <a:xfrm>
            <a:off x="7076107" y="1995580"/>
            <a:ext cx="844050" cy="6667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900"/>
          </a:p>
        </p:txBody>
      </p:sp>
      <p:sp>
        <p:nvSpPr>
          <p:cNvPr id="25" name="Rectangle 27"/>
          <p:cNvSpPr>
            <a:spLocks noChangeArrowheads="1"/>
          </p:cNvSpPr>
          <p:nvPr/>
        </p:nvSpPr>
        <p:spPr bwMode="auto">
          <a:xfrm>
            <a:off x="7107007" y="2132189"/>
            <a:ext cx="774119" cy="6667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900"/>
          </a:p>
        </p:txBody>
      </p:sp>
      <p:sp>
        <p:nvSpPr>
          <p:cNvPr id="26" name="Freeform 28"/>
          <p:cNvSpPr>
            <a:spLocks/>
          </p:cNvSpPr>
          <p:nvPr/>
        </p:nvSpPr>
        <p:spPr bwMode="auto">
          <a:xfrm>
            <a:off x="7588499" y="2273678"/>
            <a:ext cx="409827" cy="326887"/>
          </a:xfrm>
          <a:custGeom>
            <a:avLst/>
            <a:gdLst>
              <a:gd name="T0" fmla="*/ 346 w 1471"/>
              <a:gd name="T1" fmla="*/ 26 h 1172"/>
              <a:gd name="T2" fmla="*/ 1471 w 1471"/>
              <a:gd name="T3" fmla="*/ 863 h 1172"/>
              <a:gd name="T4" fmla="*/ 1281 w 1471"/>
              <a:gd name="T5" fmla="*/ 1172 h 1172"/>
              <a:gd name="T6" fmla="*/ 0 w 1471"/>
              <a:gd name="T7" fmla="*/ 20 h 1172"/>
              <a:gd name="T8" fmla="*/ 346 w 1471"/>
              <a:gd name="T9" fmla="*/ 26 h 1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71" h="1172">
                <a:moveTo>
                  <a:pt x="346" y="26"/>
                </a:moveTo>
                <a:cubicBezTo>
                  <a:pt x="591" y="477"/>
                  <a:pt x="982" y="744"/>
                  <a:pt x="1471" y="863"/>
                </a:cubicBezTo>
                <a:cubicBezTo>
                  <a:pt x="1420" y="902"/>
                  <a:pt x="1281" y="1172"/>
                  <a:pt x="1281" y="1172"/>
                </a:cubicBezTo>
                <a:cubicBezTo>
                  <a:pt x="958" y="962"/>
                  <a:pt x="304" y="687"/>
                  <a:pt x="0" y="20"/>
                </a:cubicBezTo>
                <a:cubicBezTo>
                  <a:pt x="78" y="5"/>
                  <a:pt x="168" y="0"/>
                  <a:pt x="346" y="26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900"/>
          </a:p>
        </p:txBody>
      </p:sp>
      <p:sp>
        <p:nvSpPr>
          <p:cNvPr id="27" name="Rectangle 29"/>
          <p:cNvSpPr>
            <a:spLocks noChangeArrowheads="1"/>
          </p:cNvSpPr>
          <p:nvPr/>
        </p:nvSpPr>
        <p:spPr bwMode="auto">
          <a:xfrm>
            <a:off x="7198080" y="2439561"/>
            <a:ext cx="604984" cy="6667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900"/>
          </a:p>
        </p:txBody>
      </p:sp>
      <p:sp>
        <p:nvSpPr>
          <p:cNvPr id="28" name="Rectangle 30"/>
          <p:cNvSpPr>
            <a:spLocks noChangeArrowheads="1"/>
          </p:cNvSpPr>
          <p:nvPr/>
        </p:nvSpPr>
        <p:spPr bwMode="auto">
          <a:xfrm>
            <a:off x="7198080" y="2584302"/>
            <a:ext cx="604984" cy="6667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900"/>
          </a:p>
        </p:txBody>
      </p:sp>
      <p:sp>
        <p:nvSpPr>
          <p:cNvPr id="29" name="Rectangle 31"/>
          <p:cNvSpPr>
            <a:spLocks noChangeArrowheads="1"/>
          </p:cNvSpPr>
          <p:nvPr/>
        </p:nvSpPr>
        <p:spPr bwMode="auto">
          <a:xfrm>
            <a:off x="7198080" y="2735548"/>
            <a:ext cx="604984" cy="6667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900"/>
          </a:p>
        </p:txBody>
      </p:sp>
      <p:sp>
        <p:nvSpPr>
          <p:cNvPr id="30" name="Rectangle 32"/>
          <p:cNvSpPr>
            <a:spLocks noChangeArrowheads="1"/>
          </p:cNvSpPr>
          <p:nvPr/>
        </p:nvSpPr>
        <p:spPr bwMode="auto">
          <a:xfrm>
            <a:off x="7196453" y="2429803"/>
            <a:ext cx="86194" cy="426091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900"/>
          </a:p>
        </p:txBody>
      </p:sp>
      <p:sp>
        <p:nvSpPr>
          <p:cNvPr id="31" name="Rectangle 33"/>
          <p:cNvSpPr>
            <a:spLocks noChangeArrowheads="1"/>
          </p:cNvSpPr>
          <p:nvPr/>
        </p:nvSpPr>
        <p:spPr bwMode="auto">
          <a:xfrm>
            <a:off x="7716870" y="2429803"/>
            <a:ext cx="87820" cy="426091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900"/>
          </a:p>
        </p:txBody>
      </p:sp>
      <p:sp>
        <p:nvSpPr>
          <p:cNvPr id="32" name="矩形 31"/>
          <p:cNvSpPr/>
          <p:nvPr/>
        </p:nvSpPr>
        <p:spPr>
          <a:xfrm>
            <a:off x="6030384" y="1539642"/>
            <a:ext cx="201296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2000" spc="-150">
                <a:latin typeface="方正行楷简体" panose="03000509000000000000" pitchFamily="65" charset="-122"/>
                <a:ea typeface="方正行楷简体" panose="03000509000000000000" pitchFamily="65" charset="-122"/>
              </a:rPr>
              <a:t>我们终将逝去的</a:t>
            </a:r>
          </a:p>
        </p:txBody>
      </p:sp>
      <p:sp>
        <p:nvSpPr>
          <p:cNvPr id="33" name="TextBox 30"/>
          <p:cNvSpPr txBox="1"/>
          <p:nvPr/>
        </p:nvSpPr>
        <p:spPr>
          <a:xfrm>
            <a:off x="4581168" y="3071719"/>
            <a:ext cx="3781388" cy="97872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600">
                <a:solidFill>
                  <a:schemeClr val="bg1"/>
                </a:solidFill>
                <a:latin typeface="方正细圆简体" panose="03000509000000000000" pitchFamily="65" charset="-122"/>
                <a:ea typeface="方正细圆简体" panose="03000509000000000000" pitchFamily="65" charset="-122"/>
              </a:defRPr>
            </a:lvl1pPr>
          </a:lstStyle>
          <a:p>
            <a:pPr algn="ctr"/>
            <a:r>
              <a:rPr lang="zh-CN" altLang="en-US" dirty="0">
                <a:solidFill>
                  <a:schemeClr val="tx1"/>
                </a:solidFill>
              </a:rPr>
              <a:t>晋江职业大学广告</a:t>
            </a:r>
            <a:r>
              <a:rPr lang="en-US" altLang="zh-CN" dirty="0">
                <a:solidFill>
                  <a:schemeClr val="tx1"/>
                </a:solidFill>
              </a:rPr>
              <a:t>2014</a:t>
            </a:r>
            <a:r>
              <a:rPr lang="zh-CN" altLang="en-US" dirty="0">
                <a:solidFill>
                  <a:schemeClr val="tx1"/>
                </a:solidFill>
              </a:rPr>
              <a:t>届</a:t>
            </a:r>
            <a:r>
              <a:rPr lang="en-US" altLang="zh-CN" dirty="0">
                <a:solidFill>
                  <a:schemeClr val="tx1"/>
                </a:solidFill>
              </a:rPr>
              <a:t>20</a:t>
            </a:r>
            <a:r>
              <a:rPr lang="zh-CN" altLang="en-US" dirty="0">
                <a:solidFill>
                  <a:schemeClr val="tx1"/>
                </a:solidFill>
              </a:rPr>
              <a:t>同学聚会</a:t>
            </a:r>
            <a:endParaRPr lang="en-US" altLang="zh-CN" dirty="0">
              <a:solidFill>
                <a:schemeClr val="tx1"/>
              </a:solidFill>
            </a:endParaRPr>
          </a:p>
          <a:p>
            <a:pPr algn="ctr"/>
            <a:r>
              <a:rPr lang="zh-CN" altLang="en-US" dirty="0">
                <a:solidFill>
                  <a:schemeClr val="tx1"/>
                </a:solidFill>
              </a:rPr>
              <a:t>时间：</a:t>
            </a:r>
            <a:r>
              <a:rPr lang="en-US" altLang="zh-CN" dirty="0">
                <a:solidFill>
                  <a:schemeClr val="tx1"/>
                </a:solidFill>
              </a:rPr>
              <a:t>2034.08.08</a:t>
            </a:r>
          </a:p>
          <a:p>
            <a:pPr algn="ctr"/>
            <a:r>
              <a:rPr lang="zh-CN" altLang="en-US" dirty="0">
                <a:solidFill>
                  <a:schemeClr val="tx1"/>
                </a:solidFill>
              </a:rPr>
              <a:t>地点：幸福</a:t>
            </a:r>
            <a:endParaRPr lang="en-US" altLang="zh-CN" dirty="0">
              <a:solidFill>
                <a:schemeClr val="tx1"/>
              </a:solidFill>
            </a:endParaRPr>
          </a:p>
        </p:txBody>
      </p:sp>
      <p:sp>
        <p:nvSpPr>
          <p:cNvPr id="34" name="KSO_Shape"/>
          <p:cNvSpPr>
            <a:spLocks/>
          </p:cNvSpPr>
          <p:nvPr/>
        </p:nvSpPr>
        <p:spPr bwMode="auto">
          <a:xfrm>
            <a:off x="5821501" y="4710210"/>
            <a:ext cx="1235111" cy="1611014"/>
          </a:xfrm>
          <a:custGeom>
            <a:avLst/>
            <a:gdLst>
              <a:gd name="T0" fmla="*/ 2147483646 w 10593"/>
              <a:gd name="T1" fmla="*/ 2147483646 h 13817"/>
              <a:gd name="T2" fmla="*/ 2147483646 w 10593"/>
              <a:gd name="T3" fmla="*/ 2147483646 h 13817"/>
              <a:gd name="T4" fmla="*/ 2147483646 w 10593"/>
              <a:gd name="T5" fmla="*/ 2147483646 h 13817"/>
              <a:gd name="T6" fmla="*/ 2147483646 w 10593"/>
              <a:gd name="T7" fmla="*/ 988057059 h 13817"/>
              <a:gd name="T8" fmla="*/ 2147483646 w 10593"/>
              <a:gd name="T9" fmla="*/ 725978031 h 13817"/>
              <a:gd name="T10" fmla="*/ 2147483646 w 10593"/>
              <a:gd name="T11" fmla="*/ 2147483646 h 13817"/>
              <a:gd name="T12" fmla="*/ 2147483646 w 10593"/>
              <a:gd name="T13" fmla="*/ 2147483646 h 13817"/>
              <a:gd name="T14" fmla="*/ 2147483646 w 10593"/>
              <a:gd name="T15" fmla="*/ 2147483646 h 13817"/>
              <a:gd name="T16" fmla="*/ 2147483646 w 10593"/>
              <a:gd name="T17" fmla="*/ 2147483646 h 13817"/>
              <a:gd name="T18" fmla="*/ 2147483646 w 10593"/>
              <a:gd name="T19" fmla="*/ 2147483646 h 13817"/>
              <a:gd name="T20" fmla="*/ 2147483646 w 10593"/>
              <a:gd name="T21" fmla="*/ 1140073081 h 13817"/>
              <a:gd name="T22" fmla="*/ 2147483646 w 10593"/>
              <a:gd name="T23" fmla="*/ 183457139 h 13817"/>
              <a:gd name="T24" fmla="*/ 2147483646 w 10593"/>
              <a:gd name="T25" fmla="*/ 2147483646 h 13817"/>
              <a:gd name="T26" fmla="*/ 2147483646 w 10593"/>
              <a:gd name="T27" fmla="*/ 2147483646 h 13817"/>
              <a:gd name="T28" fmla="*/ 2147483646 w 10593"/>
              <a:gd name="T29" fmla="*/ 2147483646 h 13817"/>
              <a:gd name="T30" fmla="*/ 1690018133 w 10593"/>
              <a:gd name="T31" fmla="*/ 2147483646 h 13817"/>
              <a:gd name="T32" fmla="*/ 89077402 w 10593"/>
              <a:gd name="T33" fmla="*/ 2147483646 h 13817"/>
              <a:gd name="T34" fmla="*/ 505703330 w 10593"/>
              <a:gd name="T35" fmla="*/ 2147483646 h 13817"/>
              <a:gd name="T36" fmla="*/ 1708362002 w 10593"/>
              <a:gd name="T37" fmla="*/ 2147483646 h 13817"/>
              <a:gd name="T38" fmla="*/ 1171217457 w 10593"/>
              <a:gd name="T39" fmla="*/ 2147483646 h 13817"/>
              <a:gd name="T40" fmla="*/ 1619284738 w 10593"/>
              <a:gd name="T41" fmla="*/ 2147483646 h 13817"/>
              <a:gd name="T42" fmla="*/ 2147483646 w 10593"/>
              <a:gd name="T43" fmla="*/ 2147483646 h 13817"/>
              <a:gd name="T44" fmla="*/ 2147483646 w 10593"/>
              <a:gd name="T45" fmla="*/ 2147483646 h 13817"/>
              <a:gd name="T46" fmla="*/ 2147483646 w 10593"/>
              <a:gd name="T47" fmla="*/ 2147483646 h 13817"/>
              <a:gd name="T48" fmla="*/ 2147483646 w 10593"/>
              <a:gd name="T49" fmla="*/ 2147483646 h 13817"/>
              <a:gd name="T50" fmla="*/ 2147483646 w 10593"/>
              <a:gd name="T51" fmla="*/ 2147483646 h 13817"/>
              <a:gd name="T52" fmla="*/ 2147483646 w 10593"/>
              <a:gd name="T53" fmla="*/ 2147483646 h 13817"/>
              <a:gd name="T54" fmla="*/ 2147483646 w 10593"/>
              <a:gd name="T55" fmla="*/ 2147483646 h 13817"/>
              <a:gd name="T56" fmla="*/ 2147483646 w 10593"/>
              <a:gd name="T57" fmla="*/ 2147483646 h 13817"/>
              <a:gd name="T58" fmla="*/ 2147483646 w 10593"/>
              <a:gd name="T59" fmla="*/ 2147483646 h 13817"/>
              <a:gd name="T60" fmla="*/ 2147483646 w 10593"/>
              <a:gd name="T61" fmla="*/ 2147483646 h 13817"/>
              <a:gd name="T62" fmla="*/ 2147483646 w 10593"/>
              <a:gd name="T63" fmla="*/ 2147483646 h 13817"/>
              <a:gd name="T64" fmla="*/ 2147483646 w 10593"/>
              <a:gd name="T65" fmla="*/ 2147483646 h 13817"/>
              <a:gd name="T66" fmla="*/ 2147483646 w 10593"/>
              <a:gd name="T67" fmla="*/ 2147483646 h 13817"/>
              <a:gd name="T68" fmla="*/ 2147483646 w 10593"/>
              <a:gd name="T69" fmla="*/ 2147483646 h 13817"/>
              <a:gd name="T70" fmla="*/ 2147483646 w 10593"/>
              <a:gd name="T71" fmla="*/ 2147483646 h 13817"/>
              <a:gd name="T72" fmla="*/ 2147483646 w 10593"/>
              <a:gd name="T73" fmla="*/ 2147483646 h 13817"/>
              <a:gd name="T74" fmla="*/ 2147483646 w 10593"/>
              <a:gd name="T75" fmla="*/ 2147483646 h 13817"/>
              <a:gd name="T76" fmla="*/ 2147483646 w 10593"/>
              <a:gd name="T77" fmla="*/ 2147483646 h 13817"/>
              <a:gd name="T78" fmla="*/ 2147483646 w 10593"/>
              <a:gd name="T79" fmla="*/ 2147483646 h 13817"/>
              <a:gd name="T80" fmla="*/ 2147483646 w 10593"/>
              <a:gd name="T81" fmla="*/ 2147483646 h 13817"/>
              <a:gd name="T82" fmla="*/ 2147483646 w 10593"/>
              <a:gd name="T83" fmla="*/ 2147483646 h 13817"/>
              <a:gd name="T84" fmla="*/ 2147483646 w 10593"/>
              <a:gd name="T85" fmla="*/ 2147483646 h 13817"/>
              <a:gd name="T86" fmla="*/ 2147483646 w 10593"/>
              <a:gd name="T87" fmla="*/ 2147483646 h 13817"/>
              <a:gd name="T88" fmla="*/ 2147483646 w 10593"/>
              <a:gd name="T89" fmla="*/ 2147483646 h 13817"/>
              <a:gd name="T90" fmla="*/ 2147483646 w 10593"/>
              <a:gd name="T91" fmla="*/ 2147483646 h 13817"/>
              <a:gd name="T92" fmla="*/ 2147483646 w 10593"/>
              <a:gd name="T93" fmla="*/ 2147483646 h 13817"/>
              <a:gd name="T94" fmla="*/ 2147483646 w 10593"/>
              <a:gd name="T95" fmla="*/ 2147483646 h 13817"/>
              <a:gd name="T96" fmla="*/ 2147483646 w 10593"/>
              <a:gd name="T97" fmla="*/ 2147483646 h 13817"/>
              <a:gd name="T98" fmla="*/ 2147483646 w 10593"/>
              <a:gd name="T99" fmla="*/ 2147483646 h 13817"/>
              <a:gd name="T100" fmla="*/ 2147483646 w 10593"/>
              <a:gd name="T101" fmla="*/ 2147483646 h 13817"/>
              <a:gd name="T102" fmla="*/ 2147483646 w 10593"/>
              <a:gd name="T103" fmla="*/ 2147483646 h 13817"/>
              <a:gd name="T104" fmla="*/ 2147483646 w 10593"/>
              <a:gd name="T105" fmla="*/ 2147483646 h 13817"/>
              <a:gd name="T106" fmla="*/ 2147483646 w 10593"/>
              <a:gd name="T107" fmla="*/ 2147483646 h 13817"/>
              <a:gd name="T108" fmla="*/ 2147483646 w 10593"/>
              <a:gd name="T109" fmla="*/ 2147483646 h 13817"/>
              <a:gd name="T110" fmla="*/ 2147483646 w 10593"/>
              <a:gd name="T111" fmla="*/ 2147483646 h 13817"/>
              <a:gd name="T112" fmla="*/ 2147483646 w 10593"/>
              <a:gd name="T113" fmla="*/ 2147483646 h 13817"/>
              <a:gd name="T114" fmla="*/ 2147483646 w 10593"/>
              <a:gd name="T115" fmla="*/ 2147483646 h 13817"/>
              <a:gd name="T116" fmla="*/ 2147483646 w 10593"/>
              <a:gd name="T117" fmla="*/ 2147483646 h 13817"/>
              <a:gd name="T118" fmla="*/ 2147483646 w 10593"/>
              <a:gd name="T119" fmla="*/ 2147483646 h 13817"/>
              <a:gd name="T120" fmla="*/ 2147483646 w 10593"/>
              <a:gd name="T121" fmla="*/ 2147483646 h 13817"/>
              <a:gd name="T122" fmla="*/ 2147483646 w 10593"/>
              <a:gd name="T123" fmla="*/ 2147483646 h 13817"/>
              <a:gd name="T124" fmla="*/ 2147483646 w 10593"/>
              <a:gd name="T125" fmla="*/ 2147483646 h 13817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10593" h="13817">
                <a:moveTo>
                  <a:pt x="10592" y="7013"/>
                </a:moveTo>
                <a:lnTo>
                  <a:pt x="10592" y="7013"/>
                </a:lnTo>
                <a:lnTo>
                  <a:pt x="10592" y="7000"/>
                </a:lnTo>
                <a:lnTo>
                  <a:pt x="10591" y="6985"/>
                </a:lnTo>
                <a:lnTo>
                  <a:pt x="10587" y="6970"/>
                </a:lnTo>
                <a:lnTo>
                  <a:pt x="10584" y="6954"/>
                </a:lnTo>
                <a:lnTo>
                  <a:pt x="10575" y="6921"/>
                </a:lnTo>
                <a:lnTo>
                  <a:pt x="10563" y="6887"/>
                </a:lnTo>
                <a:lnTo>
                  <a:pt x="10549" y="6852"/>
                </a:lnTo>
                <a:lnTo>
                  <a:pt x="10534" y="6816"/>
                </a:lnTo>
                <a:lnTo>
                  <a:pt x="10516" y="6781"/>
                </a:lnTo>
                <a:lnTo>
                  <a:pt x="10500" y="6748"/>
                </a:lnTo>
                <a:lnTo>
                  <a:pt x="10483" y="6716"/>
                </a:lnTo>
                <a:lnTo>
                  <a:pt x="10466" y="6687"/>
                </a:lnTo>
                <a:lnTo>
                  <a:pt x="10436" y="6635"/>
                </a:lnTo>
                <a:lnTo>
                  <a:pt x="10415" y="6602"/>
                </a:lnTo>
                <a:lnTo>
                  <a:pt x="10407" y="6590"/>
                </a:lnTo>
                <a:lnTo>
                  <a:pt x="10387" y="6556"/>
                </a:lnTo>
                <a:lnTo>
                  <a:pt x="10367" y="6523"/>
                </a:lnTo>
                <a:lnTo>
                  <a:pt x="10351" y="6490"/>
                </a:lnTo>
                <a:lnTo>
                  <a:pt x="10336" y="6461"/>
                </a:lnTo>
                <a:lnTo>
                  <a:pt x="10317" y="6416"/>
                </a:lnTo>
                <a:lnTo>
                  <a:pt x="10310" y="6399"/>
                </a:lnTo>
                <a:lnTo>
                  <a:pt x="10307" y="6381"/>
                </a:lnTo>
                <a:lnTo>
                  <a:pt x="10304" y="6362"/>
                </a:lnTo>
                <a:lnTo>
                  <a:pt x="10298" y="6343"/>
                </a:lnTo>
                <a:lnTo>
                  <a:pt x="10293" y="6325"/>
                </a:lnTo>
                <a:lnTo>
                  <a:pt x="10286" y="6306"/>
                </a:lnTo>
                <a:lnTo>
                  <a:pt x="10280" y="6289"/>
                </a:lnTo>
                <a:lnTo>
                  <a:pt x="10264" y="6256"/>
                </a:lnTo>
                <a:lnTo>
                  <a:pt x="10250" y="6227"/>
                </a:lnTo>
                <a:lnTo>
                  <a:pt x="10238" y="6205"/>
                </a:lnTo>
                <a:lnTo>
                  <a:pt x="10227" y="6185"/>
                </a:lnTo>
                <a:lnTo>
                  <a:pt x="10219" y="6175"/>
                </a:lnTo>
                <a:lnTo>
                  <a:pt x="10211" y="6162"/>
                </a:lnTo>
                <a:lnTo>
                  <a:pt x="10191" y="6128"/>
                </a:lnTo>
                <a:lnTo>
                  <a:pt x="10170" y="6086"/>
                </a:lnTo>
                <a:lnTo>
                  <a:pt x="10146" y="6037"/>
                </a:lnTo>
                <a:lnTo>
                  <a:pt x="10121" y="5982"/>
                </a:lnTo>
                <a:lnTo>
                  <a:pt x="10094" y="5924"/>
                </a:lnTo>
                <a:lnTo>
                  <a:pt x="10042" y="5802"/>
                </a:lnTo>
                <a:lnTo>
                  <a:pt x="9993" y="5684"/>
                </a:lnTo>
                <a:lnTo>
                  <a:pt x="9953" y="5584"/>
                </a:lnTo>
                <a:lnTo>
                  <a:pt x="9916" y="5488"/>
                </a:lnTo>
                <a:lnTo>
                  <a:pt x="9910" y="5465"/>
                </a:lnTo>
                <a:lnTo>
                  <a:pt x="9902" y="5439"/>
                </a:lnTo>
                <a:lnTo>
                  <a:pt x="9893" y="5409"/>
                </a:lnTo>
                <a:lnTo>
                  <a:pt x="9882" y="5374"/>
                </a:lnTo>
                <a:lnTo>
                  <a:pt x="9868" y="5337"/>
                </a:lnTo>
                <a:lnTo>
                  <a:pt x="9851" y="5297"/>
                </a:lnTo>
                <a:lnTo>
                  <a:pt x="9816" y="5209"/>
                </a:lnTo>
                <a:lnTo>
                  <a:pt x="9775" y="5114"/>
                </a:lnTo>
                <a:lnTo>
                  <a:pt x="9730" y="5015"/>
                </a:lnTo>
                <a:lnTo>
                  <a:pt x="9683" y="4912"/>
                </a:lnTo>
                <a:lnTo>
                  <a:pt x="9635" y="4810"/>
                </a:lnTo>
                <a:lnTo>
                  <a:pt x="9541" y="4615"/>
                </a:lnTo>
                <a:lnTo>
                  <a:pt x="9462" y="4451"/>
                </a:lnTo>
                <a:lnTo>
                  <a:pt x="9384" y="4295"/>
                </a:lnTo>
                <a:lnTo>
                  <a:pt x="9377" y="4283"/>
                </a:lnTo>
                <a:lnTo>
                  <a:pt x="9370" y="4268"/>
                </a:lnTo>
                <a:lnTo>
                  <a:pt x="9363" y="4252"/>
                </a:lnTo>
                <a:lnTo>
                  <a:pt x="9355" y="4232"/>
                </a:lnTo>
                <a:lnTo>
                  <a:pt x="9340" y="4187"/>
                </a:lnTo>
                <a:lnTo>
                  <a:pt x="9324" y="4136"/>
                </a:lnTo>
                <a:lnTo>
                  <a:pt x="9309" y="4079"/>
                </a:lnTo>
                <a:lnTo>
                  <a:pt x="9294" y="4019"/>
                </a:lnTo>
                <a:lnTo>
                  <a:pt x="9279" y="3957"/>
                </a:lnTo>
                <a:lnTo>
                  <a:pt x="9264" y="3895"/>
                </a:lnTo>
                <a:lnTo>
                  <a:pt x="9238" y="3776"/>
                </a:lnTo>
                <a:lnTo>
                  <a:pt x="9218" y="3675"/>
                </a:lnTo>
                <a:lnTo>
                  <a:pt x="9199" y="3579"/>
                </a:lnTo>
                <a:lnTo>
                  <a:pt x="9198" y="3552"/>
                </a:lnTo>
                <a:lnTo>
                  <a:pt x="9194" y="3511"/>
                </a:lnTo>
                <a:lnTo>
                  <a:pt x="9187" y="3460"/>
                </a:lnTo>
                <a:lnTo>
                  <a:pt x="9178" y="3400"/>
                </a:lnTo>
                <a:lnTo>
                  <a:pt x="9156" y="3257"/>
                </a:lnTo>
                <a:lnTo>
                  <a:pt x="9131" y="3099"/>
                </a:lnTo>
                <a:lnTo>
                  <a:pt x="9105" y="2940"/>
                </a:lnTo>
                <a:lnTo>
                  <a:pt x="9080" y="2794"/>
                </a:lnTo>
                <a:lnTo>
                  <a:pt x="9046" y="2601"/>
                </a:lnTo>
                <a:lnTo>
                  <a:pt x="9057" y="2600"/>
                </a:lnTo>
                <a:lnTo>
                  <a:pt x="9062" y="2600"/>
                </a:lnTo>
                <a:lnTo>
                  <a:pt x="9065" y="2596"/>
                </a:lnTo>
                <a:lnTo>
                  <a:pt x="9067" y="2592"/>
                </a:lnTo>
                <a:lnTo>
                  <a:pt x="9069" y="2587"/>
                </a:lnTo>
                <a:lnTo>
                  <a:pt x="9069" y="2579"/>
                </a:lnTo>
                <a:lnTo>
                  <a:pt x="9069" y="2569"/>
                </a:lnTo>
                <a:lnTo>
                  <a:pt x="9066" y="2546"/>
                </a:lnTo>
                <a:lnTo>
                  <a:pt x="9060" y="2518"/>
                </a:lnTo>
                <a:lnTo>
                  <a:pt x="9052" y="2486"/>
                </a:lnTo>
                <a:lnTo>
                  <a:pt x="9040" y="2451"/>
                </a:lnTo>
                <a:lnTo>
                  <a:pt x="9026" y="2414"/>
                </a:lnTo>
                <a:lnTo>
                  <a:pt x="9008" y="2376"/>
                </a:lnTo>
                <a:lnTo>
                  <a:pt x="8989" y="2337"/>
                </a:lnTo>
                <a:lnTo>
                  <a:pt x="8967" y="2298"/>
                </a:lnTo>
                <a:lnTo>
                  <a:pt x="8956" y="2278"/>
                </a:lnTo>
                <a:lnTo>
                  <a:pt x="8944" y="2259"/>
                </a:lnTo>
                <a:lnTo>
                  <a:pt x="8931" y="2241"/>
                </a:lnTo>
                <a:lnTo>
                  <a:pt x="8918" y="2223"/>
                </a:lnTo>
                <a:lnTo>
                  <a:pt x="8903" y="2207"/>
                </a:lnTo>
                <a:lnTo>
                  <a:pt x="8889" y="2191"/>
                </a:lnTo>
                <a:lnTo>
                  <a:pt x="8875" y="2175"/>
                </a:lnTo>
                <a:lnTo>
                  <a:pt x="8860" y="2161"/>
                </a:lnTo>
                <a:lnTo>
                  <a:pt x="8845" y="2149"/>
                </a:lnTo>
                <a:lnTo>
                  <a:pt x="8829" y="2137"/>
                </a:lnTo>
                <a:lnTo>
                  <a:pt x="8812" y="2137"/>
                </a:lnTo>
                <a:lnTo>
                  <a:pt x="8771" y="2137"/>
                </a:lnTo>
                <a:lnTo>
                  <a:pt x="8746" y="2135"/>
                </a:lnTo>
                <a:lnTo>
                  <a:pt x="8721" y="2133"/>
                </a:lnTo>
                <a:lnTo>
                  <a:pt x="8697" y="2129"/>
                </a:lnTo>
                <a:lnTo>
                  <a:pt x="8686" y="2125"/>
                </a:lnTo>
                <a:lnTo>
                  <a:pt x="8677" y="2122"/>
                </a:lnTo>
                <a:lnTo>
                  <a:pt x="8700" y="2114"/>
                </a:lnTo>
                <a:lnTo>
                  <a:pt x="8722" y="2106"/>
                </a:lnTo>
                <a:lnTo>
                  <a:pt x="8744" y="2096"/>
                </a:lnTo>
                <a:lnTo>
                  <a:pt x="8764" y="2085"/>
                </a:lnTo>
                <a:lnTo>
                  <a:pt x="8783" y="2072"/>
                </a:lnTo>
                <a:lnTo>
                  <a:pt x="8792" y="2065"/>
                </a:lnTo>
                <a:lnTo>
                  <a:pt x="8800" y="2058"/>
                </a:lnTo>
                <a:lnTo>
                  <a:pt x="8807" y="2050"/>
                </a:lnTo>
                <a:lnTo>
                  <a:pt x="8814" y="2042"/>
                </a:lnTo>
                <a:lnTo>
                  <a:pt x="8821" y="2034"/>
                </a:lnTo>
                <a:lnTo>
                  <a:pt x="8826" y="2025"/>
                </a:lnTo>
                <a:lnTo>
                  <a:pt x="8816" y="2028"/>
                </a:lnTo>
                <a:lnTo>
                  <a:pt x="8789" y="2035"/>
                </a:lnTo>
                <a:lnTo>
                  <a:pt x="8770" y="2039"/>
                </a:lnTo>
                <a:lnTo>
                  <a:pt x="8750" y="2042"/>
                </a:lnTo>
                <a:lnTo>
                  <a:pt x="8728" y="2046"/>
                </a:lnTo>
                <a:lnTo>
                  <a:pt x="8704" y="2047"/>
                </a:lnTo>
                <a:lnTo>
                  <a:pt x="8680" y="2047"/>
                </a:lnTo>
                <a:lnTo>
                  <a:pt x="8655" y="2045"/>
                </a:lnTo>
                <a:lnTo>
                  <a:pt x="8644" y="2042"/>
                </a:lnTo>
                <a:lnTo>
                  <a:pt x="8632" y="2040"/>
                </a:lnTo>
                <a:lnTo>
                  <a:pt x="8620" y="2036"/>
                </a:lnTo>
                <a:lnTo>
                  <a:pt x="8609" y="2031"/>
                </a:lnTo>
                <a:lnTo>
                  <a:pt x="8598" y="2027"/>
                </a:lnTo>
                <a:lnTo>
                  <a:pt x="8588" y="2021"/>
                </a:lnTo>
                <a:lnTo>
                  <a:pt x="8578" y="2014"/>
                </a:lnTo>
                <a:lnTo>
                  <a:pt x="8570" y="2005"/>
                </a:lnTo>
                <a:lnTo>
                  <a:pt x="8562" y="1997"/>
                </a:lnTo>
                <a:lnTo>
                  <a:pt x="8554" y="1986"/>
                </a:lnTo>
                <a:lnTo>
                  <a:pt x="8548" y="1975"/>
                </a:lnTo>
                <a:lnTo>
                  <a:pt x="8542" y="1962"/>
                </a:lnTo>
                <a:lnTo>
                  <a:pt x="8535" y="1936"/>
                </a:lnTo>
                <a:lnTo>
                  <a:pt x="8513" y="1865"/>
                </a:lnTo>
                <a:lnTo>
                  <a:pt x="8484" y="1760"/>
                </a:lnTo>
                <a:lnTo>
                  <a:pt x="8467" y="1698"/>
                </a:lnTo>
                <a:lnTo>
                  <a:pt x="8451" y="1631"/>
                </a:lnTo>
                <a:lnTo>
                  <a:pt x="8435" y="1563"/>
                </a:lnTo>
                <a:lnTo>
                  <a:pt x="8419" y="1492"/>
                </a:lnTo>
                <a:lnTo>
                  <a:pt x="8406" y="1421"/>
                </a:lnTo>
                <a:lnTo>
                  <a:pt x="8395" y="1352"/>
                </a:lnTo>
                <a:lnTo>
                  <a:pt x="8390" y="1317"/>
                </a:lnTo>
                <a:lnTo>
                  <a:pt x="8387" y="1285"/>
                </a:lnTo>
                <a:lnTo>
                  <a:pt x="8383" y="1253"/>
                </a:lnTo>
                <a:lnTo>
                  <a:pt x="8381" y="1221"/>
                </a:lnTo>
                <a:lnTo>
                  <a:pt x="8380" y="1192"/>
                </a:lnTo>
                <a:lnTo>
                  <a:pt x="8380" y="1163"/>
                </a:lnTo>
                <a:lnTo>
                  <a:pt x="8381" y="1137"/>
                </a:lnTo>
                <a:lnTo>
                  <a:pt x="8383" y="1112"/>
                </a:lnTo>
                <a:lnTo>
                  <a:pt x="8378" y="1088"/>
                </a:lnTo>
                <a:lnTo>
                  <a:pt x="8360" y="1021"/>
                </a:lnTo>
                <a:lnTo>
                  <a:pt x="8348" y="975"/>
                </a:lnTo>
                <a:lnTo>
                  <a:pt x="8333" y="923"/>
                </a:lnTo>
                <a:lnTo>
                  <a:pt x="8315" y="866"/>
                </a:lnTo>
                <a:lnTo>
                  <a:pt x="8295" y="805"/>
                </a:lnTo>
                <a:lnTo>
                  <a:pt x="8271" y="743"/>
                </a:lnTo>
                <a:lnTo>
                  <a:pt x="8246" y="678"/>
                </a:lnTo>
                <a:lnTo>
                  <a:pt x="8233" y="647"/>
                </a:lnTo>
                <a:lnTo>
                  <a:pt x="8219" y="615"/>
                </a:lnTo>
                <a:lnTo>
                  <a:pt x="8203" y="584"/>
                </a:lnTo>
                <a:lnTo>
                  <a:pt x="8188" y="554"/>
                </a:lnTo>
                <a:lnTo>
                  <a:pt x="8172" y="526"/>
                </a:lnTo>
                <a:lnTo>
                  <a:pt x="8155" y="497"/>
                </a:lnTo>
                <a:lnTo>
                  <a:pt x="8138" y="470"/>
                </a:lnTo>
                <a:lnTo>
                  <a:pt x="8120" y="444"/>
                </a:lnTo>
                <a:lnTo>
                  <a:pt x="8102" y="420"/>
                </a:lnTo>
                <a:lnTo>
                  <a:pt x="8083" y="397"/>
                </a:lnTo>
                <a:lnTo>
                  <a:pt x="8065" y="377"/>
                </a:lnTo>
                <a:lnTo>
                  <a:pt x="8044" y="359"/>
                </a:lnTo>
                <a:lnTo>
                  <a:pt x="8027" y="341"/>
                </a:lnTo>
                <a:lnTo>
                  <a:pt x="8006" y="322"/>
                </a:lnTo>
                <a:lnTo>
                  <a:pt x="7978" y="297"/>
                </a:lnTo>
                <a:lnTo>
                  <a:pt x="7943" y="268"/>
                </a:lnTo>
                <a:lnTo>
                  <a:pt x="7901" y="238"/>
                </a:lnTo>
                <a:lnTo>
                  <a:pt x="7878" y="221"/>
                </a:lnTo>
                <a:lnTo>
                  <a:pt x="7854" y="206"/>
                </a:lnTo>
                <a:lnTo>
                  <a:pt x="7829" y="191"/>
                </a:lnTo>
                <a:lnTo>
                  <a:pt x="7803" y="176"/>
                </a:lnTo>
                <a:lnTo>
                  <a:pt x="7775" y="161"/>
                </a:lnTo>
                <a:lnTo>
                  <a:pt x="7746" y="147"/>
                </a:lnTo>
                <a:lnTo>
                  <a:pt x="7717" y="135"/>
                </a:lnTo>
                <a:lnTo>
                  <a:pt x="7686" y="123"/>
                </a:lnTo>
                <a:lnTo>
                  <a:pt x="7656" y="113"/>
                </a:lnTo>
                <a:lnTo>
                  <a:pt x="7624" y="105"/>
                </a:lnTo>
                <a:lnTo>
                  <a:pt x="7591" y="98"/>
                </a:lnTo>
                <a:lnTo>
                  <a:pt x="7558" y="94"/>
                </a:lnTo>
                <a:lnTo>
                  <a:pt x="7525" y="91"/>
                </a:lnTo>
                <a:lnTo>
                  <a:pt x="7490" y="91"/>
                </a:lnTo>
                <a:lnTo>
                  <a:pt x="7456" y="93"/>
                </a:lnTo>
                <a:lnTo>
                  <a:pt x="7439" y="95"/>
                </a:lnTo>
                <a:lnTo>
                  <a:pt x="7421" y="98"/>
                </a:lnTo>
                <a:lnTo>
                  <a:pt x="7404" y="101"/>
                </a:lnTo>
                <a:lnTo>
                  <a:pt x="7386" y="106"/>
                </a:lnTo>
                <a:lnTo>
                  <a:pt x="7369" y="110"/>
                </a:lnTo>
                <a:lnTo>
                  <a:pt x="7352" y="117"/>
                </a:lnTo>
                <a:lnTo>
                  <a:pt x="7334" y="123"/>
                </a:lnTo>
                <a:lnTo>
                  <a:pt x="7317" y="131"/>
                </a:lnTo>
                <a:lnTo>
                  <a:pt x="7299" y="138"/>
                </a:lnTo>
                <a:lnTo>
                  <a:pt x="7282" y="148"/>
                </a:lnTo>
                <a:lnTo>
                  <a:pt x="7270" y="149"/>
                </a:lnTo>
                <a:lnTo>
                  <a:pt x="7256" y="152"/>
                </a:lnTo>
                <a:lnTo>
                  <a:pt x="7237" y="155"/>
                </a:lnTo>
                <a:lnTo>
                  <a:pt x="7215" y="159"/>
                </a:lnTo>
                <a:lnTo>
                  <a:pt x="7190" y="166"/>
                </a:lnTo>
                <a:lnTo>
                  <a:pt x="7162" y="176"/>
                </a:lnTo>
                <a:lnTo>
                  <a:pt x="7131" y="186"/>
                </a:lnTo>
                <a:lnTo>
                  <a:pt x="7100" y="201"/>
                </a:lnTo>
                <a:lnTo>
                  <a:pt x="7084" y="209"/>
                </a:lnTo>
                <a:lnTo>
                  <a:pt x="7068" y="218"/>
                </a:lnTo>
                <a:lnTo>
                  <a:pt x="7052" y="228"/>
                </a:lnTo>
                <a:lnTo>
                  <a:pt x="7035" y="239"/>
                </a:lnTo>
                <a:lnTo>
                  <a:pt x="7020" y="251"/>
                </a:lnTo>
                <a:lnTo>
                  <a:pt x="7005" y="263"/>
                </a:lnTo>
                <a:lnTo>
                  <a:pt x="6988" y="277"/>
                </a:lnTo>
                <a:lnTo>
                  <a:pt x="6974" y="291"/>
                </a:lnTo>
                <a:lnTo>
                  <a:pt x="6959" y="308"/>
                </a:lnTo>
                <a:lnTo>
                  <a:pt x="6945" y="324"/>
                </a:lnTo>
                <a:lnTo>
                  <a:pt x="6932" y="341"/>
                </a:lnTo>
                <a:lnTo>
                  <a:pt x="6920" y="361"/>
                </a:lnTo>
                <a:lnTo>
                  <a:pt x="6908" y="382"/>
                </a:lnTo>
                <a:lnTo>
                  <a:pt x="6897" y="402"/>
                </a:lnTo>
                <a:lnTo>
                  <a:pt x="6892" y="413"/>
                </a:lnTo>
                <a:lnTo>
                  <a:pt x="6882" y="439"/>
                </a:lnTo>
                <a:lnTo>
                  <a:pt x="6874" y="456"/>
                </a:lnTo>
                <a:lnTo>
                  <a:pt x="6865" y="472"/>
                </a:lnTo>
                <a:lnTo>
                  <a:pt x="6855" y="487"/>
                </a:lnTo>
                <a:lnTo>
                  <a:pt x="6844" y="502"/>
                </a:lnTo>
                <a:lnTo>
                  <a:pt x="6837" y="514"/>
                </a:lnTo>
                <a:lnTo>
                  <a:pt x="6815" y="547"/>
                </a:lnTo>
                <a:lnTo>
                  <a:pt x="6784" y="596"/>
                </a:lnTo>
                <a:lnTo>
                  <a:pt x="6767" y="626"/>
                </a:lnTo>
                <a:lnTo>
                  <a:pt x="6748" y="658"/>
                </a:lnTo>
                <a:lnTo>
                  <a:pt x="6731" y="691"/>
                </a:lnTo>
                <a:lnTo>
                  <a:pt x="6714" y="726"/>
                </a:lnTo>
                <a:lnTo>
                  <a:pt x="6697" y="761"/>
                </a:lnTo>
                <a:lnTo>
                  <a:pt x="6683" y="797"/>
                </a:lnTo>
                <a:lnTo>
                  <a:pt x="6670" y="832"/>
                </a:lnTo>
                <a:lnTo>
                  <a:pt x="6666" y="849"/>
                </a:lnTo>
                <a:lnTo>
                  <a:pt x="6661" y="867"/>
                </a:lnTo>
                <a:lnTo>
                  <a:pt x="6657" y="883"/>
                </a:lnTo>
                <a:lnTo>
                  <a:pt x="6655" y="899"/>
                </a:lnTo>
                <a:lnTo>
                  <a:pt x="6654" y="915"/>
                </a:lnTo>
                <a:lnTo>
                  <a:pt x="6653" y="929"/>
                </a:lnTo>
                <a:lnTo>
                  <a:pt x="6600" y="1020"/>
                </a:lnTo>
                <a:lnTo>
                  <a:pt x="6527" y="1146"/>
                </a:lnTo>
                <a:lnTo>
                  <a:pt x="6507" y="1171"/>
                </a:lnTo>
                <a:lnTo>
                  <a:pt x="6454" y="1237"/>
                </a:lnTo>
                <a:lnTo>
                  <a:pt x="6419" y="1282"/>
                </a:lnTo>
                <a:lnTo>
                  <a:pt x="6381" y="1334"/>
                </a:lnTo>
                <a:lnTo>
                  <a:pt x="6340" y="1390"/>
                </a:lnTo>
                <a:lnTo>
                  <a:pt x="6298" y="1450"/>
                </a:lnTo>
                <a:lnTo>
                  <a:pt x="6258" y="1511"/>
                </a:lnTo>
                <a:lnTo>
                  <a:pt x="6238" y="1543"/>
                </a:lnTo>
                <a:lnTo>
                  <a:pt x="6218" y="1575"/>
                </a:lnTo>
                <a:lnTo>
                  <a:pt x="6201" y="1606"/>
                </a:lnTo>
                <a:lnTo>
                  <a:pt x="6184" y="1637"/>
                </a:lnTo>
                <a:lnTo>
                  <a:pt x="6168" y="1667"/>
                </a:lnTo>
                <a:lnTo>
                  <a:pt x="6154" y="1697"/>
                </a:lnTo>
                <a:lnTo>
                  <a:pt x="6142" y="1726"/>
                </a:lnTo>
                <a:lnTo>
                  <a:pt x="6132" y="1753"/>
                </a:lnTo>
                <a:lnTo>
                  <a:pt x="6124" y="1781"/>
                </a:lnTo>
                <a:lnTo>
                  <a:pt x="6117" y="1806"/>
                </a:lnTo>
                <a:lnTo>
                  <a:pt x="6114" y="1830"/>
                </a:lnTo>
                <a:lnTo>
                  <a:pt x="6113" y="1841"/>
                </a:lnTo>
                <a:lnTo>
                  <a:pt x="6113" y="1852"/>
                </a:lnTo>
                <a:lnTo>
                  <a:pt x="6113" y="1862"/>
                </a:lnTo>
                <a:lnTo>
                  <a:pt x="6114" y="1872"/>
                </a:lnTo>
                <a:lnTo>
                  <a:pt x="6116" y="1881"/>
                </a:lnTo>
                <a:lnTo>
                  <a:pt x="6119" y="1890"/>
                </a:lnTo>
                <a:lnTo>
                  <a:pt x="6122" y="1898"/>
                </a:lnTo>
                <a:lnTo>
                  <a:pt x="6133" y="1921"/>
                </a:lnTo>
                <a:lnTo>
                  <a:pt x="6146" y="1957"/>
                </a:lnTo>
                <a:lnTo>
                  <a:pt x="6154" y="1979"/>
                </a:lnTo>
                <a:lnTo>
                  <a:pt x="6161" y="2004"/>
                </a:lnTo>
                <a:lnTo>
                  <a:pt x="6138" y="2014"/>
                </a:lnTo>
                <a:lnTo>
                  <a:pt x="6113" y="2027"/>
                </a:lnTo>
                <a:lnTo>
                  <a:pt x="6085" y="2041"/>
                </a:lnTo>
                <a:lnTo>
                  <a:pt x="6058" y="2059"/>
                </a:lnTo>
                <a:lnTo>
                  <a:pt x="6030" y="2079"/>
                </a:lnTo>
                <a:lnTo>
                  <a:pt x="6000" y="2101"/>
                </a:lnTo>
                <a:lnTo>
                  <a:pt x="5972" y="2127"/>
                </a:lnTo>
                <a:lnTo>
                  <a:pt x="5959" y="2142"/>
                </a:lnTo>
                <a:lnTo>
                  <a:pt x="5945" y="2156"/>
                </a:lnTo>
                <a:lnTo>
                  <a:pt x="5931" y="2171"/>
                </a:lnTo>
                <a:lnTo>
                  <a:pt x="5917" y="2187"/>
                </a:lnTo>
                <a:lnTo>
                  <a:pt x="5904" y="2205"/>
                </a:lnTo>
                <a:lnTo>
                  <a:pt x="5892" y="2222"/>
                </a:lnTo>
                <a:lnTo>
                  <a:pt x="5879" y="2242"/>
                </a:lnTo>
                <a:lnTo>
                  <a:pt x="5868" y="2262"/>
                </a:lnTo>
                <a:lnTo>
                  <a:pt x="5857" y="2282"/>
                </a:lnTo>
                <a:lnTo>
                  <a:pt x="5847" y="2304"/>
                </a:lnTo>
                <a:lnTo>
                  <a:pt x="5837" y="2326"/>
                </a:lnTo>
                <a:lnTo>
                  <a:pt x="5827" y="2350"/>
                </a:lnTo>
                <a:lnTo>
                  <a:pt x="5818" y="2374"/>
                </a:lnTo>
                <a:lnTo>
                  <a:pt x="5811" y="2400"/>
                </a:lnTo>
                <a:lnTo>
                  <a:pt x="5804" y="2426"/>
                </a:lnTo>
                <a:lnTo>
                  <a:pt x="5799" y="2453"/>
                </a:lnTo>
                <a:lnTo>
                  <a:pt x="5793" y="2483"/>
                </a:lnTo>
                <a:lnTo>
                  <a:pt x="5789" y="2512"/>
                </a:lnTo>
                <a:lnTo>
                  <a:pt x="5797" y="2518"/>
                </a:lnTo>
                <a:lnTo>
                  <a:pt x="5783" y="2578"/>
                </a:lnTo>
                <a:lnTo>
                  <a:pt x="5757" y="2692"/>
                </a:lnTo>
                <a:lnTo>
                  <a:pt x="5724" y="2848"/>
                </a:lnTo>
                <a:lnTo>
                  <a:pt x="5706" y="2938"/>
                </a:lnTo>
                <a:lnTo>
                  <a:pt x="5688" y="3033"/>
                </a:lnTo>
                <a:lnTo>
                  <a:pt x="5670" y="3132"/>
                </a:lnTo>
                <a:lnTo>
                  <a:pt x="5652" y="3234"/>
                </a:lnTo>
                <a:lnTo>
                  <a:pt x="5637" y="3337"/>
                </a:lnTo>
                <a:lnTo>
                  <a:pt x="5624" y="3439"/>
                </a:lnTo>
                <a:lnTo>
                  <a:pt x="5612" y="3538"/>
                </a:lnTo>
                <a:lnTo>
                  <a:pt x="5608" y="3588"/>
                </a:lnTo>
                <a:lnTo>
                  <a:pt x="5604" y="3634"/>
                </a:lnTo>
                <a:lnTo>
                  <a:pt x="5601" y="3680"/>
                </a:lnTo>
                <a:lnTo>
                  <a:pt x="5600" y="3725"/>
                </a:lnTo>
                <a:lnTo>
                  <a:pt x="5599" y="3767"/>
                </a:lnTo>
                <a:lnTo>
                  <a:pt x="5599" y="3808"/>
                </a:lnTo>
                <a:lnTo>
                  <a:pt x="5596" y="3869"/>
                </a:lnTo>
                <a:lnTo>
                  <a:pt x="5590" y="3934"/>
                </a:lnTo>
                <a:lnTo>
                  <a:pt x="5584" y="4013"/>
                </a:lnTo>
                <a:lnTo>
                  <a:pt x="5575" y="4098"/>
                </a:lnTo>
                <a:lnTo>
                  <a:pt x="5570" y="4139"/>
                </a:lnTo>
                <a:lnTo>
                  <a:pt x="5564" y="4180"/>
                </a:lnTo>
                <a:lnTo>
                  <a:pt x="5558" y="4218"/>
                </a:lnTo>
                <a:lnTo>
                  <a:pt x="5551" y="4253"/>
                </a:lnTo>
                <a:lnTo>
                  <a:pt x="5543" y="4284"/>
                </a:lnTo>
                <a:lnTo>
                  <a:pt x="5536" y="4309"/>
                </a:lnTo>
                <a:lnTo>
                  <a:pt x="5528" y="4339"/>
                </a:lnTo>
                <a:lnTo>
                  <a:pt x="5508" y="4421"/>
                </a:lnTo>
                <a:lnTo>
                  <a:pt x="5481" y="4542"/>
                </a:lnTo>
                <a:lnTo>
                  <a:pt x="5466" y="4614"/>
                </a:lnTo>
                <a:lnTo>
                  <a:pt x="5450" y="4692"/>
                </a:lnTo>
                <a:lnTo>
                  <a:pt x="5434" y="4774"/>
                </a:lnTo>
                <a:lnTo>
                  <a:pt x="5419" y="4858"/>
                </a:lnTo>
                <a:lnTo>
                  <a:pt x="5405" y="4944"/>
                </a:lnTo>
                <a:lnTo>
                  <a:pt x="5392" y="5030"/>
                </a:lnTo>
                <a:lnTo>
                  <a:pt x="5382" y="5115"/>
                </a:lnTo>
                <a:lnTo>
                  <a:pt x="5374" y="5197"/>
                </a:lnTo>
                <a:lnTo>
                  <a:pt x="5371" y="5236"/>
                </a:lnTo>
                <a:lnTo>
                  <a:pt x="5370" y="5273"/>
                </a:lnTo>
                <a:lnTo>
                  <a:pt x="5369" y="5310"/>
                </a:lnTo>
                <a:lnTo>
                  <a:pt x="5369" y="5345"/>
                </a:lnTo>
                <a:lnTo>
                  <a:pt x="5347" y="5303"/>
                </a:lnTo>
                <a:lnTo>
                  <a:pt x="5329" y="5265"/>
                </a:lnTo>
                <a:lnTo>
                  <a:pt x="5312" y="5225"/>
                </a:lnTo>
                <a:lnTo>
                  <a:pt x="5289" y="5170"/>
                </a:lnTo>
                <a:lnTo>
                  <a:pt x="5261" y="5099"/>
                </a:lnTo>
                <a:lnTo>
                  <a:pt x="5228" y="5015"/>
                </a:lnTo>
                <a:lnTo>
                  <a:pt x="5155" y="4818"/>
                </a:lnTo>
                <a:lnTo>
                  <a:pt x="5076" y="4596"/>
                </a:lnTo>
                <a:lnTo>
                  <a:pt x="5035" y="4482"/>
                </a:lnTo>
                <a:lnTo>
                  <a:pt x="4996" y="4367"/>
                </a:lnTo>
                <a:lnTo>
                  <a:pt x="4958" y="4256"/>
                </a:lnTo>
                <a:lnTo>
                  <a:pt x="4923" y="4149"/>
                </a:lnTo>
                <a:lnTo>
                  <a:pt x="4891" y="4049"/>
                </a:lnTo>
                <a:lnTo>
                  <a:pt x="4864" y="3958"/>
                </a:lnTo>
                <a:lnTo>
                  <a:pt x="4841" y="3879"/>
                </a:lnTo>
                <a:lnTo>
                  <a:pt x="4832" y="3844"/>
                </a:lnTo>
                <a:lnTo>
                  <a:pt x="4825" y="3813"/>
                </a:lnTo>
                <a:lnTo>
                  <a:pt x="4817" y="3783"/>
                </a:lnTo>
                <a:lnTo>
                  <a:pt x="4808" y="3748"/>
                </a:lnTo>
                <a:lnTo>
                  <a:pt x="4796" y="3709"/>
                </a:lnTo>
                <a:lnTo>
                  <a:pt x="4783" y="3667"/>
                </a:lnTo>
                <a:lnTo>
                  <a:pt x="4752" y="3574"/>
                </a:lnTo>
                <a:lnTo>
                  <a:pt x="4713" y="3472"/>
                </a:lnTo>
                <a:lnTo>
                  <a:pt x="4671" y="3363"/>
                </a:lnTo>
                <a:lnTo>
                  <a:pt x="4624" y="3248"/>
                </a:lnTo>
                <a:lnTo>
                  <a:pt x="4573" y="3132"/>
                </a:lnTo>
                <a:lnTo>
                  <a:pt x="4519" y="3014"/>
                </a:lnTo>
                <a:lnTo>
                  <a:pt x="4465" y="2898"/>
                </a:lnTo>
                <a:lnTo>
                  <a:pt x="4436" y="2842"/>
                </a:lnTo>
                <a:lnTo>
                  <a:pt x="4408" y="2787"/>
                </a:lnTo>
                <a:lnTo>
                  <a:pt x="4380" y="2734"/>
                </a:lnTo>
                <a:lnTo>
                  <a:pt x="4352" y="2682"/>
                </a:lnTo>
                <a:lnTo>
                  <a:pt x="4324" y="2633"/>
                </a:lnTo>
                <a:lnTo>
                  <a:pt x="4297" y="2587"/>
                </a:lnTo>
                <a:lnTo>
                  <a:pt x="4270" y="2543"/>
                </a:lnTo>
                <a:lnTo>
                  <a:pt x="4242" y="2501"/>
                </a:lnTo>
                <a:lnTo>
                  <a:pt x="4217" y="2464"/>
                </a:lnTo>
                <a:lnTo>
                  <a:pt x="4191" y="2431"/>
                </a:lnTo>
                <a:lnTo>
                  <a:pt x="4167" y="2401"/>
                </a:lnTo>
                <a:lnTo>
                  <a:pt x="4143" y="2376"/>
                </a:lnTo>
                <a:lnTo>
                  <a:pt x="4132" y="2365"/>
                </a:lnTo>
                <a:lnTo>
                  <a:pt x="4121" y="2355"/>
                </a:lnTo>
                <a:lnTo>
                  <a:pt x="4110" y="2347"/>
                </a:lnTo>
                <a:lnTo>
                  <a:pt x="4099" y="2339"/>
                </a:lnTo>
                <a:lnTo>
                  <a:pt x="4047" y="2314"/>
                </a:lnTo>
                <a:lnTo>
                  <a:pt x="3993" y="2288"/>
                </a:lnTo>
                <a:lnTo>
                  <a:pt x="3927" y="2257"/>
                </a:lnTo>
                <a:lnTo>
                  <a:pt x="3858" y="2228"/>
                </a:lnTo>
                <a:lnTo>
                  <a:pt x="3824" y="2214"/>
                </a:lnTo>
                <a:lnTo>
                  <a:pt x="3791" y="2201"/>
                </a:lnTo>
                <a:lnTo>
                  <a:pt x="3761" y="2190"/>
                </a:lnTo>
                <a:lnTo>
                  <a:pt x="3734" y="2181"/>
                </a:lnTo>
                <a:lnTo>
                  <a:pt x="3711" y="2175"/>
                </a:lnTo>
                <a:lnTo>
                  <a:pt x="3701" y="2173"/>
                </a:lnTo>
                <a:lnTo>
                  <a:pt x="3693" y="2172"/>
                </a:lnTo>
                <a:lnTo>
                  <a:pt x="3674" y="2171"/>
                </a:lnTo>
                <a:lnTo>
                  <a:pt x="3652" y="2167"/>
                </a:lnTo>
                <a:lnTo>
                  <a:pt x="3625" y="2161"/>
                </a:lnTo>
                <a:lnTo>
                  <a:pt x="3596" y="2155"/>
                </a:lnTo>
                <a:lnTo>
                  <a:pt x="3530" y="2136"/>
                </a:lnTo>
                <a:lnTo>
                  <a:pt x="3460" y="2115"/>
                </a:lnTo>
                <a:lnTo>
                  <a:pt x="3392" y="2093"/>
                </a:lnTo>
                <a:lnTo>
                  <a:pt x="3330" y="2071"/>
                </a:lnTo>
                <a:lnTo>
                  <a:pt x="3303" y="2060"/>
                </a:lnTo>
                <a:lnTo>
                  <a:pt x="3280" y="2050"/>
                </a:lnTo>
                <a:lnTo>
                  <a:pt x="3262" y="2041"/>
                </a:lnTo>
                <a:lnTo>
                  <a:pt x="3249" y="2034"/>
                </a:lnTo>
                <a:lnTo>
                  <a:pt x="3237" y="2025"/>
                </a:lnTo>
                <a:lnTo>
                  <a:pt x="3210" y="2004"/>
                </a:lnTo>
                <a:lnTo>
                  <a:pt x="3193" y="1993"/>
                </a:lnTo>
                <a:lnTo>
                  <a:pt x="3177" y="1984"/>
                </a:lnTo>
                <a:lnTo>
                  <a:pt x="3163" y="1977"/>
                </a:lnTo>
                <a:lnTo>
                  <a:pt x="3157" y="1975"/>
                </a:lnTo>
                <a:lnTo>
                  <a:pt x="3152" y="1974"/>
                </a:lnTo>
                <a:lnTo>
                  <a:pt x="3062" y="1972"/>
                </a:lnTo>
                <a:lnTo>
                  <a:pt x="3059" y="1940"/>
                </a:lnTo>
                <a:lnTo>
                  <a:pt x="3056" y="1904"/>
                </a:lnTo>
                <a:lnTo>
                  <a:pt x="3054" y="1865"/>
                </a:lnTo>
                <a:lnTo>
                  <a:pt x="3053" y="1825"/>
                </a:lnTo>
                <a:lnTo>
                  <a:pt x="3054" y="1784"/>
                </a:lnTo>
                <a:lnTo>
                  <a:pt x="3056" y="1763"/>
                </a:lnTo>
                <a:lnTo>
                  <a:pt x="3057" y="1744"/>
                </a:lnTo>
                <a:lnTo>
                  <a:pt x="3060" y="1724"/>
                </a:lnTo>
                <a:lnTo>
                  <a:pt x="3063" y="1705"/>
                </a:lnTo>
                <a:lnTo>
                  <a:pt x="3068" y="1687"/>
                </a:lnTo>
                <a:lnTo>
                  <a:pt x="3073" y="1668"/>
                </a:lnTo>
                <a:lnTo>
                  <a:pt x="3083" y="1642"/>
                </a:lnTo>
                <a:lnTo>
                  <a:pt x="3104" y="1580"/>
                </a:lnTo>
                <a:lnTo>
                  <a:pt x="3116" y="1544"/>
                </a:lnTo>
                <a:lnTo>
                  <a:pt x="3126" y="1509"/>
                </a:lnTo>
                <a:lnTo>
                  <a:pt x="3134" y="1479"/>
                </a:lnTo>
                <a:lnTo>
                  <a:pt x="3136" y="1467"/>
                </a:lnTo>
                <a:lnTo>
                  <a:pt x="3138" y="1457"/>
                </a:lnTo>
                <a:lnTo>
                  <a:pt x="3143" y="1455"/>
                </a:lnTo>
                <a:lnTo>
                  <a:pt x="3150" y="1452"/>
                </a:lnTo>
                <a:lnTo>
                  <a:pt x="3158" y="1449"/>
                </a:lnTo>
                <a:lnTo>
                  <a:pt x="3168" y="1444"/>
                </a:lnTo>
                <a:lnTo>
                  <a:pt x="3180" y="1435"/>
                </a:lnTo>
                <a:lnTo>
                  <a:pt x="3194" y="1425"/>
                </a:lnTo>
                <a:lnTo>
                  <a:pt x="3208" y="1411"/>
                </a:lnTo>
                <a:lnTo>
                  <a:pt x="3224" y="1395"/>
                </a:lnTo>
                <a:lnTo>
                  <a:pt x="3240" y="1374"/>
                </a:lnTo>
                <a:lnTo>
                  <a:pt x="3258" y="1349"/>
                </a:lnTo>
                <a:lnTo>
                  <a:pt x="3275" y="1319"/>
                </a:lnTo>
                <a:lnTo>
                  <a:pt x="3291" y="1286"/>
                </a:lnTo>
                <a:lnTo>
                  <a:pt x="3309" y="1246"/>
                </a:lnTo>
                <a:lnTo>
                  <a:pt x="3325" y="1202"/>
                </a:lnTo>
                <a:lnTo>
                  <a:pt x="3342" y="1152"/>
                </a:lnTo>
                <a:lnTo>
                  <a:pt x="3345" y="1125"/>
                </a:lnTo>
                <a:lnTo>
                  <a:pt x="3348" y="1099"/>
                </a:lnTo>
                <a:lnTo>
                  <a:pt x="3350" y="1068"/>
                </a:lnTo>
                <a:lnTo>
                  <a:pt x="3351" y="1035"/>
                </a:lnTo>
                <a:lnTo>
                  <a:pt x="3350" y="1018"/>
                </a:lnTo>
                <a:lnTo>
                  <a:pt x="3348" y="1003"/>
                </a:lnTo>
                <a:lnTo>
                  <a:pt x="3346" y="990"/>
                </a:lnTo>
                <a:lnTo>
                  <a:pt x="3342" y="978"/>
                </a:lnTo>
                <a:lnTo>
                  <a:pt x="3337" y="968"/>
                </a:lnTo>
                <a:lnTo>
                  <a:pt x="3334" y="964"/>
                </a:lnTo>
                <a:lnTo>
                  <a:pt x="3330" y="962"/>
                </a:lnTo>
                <a:lnTo>
                  <a:pt x="3338" y="941"/>
                </a:lnTo>
                <a:lnTo>
                  <a:pt x="3346" y="918"/>
                </a:lnTo>
                <a:lnTo>
                  <a:pt x="3351" y="894"/>
                </a:lnTo>
                <a:lnTo>
                  <a:pt x="3357" y="867"/>
                </a:lnTo>
                <a:lnTo>
                  <a:pt x="3361" y="840"/>
                </a:lnTo>
                <a:lnTo>
                  <a:pt x="3364" y="812"/>
                </a:lnTo>
                <a:lnTo>
                  <a:pt x="3370" y="758"/>
                </a:lnTo>
                <a:lnTo>
                  <a:pt x="3372" y="708"/>
                </a:lnTo>
                <a:lnTo>
                  <a:pt x="3373" y="667"/>
                </a:lnTo>
                <a:lnTo>
                  <a:pt x="3374" y="629"/>
                </a:lnTo>
                <a:lnTo>
                  <a:pt x="3373" y="613"/>
                </a:lnTo>
                <a:lnTo>
                  <a:pt x="3371" y="598"/>
                </a:lnTo>
                <a:lnTo>
                  <a:pt x="3369" y="581"/>
                </a:lnTo>
                <a:lnTo>
                  <a:pt x="3366" y="565"/>
                </a:lnTo>
                <a:lnTo>
                  <a:pt x="3361" y="548"/>
                </a:lnTo>
                <a:lnTo>
                  <a:pt x="3356" y="531"/>
                </a:lnTo>
                <a:lnTo>
                  <a:pt x="3343" y="498"/>
                </a:lnTo>
                <a:lnTo>
                  <a:pt x="3327" y="467"/>
                </a:lnTo>
                <a:lnTo>
                  <a:pt x="3311" y="435"/>
                </a:lnTo>
                <a:lnTo>
                  <a:pt x="3292" y="405"/>
                </a:lnTo>
                <a:lnTo>
                  <a:pt x="3274" y="375"/>
                </a:lnTo>
                <a:lnTo>
                  <a:pt x="3255" y="349"/>
                </a:lnTo>
                <a:lnTo>
                  <a:pt x="3238" y="324"/>
                </a:lnTo>
                <a:lnTo>
                  <a:pt x="3206" y="284"/>
                </a:lnTo>
                <a:lnTo>
                  <a:pt x="3183" y="257"/>
                </a:lnTo>
                <a:lnTo>
                  <a:pt x="3175" y="248"/>
                </a:lnTo>
                <a:lnTo>
                  <a:pt x="3143" y="216"/>
                </a:lnTo>
                <a:lnTo>
                  <a:pt x="3111" y="186"/>
                </a:lnTo>
                <a:lnTo>
                  <a:pt x="3080" y="160"/>
                </a:lnTo>
                <a:lnTo>
                  <a:pt x="3049" y="136"/>
                </a:lnTo>
                <a:lnTo>
                  <a:pt x="3019" y="114"/>
                </a:lnTo>
                <a:lnTo>
                  <a:pt x="2988" y="95"/>
                </a:lnTo>
                <a:lnTo>
                  <a:pt x="2959" y="77"/>
                </a:lnTo>
                <a:lnTo>
                  <a:pt x="2929" y="62"/>
                </a:lnTo>
                <a:lnTo>
                  <a:pt x="2901" y="49"/>
                </a:lnTo>
                <a:lnTo>
                  <a:pt x="2874" y="38"/>
                </a:lnTo>
                <a:lnTo>
                  <a:pt x="2846" y="28"/>
                </a:lnTo>
                <a:lnTo>
                  <a:pt x="2820" y="21"/>
                </a:lnTo>
                <a:lnTo>
                  <a:pt x="2794" y="14"/>
                </a:lnTo>
                <a:lnTo>
                  <a:pt x="2770" y="9"/>
                </a:lnTo>
                <a:lnTo>
                  <a:pt x="2746" y="5"/>
                </a:lnTo>
                <a:lnTo>
                  <a:pt x="2723" y="2"/>
                </a:lnTo>
                <a:lnTo>
                  <a:pt x="2701" y="1"/>
                </a:lnTo>
                <a:lnTo>
                  <a:pt x="2681" y="0"/>
                </a:lnTo>
                <a:lnTo>
                  <a:pt x="2661" y="0"/>
                </a:lnTo>
                <a:lnTo>
                  <a:pt x="2642" y="1"/>
                </a:lnTo>
                <a:lnTo>
                  <a:pt x="2609" y="4"/>
                </a:lnTo>
                <a:lnTo>
                  <a:pt x="2580" y="9"/>
                </a:lnTo>
                <a:lnTo>
                  <a:pt x="2558" y="14"/>
                </a:lnTo>
                <a:lnTo>
                  <a:pt x="2541" y="19"/>
                </a:lnTo>
                <a:lnTo>
                  <a:pt x="2528" y="24"/>
                </a:lnTo>
                <a:lnTo>
                  <a:pt x="2524" y="28"/>
                </a:lnTo>
                <a:lnTo>
                  <a:pt x="2519" y="33"/>
                </a:lnTo>
                <a:lnTo>
                  <a:pt x="2509" y="38"/>
                </a:lnTo>
                <a:lnTo>
                  <a:pt x="2500" y="44"/>
                </a:lnTo>
                <a:lnTo>
                  <a:pt x="2489" y="46"/>
                </a:lnTo>
                <a:lnTo>
                  <a:pt x="2479" y="48"/>
                </a:lnTo>
                <a:lnTo>
                  <a:pt x="2471" y="49"/>
                </a:lnTo>
                <a:lnTo>
                  <a:pt x="2464" y="49"/>
                </a:lnTo>
                <a:lnTo>
                  <a:pt x="2454" y="50"/>
                </a:lnTo>
                <a:lnTo>
                  <a:pt x="2444" y="53"/>
                </a:lnTo>
                <a:lnTo>
                  <a:pt x="2434" y="58"/>
                </a:lnTo>
                <a:lnTo>
                  <a:pt x="2423" y="63"/>
                </a:lnTo>
                <a:lnTo>
                  <a:pt x="2411" y="70"/>
                </a:lnTo>
                <a:lnTo>
                  <a:pt x="2399" y="77"/>
                </a:lnTo>
                <a:lnTo>
                  <a:pt x="2374" y="95"/>
                </a:lnTo>
                <a:lnTo>
                  <a:pt x="2348" y="117"/>
                </a:lnTo>
                <a:lnTo>
                  <a:pt x="2322" y="140"/>
                </a:lnTo>
                <a:lnTo>
                  <a:pt x="2295" y="165"/>
                </a:lnTo>
                <a:lnTo>
                  <a:pt x="2269" y="191"/>
                </a:lnTo>
                <a:lnTo>
                  <a:pt x="2220" y="242"/>
                </a:lnTo>
                <a:lnTo>
                  <a:pt x="2181" y="286"/>
                </a:lnTo>
                <a:lnTo>
                  <a:pt x="2144" y="329"/>
                </a:lnTo>
                <a:lnTo>
                  <a:pt x="2129" y="346"/>
                </a:lnTo>
                <a:lnTo>
                  <a:pt x="2115" y="363"/>
                </a:lnTo>
                <a:lnTo>
                  <a:pt x="2100" y="382"/>
                </a:lnTo>
                <a:lnTo>
                  <a:pt x="2087" y="402"/>
                </a:lnTo>
                <a:lnTo>
                  <a:pt x="2075" y="423"/>
                </a:lnTo>
                <a:lnTo>
                  <a:pt x="2064" y="445"/>
                </a:lnTo>
                <a:lnTo>
                  <a:pt x="2055" y="467"/>
                </a:lnTo>
                <a:lnTo>
                  <a:pt x="2045" y="490"/>
                </a:lnTo>
                <a:lnTo>
                  <a:pt x="2036" y="514"/>
                </a:lnTo>
                <a:lnTo>
                  <a:pt x="2028" y="536"/>
                </a:lnTo>
                <a:lnTo>
                  <a:pt x="2021" y="560"/>
                </a:lnTo>
                <a:lnTo>
                  <a:pt x="2014" y="584"/>
                </a:lnTo>
                <a:lnTo>
                  <a:pt x="2003" y="632"/>
                </a:lnTo>
                <a:lnTo>
                  <a:pt x="1994" y="679"/>
                </a:lnTo>
                <a:lnTo>
                  <a:pt x="1987" y="725"/>
                </a:lnTo>
                <a:lnTo>
                  <a:pt x="1982" y="767"/>
                </a:lnTo>
                <a:lnTo>
                  <a:pt x="1977" y="805"/>
                </a:lnTo>
                <a:lnTo>
                  <a:pt x="1975" y="839"/>
                </a:lnTo>
                <a:lnTo>
                  <a:pt x="1972" y="887"/>
                </a:lnTo>
                <a:lnTo>
                  <a:pt x="1972" y="905"/>
                </a:lnTo>
                <a:lnTo>
                  <a:pt x="1975" y="900"/>
                </a:lnTo>
                <a:lnTo>
                  <a:pt x="1978" y="896"/>
                </a:lnTo>
                <a:lnTo>
                  <a:pt x="1978" y="902"/>
                </a:lnTo>
                <a:lnTo>
                  <a:pt x="1965" y="908"/>
                </a:lnTo>
                <a:lnTo>
                  <a:pt x="1953" y="917"/>
                </a:lnTo>
                <a:lnTo>
                  <a:pt x="1938" y="929"/>
                </a:lnTo>
                <a:lnTo>
                  <a:pt x="1930" y="936"/>
                </a:lnTo>
                <a:lnTo>
                  <a:pt x="1923" y="944"/>
                </a:lnTo>
                <a:lnTo>
                  <a:pt x="1916" y="953"/>
                </a:lnTo>
                <a:lnTo>
                  <a:pt x="1910" y="962"/>
                </a:lnTo>
                <a:lnTo>
                  <a:pt x="1904" y="973"/>
                </a:lnTo>
                <a:lnTo>
                  <a:pt x="1900" y="984"/>
                </a:lnTo>
                <a:lnTo>
                  <a:pt x="1897" y="996"/>
                </a:lnTo>
                <a:lnTo>
                  <a:pt x="1894" y="1008"/>
                </a:lnTo>
                <a:lnTo>
                  <a:pt x="1898" y="1024"/>
                </a:lnTo>
                <a:lnTo>
                  <a:pt x="1904" y="1064"/>
                </a:lnTo>
                <a:lnTo>
                  <a:pt x="1914" y="1116"/>
                </a:lnTo>
                <a:lnTo>
                  <a:pt x="1921" y="1142"/>
                </a:lnTo>
                <a:lnTo>
                  <a:pt x="1927" y="1166"/>
                </a:lnTo>
                <a:lnTo>
                  <a:pt x="1935" y="1184"/>
                </a:lnTo>
                <a:lnTo>
                  <a:pt x="1952" y="1230"/>
                </a:lnTo>
                <a:lnTo>
                  <a:pt x="1962" y="1257"/>
                </a:lnTo>
                <a:lnTo>
                  <a:pt x="1970" y="1285"/>
                </a:lnTo>
                <a:lnTo>
                  <a:pt x="1976" y="1309"/>
                </a:lnTo>
                <a:lnTo>
                  <a:pt x="1977" y="1318"/>
                </a:lnTo>
                <a:lnTo>
                  <a:pt x="1978" y="1327"/>
                </a:lnTo>
                <a:lnTo>
                  <a:pt x="1977" y="1331"/>
                </a:lnTo>
                <a:lnTo>
                  <a:pt x="1976" y="1342"/>
                </a:lnTo>
                <a:lnTo>
                  <a:pt x="1977" y="1358"/>
                </a:lnTo>
                <a:lnTo>
                  <a:pt x="1978" y="1365"/>
                </a:lnTo>
                <a:lnTo>
                  <a:pt x="1980" y="1374"/>
                </a:lnTo>
                <a:lnTo>
                  <a:pt x="1984" y="1383"/>
                </a:lnTo>
                <a:lnTo>
                  <a:pt x="1989" y="1391"/>
                </a:lnTo>
                <a:lnTo>
                  <a:pt x="1995" y="1398"/>
                </a:lnTo>
                <a:lnTo>
                  <a:pt x="2003" y="1404"/>
                </a:lnTo>
                <a:lnTo>
                  <a:pt x="2013" y="1410"/>
                </a:lnTo>
                <a:lnTo>
                  <a:pt x="2025" y="1413"/>
                </a:lnTo>
                <a:lnTo>
                  <a:pt x="2039" y="1415"/>
                </a:lnTo>
                <a:lnTo>
                  <a:pt x="2057" y="1414"/>
                </a:lnTo>
                <a:lnTo>
                  <a:pt x="2058" y="1454"/>
                </a:lnTo>
                <a:lnTo>
                  <a:pt x="2060" y="1494"/>
                </a:lnTo>
                <a:lnTo>
                  <a:pt x="2064" y="1542"/>
                </a:lnTo>
                <a:lnTo>
                  <a:pt x="2068" y="1567"/>
                </a:lnTo>
                <a:lnTo>
                  <a:pt x="2071" y="1591"/>
                </a:lnTo>
                <a:lnTo>
                  <a:pt x="2075" y="1615"/>
                </a:lnTo>
                <a:lnTo>
                  <a:pt x="2080" y="1637"/>
                </a:lnTo>
                <a:lnTo>
                  <a:pt x="2085" y="1656"/>
                </a:lnTo>
                <a:lnTo>
                  <a:pt x="2092" y="1674"/>
                </a:lnTo>
                <a:lnTo>
                  <a:pt x="2095" y="1681"/>
                </a:lnTo>
                <a:lnTo>
                  <a:pt x="2099" y="1687"/>
                </a:lnTo>
                <a:lnTo>
                  <a:pt x="2103" y="1692"/>
                </a:lnTo>
                <a:lnTo>
                  <a:pt x="2107" y="1697"/>
                </a:lnTo>
                <a:lnTo>
                  <a:pt x="2111" y="1701"/>
                </a:lnTo>
                <a:lnTo>
                  <a:pt x="2116" y="1708"/>
                </a:lnTo>
                <a:lnTo>
                  <a:pt x="2121" y="1715"/>
                </a:lnTo>
                <a:lnTo>
                  <a:pt x="2127" y="1727"/>
                </a:lnTo>
                <a:lnTo>
                  <a:pt x="2131" y="1741"/>
                </a:lnTo>
                <a:lnTo>
                  <a:pt x="2134" y="1759"/>
                </a:lnTo>
                <a:lnTo>
                  <a:pt x="2135" y="1780"/>
                </a:lnTo>
                <a:lnTo>
                  <a:pt x="2139" y="1801"/>
                </a:lnTo>
                <a:lnTo>
                  <a:pt x="2145" y="1856"/>
                </a:lnTo>
                <a:lnTo>
                  <a:pt x="2150" y="1891"/>
                </a:lnTo>
                <a:lnTo>
                  <a:pt x="2152" y="1929"/>
                </a:lnTo>
                <a:lnTo>
                  <a:pt x="2153" y="1967"/>
                </a:lnTo>
                <a:lnTo>
                  <a:pt x="2152" y="2005"/>
                </a:lnTo>
                <a:lnTo>
                  <a:pt x="2139" y="2009"/>
                </a:lnTo>
                <a:lnTo>
                  <a:pt x="2127" y="2012"/>
                </a:lnTo>
                <a:lnTo>
                  <a:pt x="2114" y="2017"/>
                </a:lnTo>
                <a:lnTo>
                  <a:pt x="2103" y="2025"/>
                </a:lnTo>
                <a:lnTo>
                  <a:pt x="2090" y="2034"/>
                </a:lnTo>
                <a:lnTo>
                  <a:pt x="2079" y="2039"/>
                </a:lnTo>
                <a:lnTo>
                  <a:pt x="2069" y="2042"/>
                </a:lnTo>
                <a:lnTo>
                  <a:pt x="2059" y="2045"/>
                </a:lnTo>
                <a:lnTo>
                  <a:pt x="2049" y="2045"/>
                </a:lnTo>
                <a:lnTo>
                  <a:pt x="2039" y="2045"/>
                </a:lnTo>
                <a:lnTo>
                  <a:pt x="2015" y="2043"/>
                </a:lnTo>
                <a:lnTo>
                  <a:pt x="2000" y="2043"/>
                </a:lnTo>
                <a:lnTo>
                  <a:pt x="1984" y="2047"/>
                </a:lnTo>
                <a:lnTo>
                  <a:pt x="1965" y="2051"/>
                </a:lnTo>
                <a:lnTo>
                  <a:pt x="1944" y="2059"/>
                </a:lnTo>
                <a:lnTo>
                  <a:pt x="1922" y="2070"/>
                </a:lnTo>
                <a:lnTo>
                  <a:pt x="1897" y="2084"/>
                </a:lnTo>
                <a:lnTo>
                  <a:pt x="1869" y="2103"/>
                </a:lnTo>
                <a:lnTo>
                  <a:pt x="1839" y="2126"/>
                </a:lnTo>
                <a:lnTo>
                  <a:pt x="1822" y="2139"/>
                </a:lnTo>
                <a:lnTo>
                  <a:pt x="1802" y="2153"/>
                </a:lnTo>
                <a:lnTo>
                  <a:pt x="1779" y="2166"/>
                </a:lnTo>
                <a:lnTo>
                  <a:pt x="1754" y="2178"/>
                </a:lnTo>
                <a:lnTo>
                  <a:pt x="1727" y="2190"/>
                </a:lnTo>
                <a:lnTo>
                  <a:pt x="1700" y="2202"/>
                </a:lnTo>
                <a:lnTo>
                  <a:pt x="1643" y="2223"/>
                </a:lnTo>
                <a:lnTo>
                  <a:pt x="1589" y="2243"/>
                </a:lnTo>
                <a:lnTo>
                  <a:pt x="1539" y="2259"/>
                </a:lnTo>
                <a:lnTo>
                  <a:pt x="1497" y="2271"/>
                </a:lnTo>
                <a:lnTo>
                  <a:pt x="1469" y="2279"/>
                </a:lnTo>
                <a:lnTo>
                  <a:pt x="1456" y="2283"/>
                </a:lnTo>
                <a:lnTo>
                  <a:pt x="1435" y="2291"/>
                </a:lnTo>
                <a:lnTo>
                  <a:pt x="1409" y="2301"/>
                </a:lnTo>
                <a:lnTo>
                  <a:pt x="1380" y="2315"/>
                </a:lnTo>
                <a:lnTo>
                  <a:pt x="1345" y="2330"/>
                </a:lnTo>
                <a:lnTo>
                  <a:pt x="1308" y="2348"/>
                </a:lnTo>
                <a:lnTo>
                  <a:pt x="1269" y="2368"/>
                </a:lnTo>
                <a:lnTo>
                  <a:pt x="1229" y="2390"/>
                </a:lnTo>
                <a:lnTo>
                  <a:pt x="1189" y="2413"/>
                </a:lnTo>
                <a:lnTo>
                  <a:pt x="1149" y="2437"/>
                </a:lnTo>
                <a:lnTo>
                  <a:pt x="1111" y="2463"/>
                </a:lnTo>
                <a:lnTo>
                  <a:pt x="1075" y="2489"/>
                </a:lnTo>
                <a:lnTo>
                  <a:pt x="1059" y="2503"/>
                </a:lnTo>
                <a:lnTo>
                  <a:pt x="1044" y="2517"/>
                </a:lnTo>
                <a:lnTo>
                  <a:pt x="1028" y="2530"/>
                </a:lnTo>
                <a:lnTo>
                  <a:pt x="1015" y="2544"/>
                </a:lnTo>
                <a:lnTo>
                  <a:pt x="1003" y="2557"/>
                </a:lnTo>
                <a:lnTo>
                  <a:pt x="992" y="2571"/>
                </a:lnTo>
                <a:lnTo>
                  <a:pt x="983" y="2584"/>
                </a:lnTo>
                <a:lnTo>
                  <a:pt x="975" y="2597"/>
                </a:lnTo>
                <a:lnTo>
                  <a:pt x="958" y="2636"/>
                </a:lnTo>
                <a:lnTo>
                  <a:pt x="918" y="2727"/>
                </a:lnTo>
                <a:lnTo>
                  <a:pt x="895" y="2782"/>
                </a:lnTo>
                <a:lnTo>
                  <a:pt x="874" y="2836"/>
                </a:lnTo>
                <a:lnTo>
                  <a:pt x="855" y="2885"/>
                </a:lnTo>
                <a:lnTo>
                  <a:pt x="841" y="2926"/>
                </a:lnTo>
                <a:lnTo>
                  <a:pt x="829" y="2966"/>
                </a:lnTo>
                <a:lnTo>
                  <a:pt x="816" y="3015"/>
                </a:lnTo>
                <a:lnTo>
                  <a:pt x="802" y="3071"/>
                </a:lnTo>
                <a:lnTo>
                  <a:pt x="787" y="3131"/>
                </a:lnTo>
                <a:lnTo>
                  <a:pt x="774" y="3193"/>
                </a:lnTo>
                <a:lnTo>
                  <a:pt x="769" y="3223"/>
                </a:lnTo>
                <a:lnTo>
                  <a:pt x="764" y="3253"/>
                </a:lnTo>
                <a:lnTo>
                  <a:pt x="761" y="3282"/>
                </a:lnTo>
                <a:lnTo>
                  <a:pt x="759" y="3309"/>
                </a:lnTo>
                <a:lnTo>
                  <a:pt x="758" y="3336"/>
                </a:lnTo>
                <a:lnTo>
                  <a:pt x="758" y="3361"/>
                </a:lnTo>
                <a:lnTo>
                  <a:pt x="758" y="3387"/>
                </a:lnTo>
                <a:lnTo>
                  <a:pt x="756" y="3420"/>
                </a:lnTo>
                <a:lnTo>
                  <a:pt x="752" y="3458"/>
                </a:lnTo>
                <a:lnTo>
                  <a:pt x="748" y="3500"/>
                </a:lnTo>
                <a:lnTo>
                  <a:pt x="742" y="3546"/>
                </a:lnTo>
                <a:lnTo>
                  <a:pt x="734" y="3594"/>
                </a:lnTo>
                <a:lnTo>
                  <a:pt x="725" y="3644"/>
                </a:lnTo>
                <a:lnTo>
                  <a:pt x="717" y="3694"/>
                </a:lnTo>
                <a:lnTo>
                  <a:pt x="706" y="3746"/>
                </a:lnTo>
                <a:lnTo>
                  <a:pt x="695" y="3796"/>
                </a:lnTo>
                <a:lnTo>
                  <a:pt x="683" y="3844"/>
                </a:lnTo>
                <a:lnTo>
                  <a:pt x="671" y="3888"/>
                </a:lnTo>
                <a:lnTo>
                  <a:pt x="658" y="3931"/>
                </a:lnTo>
                <a:lnTo>
                  <a:pt x="645" y="3968"/>
                </a:lnTo>
                <a:lnTo>
                  <a:pt x="631" y="4000"/>
                </a:lnTo>
                <a:lnTo>
                  <a:pt x="625" y="4014"/>
                </a:lnTo>
                <a:lnTo>
                  <a:pt x="618" y="4026"/>
                </a:lnTo>
                <a:lnTo>
                  <a:pt x="612" y="4039"/>
                </a:lnTo>
                <a:lnTo>
                  <a:pt x="604" y="4055"/>
                </a:lnTo>
                <a:lnTo>
                  <a:pt x="587" y="4097"/>
                </a:lnTo>
                <a:lnTo>
                  <a:pt x="566" y="4150"/>
                </a:lnTo>
                <a:lnTo>
                  <a:pt x="544" y="4212"/>
                </a:lnTo>
                <a:lnTo>
                  <a:pt x="520" y="4282"/>
                </a:lnTo>
                <a:lnTo>
                  <a:pt x="495" y="4358"/>
                </a:lnTo>
                <a:lnTo>
                  <a:pt x="470" y="4441"/>
                </a:lnTo>
                <a:lnTo>
                  <a:pt x="445" y="4526"/>
                </a:lnTo>
                <a:lnTo>
                  <a:pt x="421" y="4614"/>
                </a:lnTo>
                <a:lnTo>
                  <a:pt x="397" y="4702"/>
                </a:lnTo>
                <a:lnTo>
                  <a:pt x="375" y="4789"/>
                </a:lnTo>
                <a:lnTo>
                  <a:pt x="356" y="4873"/>
                </a:lnTo>
                <a:lnTo>
                  <a:pt x="339" y="4954"/>
                </a:lnTo>
                <a:lnTo>
                  <a:pt x="325" y="5029"/>
                </a:lnTo>
                <a:lnTo>
                  <a:pt x="320" y="5065"/>
                </a:lnTo>
                <a:lnTo>
                  <a:pt x="315" y="5098"/>
                </a:lnTo>
                <a:lnTo>
                  <a:pt x="312" y="5129"/>
                </a:lnTo>
                <a:lnTo>
                  <a:pt x="310" y="5158"/>
                </a:lnTo>
                <a:lnTo>
                  <a:pt x="305" y="5211"/>
                </a:lnTo>
                <a:lnTo>
                  <a:pt x="300" y="5260"/>
                </a:lnTo>
                <a:lnTo>
                  <a:pt x="294" y="5306"/>
                </a:lnTo>
                <a:lnTo>
                  <a:pt x="288" y="5348"/>
                </a:lnTo>
                <a:lnTo>
                  <a:pt x="280" y="5387"/>
                </a:lnTo>
                <a:lnTo>
                  <a:pt x="272" y="5424"/>
                </a:lnTo>
                <a:lnTo>
                  <a:pt x="263" y="5459"/>
                </a:lnTo>
                <a:lnTo>
                  <a:pt x="254" y="5491"/>
                </a:lnTo>
                <a:lnTo>
                  <a:pt x="234" y="5556"/>
                </a:lnTo>
                <a:lnTo>
                  <a:pt x="213" y="5619"/>
                </a:lnTo>
                <a:lnTo>
                  <a:pt x="192" y="5686"/>
                </a:lnTo>
                <a:lnTo>
                  <a:pt x="181" y="5722"/>
                </a:lnTo>
                <a:lnTo>
                  <a:pt x="170" y="5759"/>
                </a:lnTo>
                <a:lnTo>
                  <a:pt x="159" y="5805"/>
                </a:lnTo>
                <a:lnTo>
                  <a:pt x="147" y="5868"/>
                </a:lnTo>
                <a:lnTo>
                  <a:pt x="133" y="5942"/>
                </a:lnTo>
                <a:lnTo>
                  <a:pt x="119" y="6027"/>
                </a:lnTo>
                <a:lnTo>
                  <a:pt x="104" y="6121"/>
                </a:lnTo>
                <a:lnTo>
                  <a:pt x="88" y="6221"/>
                </a:lnTo>
                <a:lnTo>
                  <a:pt x="74" y="6326"/>
                </a:lnTo>
                <a:lnTo>
                  <a:pt x="60" y="6432"/>
                </a:lnTo>
                <a:lnTo>
                  <a:pt x="46" y="6540"/>
                </a:lnTo>
                <a:lnTo>
                  <a:pt x="34" y="6647"/>
                </a:lnTo>
                <a:lnTo>
                  <a:pt x="23" y="6750"/>
                </a:lnTo>
                <a:lnTo>
                  <a:pt x="14" y="6847"/>
                </a:lnTo>
                <a:lnTo>
                  <a:pt x="8" y="6936"/>
                </a:lnTo>
                <a:lnTo>
                  <a:pt x="3" y="7017"/>
                </a:lnTo>
                <a:lnTo>
                  <a:pt x="2" y="7053"/>
                </a:lnTo>
                <a:lnTo>
                  <a:pt x="2" y="7086"/>
                </a:lnTo>
                <a:lnTo>
                  <a:pt x="3" y="7115"/>
                </a:lnTo>
                <a:lnTo>
                  <a:pt x="4" y="7141"/>
                </a:lnTo>
                <a:lnTo>
                  <a:pt x="2" y="7150"/>
                </a:lnTo>
                <a:lnTo>
                  <a:pt x="0" y="7159"/>
                </a:lnTo>
                <a:lnTo>
                  <a:pt x="0" y="7169"/>
                </a:lnTo>
                <a:lnTo>
                  <a:pt x="1" y="7174"/>
                </a:lnTo>
                <a:lnTo>
                  <a:pt x="2" y="7178"/>
                </a:lnTo>
                <a:lnTo>
                  <a:pt x="3" y="7184"/>
                </a:lnTo>
                <a:lnTo>
                  <a:pt x="7" y="7188"/>
                </a:lnTo>
                <a:lnTo>
                  <a:pt x="10" y="7191"/>
                </a:lnTo>
                <a:lnTo>
                  <a:pt x="14" y="7194"/>
                </a:lnTo>
                <a:lnTo>
                  <a:pt x="21" y="7196"/>
                </a:lnTo>
                <a:lnTo>
                  <a:pt x="27" y="7196"/>
                </a:lnTo>
                <a:lnTo>
                  <a:pt x="63" y="7194"/>
                </a:lnTo>
                <a:lnTo>
                  <a:pt x="154" y="7189"/>
                </a:lnTo>
                <a:lnTo>
                  <a:pt x="140" y="7222"/>
                </a:lnTo>
                <a:lnTo>
                  <a:pt x="122" y="7266"/>
                </a:lnTo>
                <a:lnTo>
                  <a:pt x="104" y="7317"/>
                </a:lnTo>
                <a:lnTo>
                  <a:pt x="95" y="7344"/>
                </a:lnTo>
                <a:lnTo>
                  <a:pt x="87" y="7372"/>
                </a:lnTo>
                <a:lnTo>
                  <a:pt x="80" y="7402"/>
                </a:lnTo>
                <a:lnTo>
                  <a:pt x="73" y="7430"/>
                </a:lnTo>
                <a:lnTo>
                  <a:pt x="69" y="7459"/>
                </a:lnTo>
                <a:lnTo>
                  <a:pt x="65" y="7486"/>
                </a:lnTo>
                <a:lnTo>
                  <a:pt x="64" y="7512"/>
                </a:lnTo>
                <a:lnTo>
                  <a:pt x="65" y="7536"/>
                </a:lnTo>
                <a:lnTo>
                  <a:pt x="67" y="7548"/>
                </a:lnTo>
                <a:lnTo>
                  <a:pt x="69" y="7559"/>
                </a:lnTo>
                <a:lnTo>
                  <a:pt x="72" y="7569"/>
                </a:lnTo>
                <a:lnTo>
                  <a:pt x="75" y="7579"/>
                </a:lnTo>
                <a:lnTo>
                  <a:pt x="143" y="7810"/>
                </a:lnTo>
                <a:lnTo>
                  <a:pt x="144" y="7820"/>
                </a:lnTo>
                <a:lnTo>
                  <a:pt x="147" y="7829"/>
                </a:lnTo>
                <a:lnTo>
                  <a:pt x="153" y="7844"/>
                </a:lnTo>
                <a:lnTo>
                  <a:pt x="160" y="7860"/>
                </a:lnTo>
                <a:lnTo>
                  <a:pt x="171" y="7878"/>
                </a:lnTo>
                <a:lnTo>
                  <a:pt x="185" y="7899"/>
                </a:lnTo>
                <a:lnTo>
                  <a:pt x="193" y="7910"/>
                </a:lnTo>
                <a:lnTo>
                  <a:pt x="203" y="7921"/>
                </a:lnTo>
                <a:lnTo>
                  <a:pt x="214" y="7933"/>
                </a:lnTo>
                <a:lnTo>
                  <a:pt x="226" y="7944"/>
                </a:lnTo>
                <a:lnTo>
                  <a:pt x="239" y="7956"/>
                </a:lnTo>
                <a:lnTo>
                  <a:pt x="253" y="7967"/>
                </a:lnTo>
                <a:lnTo>
                  <a:pt x="269" y="7979"/>
                </a:lnTo>
                <a:lnTo>
                  <a:pt x="286" y="7990"/>
                </a:lnTo>
                <a:lnTo>
                  <a:pt x="304" y="8001"/>
                </a:lnTo>
                <a:lnTo>
                  <a:pt x="325" y="8011"/>
                </a:lnTo>
                <a:lnTo>
                  <a:pt x="347" y="8022"/>
                </a:lnTo>
                <a:lnTo>
                  <a:pt x="370" y="8033"/>
                </a:lnTo>
                <a:lnTo>
                  <a:pt x="395" y="8043"/>
                </a:lnTo>
                <a:lnTo>
                  <a:pt x="422" y="8052"/>
                </a:lnTo>
                <a:lnTo>
                  <a:pt x="451" y="8061"/>
                </a:lnTo>
                <a:lnTo>
                  <a:pt x="482" y="8069"/>
                </a:lnTo>
                <a:lnTo>
                  <a:pt x="515" y="8076"/>
                </a:lnTo>
                <a:lnTo>
                  <a:pt x="549" y="8082"/>
                </a:lnTo>
                <a:lnTo>
                  <a:pt x="559" y="8080"/>
                </a:lnTo>
                <a:lnTo>
                  <a:pt x="585" y="8073"/>
                </a:lnTo>
                <a:lnTo>
                  <a:pt x="600" y="8067"/>
                </a:lnTo>
                <a:lnTo>
                  <a:pt x="617" y="8061"/>
                </a:lnTo>
                <a:lnTo>
                  <a:pt x="634" y="8054"/>
                </a:lnTo>
                <a:lnTo>
                  <a:pt x="650" y="8045"/>
                </a:lnTo>
                <a:lnTo>
                  <a:pt x="664" y="8037"/>
                </a:lnTo>
                <a:lnTo>
                  <a:pt x="670" y="8031"/>
                </a:lnTo>
                <a:lnTo>
                  <a:pt x="675" y="8027"/>
                </a:lnTo>
                <a:lnTo>
                  <a:pt x="679" y="8021"/>
                </a:lnTo>
                <a:lnTo>
                  <a:pt x="683" y="8016"/>
                </a:lnTo>
                <a:lnTo>
                  <a:pt x="685" y="8010"/>
                </a:lnTo>
                <a:lnTo>
                  <a:pt x="686" y="8005"/>
                </a:lnTo>
                <a:lnTo>
                  <a:pt x="685" y="7998"/>
                </a:lnTo>
                <a:lnTo>
                  <a:pt x="683" y="7993"/>
                </a:lnTo>
                <a:lnTo>
                  <a:pt x="679" y="7986"/>
                </a:lnTo>
                <a:lnTo>
                  <a:pt x="674" y="7980"/>
                </a:lnTo>
                <a:lnTo>
                  <a:pt x="666" y="7974"/>
                </a:lnTo>
                <a:lnTo>
                  <a:pt x="657" y="7968"/>
                </a:lnTo>
                <a:lnTo>
                  <a:pt x="646" y="7961"/>
                </a:lnTo>
                <a:lnTo>
                  <a:pt x="631" y="7954"/>
                </a:lnTo>
                <a:lnTo>
                  <a:pt x="635" y="7949"/>
                </a:lnTo>
                <a:lnTo>
                  <a:pt x="641" y="7936"/>
                </a:lnTo>
                <a:lnTo>
                  <a:pt x="646" y="7929"/>
                </a:lnTo>
                <a:lnTo>
                  <a:pt x="649" y="7919"/>
                </a:lnTo>
                <a:lnTo>
                  <a:pt x="652" y="7909"/>
                </a:lnTo>
                <a:lnTo>
                  <a:pt x="654" y="7899"/>
                </a:lnTo>
                <a:lnTo>
                  <a:pt x="654" y="7889"/>
                </a:lnTo>
                <a:lnTo>
                  <a:pt x="652" y="7881"/>
                </a:lnTo>
                <a:lnTo>
                  <a:pt x="651" y="7876"/>
                </a:lnTo>
                <a:lnTo>
                  <a:pt x="649" y="7872"/>
                </a:lnTo>
                <a:lnTo>
                  <a:pt x="646" y="7869"/>
                </a:lnTo>
                <a:lnTo>
                  <a:pt x="642" y="7865"/>
                </a:lnTo>
                <a:lnTo>
                  <a:pt x="638" y="7862"/>
                </a:lnTo>
                <a:lnTo>
                  <a:pt x="633" y="7860"/>
                </a:lnTo>
                <a:lnTo>
                  <a:pt x="626" y="7858"/>
                </a:lnTo>
                <a:lnTo>
                  <a:pt x="619" y="7857"/>
                </a:lnTo>
                <a:lnTo>
                  <a:pt x="611" y="7856"/>
                </a:lnTo>
                <a:lnTo>
                  <a:pt x="602" y="7856"/>
                </a:lnTo>
                <a:lnTo>
                  <a:pt x="580" y="7857"/>
                </a:lnTo>
                <a:lnTo>
                  <a:pt x="472" y="7862"/>
                </a:lnTo>
                <a:lnTo>
                  <a:pt x="475" y="7857"/>
                </a:lnTo>
                <a:lnTo>
                  <a:pt x="483" y="7842"/>
                </a:lnTo>
                <a:lnTo>
                  <a:pt x="493" y="7823"/>
                </a:lnTo>
                <a:lnTo>
                  <a:pt x="497" y="7811"/>
                </a:lnTo>
                <a:lnTo>
                  <a:pt x="501" y="7799"/>
                </a:lnTo>
                <a:lnTo>
                  <a:pt x="503" y="7788"/>
                </a:lnTo>
                <a:lnTo>
                  <a:pt x="504" y="7776"/>
                </a:lnTo>
                <a:lnTo>
                  <a:pt x="503" y="7765"/>
                </a:lnTo>
                <a:lnTo>
                  <a:pt x="502" y="7760"/>
                </a:lnTo>
                <a:lnTo>
                  <a:pt x="499" y="7755"/>
                </a:lnTo>
                <a:lnTo>
                  <a:pt x="497" y="7751"/>
                </a:lnTo>
                <a:lnTo>
                  <a:pt x="494" y="7746"/>
                </a:lnTo>
                <a:lnTo>
                  <a:pt x="490" y="7743"/>
                </a:lnTo>
                <a:lnTo>
                  <a:pt x="485" y="7740"/>
                </a:lnTo>
                <a:lnTo>
                  <a:pt x="480" y="7738"/>
                </a:lnTo>
                <a:lnTo>
                  <a:pt x="472" y="7736"/>
                </a:lnTo>
                <a:lnTo>
                  <a:pt x="465" y="7733"/>
                </a:lnTo>
                <a:lnTo>
                  <a:pt x="456" y="7733"/>
                </a:lnTo>
                <a:lnTo>
                  <a:pt x="442" y="7726"/>
                </a:lnTo>
                <a:lnTo>
                  <a:pt x="426" y="7719"/>
                </a:lnTo>
                <a:lnTo>
                  <a:pt x="409" y="7709"/>
                </a:lnTo>
                <a:lnTo>
                  <a:pt x="393" y="7700"/>
                </a:lnTo>
                <a:lnTo>
                  <a:pt x="378" y="7690"/>
                </a:lnTo>
                <a:lnTo>
                  <a:pt x="373" y="7684"/>
                </a:lnTo>
                <a:lnTo>
                  <a:pt x="370" y="7680"/>
                </a:lnTo>
                <a:lnTo>
                  <a:pt x="369" y="7676"/>
                </a:lnTo>
                <a:lnTo>
                  <a:pt x="369" y="7671"/>
                </a:lnTo>
                <a:lnTo>
                  <a:pt x="374" y="7665"/>
                </a:lnTo>
                <a:lnTo>
                  <a:pt x="387" y="7649"/>
                </a:lnTo>
                <a:lnTo>
                  <a:pt x="408" y="7628"/>
                </a:lnTo>
                <a:lnTo>
                  <a:pt x="420" y="7616"/>
                </a:lnTo>
                <a:lnTo>
                  <a:pt x="433" y="7604"/>
                </a:lnTo>
                <a:lnTo>
                  <a:pt x="447" y="7593"/>
                </a:lnTo>
                <a:lnTo>
                  <a:pt x="461" y="7583"/>
                </a:lnTo>
                <a:lnTo>
                  <a:pt x="475" y="7575"/>
                </a:lnTo>
                <a:lnTo>
                  <a:pt x="491" y="7570"/>
                </a:lnTo>
                <a:lnTo>
                  <a:pt x="497" y="7568"/>
                </a:lnTo>
                <a:lnTo>
                  <a:pt x="505" y="7567"/>
                </a:lnTo>
                <a:lnTo>
                  <a:pt x="511" y="7565"/>
                </a:lnTo>
                <a:lnTo>
                  <a:pt x="519" y="7567"/>
                </a:lnTo>
                <a:lnTo>
                  <a:pt x="526" y="7568"/>
                </a:lnTo>
                <a:lnTo>
                  <a:pt x="532" y="7571"/>
                </a:lnTo>
                <a:lnTo>
                  <a:pt x="538" y="7574"/>
                </a:lnTo>
                <a:lnTo>
                  <a:pt x="544" y="7579"/>
                </a:lnTo>
                <a:lnTo>
                  <a:pt x="549" y="7664"/>
                </a:lnTo>
                <a:lnTo>
                  <a:pt x="553" y="7726"/>
                </a:lnTo>
                <a:lnTo>
                  <a:pt x="554" y="7764"/>
                </a:lnTo>
                <a:lnTo>
                  <a:pt x="554" y="7767"/>
                </a:lnTo>
                <a:lnTo>
                  <a:pt x="555" y="7777"/>
                </a:lnTo>
                <a:lnTo>
                  <a:pt x="557" y="7790"/>
                </a:lnTo>
                <a:lnTo>
                  <a:pt x="559" y="7797"/>
                </a:lnTo>
                <a:lnTo>
                  <a:pt x="563" y="7804"/>
                </a:lnTo>
                <a:lnTo>
                  <a:pt x="567" y="7811"/>
                </a:lnTo>
                <a:lnTo>
                  <a:pt x="571" y="7816"/>
                </a:lnTo>
                <a:lnTo>
                  <a:pt x="578" y="7821"/>
                </a:lnTo>
                <a:lnTo>
                  <a:pt x="587" y="7825"/>
                </a:lnTo>
                <a:lnTo>
                  <a:pt x="597" y="7827"/>
                </a:lnTo>
                <a:lnTo>
                  <a:pt x="607" y="7827"/>
                </a:lnTo>
                <a:lnTo>
                  <a:pt x="621" y="7825"/>
                </a:lnTo>
                <a:lnTo>
                  <a:pt x="637" y="7821"/>
                </a:lnTo>
                <a:lnTo>
                  <a:pt x="639" y="7814"/>
                </a:lnTo>
                <a:lnTo>
                  <a:pt x="645" y="7794"/>
                </a:lnTo>
                <a:lnTo>
                  <a:pt x="652" y="7764"/>
                </a:lnTo>
                <a:lnTo>
                  <a:pt x="655" y="7744"/>
                </a:lnTo>
                <a:lnTo>
                  <a:pt x="659" y="7722"/>
                </a:lnTo>
                <a:lnTo>
                  <a:pt x="662" y="7697"/>
                </a:lnTo>
                <a:lnTo>
                  <a:pt x="664" y="7670"/>
                </a:lnTo>
                <a:lnTo>
                  <a:pt x="665" y="7642"/>
                </a:lnTo>
                <a:lnTo>
                  <a:pt x="664" y="7610"/>
                </a:lnTo>
                <a:lnTo>
                  <a:pt x="663" y="7576"/>
                </a:lnTo>
                <a:lnTo>
                  <a:pt x="660" y="7541"/>
                </a:lnTo>
                <a:lnTo>
                  <a:pt x="654" y="7504"/>
                </a:lnTo>
                <a:lnTo>
                  <a:pt x="647" y="7465"/>
                </a:lnTo>
                <a:lnTo>
                  <a:pt x="640" y="7439"/>
                </a:lnTo>
                <a:lnTo>
                  <a:pt x="634" y="7411"/>
                </a:lnTo>
                <a:lnTo>
                  <a:pt x="626" y="7376"/>
                </a:lnTo>
                <a:lnTo>
                  <a:pt x="618" y="7336"/>
                </a:lnTo>
                <a:lnTo>
                  <a:pt x="612" y="7297"/>
                </a:lnTo>
                <a:lnTo>
                  <a:pt x="610" y="7278"/>
                </a:lnTo>
                <a:lnTo>
                  <a:pt x="609" y="7258"/>
                </a:lnTo>
                <a:lnTo>
                  <a:pt x="607" y="7241"/>
                </a:lnTo>
                <a:lnTo>
                  <a:pt x="609" y="7224"/>
                </a:lnTo>
                <a:lnTo>
                  <a:pt x="621" y="7221"/>
                </a:lnTo>
                <a:lnTo>
                  <a:pt x="634" y="7217"/>
                </a:lnTo>
                <a:lnTo>
                  <a:pt x="646" y="7210"/>
                </a:lnTo>
                <a:lnTo>
                  <a:pt x="651" y="7206"/>
                </a:lnTo>
                <a:lnTo>
                  <a:pt x="655" y="7201"/>
                </a:lnTo>
                <a:lnTo>
                  <a:pt x="663" y="7183"/>
                </a:lnTo>
                <a:lnTo>
                  <a:pt x="671" y="7163"/>
                </a:lnTo>
                <a:lnTo>
                  <a:pt x="679" y="7138"/>
                </a:lnTo>
                <a:lnTo>
                  <a:pt x="688" y="7111"/>
                </a:lnTo>
                <a:lnTo>
                  <a:pt x="697" y="7080"/>
                </a:lnTo>
                <a:lnTo>
                  <a:pt x="703" y="7050"/>
                </a:lnTo>
                <a:lnTo>
                  <a:pt x="706" y="7034"/>
                </a:lnTo>
                <a:lnTo>
                  <a:pt x="707" y="7020"/>
                </a:lnTo>
                <a:lnTo>
                  <a:pt x="731" y="6916"/>
                </a:lnTo>
                <a:lnTo>
                  <a:pt x="757" y="6804"/>
                </a:lnTo>
                <a:lnTo>
                  <a:pt x="787" y="6675"/>
                </a:lnTo>
                <a:lnTo>
                  <a:pt x="821" y="6539"/>
                </a:lnTo>
                <a:lnTo>
                  <a:pt x="839" y="6475"/>
                </a:lnTo>
                <a:lnTo>
                  <a:pt x="855" y="6414"/>
                </a:lnTo>
                <a:lnTo>
                  <a:pt x="870" y="6359"/>
                </a:lnTo>
                <a:lnTo>
                  <a:pt x="886" y="6313"/>
                </a:lnTo>
                <a:lnTo>
                  <a:pt x="899" y="6275"/>
                </a:lnTo>
                <a:lnTo>
                  <a:pt x="905" y="6260"/>
                </a:lnTo>
                <a:lnTo>
                  <a:pt x="911" y="6249"/>
                </a:lnTo>
                <a:lnTo>
                  <a:pt x="923" y="6223"/>
                </a:lnTo>
                <a:lnTo>
                  <a:pt x="938" y="6185"/>
                </a:lnTo>
                <a:lnTo>
                  <a:pt x="956" y="6137"/>
                </a:lnTo>
                <a:lnTo>
                  <a:pt x="977" y="6080"/>
                </a:lnTo>
                <a:lnTo>
                  <a:pt x="1000" y="6016"/>
                </a:lnTo>
                <a:lnTo>
                  <a:pt x="1024" y="5946"/>
                </a:lnTo>
                <a:lnTo>
                  <a:pt x="1074" y="5793"/>
                </a:lnTo>
                <a:lnTo>
                  <a:pt x="1099" y="5713"/>
                </a:lnTo>
                <a:lnTo>
                  <a:pt x="1124" y="5632"/>
                </a:lnTo>
                <a:lnTo>
                  <a:pt x="1148" y="5551"/>
                </a:lnTo>
                <a:lnTo>
                  <a:pt x="1171" y="5474"/>
                </a:lnTo>
                <a:lnTo>
                  <a:pt x="1192" y="5399"/>
                </a:lnTo>
                <a:lnTo>
                  <a:pt x="1211" y="5329"/>
                </a:lnTo>
                <a:lnTo>
                  <a:pt x="1226" y="5266"/>
                </a:lnTo>
                <a:lnTo>
                  <a:pt x="1238" y="5209"/>
                </a:lnTo>
                <a:lnTo>
                  <a:pt x="1231" y="5292"/>
                </a:lnTo>
                <a:lnTo>
                  <a:pt x="1226" y="5380"/>
                </a:lnTo>
                <a:lnTo>
                  <a:pt x="1219" y="5486"/>
                </a:lnTo>
                <a:lnTo>
                  <a:pt x="1217" y="5543"/>
                </a:lnTo>
                <a:lnTo>
                  <a:pt x="1216" y="5599"/>
                </a:lnTo>
                <a:lnTo>
                  <a:pt x="1215" y="5655"/>
                </a:lnTo>
                <a:lnTo>
                  <a:pt x="1215" y="5708"/>
                </a:lnTo>
                <a:lnTo>
                  <a:pt x="1216" y="5759"/>
                </a:lnTo>
                <a:lnTo>
                  <a:pt x="1219" y="5803"/>
                </a:lnTo>
                <a:lnTo>
                  <a:pt x="1223" y="5843"/>
                </a:lnTo>
                <a:lnTo>
                  <a:pt x="1226" y="5860"/>
                </a:lnTo>
                <a:lnTo>
                  <a:pt x="1229" y="5874"/>
                </a:lnTo>
                <a:lnTo>
                  <a:pt x="1236" y="5900"/>
                </a:lnTo>
                <a:lnTo>
                  <a:pt x="1240" y="5923"/>
                </a:lnTo>
                <a:lnTo>
                  <a:pt x="1243" y="5942"/>
                </a:lnTo>
                <a:lnTo>
                  <a:pt x="1244" y="5959"/>
                </a:lnTo>
                <a:lnTo>
                  <a:pt x="1245" y="5973"/>
                </a:lnTo>
                <a:lnTo>
                  <a:pt x="1245" y="5985"/>
                </a:lnTo>
                <a:lnTo>
                  <a:pt x="1244" y="5995"/>
                </a:lnTo>
                <a:lnTo>
                  <a:pt x="1242" y="6004"/>
                </a:lnTo>
                <a:lnTo>
                  <a:pt x="1240" y="6012"/>
                </a:lnTo>
                <a:lnTo>
                  <a:pt x="1237" y="6019"/>
                </a:lnTo>
                <a:lnTo>
                  <a:pt x="1231" y="6032"/>
                </a:lnTo>
                <a:lnTo>
                  <a:pt x="1225" y="6046"/>
                </a:lnTo>
                <a:lnTo>
                  <a:pt x="1223" y="6054"/>
                </a:lnTo>
                <a:lnTo>
                  <a:pt x="1220" y="6064"/>
                </a:lnTo>
                <a:lnTo>
                  <a:pt x="1209" y="6120"/>
                </a:lnTo>
                <a:lnTo>
                  <a:pt x="1201" y="6173"/>
                </a:lnTo>
                <a:lnTo>
                  <a:pt x="1194" y="6225"/>
                </a:lnTo>
                <a:lnTo>
                  <a:pt x="1189" y="6274"/>
                </a:lnTo>
                <a:lnTo>
                  <a:pt x="1184" y="6321"/>
                </a:lnTo>
                <a:lnTo>
                  <a:pt x="1182" y="6366"/>
                </a:lnTo>
                <a:lnTo>
                  <a:pt x="1180" y="6406"/>
                </a:lnTo>
                <a:lnTo>
                  <a:pt x="1179" y="6444"/>
                </a:lnTo>
                <a:lnTo>
                  <a:pt x="1179" y="6510"/>
                </a:lnTo>
                <a:lnTo>
                  <a:pt x="1180" y="6559"/>
                </a:lnTo>
                <a:lnTo>
                  <a:pt x="1182" y="6590"/>
                </a:lnTo>
                <a:lnTo>
                  <a:pt x="1183" y="6600"/>
                </a:lnTo>
                <a:lnTo>
                  <a:pt x="1206" y="6604"/>
                </a:lnTo>
                <a:lnTo>
                  <a:pt x="1212" y="6676"/>
                </a:lnTo>
                <a:lnTo>
                  <a:pt x="1223" y="6799"/>
                </a:lnTo>
                <a:lnTo>
                  <a:pt x="1230" y="6875"/>
                </a:lnTo>
                <a:lnTo>
                  <a:pt x="1239" y="6960"/>
                </a:lnTo>
                <a:lnTo>
                  <a:pt x="1251" y="7050"/>
                </a:lnTo>
                <a:lnTo>
                  <a:pt x="1264" y="7142"/>
                </a:lnTo>
                <a:lnTo>
                  <a:pt x="1278" y="7238"/>
                </a:lnTo>
                <a:lnTo>
                  <a:pt x="1296" y="7333"/>
                </a:lnTo>
                <a:lnTo>
                  <a:pt x="1305" y="7381"/>
                </a:lnTo>
                <a:lnTo>
                  <a:pt x="1315" y="7427"/>
                </a:lnTo>
                <a:lnTo>
                  <a:pt x="1326" y="7473"/>
                </a:lnTo>
                <a:lnTo>
                  <a:pt x="1337" y="7517"/>
                </a:lnTo>
                <a:lnTo>
                  <a:pt x="1349" y="7561"/>
                </a:lnTo>
                <a:lnTo>
                  <a:pt x="1362" y="7603"/>
                </a:lnTo>
                <a:lnTo>
                  <a:pt x="1375" y="7642"/>
                </a:lnTo>
                <a:lnTo>
                  <a:pt x="1388" y="7680"/>
                </a:lnTo>
                <a:lnTo>
                  <a:pt x="1404" y="7716"/>
                </a:lnTo>
                <a:lnTo>
                  <a:pt x="1419" y="7749"/>
                </a:lnTo>
                <a:lnTo>
                  <a:pt x="1434" y="7779"/>
                </a:lnTo>
                <a:lnTo>
                  <a:pt x="1450" y="7806"/>
                </a:lnTo>
                <a:lnTo>
                  <a:pt x="1468" y="7834"/>
                </a:lnTo>
                <a:lnTo>
                  <a:pt x="1484" y="7861"/>
                </a:lnTo>
                <a:lnTo>
                  <a:pt x="1498" y="7888"/>
                </a:lnTo>
                <a:lnTo>
                  <a:pt x="1512" y="7915"/>
                </a:lnTo>
                <a:lnTo>
                  <a:pt x="1524" y="7943"/>
                </a:lnTo>
                <a:lnTo>
                  <a:pt x="1534" y="7969"/>
                </a:lnTo>
                <a:lnTo>
                  <a:pt x="1544" y="7995"/>
                </a:lnTo>
                <a:lnTo>
                  <a:pt x="1552" y="8022"/>
                </a:lnTo>
                <a:lnTo>
                  <a:pt x="1560" y="8047"/>
                </a:lnTo>
                <a:lnTo>
                  <a:pt x="1566" y="8074"/>
                </a:lnTo>
                <a:lnTo>
                  <a:pt x="1572" y="8099"/>
                </a:lnTo>
                <a:lnTo>
                  <a:pt x="1576" y="8125"/>
                </a:lnTo>
                <a:lnTo>
                  <a:pt x="1580" y="8150"/>
                </a:lnTo>
                <a:lnTo>
                  <a:pt x="1584" y="8174"/>
                </a:lnTo>
                <a:lnTo>
                  <a:pt x="1588" y="8223"/>
                </a:lnTo>
                <a:lnTo>
                  <a:pt x="1591" y="8271"/>
                </a:lnTo>
                <a:lnTo>
                  <a:pt x="1592" y="8319"/>
                </a:lnTo>
                <a:lnTo>
                  <a:pt x="1593" y="8409"/>
                </a:lnTo>
                <a:lnTo>
                  <a:pt x="1594" y="8453"/>
                </a:lnTo>
                <a:lnTo>
                  <a:pt x="1596" y="8496"/>
                </a:lnTo>
                <a:lnTo>
                  <a:pt x="1599" y="8538"/>
                </a:lnTo>
                <a:lnTo>
                  <a:pt x="1603" y="8578"/>
                </a:lnTo>
                <a:lnTo>
                  <a:pt x="1623" y="8709"/>
                </a:lnTo>
                <a:lnTo>
                  <a:pt x="1652" y="8925"/>
                </a:lnTo>
                <a:lnTo>
                  <a:pt x="1690" y="9199"/>
                </a:lnTo>
                <a:lnTo>
                  <a:pt x="1733" y="9502"/>
                </a:lnTo>
                <a:lnTo>
                  <a:pt x="1778" y="9807"/>
                </a:lnTo>
                <a:lnTo>
                  <a:pt x="1799" y="9952"/>
                </a:lnTo>
                <a:lnTo>
                  <a:pt x="1820" y="10088"/>
                </a:lnTo>
                <a:lnTo>
                  <a:pt x="1841" y="10210"/>
                </a:lnTo>
                <a:lnTo>
                  <a:pt x="1859" y="10316"/>
                </a:lnTo>
                <a:lnTo>
                  <a:pt x="1876" y="10402"/>
                </a:lnTo>
                <a:lnTo>
                  <a:pt x="1883" y="10435"/>
                </a:lnTo>
                <a:lnTo>
                  <a:pt x="1890" y="10464"/>
                </a:lnTo>
                <a:lnTo>
                  <a:pt x="1915" y="10563"/>
                </a:lnTo>
                <a:lnTo>
                  <a:pt x="1938" y="10661"/>
                </a:lnTo>
                <a:lnTo>
                  <a:pt x="1959" y="10756"/>
                </a:lnTo>
                <a:lnTo>
                  <a:pt x="1976" y="10844"/>
                </a:lnTo>
                <a:lnTo>
                  <a:pt x="1990" y="10922"/>
                </a:lnTo>
                <a:lnTo>
                  <a:pt x="2001" y="10986"/>
                </a:lnTo>
                <a:lnTo>
                  <a:pt x="2008" y="11035"/>
                </a:lnTo>
                <a:lnTo>
                  <a:pt x="2010" y="11053"/>
                </a:lnTo>
                <a:lnTo>
                  <a:pt x="2010" y="11065"/>
                </a:lnTo>
                <a:lnTo>
                  <a:pt x="2012" y="11098"/>
                </a:lnTo>
                <a:lnTo>
                  <a:pt x="2019" y="11155"/>
                </a:lnTo>
                <a:lnTo>
                  <a:pt x="2027" y="11227"/>
                </a:lnTo>
                <a:lnTo>
                  <a:pt x="2038" y="11308"/>
                </a:lnTo>
                <a:lnTo>
                  <a:pt x="2050" y="11390"/>
                </a:lnTo>
                <a:lnTo>
                  <a:pt x="2063" y="11464"/>
                </a:lnTo>
                <a:lnTo>
                  <a:pt x="2074" y="11523"/>
                </a:lnTo>
                <a:lnTo>
                  <a:pt x="2080" y="11544"/>
                </a:lnTo>
                <a:lnTo>
                  <a:pt x="2084" y="11559"/>
                </a:lnTo>
                <a:lnTo>
                  <a:pt x="2092" y="11580"/>
                </a:lnTo>
                <a:lnTo>
                  <a:pt x="2098" y="11602"/>
                </a:lnTo>
                <a:lnTo>
                  <a:pt x="2100" y="11613"/>
                </a:lnTo>
                <a:lnTo>
                  <a:pt x="2103" y="11625"/>
                </a:lnTo>
                <a:lnTo>
                  <a:pt x="2103" y="11638"/>
                </a:lnTo>
                <a:lnTo>
                  <a:pt x="2104" y="11652"/>
                </a:lnTo>
                <a:lnTo>
                  <a:pt x="2103" y="11668"/>
                </a:lnTo>
                <a:lnTo>
                  <a:pt x="2102" y="11684"/>
                </a:lnTo>
                <a:lnTo>
                  <a:pt x="2098" y="11703"/>
                </a:lnTo>
                <a:lnTo>
                  <a:pt x="2095" y="11723"/>
                </a:lnTo>
                <a:lnTo>
                  <a:pt x="2085" y="11772"/>
                </a:lnTo>
                <a:lnTo>
                  <a:pt x="2070" y="11831"/>
                </a:lnTo>
                <a:lnTo>
                  <a:pt x="2064" y="11865"/>
                </a:lnTo>
                <a:lnTo>
                  <a:pt x="2058" y="11900"/>
                </a:lnTo>
                <a:lnTo>
                  <a:pt x="2051" y="11941"/>
                </a:lnTo>
                <a:lnTo>
                  <a:pt x="2045" y="11985"/>
                </a:lnTo>
                <a:lnTo>
                  <a:pt x="2040" y="12026"/>
                </a:lnTo>
                <a:lnTo>
                  <a:pt x="2040" y="12045"/>
                </a:lnTo>
                <a:lnTo>
                  <a:pt x="2039" y="12061"/>
                </a:lnTo>
                <a:lnTo>
                  <a:pt x="2040" y="12075"/>
                </a:lnTo>
                <a:lnTo>
                  <a:pt x="2043" y="12086"/>
                </a:lnTo>
                <a:lnTo>
                  <a:pt x="2056" y="12131"/>
                </a:lnTo>
                <a:lnTo>
                  <a:pt x="2061" y="12153"/>
                </a:lnTo>
                <a:lnTo>
                  <a:pt x="1931" y="12340"/>
                </a:lnTo>
                <a:lnTo>
                  <a:pt x="1926" y="12349"/>
                </a:lnTo>
                <a:lnTo>
                  <a:pt x="1921" y="12359"/>
                </a:lnTo>
                <a:lnTo>
                  <a:pt x="1914" y="12374"/>
                </a:lnTo>
                <a:lnTo>
                  <a:pt x="1907" y="12393"/>
                </a:lnTo>
                <a:lnTo>
                  <a:pt x="1900" y="12415"/>
                </a:lnTo>
                <a:lnTo>
                  <a:pt x="1893" y="12440"/>
                </a:lnTo>
                <a:lnTo>
                  <a:pt x="1889" y="12469"/>
                </a:lnTo>
                <a:lnTo>
                  <a:pt x="1887" y="12484"/>
                </a:lnTo>
                <a:lnTo>
                  <a:pt x="1886" y="12501"/>
                </a:lnTo>
                <a:lnTo>
                  <a:pt x="1886" y="12518"/>
                </a:lnTo>
                <a:lnTo>
                  <a:pt x="1886" y="12537"/>
                </a:lnTo>
                <a:lnTo>
                  <a:pt x="1887" y="12555"/>
                </a:lnTo>
                <a:lnTo>
                  <a:pt x="1889" y="12574"/>
                </a:lnTo>
                <a:lnTo>
                  <a:pt x="1892" y="12595"/>
                </a:lnTo>
                <a:lnTo>
                  <a:pt x="1897" y="12615"/>
                </a:lnTo>
                <a:lnTo>
                  <a:pt x="1902" y="12636"/>
                </a:lnTo>
                <a:lnTo>
                  <a:pt x="1909" y="12659"/>
                </a:lnTo>
                <a:lnTo>
                  <a:pt x="1916" y="12681"/>
                </a:lnTo>
                <a:lnTo>
                  <a:pt x="1926" y="12705"/>
                </a:lnTo>
                <a:lnTo>
                  <a:pt x="1936" y="12728"/>
                </a:lnTo>
                <a:lnTo>
                  <a:pt x="1949" y="12753"/>
                </a:lnTo>
                <a:lnTo>
                  <a:pt x="1962" y="12777"/>
                </a:lnTo>
                <a:lnTo>
                  <a:pt x="1978" y="12803"/>
                </a:lnTo>
                <a:lnTo>
                  <a:pt x="1983" y="12805"/>
                </a:lnTo>
                <a:lnTo>
                  <a:pt x="1994" y="12812"/>
                </a:lnTo>
                <a:lnTo>
                  <a:pt x="2001" y="12818"/>
                </a:lnTo>
                <a:lnTo>
                  <a:pt x="2010" y="12826"/>
                </a:lnTo>
                <a:lnTo>
                  <a:pt x="2019" y="12834"/>
                </a:lnTo>
                <a:lnTo>
                  <a:pt x="2028" y="12845"/>
                </a:lnTo>
                <a:lnTo>
                  <a:pt x="2038" y="12857"/>
                </a:lnTo>
                <a:lnTo>
                  <a:pt x="2047" y="12873"/>
                </a:lnTo>
                <a:lnTo>
                  <a:pt x="2056" y="12889"/>
                </a:lnTo>
                <a:lnTo>
                  <a:pt x="2063" y="12908"/>
                </a:lnTo>
                <a:lnTo>
                  <a:pt x="2070" y="12928"/>
                </a:lnTo>
                <a:lnTo>
                  <a:pt x="2075" y="12952"/>
                </a:lnTo>
                <a:lnTo>
                  <a:pt x="2079" y="12977"/>
                </a:lnTo>
                <a:lnTo>
                  <a:pt x="2080" y="13006"/>
                </a:lnTo>
                <a:lnTo>
                  <a:pt x="2076" y="13023"/>
                </a:lnTo>
                <a:lnTo>
                  <a:pt x="2070" y="13072"/>
                </a:lnTo>
                <a:lnTo>
                  <a:pt x="2067" y="13105"/>
                </a:lnTo>
                <a:lnTo>
                  <a:pt x="2063" y="13142"/>
                </a:lnTo>
                <a:lnTo>
                  <a:pt x="2061" y="13183"/>
                </a:lnTo>
                <a:lnTo>
                  <a:pt x="2059" y="13227"/>
                </a:lnTo>
                <a:lnTo>
                  <a:pt x="2059" y="13272"/>
                </a:lnTo>
                <a:lnTo>
                  <a:pt x="2060" y="13318"/>
                </a:lnTo>
                <a:lnTo>
                  <a:pt x="2063" y="13362"/>
                </a:lnTo>
                <a:lnTo>
                  <a:pt x="2067" y="13384"/>
                </a:lnTo>
                <a:lnTo>
                  <a:pt x="2070" y="13406"/>
                </a:lnTo>
                <a:lnTo>
                  <a:pt x="2074" y="13427"/>
                </a:lnTo>
                <a:lnTo>
                  <a:pt x="2079" y="13446"/>
                </a:lnTo>
                <a:lnTo>
                  <a:pt x="2084" y="13465"/>
                </a:lnTo>
                <a:lnTo>
                  <a:pt x="2091" y="13483"/>
                </a:lnTo>
                <a:lnTo>
                  <a:pt x="2098" y="13500"/>
                </a:lnTo>
                <a:lnTo>
                  <a:pt x="2106" y="13515"/>
                </a:lnTo>
                <a:lnTo>
                  <a:pt x="2116" y="13529"/>
                </a:lnTo>
                <a:lnTo>
                  <a:pt x="2126" y="13542"/>
                </a:lnTo>
                <a:lnTo>
                  <a:pt x="2135" y="13548"/>
                </a:lnTo>
                <a:lnTo>
                  <a:pt x="2164" y="13563"/>
                </a:lnTo>
                <a:lnTo>
                  <a:pt x="2206" y="13585"/>
                </a:lnTo>
                <a:lnTo>
                  <a:pt x="2232" y="13597"/>
                </a:lnTo>
                <a:lnTo>
                  <a:pt x="2261" y="13610"/>
                </a:lnTo>
                <a:lnTo>
                  <a:pt x="2290" y="13622"/>
                </a:lnTo>
                <a:lnTo>
                  <a:pt x="2322" y="13635"/>
                </a:lnTo>
                <a:lnTo>
                  <a:pt x="2356" y="13646"/>
                </a:lnTo>
                <a:lnTo>
                  <a:pt x="2389" y="13657"/>
                </a:lnTo>
                <a:lnTo>
                  <a:pt x="2423" y="13666"/>
                </a:lnTo>
                <a:lnTo>
                  <a:pt x="2457" y="13673"/>
                </a:lnTo>
                <a:lnTo>
                  <a:pt x="2491" y="13678"/>
                </a:lnTo>
                <a:lnTo>
                  <a:pt x="2507" y="13680"/>
                </a:lnTo>
                <a:lnTo>
                  <a:pt x="2524" y="13681"/>
                </a:lnTo>
                <a:lnTo>
                  <a:pt x="2536" y="13682"/>
                </a:lnTo>
                <a:lnTo>
                  <a:pt x="2569" y="13685"/>
                </a:lnTo>
                <a:lnTo>
                  <a:pt x="2618" y="13688"/>
                </a:lnTo>
                <a:lnTo>
                  <a:pt x="2647" y="13690"/>
                </a:lnTo>
                <a:lnTo>
                  <a:pt x="2676" y="13690"/>
                </a:lnTo>
                <a:lnTo>
                  <a:pt x="2707" y="13690"/>
                </a:lnTo>
                <a:lnTo>
                  <a:pt x="2737" y="13689"/>
                </a:lnTo>
                <a:lnTo>
                  <a:pt x="2767" y="13688"/>
                </a:lnTo>
                <a:lnTo>
                  <a:pt x="2794" y="13684"/>
                </a:lnTo>
                <a:lnTo>
                  <a:pt x="2820" y="13680"/>
                </a:lnTo>
                <a:lnTo>
                  <a:pt x="2831" y="13676"/>
                </a:lnTo>
                <a:lnTo>
                  <a:pt x="2842" y="13672"/>
                </a:lnTo>
                <a:lnTo>
                  <a:pt x="2852" y="13669"/>
                </a:lnTo>
                <a:lnTo>
                  <a:pt x="2861" y="13663"/>
                </a:lnTo>
                <a:lnTo>
                  <a:pt x="2868" y="13659"/>
                </a:lnTo>
                <a:lnTo>
                  <a:pt x="2875" y="13652"/>
                </a:lnTo>
                <a:lnTo>
                  <a:pt x="2876" y="13652"/>
                </a:lnTo>
                <a:lnTo>
                  <a:pt x="2879" y="13650"/>
                </a:lnTo>
                <a:lnTo>
                  <a:pt x="2883" y="13646"/>
                </a:lnTo>
                <a:lnTo>
                  <a:pt x="2888" y="13637"/>
                </a:lnTo>
                <a:lnTo>
                  <a:pt x="2890" y="13632"/>
                </a:lnTo>
                <a:lnTo>
                  <a:pt x="2891" y="13624"/>
                </a:lnTo>
                <a:lnTo>
                  <a:pt x="2892" y="13615"/>
                </a:lnTo>
                <a:lnTo>
                  <a:pt x="2893" y="13604"/>
                </a:lnTo>
                <a:lnTo>
                  <a:pt x="2893" y="13592"/>
                </a:lnTo>
                <a:lnTo>
                  <a:pt x="2893" y="13578"/>
                </a:lnTo>
                <a:lnTo>
                  <a:pt x="2892" y="13562"/>
                </a:lnTo>
                <a:lnTo>
                  <a:pt x="2889" y="13543"/>
                </a:lnTo>
                <a:lnTo>
                  <a:pt x="2895" y="13496"/>
                </a:lnTo>
                <a:lnTo>
                  <a:pt x="2900" y="13452"/>
                </a:lnTo>
                <a:lnTo>
                  <a:pt x="3110" y="13431"/>
                </a:lnTo>
                <a:lnTo>
                  <a:pt x="3122" y="13423"/>
                </a:lnTo>
                <a:lnTo>
                  <a:pt x="3133" y="13416"/>
                </a:lnTo>
                <a:lnTo>
                  <a:pt x="3143" y="13407"/>
                </a:lnTo>
                <a:lnTo>
                  <a:pt x="3151" y="13399"/>
                </a:lnTo>
                <a:lnTo>
                  <a:pt x="3157" y="13392"/>
                </a:lnTo>
                <a:lnTo>
                  <a:pt x="3163" y="13383"/>
                </a:lnTo>
                <a:lnTo>
                  <a:pt x="3166" y="13375"/>
                </a:lnTo>
                <a:lnTo>
                  <a:pt x="3168" y="13368"/>
                </a:lnTo>
                <a:lnTo>
                  <a:pt x="3170" y="13360"/>
                </a:lnTo>
                <a:lnTo>
                  <a:pt x="3170" y="13352"/>
                </a:lnTo>
                <a:lnTo>
                  <a:pt x="3170" y="13345"/>
                </a:lnTo>
                <a:lnTo>
                  <a:pt x="3169" y="13337"/>
                </a:lnTo>
                <a:lnTo>
                  <a:pt x="3167" y="13330"/>
                </a:lnTo>
                <a:lnTo>
                  <a:pt x="3164" y="13323"/>
                </a:lnTo>
                <a:lnTo>
                  <a:pt x="3157" y="13310"/>
                </a:lnTo>
                <a:lnTo>
                  <a:pt x="3148" y="13297"/>
                </a:lnTo>
                <a:lnTo>
                  <a:pt x="3139" y="13286"/>
                </a:lnTo>
                <a:lnTo>
                  <a:pt x="3129" y="13276"/>
                </a:lnTo>
                <a:lnTo>
                  <a:pt x="3119" y="13267"/>
                </a:lnTo>
                <a:lnTo>
                  <a:pt x="3103" y="13255"/>
                </a:lnTo>
                <a:lnTo>
                  <a:pt x="3096" y="13251"/>
                </a:lnTo>
                <a:lnTo>
                  <a:pt x="3092" y="13249"/>
                </a:lnTo>
                <a:lnTo>
                  <a:pt x="3085" y="13246"/>
                </a:lnTo>
                <a:lnTo>
                  <a:pt x="3069" y="13234"/>
                </a:lnTo>
                <a:lnTo>
                  <a:pt x="3050" y="13218"/>
                </a:lnTo>
                <a:lnTo>
                  <a:pt x="3031" y="13202"/>
                </a:lnTo>
                <a:lnTo>
                  <a:pt x="3061" y="13190"/>
                </a:lnTo>
                <a:lnTo>
                  <a:pt x="3086" y="13178"/>
                </a:lnTo>
                <a:lnTo>
                  <a:pt x="3097" y="13171"/>
                </a:lnTo>
                <a:lnTo>
                  <a:pt x="3106" y="13165"/>
                </a:lnTo>
                <a:lnTo>
                  <a:pt x="3115" y="13158"/>
                </a:lnTo>
                <a:lnTo>
                  <a:pt x="3121" y="13153"/>
                </a:lnTo>
                <a:lnTo>
                  <a:pt x="3128" y="13146"/>
                </a:lnTo>
                <a:lnTo>
                  <a:pt x="3132" y="13140"/>
                </a:lnTo>
                <a:lnTo>
                  <a:pt x="3136" y="13133"/>
                </a:lnTo>
                <a:lnTo>
                  <a:pt x="3140" y="13127"/>
                </a:lnTo>
                <a:lnTo>
                  <a:pt x="3143" y="13120"/>
                </a:lnTo>
                <a:lnTo>
                  <a:pt x="3144" y="13114"/>
                </a:lnTo>
                <a:lnTo>
                  <a:pt x="3146" y="13101"/>
                </a:lnTo>
                <a:lnTo>
                  <a:pt x="3146" y="13086"/>
                </a:lnTo>
                <a:lnTo>
                  <a:pt x="3144" y="13073"/>
                </a:lnTo>
                <a:lnTo>
                  <a:pt x="3142" y="13059"/>
                </a:lnTo>
                <a:lnTo>
                  <a:pt x="3139" y="13044"/>
                </a:lnTo>
                <a:lnTo>
                  <a:pt x="3132" y="13014"/>
                </a:lnTo>
                <a:lnTo>
                  <a:pt x="3130" y="12998"/>
                </a:lnTo>
                <a:lnTo>
                  <a:pt x="3129" y="12983"/>
                </a:lnTo>
                <a:lnTo>
                  <a:pt x="3130" y="12962"/>
                </a:lnTo>
                <a:lnTo>
                  <a:pt x="3133" y="12941"/>
                </a:lnTo>
                <a:lnTo>
                  <a:pt x="3138" y="12919"/>
                </a:lnTo>
                <a:lnTo>
                  <a:pt x="3143" y="12898"/>
                </a:lnTo>
                <a:lnTo>
                  <a:pt x="3157" y="12852"/>
                </a:lnTo>
                <a:lnTo>
                  <a:pt x="3174" y="12805"/>
                </a:lnTo>
                <a:lnTo>
                  <a:pt x="3189" y="12755"/>
                </a:lnTo>
                <a:lnTo>
                  <a:pt x="3195" y="12730"/>
                </a:lnTo>
                <a:lnTo>
                  <a:pt x="3201" y="12705"/>
                </a:lnTo>
                <a:lnTo>
                  <a:pt x="3205" y="12679"/>
                </a:lnTo>
                <a:lnTo>
                  <a:pt x="3207" y="12652"/>
                </a:lnTo>
                <a:lnTo>
                  <a:pt x="3208" y="12626"/>
                </a:lnTo>
                <a:lnTo>
                  <a:pt x="3207" y="12599"/>
                </a:lnTo>
                <a:lnTo>
                  <a:pt x="3204" y="12575"/>
                </a:lnTo>
                <a:lnTo>
                  <a:pt x="3200" y="12548"/>
                </a:lnTo>
                <a:lnTo>
                  <a:pt x="3193" y="12517"/>
                </a:lnTo>
                <a:lnTo>
                  <a:pt x="3184" y="12484"/>
                </a:lnTo>
                <a:lnTo>
                  <a:pt x="3166" y="12415"/>
                </a:lnTo>
                <a:lnTo>
                  <a:pt x="3145" y="12342"/>
                </a:lnTo>
                <a:lnTo>
                  <a:pt x="3122" y="12271"/>
                </a:lnTo>
                <a:lnTo>
                  <a:pt x="3101" y="12204"/>
                </a:lnTo>
                <a:lnTo>
                  <a:pt x="3066" y="12103"/>
                </a:lnTo>
                <a:lnTo>
                  <a:pt x="3074" y="12069"/>
                </a:lnTo>
                <a:lnTo>
                  <a:pt x="3083" y="12035"/>
                </a:lnTo>
                <a:lnTo>
                  <a:pt x="3102" y="11971"/>
                </a:lnTo>
                <a:lnTo>
                  <a:pt x="3116" y="11916"/>
                </a:lnTo>
                <a:lnTo>
                  <a:pt x="3133" y="11850"/>
                </a:lnTo>
                <a:lnTo>
                  <a:pt x="3152" y="11775"/>
                </a:lnTo>
                <a:lnTo>
                  <a:pt x="3169" y="11694"/>
                </a:lnTo>
                <a:lnTo>
                  <a:pt x="3186" y="11612"/>
                </a:lnTo>
                <a:lnTo>
                  <a:pt x="3200" y="11531"/>
                </a:lnTo>
                <a:lnTo>
                  <a:pt x="3205" y="11493"/>
                </a:lnTo>
                <a:lnTo>
                  <a:pt x="3211" y="11457"/>
                </a:lnTo>
                <a:lnTo>
                  <a:pt x="3214" y="11423"/>
                </a:lnTo>
                <a:lnTo>
                  <a:pt x="3216" y="11393"/>
                </a:lnTo>
                <a:lnTo>
                  <a:pt x="3218" y="11365"/>
                </a:lnTo>
                <a:lnTo>
                  <a:pt x="3220" y="11337"/>
                </a:lnTo>
                <a:lnTo>
                  <a:pt x="3227" y="11290"/>
                </a:lnTo>
                <a:lnTo>
                  <a:pt x="3235" y="11248"/>
                </a:lnTo>
                <a:lnTo>
                  <a:pt x="3243" y="11211"/>
                </a:lnTo>
                <a:lnTo>
                  <a:pt x="3253" y="11178"/>
                </a:lnTo>
                <a:lnTo>
                  <a:pt x="3263" y="11149"/>
                </a:lnTo>
                <a:lnTo>
                  <a:pt x="3282" y="11092"/>
                </a:lnTo>
                <a:lnTo>
                  <a:pt x="3289" y="11070"/>
                </a:lnTo>
                <a:lnTo>
                  <a:pt x="3304" y="11031"/>
                </a:lnTo>
                <a:lnTo>
                  <a:pt x="3349" y="10916"/>
                </a:lnTo>
                <a:lnTo>
                  <a:pt x="3408" y="10765"/>
                </a:lnTo>
                <a:lnTo>
                  <a:pt x="3472" y="10597"/>
                </a:lnTo>
                <a:lnTo>
                  <a:pt x="3504" y="10512"/>
                </a:lnTo>
                <a:lnTo>
                  <a:pt x="3535" y="10430"/>
                </a:lnTo>
                <a:lnTo>
                  <a:pt x="3562" y="10353"/>
                </a:lnTo>
                <a:lnTo>
                  <a:pt x="3585" y="10283"/>
                </a:lnTo>
                <a:lnTo>
                  <a:pt x="3603" y="10222"/>
                </a:lnTo>
                <a:lnTo>
                  <a:pt x="3610" y="10197"/>
                </a:lnTo>
                <a:lnTo>
                  <a:pt x="3615" y="10174"/>
                </a:lnTo>
                <a:lnTo>
                  <a:pt x="3620" y="10154"/>
                </a:lnTo>
                <a:lnTo>
                  <a:pt x="3622" y="10140"/>
                </a:lnTo>
                <a:lnTo>
                  <a:pt x="3621" y="10128"/>
                </a:lnTo>
                <a:lnTo>
                  <a:pt x="3621" y="10125"/>
                </a:lnTo>
                <a:lnTo>
                  <a:pt x="3619" y="10121"/>
                </a:lnTo>
                <a:lnTo>
                  <a:pt x="3613" y="10114"/>
                </a:lnTo>
                <a:lnTo>
                  <a:pt x="3608" y="10106"/>
                </a:lnTo>
                <a:lnTo>
                  <a:pt x="3605" y="10099"/>
                </a:lnTo>
                <a:lnTo>
                  <a:pt x="3603" y="10092"/>
                </a:lnTo>
                <a:lnTo>
                  <a:pt x="3602" y="10085"/>
                </a:lnTo>
                <a:lnTo>
                  <a:pt x="3603" y="10079"/>
                </a:lnTo>
                <a:lnTo>
                  <a:pt x="3604" y="10073"/>
                </a:lnTo>
                <a:lnTo>
                  <a:pt x="3607" y="10068"/>
                </a:lnTo>
                <a:lnTo>
                  <a:pt x="3611" y="10057"/>
                </a:lnTo>
                <a:lnTo>
                  <a:pt x="3617" y="10047"/>
                </a:lnTo>
                <a:lnTo>
                  <a:pt x="3623" y="10036"/>
                </a:lnTo>
                <a:lnTo>
                  <a:pt x="3628" y="10024"/>
                </a:lnTo>
                <a:lnTo>
                  <a:pt x="3632" y="10016"/>
                </a:lnTo>
                <a:lnTo>
                  <a:pt x="3637" y="10001"/>
                </a:lnTo>
                <a:lnTo>
                  <a:pt x="3656" y="9960"/>
                </a:lnTo>
                <a:lnTo>
                  <a:pt x="3681" y="9907"/>
                </a:lnTo>
                <a:lnTo>
                  <a:pt x="3707" y="9847"/>
                </a:lnTo>
                <a:lnTo>
                  <a:pt x="3719" y="9815"/>
                </a:lnTo>
                <a:lnTo>
                  <a:pt x="3731" y="9784"/>
                </a:lnTo>
                <a:lnTo>
                  <a:pt x="3742" y="9755"/>
                </a:lnTo>
                <a:lnTo>
                  <a:pt x="3750" y="9728"/>
                </a:lnTo>
                <a:lnTo>
                  <a:pt x="3756" y="9703"/>
                </a:lnTo>
                <a:lnTo>
                  <a:pt x="3760" y="9681"/>
                </a:lnTo>
                <a:lnTo>
                  <a:pt x="3760" y="9672"/>
                </a:lnTo>
                <a:lnTo>
                  <a:pt x="3760" y="9663"/>
                </a:lnTo>
                <a:lnTo>
                  <a:pt x="3759" y="9656"/>
                </a:lnTo>
                <a:lnTo>
                  <a:pt x="3757" y="9650"/>
                </a:lnTo>
                <a:lnTo>
                  <a:pt x="3753" y="9641"/>
                </a:lnTo>
                <a:lnTo>
                  <a:pt x="3749" y="9631"/>
                </a:lnTo>
                <a:lnTo>
                  <a:pt x="3747" y="9622"/>
                </a:lnTo>
                <a:lnTo>
                  <a:pt x="3746" y="9614"/>
                </a:lnTo>
                <a:lnTo>
                  <a:pt x="3746" y="9608"/>
                </a:lnTo>
                <a:lnTo>
                  <a:pt x="3746" y="9601"/>
                </a:lnTo>
                <a:lnTo>
                  <a:pt x="3749" y="9590"/>
                </a:lnTo>
                <a:lnTo>
                  <a:pt x="3754" y="9582"/>
                </a:lnTo>
                <a:lnTo>
                  <a:pt x="3757" y="9576"/>
                </a:lnTo>
                <a:lnTo>
                  <a:pt x="3762" y="9572"/>
                </a:lnTo>
                <a:lnTo>
                  <a:pt x="3767" y="9552"/>
                </a:lnTo>
                <a:lnTo>
                  <a:pt x="3780" y="9499"/>
                </a:lnTo>
                <a:lnTo>
                  <a:pt x="3797" y="9417"/>
                </a:lnTo>
                <a:lnTo>
                  <a:pt x="3807" y="9367"/>
                </a:lnTo>
                <a:lnTo>
                  <a:pt x="3817" y="9311"/>
                </a:lnTo>
                <a:lnTo>
                  <a:pt x="3827" y="9252"/>
                </a:lnTo>
                <a:lnTo>
                  <a:pt x="3836" y="9189"/>
                </a:lnTo>
                <a:lnTo>
                  <a:pt x="3843" y="9123"/>
                </a:lnTo>
                <a:lnTo>
                  <a:pt x="3850" y="9055"/>
                </a:lnTo>
                <a:lnTo>
                  <a:pt x="3854" y="8986"/>
                </a:lnTo>
                <a:lnTo>
                  <a:pt x="3857" y="8915"/>
                </a:lnTo>
                <a:lnTo>
                  <a:pt x="3857" y="8881"/>
                </a:lnTo>
                <a:lnTo>
                  <a:pt x="3857" y="8846"/>
                </a:lnTo>
                <a:lnTo>
                  <a:pt x="3856" y="8811"/>
                </a:lnTo>
                <a:lnTo>
                  <a:pt x="3854" y="8777"/>
                </a:lnTo>
                <a:lnTo>
                  <a:pt x="3851" y="8712"/>
                </a:lnTo>
                <a:lnTo>
                  <a:pt x="3850" y="8654"/>
                </a:lnTo>
                <a:lnTo>
                  <a:pt x="3851" y="8600"/>
                </a:lnTo>
                <a:lnTo>
                  <a:pt x="3853" y="8553"/>
                </a:lnTo>
                <a:lnTo>
                  <a:pt x="3856" y="8511"/>
                </a:lnTo>
                <a:lnTo>
                  <a:pt x="3862" y="8472"/>
                </a:lnTo>
                <a:lnTo>
                  <a:pt x="3867" y="8437"/>
                </a:lnTo>
                <a:lnTo>
                  <a:pt x="3875" y="8404"/>
                </a:lnTo>
                <a:lnTo>
                  <a:pt x="3882" y="8373"/>
                </a:lnTo>
                <a:lnTo>
                  <a:pt x="3891" y="8344"/>
                </a:lnTo>
                <a:lnTo>
                  <a:pt x="3910" y="8287"/>
                </a:lnTo>
                <a:lnTo>
                  <a:pt x="3928" y="8228"/>
                </a:lnTo>
                <a:lnTo>
                  <a:pt x="3938" y="8197"/>
                </a:lnTo>
                <a:lnTo>
                  <a:pt x="3947" y="8162"/>
                </a:lnTo>
                <a:lnTo>
                  <a:pt x="3973" y="8057"/>
                </a:lnTo>
                <a:lnTo>
                  <a:pt x="3990" y="7981"/>
                </a:lnTo>
                <a:lnTo>
                  <a:pt x="4009" y="7894"/>
                </a:lnTo>
                <a:lnTo>
                  <a:pt x="4029" y="7796"/>
                </a:lnTo>
                <a:lnTo>
                  <a:pt x="4038" y="7743"/>
                </a:lnTo>
                <a:lnTo>
                  <a:pt x="4047" y="7689"/>
                </a:lnTo>
                <a:lnTo>
                  <a:pt x="4056" y="7633"/>
                </a:lnTo>
                <a:lnTo>
                  <a:pt x="4063" y="7575"/>
                </a:lnTo>
                <a:lnTo>
                  <a:pt x="4070" y="7517"/>
                </a:lnTo>
                <a:lnTo>
                  <a:pt x="4077" y="7459"/>
                </a:lnTo>
                <a:lnTo>
                  <a:pt x="4082" y="7399"/>
                </a:lnTo>
                <a:lnTo>
                  <a:pt x="4085" y="7339"/>
                </a:lnTo>
                <a:lnTo>
                  <a:pt x="4087" y="7279"/>
                </a:lnTo>
                <a:lnTo>
                  <a:pt x="4089" y="7219"/>
                </a:lnTo>
                <a:lnTo>
                  <a:pt x="4087" y="7160"/>
                </a:lnTo>
                <a:lnTo>
                  <a:pt x="4084" y="7102"/>
                </a:lnTo>
                <a:lnTo>
                  <a:pt x="4080" y="7044"/>
                </a:lnTo>
                <a:lnTo>
                  <a:pt x="4073" y="6988"/>
                </a:lnTo>
                <a:lnTo>
                  <a:pt x="4069" y="6960"/>
                </a:lnTo>
                <a:lnTo>
                  <a:pt x="4063" y="6933"/>
                </a:lnTo>
                <a:lnTo>
                  <a:pt x="4058" y="6906"/>
                </a:lnTo>
                <a:lnTo>
                  <a:pt x="4051" y="6880"/>
                </a:lnTo>
                <a:lnTo>
                  <a:pt x="4045" y="6854"/>
                </a:lnTo>
                <a:lnTo>
                  <a:pt x="4037" y="6829"/>
                </a:lnTo>
                <a:lnTo>
                  <a:pt x="4030" y="6804"/>
                </a:lnTo>
                <a:lnTo>
                  <a:pt x="4021" y="6780"/>
                </a:lnTo>
                <a:lnTo>
                  <a:pt x="4011" y="6756"/>
                </a:lnTo>
                <a:lnTo>
                  <a:pt x="4001" y="6735"/>
                </a:lnTo>
                <a:lnTo>
                  <a:pt x="3989" y="6712"/>
                </a:lnTo>
                <a:lnTo>
                  <a:pt x="3978" y="6691"/>
                </a:lnTo>
                <a:lnTo>
                  <a:pt x="3965" y="6670"/>
                </a:lnTo>
                <a:lnTo>
                  <a:pt x="3952" y="6651"/>
                </a:lnTo>
                <a:lnTo>
                  <a:pt x="3938" y="6631"/>
                </a:lnTo>
                <a:lnTo>
                  <a:pt x="3923" y="6614"/>
                </a:lnTo>
                <a:lnTo>
                  <a:pt x="3936" y="6608"/>
                </a:lnTo>
                <a:lnTo>
                  <a:pt x="3948" y="6604"/>
                </a:lnTo>
                <a:lnTo>
                  <a:pt x="3958" y="6597"/>
                </a:lnTo>
                <a:lnTo>
                  <a:pt x="3965" y="6591"/>
                </a:lnTo>
                <a:lnTo>
                  <a:pt x="3957" y="6511"/>
                </a:lnTo>
                <a:lnTo>
                  <a:pt x="3946" y="6426"/>
                </a:lnTo>
                <a:lnTo>
                  <a:pt x="3933" y="6327"/>
                </a:lnTo>
                <a:lnTo>
                  <a:pt x="3918" y="6223"/>
                </a:lnTo>
                <a:lnTo>
                  <a:pt x="3903" y="6125"/>
                </a:lnTo>
                <a:lnTo>
                  <a:pt x="3896" y="6081"/>
                </a:lnTo>
                <a:lnTo>
                  <a:pt x="3888" y="6043"/>
                </a:lnTo>
                <a:lnTo>
                  <a:pt x="3880" y="6013"/>
                </a:lnTo>
                <a:lnTo>
                  <a:pt x="3873" y="5990"/>
                </a:lnTo>
                <a:lnTo>
                  <a:pt x="3869" y="5980"/>
                </a:lnTo>
                <a:lnTo>
                  <a:pt x="3866" y="5967"/>
                </a:lnTo>
                <a:lnTo>
                  <a:pt x="3861" y="5933"/>
                </a:lnTo>
                <a:lnTo>
                  <a:pt x="3856" y="5892"/>
                </a:lnTo>
                <a:lnTo>
                  <a:pt x="3853" y="5844"/>
                </a:lnTo>
                <a:lnTo>
                  <a:pt x="3850" y="5789"/>
                </a:lnTo>
                <a:lnTo>
                  <a:pt x="3849" y="5731"/>
                </a:lnTo>
                <a:lnTo>
                  <a:pt x="3845" y="5610"/>
                </a:lnTo>
                <a:lnTo>
                  <a:pt x="3845" y="5489"/>
                </a:lnTo>
                <a:lnTo>
                  <a:pt x="3846" y="5381"/>
                </a:lnTo>
                <a:lnTo>
                  <a:pt x="3848" y="5298"/>
                </a:lnTo>
                <a:lnTo>
                  <a:pt x="3850" y="5250"/>
                </a:lnTo>
                <a:lnTo>
                  <a:pt x="3863" y="5102"/>
                </a:lnTo>
                <a:lnTo>
                  <a:pt x="3874" y="4975"/>
                </a:lnTo>
                <a:lnTo>
                  <a:pt x="3884" y="4828"/>
                </a:lnTo>
                <a:lnTo>
                  <a:pt x="3889" y="4752"/>
                </a:lnTo>
                <a:lnTo>
                  <a:pt x="3892" y="4676"/>
                </a:lnTo>
                <a:lnTo>
                  <a:pt x="3896" y="4602"/>
                </a:lnTo>
                <a:lnTo>
                  <a:pt x="3898" y="4531"/>
                </a:lnTo>
                <a:lnTo>
                  <a:pt x="3898" y="4465"/>
                </a:lnTo>
                <a:lnTo>
                  <a:pt x="3896" y="4405"/>
                </a:lnTo>
                <a:lnTo>
                  <a:pt x="3894" y="4379"/>
                </a:lnTo>
                <a:lnTo>
                  <a:pt x="3892" y="4354"/>
                </a:lnTo>
                <a:lnTo>
                  <a:pt x="3890" y="4332"/>
                </a:lnTo>
                <a:lnTo>
                  <a:pt x="3887" y="4313"/>
                </a:lnTo>
                <a:lnTo>
                  <a:pt x="3927" y="4410"/>
                </a:lnTo>
                <a:lnTo>
                  <a:pt x="3971" y="4512"/>
                </a:lnTo>
                <a:lnTo>
                  <a:pt x="4023" y="4631"/>
                </a:lnTo>
                <a:lnTo>
                  <a:pt x="4079" y="4755"/>
                </a:lnTo>
                <a:lnTo>
                  <a:pt x="4106" y="4814"/>
                </a:lnTo>
                <a:lnTo>
                  <a:pt x="4132" y="4870"/>
                </a:lnTo>
                <a:lnTo>
                  <a:pt x="4157" y="4920"/>
                </a:lnTo>
                <a:lnTo>
                  <a:pt x="4179" y="4963"/>
                </a:lnTo>
                <a:lnTo>
                  <a:pt x="4199" y="4996"/>
                </a:lnTo>
                <a:lnTo>
                  <a:pt x="4207" y="5009"/>
                </a:lnTo>
                <a:lnTo>
                  <a:pt x="4215" y="5019"/>
                </a:lnTo>
                <a:lnTo>
                  <a:pt x="4230" y="5039"/>
                </a:lnTo>
                <a:lnTo>
                  <a:pt x="4247" y="5062"/>
                </a:lnTo>
                <a:lnTo>
                  <a:pt x="4284" y="5115"/>
                </a:lnTo>
                <a:lnTo>
                  <a:pt x="4324" y="5176"/>
                </a:lnTo>
                <a:lnTo>
                  <a:pt x="4364" y="5242"/>
                </a:lnTo>
                <a:lnTo>
                  <a:pt x="4403" y="5305"/>
                </a:lnTo>
                <a:lnTo>
                  <a:pt x="4419" y="5336"/>
                </a:lnTo>
                <a:lnTo>
                  <a:pt x="4434" y="5364"/>
                </a:lnTo>
                <a:lnTo>
                  <a:pt x="4447" y="5390"/>
                </a:lnTo>
                <a:lnTo>
                  <a:pt x="4457" y="5413"/>
                </a:lnTo>
                <a:lnTo>
                  <a:pt x="4465" y="5434"/>
                </a:lnTo>
                <a:lnTo>
                  <a:pt x="4469" y="5449"/>
                </a:lnTo>
                <a:lnTo>
                  <a:pt x="4471" y="5458"/>
                </a:lnTo>
                <a:lnTo>
                  <a:pt x="4476" y="5470"/>
                </a:lnTo>
                <a:lnTo>
                  <a:pt x="4490" y="5502"/>
                </a:lnTo>
                <a:lnTo>
                  <a:pt x="4510" y="5544"/>
                </a:lnTo>
                <a:lnTo>
                  <a:pt x="4536" y="5595"/>
                </a:lnTo>
                <a:lnTo>
                  <a:pt x="4565" y="5652"/>
                </a:lnTo>
                <a:lnTo>
                  <a:pt x="4599" y="5714"/>
                </a:lnTo>
                <a:lnTo>
                  <a:pt x="4636" y="5779"/>
                </a:lnTo>
                <a:lnTo>
                  <a:pt x="4675" y="5846"/>
                </a:lnTo>
                <a:lnTo>
                  <a:pt x="4715" y="5912"/>
                </a:lnTo>
                <a:lnTo>
                  <a:pt x="4755" y="5978"/>
                </a:lnTo>
                <a:lnTo>
                  <a:pt x="4794" y="6038"/>
                </a:lnTo>
                <a:lnTo>
                  <a:pt x="4832" y="6093"/>
                </a:lnTo>
                <a:lnTo>
                  <a:pt x="4867" y="6141"/>
                </a:lnTo>
                <a:lnTo>
                  <a:pt x="4884" y="6162"/>
                </a:lnTo>
                <a:lnTo>
                  <a:pt x="4899" y="6181"/>
                </a:lnTo>
                <a:lnTo>
                  <a:pt x="4914" y="6197"/>
                </a:lnTo>
                <a:lnTo>
                  <a:pt x="4927" y="6209"/>
                </a:lnTo>
                <a:lnTo>
                  <a:pt x="4939" y="6219"/>
                </a:lnTo>
                <a:lnTo>
                  <a:pt x="4950" y="6225"/>
                </a:lnTo>
                <a:lnTo>
                  <a:pt x="4960" y="6231"/>
                </a:lnTo>
                <a:lnTo>
                  <a:pt x="4969" y="6237"/>
                </a:lnTo>
                <a:lnTo>
                  <a:pt x="4977" y="6245"/>
                </a:lnTo>
                <a:lnTo>
                  <a:pt x="4986" y="6253"/>
                </a:lnTo>
                <a:lnTo>
                  <a:pt x="4994" y="6261"/>
                </a:lnTo>
                <a:lnTo>
                  <a:pt x="5001" y="6271"/>
                </a:lnTo>
                <a:lnTo>
                  <a:pt x="5009" y="6281"/>
                </a:lnTo>
                <a:lnTo>
                  <a:pt x="5016" y="6292"/>
                </a:lnTo>
                <a:lnTo>
                  <a:pt x="5029" y="6315"/>
                </a:lnTo>
                <a:lnTo>
                  <a:pt x="5040" y="6339"/>
                </a:lnTo>
                <a:lnTo>
                  <a:pt x="5048" y="6364"/>
                </a:lnTo>
                <a:lnTo>
                  <a:pt x="5057" y="6390"/>
                </a:lnTo>
                <a:lnTo>
                  <a:pt x="5064" y="6415"/>
                </a:lnTo>
                <a:lnTo>
                  <a:pt x="5070" y="6440"/>
                </a:lnTo>
                <a:lnTo>
                  <a:pt x="5074" y="6463"/>
                </a:lnTo>
                <a:lnTo>
                  <a:pt x="5078" y="6485"/>
                </a:lnTo>
                <a:lnTo>
                  <a:pt x="5082" y="6520"/>
                </a:lnTo>
                <a:lnTo>
                  <a:pt x="5084" y="6540"/>
                </a:lnTo>
                <a:lnTo>
                  <a:pt x="5084" y="6545"/>
                </a:lnTo>
                <a:lnTo>
                  <a:pt x="5085" y="6549"/>
                </a:lnTo>
                <a:lnTo>
                  <a:pt x="5086" y="6555"/>
                </a:lnTo>
                <a:lnTo>
                  <a:pt x="5090" y="6561"/>
                </a:lnTo>
                <a:lnTo>
                  <a:pt x="5094" y="6567"/>
                </a:lnTo>
                <a:lnTo>
                  <a:pt x="5101" y="6573"/>
                </a:lnTo>
                <a:lnTo>
                  <a:pt x="5108" y="6578"/>
                </a:lnTo>
                <a:lnTo>
                  <a:pt x="5102" y="6602"/>
                </a:lnTo>
                <a:lnTo>
                  <a:pt x="5092" y="6631"/>
                </a:lnTo>
                <a:lnTo>
                  <a:pt x="5082" y="6658"/>
                </a:lnTo>
                <a:lnTo>
                  <a:pt x="5078" y="6669"/>
                </a:lnTo>
                <a:lnTo>
                  <a:pt x="5073" y="6677"/>
                </a:lnTo>
                <a:lnTo>
                  <a:pt x="5062" y="6685"/>
                </a:lnTo>
                <a:lnTo>
                  <a:pt x="5053" y="6696"/>
                </a:lnTo>
                <a:lnTo>
                  <a:pt x="5043" y="6709"/>
                </a:lnTo>
                <a:lnTo>
                  <a:pt x="5038" y="6717"/>
                </a:lnTo>
                <a:lnTo>
                  <a:pt x="5034" y="6726"/>
                </a:lnTo>
                <a:lnTo>
                  <a:pt x="5032" y="6733"/>
                </a:lnTo>
                <a:lnTo>
                  <a:pt x="5030" y="6742"/>
                </a:lnTo>
                <a:lnTo>
                  <a:pt x="5030" y="6752"/>
                </a:lnTo>
                <a:lnTo>
                  <a:pt x="5031" y="6761"/>
                </a:lnTo>
                <a:lnTo>
                  <a:pt x="5033" y="6771"/>
                </a:lnTo>
                <a:lnTo>
                  <a:pt x="5038" y="6779"/>
                </a:lnTo>
                <a:lnTo>
                  <a:pt x="5044" y="6789"/>
                </a:lnTo>
                <a:lnTo>
                  <a:pt x="5052" y="6799"/>
                </a:lnTo>
                <a:lnTo>
                  <a:pt x="5061" y="6810"/>
                </a:lnTo>
                <a:lnTo>
                  <a:pt x="5068" y="6815"/>
                </a:lnTo>
                <a:lnTo>
                  <a:pt x="5076" y="6820"/>
                </a:lnTo>
                <a:lnTo>
                  <a:pt x="5083" y="6825"/>
                </a:lnTo>
                <a:lnTo>
                  <a:pt x="5092" y="6828"/>
                </a:lnTo>
                <a:lnTo>
                  <a:pt x="5102" y="6832"/>
                </a:lnTo>
                <a:lnTo>
                  <a:pt x="5113" y="6834"/>
                </a:lnTo>
                <a:lnTo>
                  <a:pt x="5124" y="6834"/>
                </a:lnTo>
                <a:lnTo>
                  <a:pt x="5137" y="6833"/>
                </a:lnTo>
                <a:lnTo>
                  <a:pt x="5131" y="6850"/>
                </a:lnTo>
                <a:lnTo>
                  <a:pt x="5119" y="6890"/>
                </a:lnTo>
                <a:lnTo>
                  <a:pt x="5107" y="6935"/>
                </a:lnTo>
                <a:lnTo>
                  <a:pt x="5104" y="6955"/>
                </a:lnTo>
                <a:lnTo>
                  <a:pt x="5102" y="6969"/>
                </a:lnTo>
                <a:lnTo>
                  <a:pt x="5101" y="6981"/>
                </a:lnTo>
                <a:lnTo>
                  <a:pt x="5098" y="6994"/>
                </a:lnTo>
                <a:lnTo>
                  <a:pt x="5095" y="7012"/>
                </a:lnTo>
                <a:lnTo>
                  <a:pt x="5091" y="7030"/>
                </a:lnTo>
                <a:lnTo>
                  <a:pt x="5083" y="7050"/>
                </a:lnTo>
                <a:lnTo>
                  <a:pt x="5074" y="7068"/>
                </a:lnTo>
                <a:lnTo>
                  <a:pt x="5069" y="7078"/>
                </a:lnTo>
                <a:lnTo>
                  <a:pt x="5064" y="7086"/>
                </a:lnTo>
                <a:lnTo>
                  <a:pt x="5058" y="7098"/>
                </a:lnTo>
                <a:lnTo>
                  <a:pt x="5047" y="7125"/>
                </a:lnTo>
                <a:lnTo>
                  <a:pt x="5041" y="7141"/>
                </a:lnTo>
                <a:lnTo>
                  <a:pt x="5036" y="7158"/>
                </a:lnTo>
                <a:lnTo>
                  <a:pt x="5034" y="7174"/>
                </a:lnTo>
                <a:lnTo>
                  <a:pt x="5033" y="7182"/>
                </a:lnTo>
                <a:lnTo>
                  <a:pt x="5034" y="7188"/>
                </a:lnTo>
                <a:lnTo>
                  <a:pt x="5029" y="7231"/>
                </a:lnTo>
                <a:lnTo>
                  <a:pt x="5019" y="7310"/>
                </a:lnTo>
                <a:lnTo>
                  <a:pt x="5014" y="7328"/>
                </a:lnTo>
                <a:lnTo>
                  <a:pt x="5010" y="7345"/>
                </a:lnTo>
                <a:lnTo>
                  <a:pt x="5007" y="7366"/>
                </a:lnTo>
                <a:lnTo>
                  <a:pt x="5006" y="7377"/>
                </a:lnTo>
                <a:lnTo>
                  <a:pt x="5006" y="7387"/>
                </a:lnTo>
                <a:lnTo>
                  <a:pt x="5007" y="7396"/>
                </a:lnTo>
                <a:lnTo>
                  <a:pt x="5009" y="7404"/>
                </a:lnTo>
                <a:lnTo>
                  <a:pt x="5012" y="7412"/>
                </a:lnTo>
                <a:lnTo>
                  <a:pt x="5018" y="7417"/>
                </a:lnTo>
                <a:lnTo>
                  <a:pt x="5021" y="7419"/>
                </a:lnTo>
                <a:lnTo>
                  <a:pt x="5025" y="7420"/>
                </a:lnTo>
                <a:lnTo>
                  <a:pt x="5029" y="7422"/>
                </a:lnTo>
                <a:lnTo>
                  <a:pt x="5034" y="7423"/>
                </a:lnTo>
                <a:lnTo>
                  <a:pt x="5041" y="7423"/>
                </a:lnTo>
                <a:lnTo>
                  <a:pt x="5057" y="7423"/>
                </a:lnTo>
                <a:lnTo>
                  <a:pt x="5069" y="7423"/>
                </a:lnTo>
                <a:lnTo>
                  <a:pt x="5081" y="7422"/>
                </a:lnTo>
                <a:lnTo>
                  <a:pt x="5095" y="7418"/>
                </a:lnTo>
                <a:lnTo>
                  <a:pt x="5110" y="7415"/>
                </a:lnTo>
                <a:lnTo>
                  <a:pt x="5125" y="7410"/>
                </a:lnTo>
                <a:lnTo>
                  <a:pt x="5140" y="7402"/>
                </a:lnTo>
                <a:lnTo>
                  <a:pt x="5154" y="7393"/>
                </a:lnTo>
                <a:lnTo>
                  <a:pt x="5161" y="7388"/>
                </a:lnTo>
                <a:lnTo>
                  <a:pt x="5167" y="7381"/>
                </a:lnTo>
                <a:lnTo>
                  <a:pt x="5174" y="7375"/>
                </a:lnTo>
                <a:lnTo>
                  <a:pt x="5179" y="7367"/>
                </a:lnTo>
                <a:lnTo>
                  <a:pt x="5185" y="7358"/>
                </a:lnTo>
                <a:lnTo>
                  <a:pt x="5190" y="7350"/>
                </a:lnTo>
                <a:lnTo>
                  <a:pt x="5194" y="7340"/>
                </a:lnTo>
                <a:lnTo>
                  <a:pt x="5199" y="7329"/>
                </a:lnTo>
                <a:lnTo>
                  <a:pt x="5202" y="7318"/>
                </a:lnTo>
                <a:lnTo>
                  <a:pt x="5204" y="7305"/>
                </a:lnTo>
                <a:lnTo>
                  <a:pt x="5211" y="7285"/>
                </a:lnTo>
                <a:lnTo>
                  <a:pt x="5218" y="7266"/>
                </a:lnTo>
                <a:lnTo>
                  <a:pt x="5228" y="7242"/>
                </a:lnTo>
                <a:lnTo>
                  <a:pt x="5239" y="7219"/>
                </a:lnTo>
                <a:lnTo>
                  <a:pt x="5246" y="7208"/>
                </a:lnTo>
                <a:lnTo>
                  <a:pt x="5252" y="7198"/>
                </a:lnTo>
                <a:lnTo>
                  <a:pt x="5258" y="7190"/>
                </a:lnTo>
                <a:lnTo>
                  <a:pt x="5264" y="7184"/>
                </a:lnTo>
                <a:lnTo>
                  <a:pt x="5271" y="7181"/>
                </a:lnTo>
                <a:lnTo>
                  <a:pt x="5274" y="7179"/>
                </a:lnTo>
                <a:lnTo>
                  <a:pt x="5277" y="7178"/>
                </a:lnTo>
                <a:lnTo>
                  <a:pt x="5281" y="7178"/>
                </a:lnTo>
                <a:lnTo>
                  <a:pt x="5287" y="7179"/>
                </a:lnTo>
                <a:lnTo>
                  <a:pt x="5297" y="7183"/>
                </a:lnTo>
                <a:lnTo>
                  <a:pt x="5301" y="7185"/>
                </a:lnTo>
                <a:lnTo>
                  <a:pt x="5307" y="7188"/>
                </a:lnTo>
                <a:lnTo>
                  <a:pt x="5311" y="7193"/>
                </a:lnTo>
                <a:lnTo>
                  <a:pt x="5315" y="7198"/>
                </a:lnTo>
                <a:lnTo>
                  <a:pt x="5320" y="7203"/>
                </a:lnTo>
                <a:lnTo>
                  <a:pt x="5323" y="7211"/>
                </a:lnTo>
                <a:lnTo>
                  <a:pt x="5324" y="7221"/>
                </a:lnTo>
                <a:lnTo>
                  <a:pt x="5325" y="7231"/>
                </a:lnTo>
                <a:lnTo>
                  <a:pt x="5324" y="7243"/>
                </a:lnTo>
                <a:lnTo>
                  <a:pt x="5321" y="7257"/>
                </a:lnTo>
                <a:lnTo>
                  <a:pt x="5289" y="7299"/>
                </a:lnTo>
                <a:lnTo>
                  <a:pt x="5258" y="7346"/>
                </a:lnTo>
                <a:lnTo>
                  <a:pt x="5221" y="7402"/>
                </a:lnTo>
                <a:lnTo>
                  <a:pt x="5202" y="7432"/>
                </a:lnTo>
                <a:lnTo>
                  <a:pt x="5185" y="7462"/>
                </a:lnTo>
                <a:lnTo>
                  <a:pt x="5169" y="7492"/>
                </a:lnTo>
                <a:lnTo>
                  <a:pt x="5155" y="7522"/>
                </a:lnTo>
                <a:lnTo>
                  <a:pt x="5143" y="7549"/>
                </a:lnTo>
                <a:lnTo>
                  <a:pt x="5139" y="7562"/>
                </a:lnTo>
                <a:lnTo>
                  <a:pt x="5136" y="7575"/>
                </a:lnTo>
                <a:lnTo>
                  <a:pt x="5132" y="7586"/>
                </a:lnTo>
                <a:lnTo>
                  <a:pt x="5131" y="7598"/>
                </a:lnTo>
                <a:lnTo>
                  <a:pt x="5130" y="7608"/>
                </a:lnTo>
                <a:lnTo>
                  <a:pt x="5131" y="7617"/>
                </a:lnTo>
                <a:lnTo>
                  <a:pt x="5132" y="7621"/>
                </a:lnTo>
                <a:lnTo>
                  <a:pt x="5134" y="7632"/>
                </a:lnTo>
                <a:lnTo>
                  <a:pt x="5137" y="7639"/>
                </a:lnTo>
                <a:lnTo>
                  <a:pt x="5141" y="7646"/>
                </a:lnTo>
                <a:lnTo>
                  <a:pt x="5145" y="7653"/>
                </a:lnTo>
                <a:lnTo>
                  <a:pt x="5152" y="7659"/>
                </a:lnTo>
                <a:lnTo>
                  <a:pt x="5161" y="7664"/>
                </a:lnTo>
                <a:lnTo>
                  <a:pt x="5170" y="7668"/>
                </a:lnTo>
                <a:lnTo>
                  <a:pt x="5182" y="7669"/>
                </a:lnTo>
                <a:lnTo>
                  <a:pt x="5197" y="7668"/>
                </a:lnTo>
                <a:lnTo>
                  <a:pt x="5214" y="7665"/>
                </a:lnTo>
                <a:lnTo>
                  <a:pt x="5234" y="7657"/>
                </a:lnTo>
                <a:lnTo>
                  <a:pt x="5257" y="7647"/>
                </a:lnTo>
                <a:lnTo>
                  <a:pt x="5283" y="7632"/>
                </a:lnTo>
                <a:lnTo>
                  <a:pt x="5283" y="7637"/>
                </a:lnTo>
                <a:lnTo>
                  <a:pt x="5284" y="7653"/>
                </a:lnTo>
                <a:lnTo>
                  <a:pt x="5286" y="7663"/>
                </a:lnTo>
                <a:lnTo>
                  <a:pt x="5289" y="7673"/>
                </a:lnTo>
                <a:lnTo>
                  <a:pt x="5293" y="7684"/>
                </a:lnTo>
                <a:lnTo>
                  <a:pt x="5298" y="7695"/>
                </a:lnTo>
                <a:lnTo>
                  <a:pt x="5305" y="7705"/>
                </a:lnTo>
                <a:lnTo>
                  <a:pt x="5313" y="7714"/>
                </a:lnTo>
                <a:lnTo>
                  <a:pt x="5318" y="7718"/>
                </a:lnTo>
                <a:lnTo>
                  <a:pt x="5323" y="7721"/>
                </a:lnTo>
                <a:lnTo>
                  <a:pt x="5330" y="7724"/>
                </a:lnTo>
                <a:lnTo>
                  <a:pt x="5336" y="7726"/>
                </a:lnTo>
                <a:lnTo>
                  <a:pt x="5343" y="7728"/>
                </a:lnTo>
                <a:lnTo>
                  <a:pt x="5350" y="7728"/>
                </a:lnTo>
                <a:lnTo>
                  <a:pt x="5358" y="7728"/>
                </a:lnTo>
                <a:lnTo>
                  <a:pt x="5367" y="7728"/>
                </a:lnTo>
                <a:lnTo>
                  <a:pt x="5377" y="7726"/>
                </a:lnTo>
                <a:lnTo>
                  <a:pt x="5386" y="7724"/>
                </a:lnTo>
                <a:lnTo>
                  <a:pt x="5397" y="7719"/>
                </a:lnTo>
                <a:lnTo>
                  <a:pt x="5409" y="7715"/>
                </a:lnTo>
                <a:lnTo>
                  <a:pt x="5505" y="7628"/>
                </a:lnTo>
                <a:lnTo>
                  <a:pt x="5515" y="7611"/>
                </a:lnTo>
                <a:lnTo>
                  <a:pt x="5514" y="7619"/>
                </a:lnTo>
                <a:lnTo>
                  <a:pt x="5514" y="7627"/>
                </a:lnTo>
                <a:lnTo>
                  <a:pt x="5515" y="7633"/>
                </a:lnTo>
                <a:lnTo>
                  <a:pt x="5516" y="7639"/>
                </a:lnTo>
                <a:lnTo>
                  <a:pt x="5517" y="7644"/>
                </a:lnTo>
                <a:lnTo>
                  <a:pt x="5519" y="7648"/>
                </a:lnTo>
                <a:lnTo>
                  <a:pt x="5525" y="7656"/>
                </a:lnTo>
                <a:lnTo>
                  <a:pt x="5531" y="7660"/>
                </a:lnTo>
                <a:lnTo>
                  <a:pt x="5537" y="7664"/>
                </a:lnTo>
                <a:lnTo>
                  <a:pt x="5541" y="7666"/>
                </a:lnTo>
                <a:lnTo>
                  <a:pt x="5551" y="7666"/>
                </a:lnTo>
                <a:lnTo>
                  <a:pt x="5561" y="7664"/>
                </a:lnTo>
                <a:lnTo>
                  <a:pt x="5571" y="7661"/>
                </a:lnTo>
                <a:lnTo>
                  <a:pt x="5580" y="7659"/>
                </a:lnTo>
                <a:lnTo>
                  <a:pt x="5589" y="7655"/>
                </a:lnTo>
                <a:lnTo>
                  <a:pt x="5599" y="7651"/>
                </a:lnTo>
                <a:lnTo>
                  <a:pt x="5618" y="7640"/>
                </a:lnTo>
                <a:lnTo>
                  <a:pt x="5635" y="7628"/>
                </a:lnTo>
                <a:lnTo>
                  <a:pt x="5651" y="7613"/>
                </a:lnTo>
                <a:lnTo>
                  <a:pt x="5667" y="7598"/>
                </a:lnTo>
                <a:lnTo>
                  <a:pt x="5682" y="7583"/>
                </a:lnTo>
                <a:lnTo>
                  <a:pt x="5695" y="7567"/>
                </a:lnTo>
                <a:lnTo>
                  <a:pt x="5707" y="7551"/>
                </a:lnTo>
                <a:lnTo>
                  <a:pt x="5727" y="7525"/>
                </a:lnTo>
                <a:lnTo>
                  <a:pt x="5739" y="7507"/>
                </a:lnTo>
                <a:lnTo>
                  <a:pt x="5743" y="7499"/>
                </a:lnTo>
                <a:lnTo>
                  <a:pt x="5745" y="7493"/>
                </a:lnTo>
                <a:lnTo>
                  <a:pt x="5748" y="7485"/>
                </a:lnTo>
                <a:lnTo>
                  <a:pt x="5759" y="7463"/>
                </a:lnTo>
                <a:lnTo>
                  <a:pt x="5775" y="7436"/>
                </a:lnTo>
                <a:lnTo>
                  <a:pt x="5792" y="7407"/>
                </a:lnTo>
                <a:lnTo>
                  <a:pt x="5824" y="7357"/>
                </a:lnTo>
                <a:lnTo>
                  <a:pt x="5838" y="7335"/>
                </a:lnTo>
                <a:lnTo>
                  <a:pt x="5845" y="7330"/>
                </a:lnTo>
                <a:lnTo>
                  <a:pt x="5853" y="7322"/>
                </a:lnTo>
                <a:lnTo>
                  <a:pt x="5861" y="7314"/>
                </a:lnTo>
                <a:lnTo>
                  <a:pt x="5868" y="7303"/>
                </a:lnTo>
                <a:lnTo>
                  <a:pt x="5885" y="7279"/>
                </a:lnTo>
                <a:lnTo>
                  <a:pt x="5901" y="7252"/>
                </a:lnTo>
                <a:lnTo>
                  <a:pt x="5914" y="7229"/>
                </a:lnTo>
                <a:lnTo>
                  <a:pt x="5925" y="7207"/>
                </a:lnTo>
                <a:lnTo>
                  <a:pt x="5935" y="7187"/>
                </a:lnTo>
                <a:lnTo>
                  <a:pt x="5935" y="7171"/>
                </a:lnTo>
                <a:lnTo>
                  <a:pt x="5934" y="7151"/>
                </a:lnTo>
                <a:lnTo>
                  <a:pt x="5928" y="7109"/>
                </a:lnTo>
                <a:lnTo>
                  <a:pt x="5921" y="7061"/>
                </a:lnTo>
                <a:lnTo>
                  <a:pt x="5910" y="7007"/>
                </a:lnTo>
                <a:lnTo>
                  <a:pt x="5898" y="6950"/>
                </a:lnTo>
                <a:lnTo>
                  <a:pt x="5884" y="6892"/>
                </a:lnTo>
                <a:lnTo>
                  <a:pt x="5869" y="6832"/>
                </a:lnTo>
                <a:lnTo>
                  <a:pt x="5853" y="6772"/>
                </a:lnTo>
                <a:lnTo>
                  <a:pt x="5821" y="6655"/>
                </a:lnTo>
                <a:lnTo>
                  <a:pt x="5792" y="6551"/>
                </a:lnTo>
                <a:lnTo>
                  <a:pt x="5768" y="6472"/>
                </a:lnTo>
                <a:lnTo>
                  <a:pt x="5753" y="6423"/>
                </a:lnTo>
                <a:lnTo>
                  <a:pt x="5770" y="6414"/>
                </a:lnTo>
                <a:lnTo>
                  <a:pt x="5787" y="6405"/>
                </a:lnTo>
                <a:lnTo>
                  <a:pt x="5801" y="6397"/>
                </a:lnTo>
                <a:lnTo>
                  <a:pt x="5813" y="6387"/>
                </a:lnTo>
                <a:lnTo>
                  <a:pt x="5823" y="6378"/>
                </a:lnTo>
                <a:lnTo>
                  <a:pt x="5830" y="6369"/>
                </a:lnTo>
                <a:lnTo>
                  <a:pt x="5836" y="6359"/>
                </a:lnTo>
                <a:lnTo>
                  <a:pt x="5837" y="6355"/>
                </a:lnTo>
                <a:lnTo>
                  <a:pt x="5838" y="6351"/>
                </a:lnTo>
                <a:lnTo>
                  <a:pt x="5836" y="6342"/>
                </a:lnTo>
                <a:lnTo>
                  <a:pt x="5832" y="6331"/>
                </a:lnTo>
                <a:lnTo>
                  <a:pt x="5828" y="6316"/>
                </a:lnTo>
                <a:lnTo>
                  <a:pt x="5821" y="6296"/>
                </a:lnTo>
                <a:lnTo>
                  <a:pt x="5813" y="6272"/>
                </a:lnTo>
                <a:lnTo>
                  <a:pt x="5801" y="6245"/>
                </a:lnTo>
                <a:lnTo>
                  <a:pt x="5785" y="6214"/>
                </a:lnTo>
                <a:lnTo>
                  <a:pt x="5792" y="6112"/>
                </a:lnTo>
                <a:lnTo>
                  <a:pt x="5796" y="6057"/>
                </a:lnTo>
                <a:lnTo>
                  <a:pt x="5802" y="6003"/>
                </a:lnTo>
                <a:lnTo>
                  <a:pt x="5807" y="5946"/>
                </a:lnTo>
                <a:lnTo>
                  <a:pt x="5814" y="5889"/>
                </a:lnTo>
                <a:lnTo>
                  <a:pt x="5821" y="5832"/>
                </a:lnTo>
                <a:lnTo>
                  <a:pt x="5830" y="5773"/>
                </a:lnTo>
                <a:lnTo>
                  <a:pt x="5840" y="5714"/>
                </a:lnTo>
                <a:lnTo>
                  <a:pt x="5851" y="5654"/>
                </a:lnTo>
                <a:lnTo>
                  <a:pt x="5863" y="5595"/>
                </a:lnTo>
                <a:lnTo>
                  <a:pt x="5876" y="5535"/>
                </a:lnTo>
                <a:lnTo>
                  <a:pt x="5890" y="5476"/>
                </a:lnTo>
                <a:lnTo>
                  <a:pt x="5905" y="5418"/>
                </a:lnTo>
                <a:lnTo>
                  <a:pt x="5922" y="5361"/>
                </a:lnTo>
                <a:lnTo>
                  <a:pt x="5940" y="5303"/>
                </a:lnTo>
                <a:lnTo>
                  <a:pt x="5956" y="5257"/>
                </a:lnTo>
                <a:lnTo>
                  <a:pt x="5971" y="5208"/>
                </a:lnTo>
                <a:lnTo>
                  <a:pt x="5988" y="5148"/>
                </a:lnTo>
                <a:lnTo>
                  <a:pt x="6006" y="5083"/>
                </a:lnTo>
                <a:lnTo>
                  <a:pt x="6013" y="5050"/>
                </a:lnTo>
                <a:lnTo>
                  <a:pt x="6020" y="5017"/>
                </a:lnTo>
                <a:lnTo>
                  <a:pt x="6025" y="4987"/>
                </a:lnTo>
                <a:lnTo>
                  <a:pt x="6030" y="4958"/>
                </a:lnTo>
                <a:lnTo>
                  <a:pt x="6032" y="4932"/>
                </a:lnTo>
                <a:lnTo>
                  <a:pt x="6033" y="4909"/>
                </a:lnTo>
                <a:lnTo>
                  <a:pt x="6033" y="4887"/>
                </a:lnTo>
                <a:lnTo>
                  <a:pt x="6036" y="4837"/>
                </a:lnTo>
                <a:lnTo>
                  <a:pt x="6040" y="4810"/>
                </a:lnTo>
                <a:lnTo>
                  <a:pt x="6043" y="4784"/>
                </a:lnTo>
                <a:lnTo>
                  <a:pt x="6047" y="4762"/>
                </a:lnTo>
                <a:lnTo>
                  <a:pt x="6049" y="4754"/>
                </a:lnTo>
                <a:lnTo>
                  <a:pt x="6052" y="4748"/>
                </a:lnTo>
                <a:lnTo>
                  <a:pt x="6061" y="4704"/>
                </a:lnTo>
                <a:lnTo>
                  <a:pt x="6081" y="4604"/>
                </a:lnTo>
                <a:lnTo>
                  <a:pt x="6092" y="4547"/>
                </a:lnTo>
                <a:lnTo>
                  <a:pt x="6102" y="4495"/>
                </a:lnTo>
                <a:lnTo>
                  <a:pt x="6108" y="4453"/>
                </a:lnTo>
                <a:lnTo>
                  <a:pt x="6109" y="4437"/>
                </a:lnTo>
                <a:lnTo>
                  <a:pt x="6110" y="4426"/>
                </a:lnTo>
                <a:lnTo>
                  <a:pt x="6116" y="4378"/>
                </a:lnTo>
                <a:lnTo>
                  <a:pt x="6122" y="4326"/>
                </a:lnTo>
                <a:lnTo>
                  <a:pt x="6132" y="4264"/>
                </a:lnTo>
                <a:lnTo>
                  <a:pt x="6143" y="4197"/>
                </a:lnTo>
                <a:lnTo>
                  <a:pt x="6151" y="4164"/>
                </a:lnTo>
                <a:lnTo>
                  <a:pt x="6157" y="4133"/>
                </a:lnTo>
                <a:lnTo>
                  <a:pt x="6166" y="4102"/>
                </a:lnTo>
                <a:lnTo>
                  <a:pt x="6175" y="4075"/>
                </a:lnTo>
                <a:lnTo>
                  <a:pt x="6184" y="4052"/>
                </a:lnTo>
                <a:lnTo>
                  <a:pt x="6193" y="4032"/>
                </a:lnTo>
                <a:lnTo>
                  <a:pt x="6205" y="3993"/>
                </a:lnTo>
                <a:lnTo>
                  <a:pt x="6236" y="3896"/>
                </a:lnTo>
                <a:lnTo>
                  <a:pt x="6254" y="3836"/>
                </a:lnTo>
                <a:lnTo>
                  <a:pt x="6273" y="3772"/>
                </a:lnTo>
                <a:lnTo>
                  <a:pt x="6290" y="3707"/>
                </a:lnTo>
                <a:lnTo>
                  <a:pt x="6306" y="3649"/>
                </a:lnTo>
                <a:lnTo>
                  <a:pt x="6314" y="3710"/>
                </a:lnTo>
                <a:lnTo>
                  <a:pt x="6320" y="3767"/>
                </a:lnTo>
                <a:lnTo>
                  <a:pt x="6323" y="3815"/>
                </a:lnTo>
                <a:lnTo>
                  <a:pt x="6324" y="3851"/>
                </a:lnTo>
                <a:lnTo>
                  <a:pt x="6325" y="3890"/>
                </a:lnTo>
                <a:lnTo>
                  <a:pt x="6328" y="3948"/>
                </a:lnTo>
                <a:lnTo>
                  <a:pt x="6330" y="4023"/>
                </a:lnTo>
                <a:lnTo>
                  <a:pt x="6335" y="4104"/>
                </a:lnTo>
                <a:lnTo>
                  <a:pt x="6342" y="4189"/>
                </a:lnTo>
                <a:lnTo>
                  <a:pt x="6346" y="4231"/>
                </a:lnTo>
                <a:lnTo>
                  <a:pt x="6352" y="4270"/>
                </a:lnTo>
                <a:lnTo>
                  <a:pt x="6357" y="4307"/>
                </a:lnTo>
                <a:lnTo>
                  <a:pt x="6364" y="4342"/>
                </a:lnTo>
                <a:lnTo>
                  <a:pt x="6370" y="4372"/>
                </a:lnTo>
                <a:lnTo>
                  <a:pt x="6379" y="4398"/>
                </a:lnTo>
                <a:lnTo>
                  <a:pt x="6382" y="4411"/>
                </a:lnTo>
                <a:lnTo>
                  <a:pt x="6384" y="4427"/>
                </a:lnTo>
                <a:lnTo>
                  <a:pt x="6386" y="4448"/>
                </a:lnTo>
                <a:lnTo>
                  <a:pt x="6386" y="4471"/>
                </a:lnTo>
                <a:lnTo>
                  <a:pt x="6386" y="4496"/>
                </a:lnTo>
                <a:lnTo>
                  <a:pt x="6385" y="4525"/>
                </a:lnTo>
                <a:lnTo>
                  <a:pt x="6382" y="4589"/>
                </a:lnTo>
                <a:lnTo>
                  <a:pt x="6375" y="4659"/>
                </a:lnTo>
                <a:lnTo>
                  <a:pt x="6367" y="4737"/>
                </a:lnTo>
                <a:lnTo>
                  <a:pt x="6356" y="4818"/>
                </a:lnTo>
                <a:lnTo>
                  <a:pt x="6344" y="4900"/>
                </a:lnTo>
                <a:lnTo>
                  <a:pt x="6331" y="4984"/>
                </a:lnTo>
                <a:lnTo>
                  <a:pt x="6318" y="5065"/>
                </a:lnTo>
                <a:lnTo>
                  <a:pt x="6304" y="5144"/>
                </a:lnTo>
                <a:lnTo>
                  <a:pt x="6290" y="5216"/>
                </a:lnTo>
                <a:lnTo>
                  <a:pt x="6277" y="5281"/>
                </a:lnTo>
                <a:lnTo>
                  <a:pt x="6265" y="5338"/>
                </a:lnTo>
                <a:lnTo>
                  <a:pt x="6256" y="5382"/>
                </a:lnTo>
                <a:lnTo>
                  <a:pt x="6247" y="5415"/>
                </a:lnTo>
                <a:lnTo>
                  <a:pt x="6240" y="5439"/>
                </a:lnTo>
                <a:lnTo>
                  <a:pt x="6235" y="5461"/>
                </a:lnTo>
                <a:lnTo>
                  <a:pt x="6232" y="5481"/>
                </a:lnTo>
                <a:lnTo>
                  <a:pt x="6229" y="5498"/>
                </a:lnTo>
                <a:lnTo>
                  <a:pt x="6227" y="5513"/>
                </a:lnTo>
                <a:lnTo>
                  <a:pt x="6227" y="5526"/>
                </a:lnTo>
                <a:lnTo>
                  <a:pt x="6227" y="5537"/>
                </a:lnTo>
                <a:lnTo>
                  <a:pt x="6228" y="5547"/>
                </a:lnTo>
                <a:lnTo>
                  <a:pt x="6232" y="5563"/>
                </a:lnTo>
                <a:lnTo>
                  <a:pt x="6235" y="5576"/>
                </a:lnTo>
                <a:lnTo>
                  <a:pt x="6239" y="5586"/>
                </a:lnTo>
                <a:lnTo>
                  <a:pt x="6242" y="5596"/>
                </a:lnTo>
                <a:lnTo>
                  <a:pt x="6242" y="5607"/>
                </a:lnTo>
                <a:lnTo>
                  <a:pt x="6241" y="5627"/>
                </a:lnTo>
                <a:lnTo>
                  <a:pt x="6238" y="5652"/>
                </a:lnTo>
                <a:lnTo>
                  <a:pt x="6234" y="5680"/>
                </a:lnTo>
                <a:lnTo>
                  <a:pt x="6228" y="5712"/>
                </a:lnTo>
                <a:lnTo>
                  <a:pt x="6222" y="5742"/>
                </a:lnTo>
                <a:lnTo>
                  <a:pt x="6215" y="5772"/>
                </a:lnTo>
                <a:lnTo>
                  <a:pt x="6208" y="5798"/>
                </a:lnTo>
                <a:lnTo>
                  <a:pt x="6198" y="5804"/>
                </a:lnTo>
                <a:lnTo>
                  <a:pt x="6192" y="5809"/>
                </a:lnTo>
                <a:lnTo>
                  <a:pt x="6187" y="5815"/>
                </a:lnTo>
                <a:lnTo>
                  <a:pt x="6180" y="5824"/>
                </a:lnTo>
                <a:lnTo>
                  <a:pt x="6175" y="5835"/>
                </a:lnTo>
                <a:lnTo>
                  <a:pt x="6170" y="5847"/>
                </a:lnTo>
                <a:lnTo>
                  <a:pt x="6165" y="5861"/>
                </a:lnTo>
                <a:lnTo>
                  <a:pt x="6155" y="5893"/>
                </a:lnTo>
                <a:lnTo>
                  <a:pt x="6145" y="5930"/>
                </a:lnTo>
                <a:lnTo>
                  <a:pt x="6138" y="5970"/>
                </a:lnTo>
                <a:lnTo>
                  <a:pt x="6130" y="6014"/>
                </a:lnTo>
                <a:lnTo>
                  <a:pt x="6124" y="6057"/>
                </a:lnTo>
                <a:lnTo>
                  <a:pt x="6118" y="6102"/>
                </a:lnTo>
                <a:lnTo>
                  <a:pt x="6113" y="6146"/>
                </a:lnTo>
                <a:lnTo>
                  <a:pt x="6109" y="6187"/>
                </a:lnTo>
                <a:lnTo>
                  <a:pt x="6107" y="6225"/>
                </a:lnTo>
                <a:lnTo>
                  <a:pt x="6106" y="6258"/>
                </a:lnTo>
                <a:lnTo>
                  <a:pt x="6106" y="6286"/>
                </a:lnTo>
                <a:lnTo>
                  <a:pt x="6107" y="6308"/>
                </a:lnTo>
                <a:lnTo>
                  <a:pt x="6108" y="6316"/>
                </a:lnTo>
                <a:lnTo>
                  <a:pt x="6110" y="6321"/>
                </a:lnTo>
                <a:lnTo>
                  <a:pt x="6114" y="6331"/>
                </a:lnTo>
                <a:lnTo>
                  <a:pt x="6115" y="6341"/>
                </a:lnTo>
                <a:lnTo>
                  <a:pt x="6116" y="6352"/>
                </a:lnTo>
                <a:lnTo>
                  <a:pt x="6116" y="6363"/>
                </a:lnTo>
                <a:lnTo>
                  <a:pt x="6115" y="6374"/>
                </a:lnTo>
                <a:lnTo>
                  <a:pt x="6114" y="6385"/>
                </a:lnTo>
                <a:lnTo>
                  <a:pt x="6108" y="6407"/>
                </a:lnTo>
                <a:lnTo>
                  <a:pt x="6102" y="6430"/>
                </a:lnTo>
                <a:lnTo>
                  <a:pt x="6094" y="6451"/>
                </a:lnTo>
                <a:lnTo>
                  <a:pt x="6081" y="6487"/>
                </a:lnTo>
                <a:lnTo>
                  <a:pt x="6074" y="6502"/>
                </a:lnTo>
                <a:lnTo>
                  <a:pt x="6066" y="6523"/>
                </a:lnTo>
                <a:lnTo>
                  <a:pt x="6055" y="6550"/>
                </a:lnTo>
                <a:lnTo>
                  <a:pt x="6049" y="6568"/>
                </a:lnTo>
                <a:lnTo>
                  <a:pt x="6043" y="6588"/>
                </a:lnTo>
                <a:lnTo>
                  <a:pt x="6036" y="6614"/>
                </a:lnTo>
                <a:lnTo>
                  <a:pt x="6030" y="6642"/>
                </a:lnTo>
                <a:lnTo>
                  <a:pt x="6024" y="6675"/>
                </a:lnTo>
                <a:lnTo>
                  <a:pt x="6018" y="6713"/>
                </a:lnTo>
                <a:lnTo>
                  <a:pt x="6011" y="6755"/>
                </a:lnTo>
                <a:lnTo>
                  <a:pt x="6005" y="6804"/>
                </a:lnTo>
                <a:lnTo>
                  <a:pt x="5999" y="6859"/>
                </a:lnTo>
                <a:lnTo>
                  <a:pt x="5994" y="6920"/>
                </a:lnTo>
                <a:lnTo>
                  <a:pt x="5991" y="6954"/>
                </a:lnTo>
                <a:lnTo>
                  <a:pt x="5986" y="6988"/>
                </a:lnTo>
                <a:lnTo>
                  <a:pt x="5981" y="7021"/>
                </a:lnTo>
                <a:lnTo>
                  <a:pt x="5975" y="7056"/>
                </a:lnTo>
                <a:lnTo>
                  <a:pt x="5961" y="7127"/>
                </a:lnTo>
                <a:lnTo>
                  <a:pt x="5946" y="7199"/>
                </a:lnTo>
                <a:lnTo>
                  <a:pt x="5927" y="7271"/>
                </a:lnTo>
                <a:lnTo>
                  <a:pt x="5908" y="7342"/>
                </a:lnTo>
                <a:lnTo>
                  <a:pt x="5888" y="7411"/>
                </a:lnTo>
                <a:lnTo>
                  <a:pt x="5868" y="7476"/>
                </a:lnTo>
                <a:lnTo>
                  <a:pt x="5848" y="7538"/>
                </a:lnTo>
                <a:lnTo>
                  <a:pt x="5829" y="7594"/>
                </a:lnTo>
                <a:lnTo>
                  <a:pt x="5796" y="7689"/>
                </a:lnTo>
                <a:lnTo>
                  <a:pt x="5773" y="7751"/>
                </a:lnTo>
                <a:lnTo>
                  <a:pt x="5765" y="7773"/>
                </a:lnTo>
                <a:lnTo>
                  <a:pt x="5758" y="7782"/>
                </a:lnTo>
                <a:lnTo>
                  <a:pt x="5753" y="7796"/>
                </a:lnTo>
                <a:lnTo>
                  <a:pt x="5747" y="7814"/>
                </a:lnTo>
                <a:lnTo>
                  <a:pt x="5742" y="7835"/>
                </a:lnTo>
                <a:lnTo>
                  <a:pt x="5736" y="7860"/>
                </a:lnTo>
                <a:lnTo>
                  <a:pt x="5731" y="7887"/>
                </a:lnTo>
                <a:lnTo>
                  <a:pt x="5721" y="7950"/>
                </a:lnTo>
                <a:lnTo>
                  <a:pt x="5711" y="8022"/>
                </a:lnTo>
                <a:lnTo>
                  <a:pt x="5703" y="8100"/>
                </a:lnTo>
                <a:lnTo>
                  <a:pt x="5695" y="8182"/>
                </a:lnTo>
                <a:lnTo>
                  <a:pt x="5687" y="8264"/>
                </a:lnTo>
                <a:lnTo>
                  <a:pt x="5674" y="8426"/>
                </a:lnTo>
                <a:lnTo>
                  <a:pt x="5666" y="8564"/>
                </a:lnTo>
                <a:lnTo>
                  <a:pt x="5657" y="8698"/>
                </a:lnTo>
                <a:lnTo>
                  <a:pt x="5656" y="8737"/>
                </a:lnTo>
                <a:lnTo>
                  <a:pt x="5654" y="8771"/>
                </a:lnTo>
                <a:lnTo>
                  <a:pt x="5649" y="8804"/>
                </a:lnTo>
                <a:lnTo>
                  <a:pt x="5646" y="8835"/>
                </a:lnTo>
                <a:lnTo>
                  <a:pt x="5640" y="8862"/>
                </a:lnTo>
                <a:lnTo>
                  <a:pt x="5635" y="8887"/>
                </a:lnTo>
                <a:lnTo>
                  <a:pt x="5630" y="8910"/>
                </a:lnTo>
                <a:lnTo>
                  <a:pt x="5624" y="8931"/>
                </a:lnTo>
                <a:lnTo>
                  <a:pt x="5613" y="8963"/>
                </a:lnTo>
                <a:lnTo>
                  <a:pt x="5603" y="8986"/>
                </a:lnTo>
                <a:lnTo>
                  <a:pt x="5597" y="9000"/>
                </a:lnTo>
                <a:lnTo>
                  <a:pt x="5594" y="9005"/>
                </a:lnTo>
                <a:lnTo>
                  <a:pt x="5586" y="9023"/>
                </a:lnTo>
                <a:lnTo>
                  <a:pt x="5580" y="9045"/>
                </a:lnTo>
                <a:lnTo>
                  <a:pt x="5575" y="9067"/>
                </a:lnTo>
                <a:lnTo>
                  <a:pt x="5571" y="9091"/>
                </a:lnTo>
                <a:lnTo>
                  <a:pt x="5567" y="9116"/>
                </a:lnTo>
                <a:lnTo>
                  <a:pt x="5565" y="9141"/>
                </a:lnTo>
                <a:lnTo>
                  <a:pt x="5563" y="9191"/>
                </a:lnTo>
                <a:lnTo>
                  <a:pt x="5562" y="9236"/>
                </a:lnTo>
                <a:lnTo>
                  <a:pt x="5563" y="9273"/>
                </a:lnTo>
                <a:lnTo>
                  <a:pt x="5565" y="9307"/>
                </a:lnTo>
                <a:lnTo>
                  <a:pt x="5566" y="9313"/>
                </a:lnTo>
                <a:lnTo>
                  <a:pt x="5570" y="9319"/>
                </a:lnTo>
                <a:lnTo>
                  <a:pt x="5572" y="9322"/>
                </a:lnTo>
                <a:lnTo>
                  <a:pt x="5575" y="9325"/>
                </a:lnTo>
                <a:lnTo>
                  <a:pt x="5578" y="9327"/>
                </a:lnTo>
                <a:lnTo>
                  <a:pt x="5583" y="9328"/>
                </a:lnTo>
                <a:lnTo>
                  <a:pt x="5586" y="9328"/>
                </a:lnTo>
                <a:lnTo>
                  <a:pt x="5590" y="9327"/>
                </a:lnTo>
                <a:lnTo>
                  <a:pt x="5599" y="9322"/>
                </a:lnTo>
                <a:lnTo>
                  <a:pt x="5609" y="9317"/>
                </a:lnTo>
                <a:lnTo>
                  <a:pt x="5619" y="9308"/>
                </a:lnTo>
                <a:lnTo>
                  <a:pt x="5628" y="9298"/>
                </a:lnTo>
                <a:lnTo>
                  <a:pt x="5647" y="9276"/>
                </a:lnTo>
                <a:lnTo>
                  <a:pt x="5662" y="9256"/>
                </a:lnTo>
                <a:lnTo>
                  <a:pt x="5676" y="9234"/>
                </a:lnTo>
                <a:lnTo>
                  <a:pt x="5692" y="9215"/>
                </a:lnTo>
                <a:lnTo>
                  <a:pt x="5709" y="9189"/>
                </a:lnTo>
                <a:lnTo>
                  <a:pt x="5728" y="9160"/>
                </a:lnTo>
                <a:lnTo>
                  <a:pt x="5745" y="9129"/>
                </a:lnTo>
                <a:lnTo>
                  <a:pt x="5776" y="9077"/>
                </a:lnTo>
                <a:lnTo>
                  <a:pt x="5789" y="9054"/>
                </a:lnTo>
                <a:lnTo>
                  <a:pt x="5790" y="9047"/>
                </a:lnTo>
                <a:lnTo>
                  <a:pt x="5792" y="9039"/>
                </a:lnTo>
                <a:lnTo>
                  <a:pt x="5801" y="9018"/>
                </a:lnTo>
                <a:lnTo>
                  <a:pt x="5812" y="8993"/>
                </a:lnTo>
                <a:lnTo>
                  <a:pt x="5826" y="8968"/>
                </a:lnTo>
                <a:lnTo>
                  <a:pt x="5851" y="8922"/>
                </a:lnTo>
                <a:lnTo>
                  <a:pt x="5862" y="8903"/>
                </a:lnTo>
                <a:lnTo>
                  <a:pt x="5868" y="8888"/>
                </a:lnTo>
                <a:lnTo>
                  <a:pt x="5874" y="8873"/>
                </a:lnTo>
                <a:lnTo>
                  <a:pt x="5877" y="8857"/>
                </a:lnTo>
                <a:lnTo>
                  <a:pt x="5880" y="8840"/>
                </a:lnTo>
                <a:lnTo>
                  <a:pt x="5881" y="8845"/>
                </a:lnTo>
                <a:lnTo>
                  <a:pt x="5898" y="8827"/>
                </a:lnTo>
                <a:lnTo>
                  <a:pt x="5941" y="8778"/>
                </a:lnTo>
                <a:lnTo>
                  <a:pt x="6008" y="8708"/>
                </a:lnTo>
                <a:lnTo>
                  <a:pt x="6048" y="8668"/>
                </a:lnTo>
                <a:lnTo>
                  <a:pt x="6091" y="8624"/>
                </a:lnTo>
                <a:lnTo>
                  <a:pt x="6137" y="8581"/>
                </a:lnTo>
                <a:lnTo>
                  <a:pt x="6184" y="8536"/>
                </a:lnTo>
                <a:lnTo>
                  <a:pt x="6232" y="8492"/>
                </a:lnTo>
                <a:lnTo>
                  <a:pt x="6281" y="8451"/>
                </a:lnTo>
                <a:lnTo>
                  <a:pt x="6329" y="8412"/>
                </a:lnTo>
                <a:lnTo>
                  <a:pt x="6353" y="8394"/>
                </a:lnTo>
                <a:lnTo>
                  <a:pt x="6375" y="8377"/>
                </a:lnTo>
                <a:lnTo>
                  <a:pt x="6398" y="8361"/>
                </a:lnTo>
                <a:lnTo>
                  <a:pt x="6420" y="8347"/>
                </a:lnTo>
                <a:lnTo>
                  <a:pt x="6442" y="8334"/>
                </a:lnTo>
                <a:lnTo>
                  <a:pt x="6462" y="8323"/>
                </a:lnTo>
                <a:lnTo>
                  <a:pt x="6459" y="8564"/>
                </a:lnTo>
                <a:lnTo>
                  <a:pt x="6458" y="8695"/>
                </a:lnTo>
                <a:lnTo>
                  <a:pt x="6458" y="8825"/>
                </a:lnTo>
                <a:lnTo>
                  <a:pt x="6459" y="8946"/>
                </a:lnTo>
                <a:lnTo>
                  <a:pt x="6462" y="9054"/>
                </a:lnTo>
                <a:lnTo>
                  <a:pt x="6464" y="9100"/>
                </a:lnTo>
                <a:lnTo>
                  <a:pt x="6466" y="9140"/>
                </a:lnTo>
                <a:lnTo>
                  <a:pt x="6468" y="9174"/>
                </a:lnTo>
                <a:lnTo>
                  <a:pt x="6470" y="9200"/>
                </a:lnTo>
                <a:lnTo>
                  <a:pt x="6475" y="9234"/>
                </a:lnTo>
                <a:lnTo>
                  <a:pt x="6479" y="9273"/>
                </a:lnTo>
                <a:lnTo>
                  <a:pt x="6486" y="9359"/>
                </a:lnTo>
                <a:lnTo>
                  <a:pt x="6490" y="9452"/>
                </a:lnTo>
                <a:lnTo>
                  <a:pt x="6493" y="9546"/>
                </a:lnTo>
                <a:lnTo>
                  <a:pt x="6495" y="9633"/>
                </a:lnTo>
                <a:lnTo>
                  <a:pt x="6494" y="9709"/>
                </a:lnTo>
                <a:lnTo>
                  <a:pt x="6493" y="9766"/>
                </a:lnTo>
                <a:lnTo>
                  <a:pt x="6492" y="9787"/>
                </a:lnTo>
                <a:lnTo>
                  <a:pt x="6490" y="9799"/>
                </a:lnTo>
                <a:lnTo>
                  <a:pt x="6488" y="9829"/>
                </a:lnTo>
                <a:lnTo>
                  <a:pt x="6482" y="9898"/>
                </a:lnTo>
                <a:lnTo>
                  <a:pt x="6467" y="10130"/>
                </a:lnTo>
                <a:lnTo>
                  <a:pt x="6459" y="10283"/>
                </a:lnTo>
                <a:lnTo>
                  <a:pt x="6450" y="10454"/>
                </a:lnTo>
                <a:lnTo>
                  <a:pt x="6441" y="10638"/>
                </a:lnTo>
                <a:lnTo>
                  <a:pt x="6432" y="10829"/>
                </a:lnTo>
                <a:lnTo>
                  <a:pt x="6425" y="11023"/>
                </a:lnTo>
                <a:lnTo>
                  <a:pt x="6419" y="11215"/>
                </a:lnTo>
                <a:lnTo>
                  <a:pt x="6415" y="11398"/>
                </a:lnTo>
                <a:lnTo>
                  <a:pt x="6413" y="11570"/>
                </a:lnTo>
                <a:lnTo>
                  <a:pt x="6413" y="11648"/>
                </a:lnTo>
                <a:lnTo>
                  <a:pt x="6414" y="11722"/>
                </a:lnTo>
                <a:lnTo>
                  <a:pt x="6416" y="11790"/>
                </a:lnTo>
                <a:lnTo>
                  <a:pt x="6418" y="11851"/>
                </a:lnTo>
                <a:lnTo>
                  <a:pt x="6421" y="11905"/>
                </a:lnTo>
                <a:lnTo>
                  <a:pt x="6426" y="11952"/>
                </a:lnTo>
                <a:lnTo>
                  <a:pt x="6430" y="11990"/>
                </a:lnTo>
                <a:lnTo>
                  <a:pt x="6433" y="12007"/>
                </a:lnTo>
                <a:lnTo>
                  <a:pt x="6437" y="12020"/>
                </a:lnTo>
                <a:lnTo>
                  <a:pt x="6443" y="12046"/>
                </a:lnTo>
                <a:lnTo>
                  <a:pt x="6450" y="12072"/>
                </a:lnTo>
                <a:lnTo>
                  <a:pt x="6455" y="12102"/>
                </a:lnTo>
                <a:lnTo>
                  <a:pt x="6459" y="12131"/>
                </a:lnTo>
                <a:lnTo>
                  <a:pt x="6468" y="12193"/>
                </a:lnTo>
                <a:lnTo>
                  <a:pt x="6475" y="12260"/>
                </a:lnTo>
                <a:lnTo>
                  <a:pt x="6479" y="12328"/>
                </a:lnTo>
                <a:lnTo>
                  <a:pt x="6482" y="12399"/>
                </a:lnTo>
                <a:lnTo>
                  <a:pt x="6485" y="12470"/>
                </a:lnTo>
                <a:lnTo>
                  <a:pt x="6486" y="12540"/>
                </a:lnTo>
                <a:lnTo>
                  <a:pt x="6487" y="12608"/>
                </a:lnTo>
                <a:lnTo>
                  <a:pt x="6486" y="12673"/>
                </a:lnTo>
                <a:lnTo>
                  <a:pt x="6485" y="12791"/>
                </a:lnTo>
                <a:lnTo>
                  <a:pt x="6481" y="12885"/>
                </a:lnTo>
                <a:lnTo>
                  <a:pt x="6480" y="12946"/>
                </a:lnTo>
                <a:lnTo>
                  <a:pt x="6477" y="12972"/>
                </a:lnTo>
                <a:lnTo>
                  <a:pt x="6468" y="13042"/>
                </a:lnTo>
                <a:lnTo>
                  <a:pt x="6463" y="13089"/>
                </a:lnTo>
                <a:lnTo>
                  <a:pt x="6457" y="13141"/>
                </a:lnTo>
                <a:lnTo>
                  <a:pt x="6453" y="13195"/>
                </a:lnTo>
                <a:lnTo>
                  <a:pt x="6449" y="13253"/>
                </a:lnTo>
                <a:lnTo>
                  <a:pt x="6446" y="13309"/>
                </a:lnTo>
                <a:lnTo>
                  <a:pt x="6446" y="13364"/>
                </a:lnTo>
                <a:lnTo>
                  <a:pt x="6446" y="13389"/>
                </a:lnTo>
                <a:lnTo>
                  <a:pt x="6447" y="13415"/>
                </a:lnTo>
                <a:lnTo>
                  <a:pt x="6450" y="13437"/>
                </a:lnTo>
                <a:lnTo>
                  <a:pt x="6452" y="13459"/>
                </a:lnTo>
                <a:lnTo>
                  <a:pt x="6455" y="13479"/>
                </a:lnTo>
                <a:lnTo>
                  <a:pt x="6459" y="13496"/>
                </a:lnTo>
                <a:lnTo>
                  <a:pt x="6464" y="13512"/>
                </a:lnTo>
                <a:lnTo>
                  <a:pt x="6470" y="13525"/>
                </a:lnTo>
                <a:lnTo>
                  <a:pt x="6477" y="13535"/>
                </a:lnTo>
                <a:lnTo>
                  <a:pt x="6481" y="13539"/>
                </a:lnTo>
                <a:lnTo>
                  <a:pt x="6486" y="13541"/>
                </a:lnTo>
                <a:lnTo>
                  <a:pt x="6490" y="13543"/>
                </a:lnTo>
                <a:lnTo>
                  <a:pt x="6494" y="13545"/>
                </a:lnTo>
                <a:lnTo>
                  <a:pt x="6500" y="13545"/>
                </a:lnTo>
                <a:lnTo>
                  <a:pt x="6505" y="13545"/>
                </a:lnTo>
                <a:lnTo>
                  <a:pt x="6530" y="13530"/>
                </a:lnTo>
                <a:lnTo>
                  <a:pt x="6560" y="13515"/>
                </a:lnTo>
                <a:lnTo>
                  <a:pt x="6599" y="13496"/>
                </a:lnTo>
                <a:lnTo>
                  <a:pt x="6578" y="13779"/>
                </a:lnTo>
                <a:lnTo>
                  <a:pt x="6659" y="13786"/>
                </a:lnTo>
                <a:lnTo>
                  <a:pt x="6743" y="13795"/>
                </a:lnTo>
                <a:lnTo>
                  <a:pt x="6840" y="13803"/>
                </a:lnTo>
                <a:lnTo>
                  <a:pt x="6938" y="13810"/>
                </a:lnTo>
                <a:lnTo>
                  <a:pt x="7027" y="13816"/>
                </a:lnTo>
                <a:lnTo>
                  <a:pt x="7063" y="13817"/>
                </a:lnTo>
                <a:lnTo>
                  <a:pt x="7092" y="13817"/>
                </a:lnTo>
                <a:lnTo>
                  <a:pt x="7113" y="13816"/>
                </a:lnTo>
                <a:lnTo>
                  <a:pt x="7119" y="13815"/>
                </a:lnTo>
                <a:lnTo>
                  <a:pt x="7124" y="13813"/>
                </a:lnTo>
                <a:lnTo>
                  <a:pt x="7138" y="13765"/>
                </a:lnTo>
                <a:lnTo>
                  <a:pt x="7142" y="13762"/>
                </a:lnTo>
                <a:lnTo>
                  <a:pt x="7147" y="13760"/>
                </a:lnTo>
                <a:lnTo>
                  <a:pt x="7153" y="13758"/>
                </a:lnTo>
                <a:lnTo>
                  <a:pt x="7162" y="13757"/>
                </a:lnTo>
                <a:lnTo>
                  <a:pt x="7173" y="13756"/>
                </a:lnTo>
                <a:lnTo>
                  <a:pt x="7186" y="13757"/>
                </a:lnTo>
                <a:lnTo>
                  <a:pt x="7201" y="13759"/>
                </a:lnTo>
                <a:lnTo>
                  <a:pt x="7208" y="13760"/>
                </a:lnTo>
                <a:lnTo>
                  <a:pt x="7225" y="13762"/>
                </a:lnTo>
                <a:lnTo>
                  <a:pt x="7249" y="13763"/>
                </a:lnTo>
                <a:lnTo>
                  <a:pt x="7264" y="13763"/>
                </a:lnTo>
                <a:lnTo>
                  <a:pt x="7280" y="13762"/>
                </a:lnTo>
                <a:lnTo>
                  <a:pt x="7296" y="13760"/>
                </a:lnTo>
                <a:lnTo>
                  <a:pt x="7312" y="13757"/>
                </a:lnTo>
                <a:lnTo>
                  <a:pt x="7329" y="13752"/>
                </a:lnTo>
                <a:lnTo>
                  <a:pt x="7345" y="13745"/>
                </a:lnTo>
                <a:lnTo>
                  <a:pt x="7361" y="13736"/>
                </a:lnTo>
                <a:lnTo>
                  <a:pt x="7376" y="13725"/>
                </a:lnTo>
                <a:lnTo>
                  <a:pt x="7383" y="13719"/>
                </a:lnTo>
                <a:lnTo>
                  <a:pt x="7390" y="13712"/>
                </a:lnTo>
                <a:lnTo>
                  <a:pt x="7395" y="13705"/>
                </a:lnTo>
                <a:lnTo>
                  <a:pt x="7402" y="13696"/>
                </a:lnTo>
                <a:lnTo>
                  <a:pt x="7404" y="13692"/>
                </a:lnTo>
                <a:lnTo>
                  <a:pt x="7410" y="13681"/>
                </a:lnTo>
                <a:lnTo>
                  <a:pt x="7414" y="13673"/>
                </a:lnTo>
                <a:lnTo>
                  <a:pt x="7418" y="13663"/>
                </a:lnTo>
                <a:lnTo>
                  <a:pt x="7421" y="13653"/>
                </a:lnTo>
                <a:lnTo>
                  <a:pt x="7424" y="13641"/>
                </a:lnTo>
                <a:lnTo>
                  <a:pt x="7425" y="13629"/>
                </a:lnTo>
                <a:lnTo>
                  <a:pt x="7425" y="13617"/>
                </a:lnTo>
                <a:lnTo>
                  <a:pt x="7422" y="13604"/>
                </a:lnTo>
                <a:lnTo>
                  <a:pt x="7418" y="13591"/>
                </a:lnTo>
                <a:lnTo>
                  <a:pt x="7410" y="13578"/>
                </a:lnTo>
                <a:lnTo>
                  <a:pt x="7406" y="13572"/>
                </a:lnTo>
                <a:lnTo>
                  <a:pt x="7402" y="13565"/>
                </a:lnTo>
                <a:lnTo>
                  <a:pt x="7395" y="13558"/>
                </a:lnTo>
                <a:lnTo>
                  <a:pt x="7389" y="13552"/>
                </a:lnTo>
                <a:lnTo>
                  <a:pt x="7381" y="13546"/>
                </a:lnTo>
                <a:lnTo>
                  <a:pt x="7372" y="13540"/>
                </a:lnTo>
                <a:lnTo>
                  <a:pt x="7285" y="13492"/>
                </a:lnTo>
                <a:lnTo>
                  <a:pt x="7300" y="13493"/>
                </a:lnTo>
                <a:lnTo>
                  <a:pt x="7314" y="13493"/>
                </a:lnTo>
                <a:lnTo>
                  <a:pt x="7325" y="13493"/>
                </a:lnTo>
                <a:lnTo>
                  <a:pt x="7333" y="13491"/>
                </a:lnTo>
                <a:lnTo>
                  <a:pt x="7354" y="13485"/>
                </a:lnTo>
                <a:lnTo>
                  <a:pt x="7381" y="13479"/>
                </a:lnTo>
                <a:lnTo>
                  <a:pt x="7414" y="13473"/>
                </a:lnTo>
                <a:lnTo>
                  <a:pt x="7448" y="13469"/>
                </a:lnTo>
                <a:lnTo>
                  <a:pt x="7482" y="13467"/>
                </a:lnTo>
                <a:lnTo>
                  <a:pt x="7499" y="13466"/>
                </a:lnTo>
                <a:lnTo>
                  <a:pt x="7514" y="13467"/>
                </a:lnTo>
                <a:lnTo>
                  <a:pt x="7528" y="13468"/>
                </a:lnTo>
                <a:lnTo>
                  <a:pt x="7541" y="13470"/>
                </a:lnTo>
                <a:lnTo>
                  <a:pt x="7552" y="13472"/>
                </a:lnTo>
                <a:lnTo>
                  <a:pt x="7562" y="13477"/>
                </a:lnTo>
                <a:lnTo>
                  <a:pt x="7566" y="13475"/>
                </a:lnTo>
                <a:lnTo>
                  <a:pt x="7577" y="13468"/>
                </a:lnTo>
                <a:lnTo>
                  <a:pt x="7584" y="13463"/>
                </a:lnTo>
                <a:lnTo>
                  <a:pt x="7591" y="13456"/>
                </a:lnTo>
                <a:lnTo>
                  <a:pt x="7599" y="13448"/>
                </a:lnTo>
                <a:lnTo>
                  <a:pt x="7607" y="13439"/>
                </a:lnTo>
                <a:lnTo>
                  <a:pt x="7614" y="13428"/>
                </a:lnTo>
                <a:lnTo>
                  <a:pt x="7622" y="13416"/>
                </a:lnTo>
                <a:lnTo>
                  <a:pt x="7627" y="13401"/>
                </a:lnTo>
                <a:lnTo>
                  <a:pt x="7632" y="13386"/>
                </a:lnTo>
                <a:lnTo>
                  <a:pt x="7635" y="13369"/>
                </a:lnTo>
                <a:lnTo>
                  <a:pt x="7636" y="13350"/>
                </a:lnTo>
                <a:lnTo>
                  <a:pt x="7634" y="13330"/>
                </a:lnTo>
                <a:lnTo>
                  <a:pt x="7631" y="13307"/>
                </a:lnTo>
                <a:lnTo>
                  <a:pt x="7634" y="13220"/>
                </a:lnTo>
                <a:lnTo>
                  <a:pt x="7636" y="13129"/>
                </a:lnTo>
                <a:lnTo>
                  <a:pt x="7638" y="13020"/>
                </a:lnTo>
                <a:lnTo>
                  <a:pt x="7638" y="12904"/>
                </a:lnTo>
                <a:lnTo>
                  <a:pt x="7638" y="12848"/>
                </a:lnTo>
                <a:lnTo>
                  <a:pt x="7636" y="12793"/>
                </a:lnTo>
                <a:lnTo>
                  <a:pt x="7634" y="12742"/>
                </a:lnTo>
                <a:lnTo>
                  <a:pt x="7631" y="12696"/>
                </a:lnTo>
                <a:lnTo>
                  <a:pt x="7626" y="12656"/>
                </a:lnTo>
                <a:lnTo>
                  <a:pt x="7623" y="12639"/>
                </a:lnTo>
                <a:lnTo>
                  <a:pt x="7621" y="12624"/>
                </a:lnTo>
                <a:lnTo>
                  <a:pt x="7602" y="12555"/>
                </a:lnTo>
                <a:lnTo>
                  <a:pt x="7562" y="12396"/>
                </a:lnTo>
                <a:lnTo>
                  <a:pt x="7539" y="12307"/>
                </a:lnTo>
                <a:lnTo>
                  <a:pt x="7520" y="12222"/>
                </a:lnTo>
                <a:lnTo>
                  <a:pt x="7512" y="12183"/>
                </a:lnTo>
                <a:lnTo>
                  <a:pt x="7505" y="12151"/>
                </a:lnTo>
                <a:lnTo>
                  <a:pt x="7501" y="12123"/>
                </a:lnTo>
                <a:lnTo>
                  <a:pt x="7499" y="12103"/>
                </a:lnTo>
                <a:lnTo>
                  <a:pt x="7498" y="12058"/>
                </a:lnTo>
                <a:lnTo>
                  <a:pt x="7497" y="11993"/>
                </a:lnTo>
                <a:lnTo>
                  <a:pt x="7497" y="11829"/>
                </a:lnTo>
                <a:lnTo>
                  <a:pt x="7494" y="11746"/>
                </a:lnTo>
                <a:lnTo>
                  <a:pt x="7492" y="11672"/>
                </a:lnTo>
                <a:lnTo>
                  <a:pt x="7490" y="11639"/>
                </a:lnTo>
                <a:lnTo>
                  <a:pt x="7487" y="11613"/>
                </a:lnTo>
                <a:lnTo>
                  <a:pt x="7484" y="11591"/>
                </a:lnTo>
                <a:lnTo>
                  <a:pt x="7481" y="11584"/>
                </a:lnTo>
                <a:lnTo>
                  <a:pt x="7479" y="11577"/>
                </a:lnTo>
                <a:lnTo>
                  <a:pt x="7475" y="11563"/>
                </a:lnTo>
                <a:lnTo>
                  <a:pt x="7470" y="11544"/>
                </a:lnTo>
                <a:lnTo>
                  <a:pt x="7467" y="11520"/>
                </a:lnTo>
                <a:lnTo>
                  <a:pt x="7464" y="11493"/>
                </a:lnTo>
                <a:lnTo>
                  <a:pt x="7458" y="11429"/>
                </a:lnTo>
                <a:lnTo>
                  <a:pt x="7454" y="11358"/>
                </a:lnTo>
                <a:lnTo>
                  <a:pt x="7451" y="11287"/>
                </a:lnTo>
                <a:lnTo>
                  <a:pt x="7450" y="11222"/>
                </a:lnTo>
                <a:lnTo>
                  <a:pt x="7449" y="11167"/>
                </a:lnTo>
                <a:lnTo>
                  <a:pt x="7450" y="11129"/>
                </a:lnTo>
                <a:lnTo>
                  <a:pt x="7452" y="11077"/>
                </a:lnTo>
                <a:lnTo>
                  <a:pt x="7452" y="10984"/>
                </a:lnTo>
                <a:lnTo>
                  <a:pt x="7451" y="10863"/>
                </a:lnTo>
                <a:lnTo>
                  <a:pt x="7450" y="10727"/>
                </a:lnTo>
                <a:lnTo>
                  <a:pt x="7446" y="10587"/>
                </a:lnTo>
                <a:lnTo>
                  <a:pt x="7442" y="10457"/>
                </a:lnTo>
                <a:lnTo>
                  <a:pt x="7440" y="10399"/>
                </a:lnTo>
                <a:lnTo>
                  <a:pt x="7438" y="10349"/>
                </a:lnTo>
                <a:lnTo>
                  <a:pt x="7434" y="10308"/>
                </a:lnTo>
                <a:lnTo>
                  <a:pt x="7431" y="10276"/>
                </a:lnTo>
                <a:lnTo>
                  <a:pt x="7422" y="10226"/>
                </a:lnTo>
                <a:lnTo>
                  <a:pt x="7414" y="10176"/>
                </a:lnTo>
                <a:lnTo>
                  <a:pt x="7394" y="10081"/>
                </a:lnTo>
                <a:lnTo>
                  <a:pt x="7385" y="10035"/>
                </a:lnTo>
                <a:lnTo>
                  <a:pt x="7379" y="9993"/>
                </a:lnTo>
                <a:lnTo>
                  <a:pt x="7373" y="9950"/>
                </a:lnTo>
                <a:lnTo>
                  <a:pt x="7372" y="9931"/>
                </a:lnTo>
                <a:lnTo>
                  <a:pt x="7372" y="9911"/>
                </a:lnTo>
                <a:lnTo>
                  <a:pt x="7374" y="9878"/>
                </a:lnTo>
                <a:lnTo>
                  <a:pt x="7380" y="9820"/>
                </a:lnTo>
                <a:lnTo>
                  <a:pt x="7400" y="9646"/>
                </a:lnTo>
                <a:lnTo>
                  <a:pt x="7427" y="9413"/>
                </a:lnTo>
                <a:lnTo>
                  <a:pt x="7458" y="9152"/>
                </a:lnTo>
                <a:lnTo>
                  <a:pt x="7490" y="8890"/>
                </a:lnTo>
                <a:lnTo>
                  <a:pt x="7517" y="8656"/>
                </a:lnTo>
                <a:lnTo>
                  <a:pt x="7528" y="8558"/>
                </a:lnTo>
                <a:lnTo>
                  <a:pt x="7536" y="8477"/>
                </a:lnTo>
                <a:lnTo>
                  <a:pt x="7540" y="8417"/>
                </a:lnTo>
                <a:lnTo>
                  <a:pt x="7541" y="8396"/>
                </a:lnTo>
                <a:lnTo>
                  <a:pt x="7541" y="8382"/>
                </a:lnTo>
                <a:lnTo>
                  <a:pt x="7549" y="8329"/>
                </a:lnTo>
                <a:lnTo>
                  <a:pt x="7567" y="8201"/>
                </a:lnTo>
                <a:lnTo>
                  <a:pt x="7582" y="8201"/>
                </a:lnTo>
                <a:lnTo>
                  <a:pt x="7635" y="8201"/>
                </a:lnTo>
                <a:lnTo>
                  <a:pt x="7686" y="8202"/>
                </a:lnTo>
                <a:lnTo>
                  <a:pt x="7699" y="8375"/>
                </a:lnTo>
                <a:lnTo>
                  <a:pt x="7713" y="8530"/>
                </a:lnTo>
                <a:lnTo>
                  <a:pt x="7719" y="8594"/>
                </a:lnTo>
                <a:lnTo>
                  <a:pt x="7725" y="8643"/>
                </a:lnTo>
                <a:lnTo>
                  <a:pt x="7729" y="8676"/>
                </a:lnTo>
                <a:lnTo>
                  <a:pt x="7731" y="8685"/>
                </a:lnTo>
                <a:lnTo>
                  <a:pt x="7732" y="8689"/>
                </a:lnTo>
                <a:lnTo>
                  <a:pt x="7743" y="8737"/>
                </a:lnTo>
                <a:lnTo>
                  <a:pt x="7754" y="8790"/>
                </a:lnTo>
                <a:lnTo>
                  <a:pt x="7766" y="8854"/>
                </a:lnTo>
                <a:lnTo>
                  <a:pt x="7778" y="8927"/>
                </a:lnTo>
                <a:lnTo>
                  <a:pt x="7783" y="8966"/>
                </a:lnTo>
                <a:lnTo>
                  <a:pt x="7788" y="9003"/>
                </a:lnTo>
                <a:lnTo>
                  <a:pt x="7792" y="9040"/>
                </a:lnTo>
                <a:lnTo>
                  <a:pt x="7794" y="9076"/>
                </a:lnTo>
                <a:lnTo>
                  <a:pt x="7797" y="9111"/>
                </a:lnTo>
                <a:lnTo>
                  <a:pt x="7797" y="9141"/>
                </a:lnTo>
                <a:lnTo>
                  <a:pt x="7791" y="9228"/>
                </a:lnTo>
                <a:lnTo>
                  <a:pt x="7787" y="9319"/>
                </a:lnTo>
                <a:lnTo>
                  <a:pt x="7782" y="9424"/>
                </a:lnTo>
                <a:lnTo>
                  <a:pt x="7780" y="9532"/>
                </a:lnTo>
                <a:lnTo>
                  <a:pt x="7779" y="9582"/>
                </a:lnTo>
                <a:lnTo>
                  <a:pt x="7779" y="9629"/>
                </a:lnTo>
                <a:lnTo>
                  <a:pt x="7781" y="9670"/>
                </a:lnTo>
                <a:lnTo>
                  <a:pt x="7783" y="9704"/>
                </a:lnTo>
                <a:lnTo>
                  <a:pt x="7787" y="9730"/>
                </a:lnTo>
                <a:lnTo>
                  <a:pt x="7789" y="9739"/>
                </a:lnTo>
                <a:lnTo>
                  <a:pt x="7791" y="9745"/>
                </a:lnTo>
                <a:lnTo>
                  <a:pt x="7794" y="9790"/>
                </a:lnTo>
                <a:lnTo>
                  <a:pt x="7797" y="9839"/>
                </a:lnTo>
                <a:lnTo>
                  <a:pt x="7799" y="9898"/>
                </a:lnTo>
                <a:lnTo>
                  <a:pt x="7800" y="9963"/>
                </a:lnTo>
                <a:lnTo>
                  <a:pt x="7800" y="10029"/>
                </a:lnTo>
                <a:lnTo>
                  <a:pt x="7799" y="10061"/>
                </a:lnTo>
                <a:lnTo>
                  <a:pt x="7797" y="10092"/>
                </a:lnTo>
                <a:lnTo>
                  <a:pt x="7794" y="10119"/>
                </a:lnTo>
                <a:lnTo>
                  <a:pt x="7791" y="10145"/>
                </a:lnTo>
                <a:lnTo>
                  <a:pt x="7780" y="10434"/>
                </a:lnTo>
                <a:lnTo>
                  <a:pt x="7770" y="10738"/>
                </a:lnTo>
                <a:lnTo>
                  <a:pt x="7762" y="11095"/>
                </a:lnTo>
                <a:lnTo>
                  <a:pt x="7757" y="11282"/>
                </a:lnTo>
                <a:lnTo>
                  <a:pt x="7754" y="11466"/>
                </a:lnTo>
                <a:lnTo>
                  <a:pt x="7753" y="11646"/>
                </a:lnTo>
                <a:lnTo>
                  <a:pt x="7752" y="11814"/>
                </a:lnTo>
                <a:lnTo>
                  <a:pt x="7754" y="11965"/>
                </a:lnTo>
                <a:lnTo>
                  <a:pt x="7755" y="12034"/>
                </a:lnTo>
                <a:lnTo>
                  <a:pt x="7757" y="12097"/>
                </a:lnTo>
                <a:lnTo>
                  <a:pt x="7759" y="12154"/>
                </a:lnTo>
                <a:lnTo>
                  <a:pt x="7763" y="12203"/>
                </a:lnTo>
                <a:lnTo>
                  <a:pt x="7767" y="12245"/>
                </a:lnTo>
                <a:lnTo>
                  <a:pt x="7771" y="12278"/>
                </a:lnTo>
                <a:lnTo>
                  <a:pt x="7777" y="12333"/>
                </a:lnTo>
                <a:lnTo>
                  <a:pt x="7788" y="12460"/>
                </a:lnTo>
                <a:lnTo>
                  <a:pt x="7793" y="12535"/>
                </a:lnTo>
                <a:lnTo>
                  <a:pt x="7799" y="12608"/>
                </a:lnTo>
                <a:lnTo>
                  <a:pt x="7801" y="12672"/>
                </a:lnTo>
                <a:lnTo>
                  <a:pt x="7801" y="12699"/>
                </a:lnTo>
                <a:lnTo>
                  <a:pt x="7801" y="12722"/>
                </a:lnTo>
                <a:lnTo>
                  <a:pt x="7793" y="12757"/>
                </a:lnTo>
                <a:lnTo>
                  <a:pt x="7787" y="12793"/>
                </a:lnTo>
                <a:lnTo>
                  <a:pt x="7780" y="12837"/>
                </a:lnTo>
                <a:lnTo>
                  <a:pt x="7778" y="12858"/>
                </a:lnTo>
                <a:lnTo>
                  <a:pt x="7776" y="12881"/>
                </a:lnTo>
                <a:lnTo>
                  <a:pt x="7776" y="12903"/>
                </a:lnTo>
                <a:lnTo>
                  <a:pt x="7776" y="12923"/>
                </a:lnTo>
                <a:lnTo>
                  <a:pt x="7778" y="12941"/>
                </a:lnTo>
                <a:lnTo>
                  <a:pt x="7782" y="12958"/>
                </a:lnTo>
                <a:lnTo>
                  <a:pt x="7785" y="12964"/>
                </a:lnTo>
                <a:lnTo>
                  <a:pt x="7788" y="12971"/>
                </a:lnTo>
                <a:lnTo>
                  <a:pt x="7792" y="12976"/>
                </a:lnTo>
                <a:lnTo>
                  <a:pt x="7797" y="12979"/>
                </a:lnTo>
                <a:lnTo>
                  <a:pt x="7799" y="12988"/>
                </a:lnTo>
                <a:lnTo>
                  <a:pt x="7801" y="12998"/>
                </a:lnTo>
                <a:lnTo>
                  <a:pt x="7804" y="13011"/>
                </a:lnTo>
                <a:lnTo>
                  <a:pt x="7805" y="13026"/>
                </a:lnTo>
                <a:lnTo>
                  <a:pt x="7806" y="13044"/>
                </a:lnTo>
                <a:lnTo>
                  <a:pt x="7805" y="13062"/>
                </a:lnTo>
                <a:lnTo>
                  <a:pt x="7803" y="13072"/>
                </a:lnTo>
                <a:lnTo>
                  <a:pt x="7801" y="13082"/>
                </a:lnTo>
                <a:lnTo>
                  <a:pt x="7800" y="13085"/>
                </a:lnTo>
                <a:lnTo>
                  <a:pt x="7797" y="13093"/>
                </a:lnTo>
                <a:lnTo>
                  <a:pt x="7794" y="13104"/>
                </a:lnTo>
                <a:lnTo>
                  <a:pt x="7793" y="13110"/>
                </a:lnTo>
                <a:lnTo>
                  <a:pt x="7793" y="13116"/>
                </a:lnTo>
                <a:lnTo>
                  <a:pt x="7794" y="13122"/>
                </a:lnTo>
                <a:lnTo>
                  <a:pt x="7797" y="13129"/>
                </a:lnTo>
                <a:lnTo>
                  <a:pt x="7800" y="13134"/>
                </a:lnTo>
                <a:lnTo>
                  <a:pt x="7805" y="13140"/>
                </a:lnTo>
                <a:lnTo>
                  <a:pt x="7812" y="13144"/>
                </a:lnTo>
                <a:lnTo>
                  <a:pt x="7821" y="13147"/>
                </a:lnTo>
                <a:lnTo>
                  <a:pt x="7831" y="13150"/>
                </a:lnTo>
                <a:lnTo>
                  <a:pt x="7844" y="13151"/>
                </a:lnTo>
                <a:lnTo>
                  <a:pt x="7860" y="13156"/>
                </a:lnTo>
                <a:lnTo>
                  <a:pt x="7902" y="13169"/>
                </a:lnTo>
                <a:lnTo>
                  <a:pt x="7894" y="13530"/>
                </a:lnTo>
                <a:lnTo>
                  <a:pt x="7896" y="13535"/>
                </a:lnTo>
                <a:lnTo>
                  <a:pt x="7898" y="13540"/>
                </a:lnTo>
                <a:lnTo>
                  <a:pt x="7902" y="13545"/>
                </a:lnTo>
                <a:lnTo>
                  <a:pt x="7907" y="13550"/>
                </a:lnTo>
                <a:lnTo>
                  <a:pt x="7914" y="13555"/>
                </a:lnTo>
                <a:lnTo>
                  <a:pt x="7922" y="13558"/>
                </a:lnTo>
                <a:lnTo>
                  <a:pt x="7927" y="13560"/>
                </a:lnTo>
                <a:lnTo>
                  <a:pt x="7933" y="13560"/>
                </a:lnTo>
                <a:lnTo>
                  <a:pt x="8093" y="13557"/>
                </a:lnTo>
                <a:lnTo>
                  <a:pt x="8220" y="13557"/>
                </a:lnTo>
                <a:lnTo>
                  <a:pt x="8273" y="13558"/>
                </a:lnTo>
                <a:lnTo>
                  <a:pt x="8312" y="13560"/>
                </a:lnTo>
                <a:lnTo>
                  <a:pt x="8337" y="13558"/>
                </a:lnTo>
                <a:lnTo>
                  <a:pt x="8393" y="13555"/>
                </a:lnTo>
                <a:lnTo>
                  <a:pt x="8423" y="13553"/>
                </a:lnTo>
                <a:lnTo>
                  <a:pt x="8448" y="13549"/>
                </a:lnTo>
                <a:lnTo>
                  <a:pt x="8458" y="13548"/>
                </a:lnTo>
                <a:lnTo>
                  <a:pt x="8466" y="13545"/>
                </a:lnTo>
                <a:lnTo>
                  <a:pt x="8472" y="13542"/>
                </a:lnTo>
                <a:lnTo>
                  <a:pt x="8473" y="13541"/>
                </a:lnTo>
                <a:lnTo>
                  <a:pt x="8473" y="13540"/>
                </a:lnTo>
                <a:lnTo>
                  <a:pt x="8473" y="13471"/>
                </a:lnTo>
                <a:lnTo>
                  <a:pt x="8472" y="13469"/>
                </a:lnTo>
                <a:lnTo>
                  <a:pt x="8472" y="13467"/>
                </a:lnTo>
                <a:lnTo>
                  <a:pt x="8472" y="13463"/>
                </a:lnTo>
                <a:lnTo>
                  <a:pt x="8473" y="13458"/>
                </a:lnTo>
                <a:lnTo>
                  <a:pt x="8476" y="13453"/>
                </a:lnTo>
                <a:lnTo>
                  <a:pt x="8482" y="13447"/>
                </a:lnTo>
                <a:lnTo>
                  <a:pt x="8491" y="13442"/>
                </a:lnTo>
                <a:lnTo>
                  <a:pt x="8504" y="13436"/>
                </a:lnTo>
                <a:lnTo>
                  <a:pt x="8522" y="13431"/>
                </a:lnTo>
                <a:lnTo>
                  <a:pt x="8544" y="13425"/>
                </a:lnTo>
                <a:lnTo>
                  <a:pt x="8572" y="13420"/>
                </a:lnTo>
                <a:lnTo>
                  <a:pt x="8606" y="13416"/>
                </a:lnTo>
                <a:lnTo>
                  <a:pt x="8646" y="13412"/>
                </a:lnTo>
                <a:lnTo>
                  <a:pt x="8695" y="13410"/>
                </a:lnTo>
                <a:lnTo>
                  <a:pt x="8751" y="13408"/>
                </a:lnTo>
                <a:lnTo>
                  <a:pt x="8761" y="13407"/>
                </a:lnTo>
                <a:lnTo>
                  <a:pt x="8787" y="13400"/>
                </a:lnTo>
                <a:lnTo>
                  <a:pt x="8805" y="13395"/>
                </a:lnTo>
                <a:lnTo>
                  <a:pt x="8826" y="13388"/>
                </a:lnTo>
                <a:lnTo>
                  <a:pt x="8849" y="13380"/>
                </a:lnTo>
                <a:lnTo>
                  <a:pt x="8873" y="13370"/>
                </a:lnTo>
                <a:lnTo>
                  <a:pt x="8898" y="13358"/>
                </a:lnTo>
                <a:lnTo>
                  <a:pt x="8924" y="13344"/>
                </a:lnTo>
                <a:lnTo>
                  <a:pt x="8950" y="13328"/>
                </a:lnTo>
                <a:lnTo>
                  <a:pt x="8974" y="13310"/>
                </a:lnTo>
                <a:lnTo>
                  <a:pt x="8987" y="13300"/>
                </a:lnTo>
                <a:lnTo>
                  <a:pt x="8998" y="13289"/>
                </a:lnTo>
                <a:lnTo>
                  <a:pt x="9010" y="13278"/>
                </a:lnTo>
                <a:lnTo>
                  <a:pt x="9021" y="13266"/>
                </a:lnTo>
                <a:lnTo>
                  <a:pt x="9031" y="13254"/>
                </a:lnTo>
                <a:lnTo>
                  <a:pt x="9041" y="13241"/>
                </a:lnTo>
                <a:lnTo>
                  <a:pt x="9050" y="13228"/>
                </a:lnTo>
                <a:lnTo>
                  <a:pt x="9057" y="13214"/>
                </a:lnTo>
                <a:lnTo>
                  <a:pt x="9058" y="13208"/>
                </a:lnTo>
                <a:lnTo>
                  <a:pt x="9060" y="13193"/>
                </a:lnTo>
                <a:lnTo>
                  <a:pt x="9062" y="13172"/>
                </a:lnTo>
                <a:lnTo>
                  <a:pt x="9062" y="13160"/>
                </a:lnTo>
                <a:lnTo>
                  <a:pt x="9060" y="13147"/>
                </a:lnTo>
                <a:lnTo>
                  <a:pt x="9057" y="13135"/>
                </a:lnTo>
                <a:lnTo>
                  <a:pt x="9054" y="13123"/>
                </a:lnTo>
                <a:lnTo>
                  <a:pt x="9048" y="13113"/>
                </a:lnTo>
                <a:lnTo>
                  <a:pt x="9041" y="13103"/>
                </a:lnTo>
                <a:lnTo>
                  <a:pt x="9036" y="13098"/>
                </a:lnTo>
                <a:lnTo>
                  <a:pt x="9032" y="13094"/>
                </a:lnTo>
                <a:lnTo>
                  <a:pt x="9027" y="13091"/>
                </a:lnTo>
                <a:lnTo>
                  <a:pt x="9020" y="13087"/>
                </a:lnTo>
                <a:lnTo>
                  <a:pt x="9014" y="13085"/>
                </a:lnTo>
                <a:lnTo>
                  <a:pt x="9006" y="13084"/>
                </a:lnTo>
                <a:lnTo>
                  <a:pt x="8998" y="13082"/>
                </a:lnTo>
                <a:lnTo>
                  <a:pt x="8990" y="13082"/>
                </a:lnTo>
                <a:lnTo>
                  <a:pt x="8980" y="13081"/>
                </a:lnTo>
                <a:lnTo>
                  <a:pt x="8956" y="13079"/>
                </a:lnTo>
                <a:lnTo>
                  <a:pt x="8941" y="13078"/>
                </a:lnTo>
                <a:lnTo>
                  <a:pt x="8924" y="13078"/>
                </a:lnTo>
                <a:lnTo>
                  <a:pt x="8908" y="13080"/>
                </a:lnTo>
                <a:lnTo>
                  <a:pt x="8891" y="13082"/>
                </a:lnTo>
                <a:lnTo>
                  <a:pt x="8884" y="13084"/>
                </a:lnTo>
                <a:lnTo>
                  <a:pt x="8863" y="13089"/>
                </a:lnTo>
                <a:lnTo>
                  <a:pt x="8848" y="13091"/>
                </a:lnTo>
                <a:lnTo>
                  <a:pt x="8830" y="13093"/>
                </a:lnTo>
                <a:lnTo>
                  <a:pt x="8812" y="13095"/>
                </a:lnTo>
                <a:lnTo>
                  <a:pt x="8792" y="13095"/>
                </a:lnTo>
                <a:lnTo>
                  <a:pt x="8802" y="13087"/>
                </a:lnTo>
                <a:lnTo>
                  <a:pt x="8812" y="13079"/>
                </a:lnTo>
                <a:lnTo>
                  <a:pt x="8822" y="13069"/>
                </a:lnTo>
                <a:lnTo>
                  <a:pt x="8829" y="13059"/>
                </a:lnTo>
                <a:lnTo>
                  <a:pt x="8836" y="13047"/>
                </a:lnTo>
                <a:lnTo>
                  <a:pt x="8841" y="13034"/>
                </a:lnTo>
                <a:lnTo>
                  <a:pt x="8846" y="13020"/>
                </a:lnTo>
                <a:lnTo>
                  <a:pt x="8848" y="13005"/>
                </a:lnTo>
                <a:lnTo>
                  <a:pt x="8849" y="12930"/>
                </a:lnTo>
                <a:lnTo>
                  <a:pt x="8850" y="12842"/>
                </a:lnTo>
                <a:lnTo>
                  <a:pt x="8853" y="12722"/>
                </a:lnTo>
                <a:lnTo>
                  <a:pt x="8858" y="12709"/>
                </a:lnTo>
                <a:lnTo>
                  <a:pt x="8870" y="12673"/>
                </a:lnTo>
                <a:lnTo>
                  <a:pt x="8887" y="12620"/>
                </a:lnTo>
                <a:lnTo>
                  <a:pt x="8896" y="12587"/>
                </a:lnTo>
                <a:lnTo>
                  <a:pt x="8905" y="12551"/>
                </a:lnTo>
                <a:lnTo>
                  <a:pt x="8913" y="12513"/>
                </a:lnTo>
                <a:lnTo>
                  <a:pt x="8921" y="12472"/>
                </a:lnTo>
                <a:lnTo>
                  <a:pt x="8929" y="12431"/>
                </a:lnTo>
                <a:lnTo>
                  <a:pt x="8933" y="12388"/>
                </a:lnTo>
                <a:lnTo>
                  <a:pt x="8936" y="12346"/>
                </a:lnTo>
                <a:lnTo>
                  <a:pt x="8937" y="12303"/>
                </a:lnTo>
                <a:lnTo>
                  <a:pt x="8937" y="12282"/>
                </a:lnTo>
                <a:lnTo>
                  <a:pt x="8936" y="12261"/>
                </a:lnTo>
                <a:lnTo>
                  <a:pt x="8934" y="12240"/>
                </a:lnTo>
                <a:lnTo>
                  <a:pt x="8931" y="12221"/>
                </a:lnTo>
                <a:lnTo>
                  <a:pt x="8905" y="12014"/>
                </a:lnTo>
                <a:lnTo>
                  <a:pt x="8877" y="11801"/>
                </a:lnTo>
                <a:lnTo>
                  <a:pt x="8846" y="11551"/>
                </a:lnTo>
                <a:lnTo>
                  <a:pt x="8814" y="11293"/>
                </a:lnTo>
                <a:lnTo>
                  <a:pt x="8787" y="11055"/>
                </a:lnTo>
                <a:lnTo>
                  <a:pt x="8776" y="10952"/>
                </a:lnTo>
                <a:lnTo>
                  <a:pt x="8768" y="10866"/>
                </a:lnTo>
                <a:lnTo>
                  <a:pt x="8763" y="10799"/>
                </a:lnTo>
                <a:lnTo>
                  <a:pt x="8761" y="10774"/>
                </a:lnTo>
                <a:lnTo>
                  <a:pt x="8761" y="10754"/>
                </a:lnTo>
                <a:lnTo>
                  <a:pt x="8761" y="10668"/>
                </a:lnTo>
                <a:lnTo>
                  <a:pt x="8761" y="10577"/>
                </a:lnTo>
                <a:lnTo>
                  <a:pt x="8759" y="10469"/>
                </a:lnTo>
                <a:lnTo>
                  <a:pt x="8758" y="10357"/>
                </a:lnTo>
                <a:lnTo>
                  <a:pt x="8754" y="10250"/>
                </a:lnTo>
                <a:lnTo>
                  <a:pt x="8752" y="10203"/>
                </a:lnTo>
                <a:lnTo>
                  <a:pt x="8749" y="10162"/>
                </a:lnTo>
                <a:lnTo>
                  <a:pt x="8745" y="10127"/>
                </a:lnTo>
                <a:lnTo>
                  <a:pt x="8741" y="10101"/>
                </a:lnTo>
                <a:lnTo>
                  <a:pt x="8734" y="10046"/>
                </a:lnTo>
                <a:lnTo>
                  <a:pt x="8728" y="9987"/>
                </a:lnTo>
                <a:lnTo>
                  <a:pt x="8720" y="9918"/>
                </a:lnTo>
                <a:lnTo>
                  <a:pt x="8714" y="9843"/>
                </a:lnTo>
                <a:lnTo>
                  <a:pt x="8708" y="9772"/>
                </a:lnTo>
                <a:lnTo>
                  <a:pt x="8706" y="9740"/>
                </a:lnTo>
                <a:lnTo>
                  <a:pt x="8706" y="9711"/>
                </a:lnTo>
                <a:lnTo>
                  <a:pt x="8706" y="9687"/>
                </a:lnTo>
                <a:lnTo>
                  <a:pt x="8707" y="9668"/>
                </a:lnTo>
                <a:lnTo>
                  <a:pt x="8710" y="9638"/>
                </a:lnTo>
                <a:lnTo>
                  <a:pt x="8716" y="9565"/>
                </a:lnTo>
                <a:lnTo>
                  <a:pt x="8719" y="9518"/>
                </a:lnTo>
                <a:lnTo>
                  <a:pt x="8721" y="9468"/>
                </a:lnTo>
                <a:lnTo>
                  <a:pt x="8722" y="9418"/>
                </a:lnTo>
                <a:lnTo>
                  <a:pt x="8721" y="9370"/>
                </a:lnTo>
                <a:lnTo>
                  <a:pt x="8725" y="9285"/>
                </a:lnTo>
                <a:lnTo>
                  <a:pt x="8730" y="9193"/>
                </a:lnTo>
                <a:lnTo>
                  <a:pt x="8739" y="9084"/>
                </a:lnTo>
                <a:lnTo>
                  <a:pt x="8743" y="9026"/>
                </a:lnTo>
                <a:lnTo>
                  <a:pt x="8750" y="8968"/>
                </a:lnTo>
                <a:lnTo>
                  <a:pt x="8756" y="8910"/>
                </a:lnTo>
                <a:lnTo>
                  <a:pt x="8764" y="8854"/>
                </a:lnTo>
                <a:lnTo>
                  <a:pt x="8773" y="8802"/>
                </a:lnTo>
                <a:lnTo>
                  <a:pt x="8782" y="8755"/>
                </a:lnTo>
                <a:lnTo>
                  <a:pt x="8788" y="8734"/>
                </a:lnTo>
                <a:lnTo>
                  <a:pt x="8793" y="8715"/>
                </a:lnTo>
                <a:lnTo>
                  <a:pt x="8800" y="8696"/>
                </a:lnTo>
                <a:lnTo>
                  <a:pt x="8805" y="8681"/>
                </a:lnTo>
                <a:lnTo>
                  <a:pt x="8821" y="8698"/>
                </a:lnTo>
                <a:lnTo>
                  <a:pt x="8836" y="8716"/>
                </a:lnTo>
                <a:lnTo>
                  <a:pt x="8854" y="8733"/>
                </a:lnTo>
                <a:lnTo>
                  <a:pt x="8874" y="8751"/>
                </a:lnTo>
                <a:lnTo>
                  <a:pt x="8895" y="8768"/>
                </a:lnTo>
                <a:lnTo>
                  <a:pt x="8917" y="8785"/>
                </a:lnTo>
                <a:lnTo>
                  <a:pt x="8939" y="8802"/>
                </a:lnTo>
                <a:lnTo>
                  <a:pt x="8963" y="8819"/>
                </a:lnTo>
                <a:lnTo>
                  <a:pt x="9014" y="8852"/>
                </a:lnTo>
                <a:lnTo>
                  <a:pt x="9066" y="8884"/>
                </a:lnTo>
                <a:lnTo>
                  <a:pt x="9118" y="8913"/>
                </a:lnTo>
                <a:lnTo>
                  <a:pt x="9171" y="8942"/>
                </a:lnTo>
                <a:lnTo>
                  <a:pt x="9222" y="8968"/>
                </a:lnTo>
                <a:lnTo>
                  <a:pt x="9269" y="8992"/>
                </a:lnTo>
                <a:lnTo>
                  <a:pt x="9351" y="9030"/>
                </a:lnTo>
                <a:lnTo>
                  <a:pt x="9407" y="9055"/>
                </a:lnTo>
                <a:lnTo>
                  <a:pt x="9428" y="9064"/>
                </a:lnTo>
                <a:lnTo>
                  <a:pt x="9445" y="9070"/>
                </a:lnTo>
                <a:lnTo>
                  <a:pt x="9465" y="9080"/>
                </a:lnTo>
                <a:lnTo>
                  <a:pt x="9485" y="9091"/>
                </a:lnTo>
                <a:lnTo>
                  <a:pt x="9505" y="9103"/>
                </a:lnTo>
                <a:lnTo>
                  <a:pt x="9525" y="9117"/>
                </a:lnTo>
                <a:lnTo>
                  <a:pt x="9546" y="9132"/>
                </a:lnTo>
                <a:lnTo>
                  <a:pt x="9584" y="9162"/>
                </a:lnTo>
                <a:lnTo>
                  <a:pt x="9619" y="9191"/>
                </a:lnTo>
                <a:lnTo>
                  <a:pt x="9646" y="9215"/>
                </a:lnTo>
                <a:lnTo>
                  <a:pt x="9671" y="9239"/>
                </a:lnTo>
                <a:lnTo>
                  <a:pt x="9681" y="9245"/>
                </a:lnTo>
                <a:lnTo>
                  <a:pt x="9690" y="9250"/>
                </a:lnTo>
                <a:lnTo>
                  <a:pt x="9697" y="9253"/>
                </a:lnTo>
                <a:lnTo>
                  <a:pt x="9706" y="9255"/>
                </a:lnTo>
                <a:lnTo>
                  <a:pt x="9714" y="9256"/>
                </a:lnTo>
                <a:lnTo>
                  <a:pt x="9720" y="9255"/>
                </a:lnTo>
                <a:lnTo>
                  <a:pt x="9728" y="9253"/>
                </a:lnTo>
                <a:lnTo>
                  <a:pt x="9733" y="9251"/>
                </a:lnTo>
                <a:lnTo>
                  <a:pt x="9744" y="9246"/>
                </a:lnTo>
                <a:lnTo>
                  <a:pt x="9752" y="9240"/>
                </a:lnTo>
                <a:lnTo>
                  <a:pt x="9760" y="9234"/>
                </a:lnTo>
                <a:lnTo>
                  <a:pt x="9765" y="9217"/>
                </a:lnTo>
                <a:lnTo>
                  <a:pt x="9770" y="9198"/>
                </a:lnTo>
                <a:lnTo>
                  <a:pt x="9775" y="9175"/>
                </a:lnTo>
                <a:lnTo>
                  <a:pt x="9777" y="9151"/>
                </a:lnTo>
                <a:lnTo>
                  <a:pt x="9779" y="9125"/>
                </a:lnTo>
                <a:lnTo>
                  <a:pt x="9779" y="9096"/>
                </a:lnTo>
                <a:lnTo>
                  <a:pt x="9779" y="9066"/>
                </a:lnTo>
                <a:lnTo>
                  <a:pt x="9778" y="9034"/>
                </a:lnTo>
                <a:lnTo>
                  <a:pt x="9775" y="8968"/>
                </a:lnTo>
                <a:lnTo>
                  <a:pt x="9768" y="8897"/>
                </a:lnTo>
                <a:lnTo>
                  <a:pt x="9760" y="8825"/>
                </a:lnTo>
                <a:lnTo>
                  <a:pt x="9750" y="8753"/>
                </a:lnTo>
                <a:lnTo>
                  <a:pt x="9739" y="8682"/>
                </a:lnTo>
                <a:lnTo>
                  <a:pt x="9727" y="8614"/>
                </a:lnTo>
                <a:lnTo>
                  <a:pt x="9706" y="8496"/>
                </a:lnTo>
                <a:lnTo>
                  <a:pt x="9689" y="8408"/>
                </a:lnTo>
                <a:lnTo>
                  <a:pt x="9681" y="8367"/>
                </a:lnTo>
                <a:lnTo>
                  <a:pt x="9679" y="8357"/>
                </a:lnTo>
                <a:lnTo>
                  <a:pt x="9672" y="8344"/>
                </a:lnTo>
                <a:lnTo>
                  <a:pt x="9654" y="8304"/>
                </a:lnTo>
                <a:lnTo>
                  <a:pt x="9626" y="8250"/>
                </a:lnTo>
                <a:lnTo>
                  <a:pt x="9612" y="8219"/>
                </a:lnTo>
                <a:lnTo>
                  <a:pt x="9597" y="8185"/>
                </a:lnTo>
                <a:lnTo>
                  <a:pt x="9582" y="8148"/>
                </a:lnTo>
                <a:lnTo>
                  <a:pt x="9568" y="8108"/>
                </a:lnTo>
                <a:lnTo>
                  <a:pt x="9555" y="8067"/>
                </a:lnTo>
                <a:lnTo>
                  <a:pt x="9543" y="8025"/>
                </a:lnTo>
                <a:lnTo>
                  <a:pt x="9533" y="7980"/>
                </a:lnTo>
                <a:lnTo>
                  <a:pt x="9529" y="7958"/>
                </a:lnTo>
                <a:lnTo>
                  <a:pt x="9526" y="7935"/>
                </a:lnTo>
                <a:lnTo>
                  <a:pt x="9523" y="7911"/>
                </a:lnTo>
                <a:lnTo>
                  <a:pt x="9522" y="7888"/>
                </a:lnTo>
                <a:lnTo>
                  <a:pt x="9521" y="7864"/>
                </a:lnTo>
                <a:lnTo>
                  <a:pt x="9521" y="7841"/>
                </a:lnTo>
                <a:lnTo>
                  <a:pt x="9521" y="7797"/>
                </a:lnTo>
                <a:lnTo>
                  <a:pt x="9519" y="7758"/>
                </a:lnTo>
                <a:lnTo>
                  <a:pt x="9515" y="7725"/>
                </a:lnTo>
                <a:lnTo>
                  <a:pt x="9510" y="7696"/>
                </a:lnTo>
                <a:lnTo>
                  <a:pt x="9504" y="7672"/>
                </a:lnTo>
                <a:lnTo>
                  <a:pt x="9497" y="7652"/>
                </a:lnTo>
                <a:lnTo>
                  <a:pt x="9489" y="7634"/>
                </a:lnTo>
                <a:lnTo>
                  <a:pt x="9481" y="7619"/>
                </a:lnTo>
                <a:lnTo>
                  <a:pt x="9473" y="7606"/>
                </a:lnTo>
                <a:lnTo>
                  <a:pt x="9465" y="7594"/>
                </a:lnTo>
                <a:lnTo>
                  <a:pt x="9449" y="7571"/>
                </a:lnTo>
                <a:lnTo>
                  <a:pt x="9442" y="7559"/>
                </a:lnTo>
                <a:lnTo>
                  <a:pt x="9437" y="7546"/>
                </a:lnTo>
                <a:lnTo>
                  <a:pt x="9431" y="7532"/>
                </a:lnTo>
                <a:lnTo>
                  <a:pt x="9428" y="7514"/>
                </a:lnTo>
                <a:lnTo>
                  <a:pt x="9424" y="7489"/>
                </a:lnTo>
                <a:lnTo>
                  <a:pt x="9415" y="7450"/>
                </a:lnTo>
                <a:lnTo>
                  <a:pt x="9389" y="7339"/>
                </a:lnTo>
                <a:lnTo>
                  <a:pt x="9355" y="7198"/>
                </a:lnTo>
                <a:lnTo>
                  <a:pt x="9316" y="7043"/>
                </a:lnTo>
                <a:lnTo>
                  <a:pt x="9276" y="6889"/>
                </a:lnTo>
                <a:lnTo>
                  <a:pt x="9239" y="6755"/>
                </a:lnTo>
                <a:lnTo>
                  <a:pt x="9223" y="6700"/>
                </a:lnTo>
                <a:lnTo>
                  <a:pt x="9209" y="6654"/>
                </a:lnTo>
                <a:lnTo>
                  <a:pt x="9197" y="6622"/>
                </a:lnTo>
                <a:lnTo>
                  <a:pt x="9192" y="6611"/>
                </a:lnTo>
                <a:lnTo>
                  <a:pt x="9189" y="6604"/>
                </a:lnTo>
                <a:lnTo>
                  <a:pt x="9174" y="6579"/>
                </a:lnTo>
                <a:lnTo>
                  <a:pt x="9154" y="6544"/>
                </a:lnTo>
                <a:lnTo>
                  <a:pt x="9132" y="6502"/>
                </a:lnTo>
                <a:lnTo>
                  <a:pt x="9110" y="6454"/>
                </a:lnTo>
                <a:lnTo>
                  <a:pt x="9099" y="6428"/>
                </a:lnTo>
                <a:lnTo>
                  <a:pt x="9088" y="6402"/>
                </a:lnTo>
                <a:lnTo>
                  <a:pt x="9078" y="6375"/>
                </a:lnTo>
                <a:lnTo>
                  <a:pt x="9069" y="6347"/>
                </a:lnTo>
                <a:lnTo>
                  <a:pt x="9062" y="6320"/>
                </a:lnTo>
                <a:lnTo>
                  <a:pt x="9055" y="6293"/>
                </a:lnTo>
                <a:lnTo>
                  <a:pt x="9051" y="6266"/>
                </a:lnTo>
                <a:lnTo>
                  <a:pt x="9047" y="6238"/>
                </a:lnTo>
                <a:lnTo>
                  <a:pt x="9045" y="6211"/>
                </a:lnTo>
                <a:lnTo>
                  <a:pt x="9042" y="6181"/>
                </a:lnTo>
                <a:lnTo>
                  <a:pt x="9038" y="6150"/>
                </a:lnTo>
                <a:lnTo>
                  <a:pt x="9032" y="6117"/>
                </a:lnTo>
                <a:lnTo>
                  <a:pt x="9019" y="6052"/>
                </a:lnTo>
                <a:lnTo>
                  <a:pt x="9005" y="5989"/>
                </a:lnTo>
                <a:lnTo>
                  <a:pt x="8992" y="5932"/>
                </a:lnTo>
                <a:lnTo>
                  <a:pt x="8981" y="5886"/>
                </a:lnTo>
                <a:lnTo>
                  <a:pt x="8970" y="5844"/>
                </a:lnTo>
                <a:lnTo>
                  <a:pt x="8957" y="5826"/>
                </a:lnTo>
                <a:lnTo>
                  <a:pt x="8945" y="5804"/>
                </a:lnTo>
                <a:lnTo>
                  <a:pt x="8931" y="5778"/>
                </a:lnTo>
                <a:lnTo>
                  <a:pt x="8923" y="5763"/>
                </a:lnTo>
                <a:lnTo>
                  <a:pt x="8917" y="5747"/>
                </a:lnTo>
                <a:lnTo>
                  <a:pt x="8911" y="5730"/>
                </a:lnTo>
                <a:lnTo>
                  <a:pt x="8907" y="5713"/>
                </a:lnTo>
                <a:lnTo>
                  <a:pt x="8902" y="5694"/>
                </a:lnTo>
                <a:lnTo>
                  <a:pt x="8900" y="5676"/>
                </a:lnTo>
                <a:lnTo>
                  <a:pt x="8900" y="5657"/>
                </a:lnTo>
                <a:lnTo>
                  <a:pt x="8901" y="5640"/>
                </a:lnTo>
                <a:lnTo>
                  <a:pt x="8906" y="5605"/>
                </a:lnTo>
                <a:lnTo>
                  <a:pt x="8907" y="5575"/>
                </a:lnTo>
                <a:lnTo>
                  <a:pt x="8907" y="5550"/>
                </a:lnTo>
                <a:lnTo>
                  <a:pt x="8905" y="5530"/>
                </a:lnTo>
                <a:lnTo>
                  <a:pt x="8902" y="5513"/>
                </a:lnTo>
                <a:lnTo>
                  <a:pt x="8900" y="5502"/>
                </a:lnTo>
                <a:lnTo>
                  <a:pt x="8897" y="5494"/>
                </a:lnTo>
                <a:lnTo>
                  <a:pt x="8885" y="5486"/>
                </a:lnTo>
                <a:lnTo>
                  <a:pt x="8873" y="5479"/>
                </a:lnTo>
                <a:lnTo>
                  <a:pt x="8859" y="5474"/>
                </a:lnTo>
                <a:lnTo>
                  <a:pt x="8843" y="5469"/>
                </a:lnTo>
                <a:lnTo>
                  <a:pt x="8815" y="5386"/>
                </a:lnTo>
                <a:lnTo>
                  <a:pt x="8800" y="5345"/>
                </a:lnTo>
                <a:lnTo>
                  <a:pt x="8785" y="5306"/>
                </a:lnTo>
                <a:lnTo>
                  <a:pt x="8769" y="5271"/>
                </a:lnTo>
                <a:lnTo>
                  <a:pt x="8755" y="5241"/>
                </a:lnTo>
                <a:lnTo>
                  <a:pt x="8743" y="5217"/>
                </a:lnTo>
                <a:lnTo>
                  <a:pt x="8737" y="5208"/>
                </a:lnTo>
                <a:lnTo>
                  <a:pt x="8731" y="5201"/>
                </a:lnTo>
                <a:lnTo>
                  <a:pt x="8721" y="5188"/>
                </a:lnTo>
                <a:lnTo>
                  <a:pt x="8709" y="5171"/>
                </a:lnTo>
                <a:lnTo>
                  <a:pt x="8697" y="5149"/>
                </a:lnTo>
                <a:lnTo>
                  <a:pt x="8683" y="5124"/>
                </a:lnTo>
                <a:lnTo>
                  <a:pt x="8669" y="5097"/>
                </a:lnTo>
                <a:lnTo>
                  <a:pt x="8654" y="5066"/>
                </a:lnTo>
                <a:lnTo>
                  <a:pt x="8624" y="5002"/>
                </a:lnTo>
                <a:lnTo>
                  <a:pt x="8611" y="4968"/>
                </a:lnTo>
                <a:lnTo>
                  <a:pt x="8597" y="4934"/>
                </a:lnTo>
                <a:lnTo>
                  <a:pt x="8585" y="4903"/>
                </a:lnTo>
                <a:lnTo>
                  <a:pt x="8574" y="4871"/>
                </a:lnTo>
                <a:lnTo>
                  <a:pt x="8565" y="4842"/>
                </a:lnTo>
                <a:lnTo>
                  <a:pt x="8558" y="4815"/>
                </a:lnTo>
                <a:lnTo>
                  <a:pt x="8553" y="4792"/>
                </a:lnTo>
                <a:lnTo>
                  <a:pt x="8551" y="4773"/>
                </a:lnTo>
                <a:lnTo>
                  <a:pt x="8545" y="4661"/>
                </a:lnTo>
                <a:lnTo>
                  <a:pt x="8540" y="4583"/>
                </a:lnTo>
                <a:lnTo>
                  <a:pt x="8537" y="4501"/>
                </a:lnTo>
                <a:lnTo>
                  <a:pt x="8535" y="4420"/>
                </a:lnTo>
                <a:lnTo>
                  <a:pt x="8534" y="4346"/>
                </a:lnTo>
                <a:lnTo>
                  <a:pt x="8535" y="4315"/>
                </a:lnTo>
                <a:lnTo>
                  <a:pt x="8536" y="4288"/>
                </a:lnTo>
                <a:lnTo>
                  <a:pt x="8538" y="4267"/>
                </a:lnTo>
                <a:lnTo>
                  <a:pt x="8541" y="4252"/>
                </a:lnTo>
                <a:lnTo>
                  <a:pt x="8545" y="4237"/>
                </a:lnTo>
                <a:lnTo>
                  <a:pt x="8547" y="4218"/>
                </a:lnTo>
                <a:lnTo>
                  <a:pt x="8550" y="4194"/>
                </a:lnTo>
                <a:lnTo>
                  <a:pt x="8552" y="4167"/>
                </a:lnTo>
                <a:lnTo>
                  <a:pt x="8556" y="4100"/>
                </a:lnTo>
                <a:lnTo>
                  <a:pt x="8558" y="4025"/>
                </a:lnTo>
                <a:lnTo>
                  <a:pt x="8570" y="4051"/>
                </a:lnTo>
                <a:lnTo>
                  <a:pt x="8583" y="4080"/>
                </a:lnTo>
                <a:lnTo>
                  <a:pt x="8610" y="4146"/>
                </a:lnTo>
                <a:lnTo>
                  <a:pt x="8638" y="4218"/>
                </a:lnTo>
                <a:lnTo>
                  <a:pt x="8664" y="4289"/>
                </a:lnTo>
                <a:lnTo>
                  <a:pt x="8705" y="4406"/>
                </a:lnTo>
                <a:lnTo>
                  <a:pt x="8721" y="4456"/>
                </a:lnTo>
                <a:lnTo>
                  <a:pt x="8728" y="4494"/>
                </a:lnTo>
                <a:lnTo>
                  <a:pt x="8737" y="4534"/>
                </a:lnTo>
                <a:lnTo>
                  <a:pt x="8746" y="4574"/>
                </a:lnTo>
                <a:lnTo>
                  <a:pt x="8759" y="4615"/>
                </a:lnTo>
                <a:lnTo>
                  <a:pt x="8773" y="4656"/>
                </a:lnTo>
                <a:lnTo>
                  <a:pt x="8789" y="4699"/>
                </a:lnTo>
                <a:lnTo>
                  <a:pt x="8805" y="4741"/>
                </a:lnTo>
                <a:lnTo>
                  <a:pt x="8824" y="4783"/>
                </a:lnTo>
                <a:lnTo>
                  <a:pt x="8843" y="4825"/>
                </a:lnTo>
                <a:lnTo>
                  <a:pt x="8864" y="4868"/>
                </a:lnTo>
                <a:lnTo>
                  <a:pt x="8885" y="4909"/>
                </a:lnTo>
                <a:lnTo>
                  <a:pt x="8907" y="4951"/>
                </a:lnTo>
                <a:lnTo>
                  <a:pt x="8930" y="4992"/>
                </a:lnTo>
                <a:lnTo>
                  <a:pt x="8951" y="5031"/>
                </a:lnTo>
                <a:lnTo>
                  <a:pt x="8997" y="5109"/>
                </a:lnTo>
                <a:lnTo>
                  <a:pt x="9042" y="5182"/>
                </a:lnTo>
                <a:lnTo>
                  <a:pt x="9086" y="5248"/>
                </a:lnTo>
                <a:lnTo>
                  <a:pt x="9125" y="5308"/>
                </a:lnTo>
                <a:lnTo>
                  <a:pt x="9161" y="5359"/>
                </a:lnTo>
                <a:lnTo>
                  <a:pt x="9213" y="5433"/>
                </a:lnTo>
                <a:lnTo>
                  <a:pt x="9233" y="5459"/>
                </a:lnTo>
                <a:lnTo>
                  <a:pt x="9252" y="5483"/>
                </a:lnTo>
                <a:lnTo>
                  <a:pt x="9279" y="5519"/>
                </a:lnTo>
                <a:lnTo>
                  <a:pt x="9352" y="5619"/>
                </a:lnTo>
                <a:lnTo>
                  <a:pt x="9440" y="5744"/>
                </a:lnTo>
                <a:lnTo>
                  <a:pt x="9535" y="5881"/>
                </a:lnTo>
                <a:lnTo>
                  <a:pt x="9704" y="6126"/>
                </a:lnTo>
                <a:lnTo>
                  <a:pt x="9779" y="6234"/>
                </a:lnTo>
                <a:lnTo>
                  <a:pt x="9811" y="6278"/>
                </a:lnTo>
                <a:lnTo>
                  <a:pt x="9839" y="6319"/>
                </a:lnTo>
                <a:lnTo>
                  <a:pt x="9863" y="6356"/>
                </a:lnTo>
                <a:lnTo>
                  <a:pt x="9883" y="6391"/>
                </a:lnTo>
                <a:lnTo>
                  <a:pt x="9899" y="6423"/>
                </a:lnTo>
                <a:lnTo>
                  <a:pt x="9912" y="6452"/>
                </a:lnTo>
                <a:lnTo>
                  <a:pt x="9923" y="6477"/>
                </a:lnTo>
                <a:lnTo>
                  <a:pt x="9931" y="6500"/>
                </a:lnTo>
                <a:lnTo>
                  <a:pt x="9936" y="6521"/>
                </a:lnTo>
                <a:lnTo>
                  <a:pt x="9941" y="6537"/>
                </a:lnTo>
                <a:lnTo>
                  <a:pt x="9943" y="6552"/>
                </a:lnTo>
                <a:lnTo>
                  <a:pt x="9945" y="6563"/>
                </a:lnTo>
                <a:lnTo>
                  <a:pt x="9945" y="6580"/>
                </a:lnTo>
                <a:lnTo>
                  <a:pt x="9944" y="6584"/>
                </a:lnTo>
                <a:lnTo>
                  <a:pt x="9944" y="6600"/>
                </a:lnTo>
                <a:lnTo>
                  <a:pt x="9943" y="6617"/>
                </a:lnTo>
                <a:lnTo>
                  <a:pt x="9944" y="6633"/>
                </a:lnTo>
                <a:lnTo>
                  <a:pt x="9945" y="6649"/>
                </a:lnTo>
                <a:lnTo>
                  <a:pt x="9949" y="6682"/>
                </a:lnTo>
                <a:lnTo>
                  <a:pt x="9957" y="6716"/>
                </a:lnTo>
                <a:lnTo>
                  <a:pt x="9965" y="6748"/>
                </a:lnTo>
                <a:lnTo>
                  <a:pt x="9974" y="6779"/>
                </a:lnTo>
                <a:lnTo>
                  <a:pt x="9986" y="6810"/>
                </a:lnTo>
                <a:lnTo>
                  <a:pt x="9997" y="6838"/>
                </a:lnTo>
                <a:lnTo>
                  <a:pt x="10009" y="6864"/>
                </a:lnTo>
                <a:lnTo>
                  <a:pt x="10020" y="6889"/>
                </a:lnTo>
                <a:lnTo>
                  <a:pt x="10041" y="6929"/>
                </a:lnTo>
                <a:lnTo>
                  <a:pt x="10056" y="6955"/>
                </a:lnTo>
                <a:lnTo>
                  <a:pt x="10062" y="6965"/>
                </a:lnTo>
                <a:lnTo>
                  <a:pt x="10066" y="6973"/>
                </a:lnTo>
                <a:lnTo>
                  <a:pt x="10071" y="6983"/>
                </a:lnTo>
                <a:lnTo>
                  <a:pt x="10078" y="7005"/>
                </a:lnTo>
                <a:lnTo>
                  <a:pt x="10083" y="7026"/>
                </a:lnTo>
                <a:lnTo>
                  <a:pt x="10087" y="7045"/>
                </a:lnTo>
                <a:lnTo>
                  <a:pt x="10089" y="7064"/>
                </a:lnTo>
                <a:lnTo>
                  <a:pt x="10090" y="7078"/>
                </a:lnTo>
                <a:lnTo>
                  <a:pt x="10090" y="7091"/>
                </a:lnTo>
                <a:lnTo>
                  <a:pt x="10091" y="7100"/>
                </a:lnTo>
                <a:lnTo>
                  <a:pt x="10093" y="7112"/>
                </a:lnTo>
                <a:lnTo>
                  <a:pt x="10102" y="7141"/>
                </a:lnTo>
                <a:lnTo>
                  <a:pt x="10114" y="7176"/>
                </a:lnTo>
                <a:lnTo>
                  <a:pt x="10127" y="7212"/>
                </a:lnTo>
                <a:lnTo>
                  <a:pt x="10152" y="7278"/>
                </a:lnTo>
                <a:lnTo>
                  <a:pt x="10163" y="7305"/>
                </a:lnTo>
                <a:lnTo>
                  <a:pt x="10136" y="7316"/>
                </a:lnTo>
                <a:lnTo>
                  <a:pt x="10111" y="7326"/>
                </a:lnTo>
                <a:lnTo>
                  <a:pt x="10089" y="7335"/>
                </a:lnTo>
                <a:lnTo>
                  <a:pt x="10070" y="7344"/>
                </a:lnTo>
                <a:lnTo>
                  <a:pt x="10055" y="7354"/>
                </a:lnTo>
                <a:lnTo>
                  <a:pt x="10042" y="7363"/>
                </a:lnTo>
                <a:lnTo>
                  <a:pt x="10031" y="7371"/>
                </a:lnTo>
                <a:lnTo>
                  <a:pt x="10023" y="7379"/>
                </a:lnTo>
                <a:lnTo>
                  <a:pt x="10016" y="7387"/>
                </a:lnTo>
                <a:lnTo>
                  <a:pt x="10011" y="7392"/>
                </a:lnTo>
                <a:lnTo>
                  <a:pt x="10008" y="7399"/>
                </a:lnTo>
                <a:lnTo>
                  <a:pt x="10005" y="7403"/>
                </a:lnTo>
                <a:lnTo>
                  <a:pt x="10003" y="7410"/>
                </a:lnTo>
                <a:lnTo>
                  <a:pt x="10003" y="7413"/>
                </a:lnTo>
                <a:lnTo>
                  <a:pt x="10002" y="7420"/>
                </a:lnTo>
                <a:lnTo>
                  <a:pt x="10003" y="7428"/>
                </a:lnTo>
                <a:lnTo>
                  <a:pt x="10006" y="7435"/>
                </a:lnTo>
                <a:lnTo>
                  <a:pt x="10010" y="7441"/>
                </a:lnTo>
                <a:lnTo>
                  <a:pt x="10016" y="7447"/>
                </a:lnTo>
                <a:lnTo>
                  <a:pt x="10021" y="7452"/>
                </a:lnTo>
                <a:lnTo>
                  <a:pt x="10029" y="7456"/>
                </a:lnTo>
                <a:lnTo>
                  <a:pt x="10035" y="7461"/>
                </a:lnTo>
                <a:lnTo>
                  <a:pt x="10051" y="7467"/>
                </a:lnTo>
                <a:lnTo>
                  <a:pt x="10063" y="7472"/>
                </a:lnTo>
                <a:lnTo>
                  <a:pt x="10076" y="7476"/>
                </a:lnTo>
                <a:lnTo>
                  <a:pt x="10071" y="7505"/>
                </a:lnTo>
                <a:lnTo>
                  <a:pt x="10076" y="7511"/>
                </a:lnTo>
                <a:lnTo>
                  <a:pt x="10081" y="7517"/>
                </a:lnTo>
                <a:lnTo>
                  <a:pt x="10088" y="7522"/>
                </a:lnTo>
                <a:lnTo>
                  <a:pt x="10094" y="7526"/>
                </a:lnTo>
                <a:lnTo>
                  <a:pt x="10101" y="7529"/>
                </a:lnTo>
                <a:lnTo>
                  <a:pt x="10109" y="7532"/>
                </a:lnTo>
                <a:lnTo>
                  <a:pt x="10124" y="7536"/>
                </a:lnTo>
                <a:lnTo>
                  <a:pt x="10141" y="7537"/>
                </a:lnTo>
                <a:lnTo>
                  <a:pt x="10159" y="7537"/>
                </a:lnTo>
                <a:lnTo>
                  <a:pt x="10176" y="7535"/>
                </a:lnTo>
                <a:lnTo>
                  <a:pt x="10194" y="7533"/>
                </a:lnTo>
                <a:lnTo>
                  <a:pt x="10211" y="7528"/>
                </a:lnTo>
                <a:lnTo>
                  <a:pt x="10227" y="7524"/>
                </a:lnTo>
                <a:lnTo>
                  <a:pt x="10255" y="7515"/>
                </a:lnTo>
                <a:lnTo>
                  <a:pt x="10273" y="7508"/>
                </a:lnTo>
                <a:lnTo>
                  <a:pt x="10281" y="7505"/>
                </a:lnTo>
                <a:lnTo>
                  <a:pt x="10300" y="7501"/>
                </a:lnTo>
                <a:lnTo>
                  <a:pt x="10322" y="7495"/>
                </a:lnTo>
                <a:lnTo>
                  <a:pt x="10344" y="7487"/>
                </a:lnTo>
                <a:lnTo>
                  <a:pt x="10367" y="7478"/>
                </a:lnTo>
                <a:lnTo>
                  <a:pt x="10390" y="7468"/>
                </a:lnTo>
                <a:lnTo>
                  <a:pt x="10413" y="7456"/>
                </a:lnTo>
                <a:lnTo>
                  <a:pt x="10458" y="7434"/>
                </a:lnTo>
                <a:lnTo>
                  <a:pt x="10497" y="7411"/>
                </a:lnTo>
                <a:lnTo>
                  <a:pt x="10529" y="7392"/>
                </a:lnTo>
                <a:lnTo>
                  <a:pt x="10558" y="7374"/>
                </a:lnTo>
                <a:lnTo>
                  <a:pt x="10562" y="7370"/>
                </a:lnTo>
                <a:lnTo>
                  <a:pt x="10565" y="7365"/>
                </a:lnTo>
                <a:lnTo>
                  <a:pt x="10569" y="7359"/>
                </a:lnTo>
                <a:lnTo>
                  <a:pt x="10572" y="7351"/>
                </a:lnTo>
                <a:lnTo>
                  <a:pt x="10577" y="7331"/>
                </a:lnTo>
                <a:lnTo>
                  <a:pt x="10582" y="7307"/>
                </a:lnTo>
                <a:lnTo>
                  <a:pt x="10585" y="7279"/>
                </a:lnTo>
                <a:lnTo>
                  <a:pt x="10588" y="7248"/>
                </a:lnTo>
                <a:lnTo>
                  <a:pt x="10591" y="7217"/>
                </a:lnTo>
                <a:lnTo>
                  <a:pt x="10592" y="7184"/>
                </a:lnTo>
                <a:lnTo>
                  <a:pt x="10593" y="7121"/>
                </a:lnTo>
                <a:lnTo>
                  <a:pt x="10593" y="7066"/>
                </a:lnTo>
                <a:lnTo>
                  <a:pt x="10592" y="7013"/>
                </a:lnTo>
                <a:close/>
              </a:path>
            </a:pathLst>
          </a:custGeom>
          <a:solidFill>
            <a:srgbClr val="663300"/>
          </a:solidFill>
          <a:ln w="9525">
            <a:solidFill>
              <a:srgbClr val="663300"/>
            </a:solidFill>
            <a:round/>
            <a:headEnd/>
            <a:tailEnd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35" name="Rectangle 10"/>
          <p:cNvSpPr>
            <a:spLocks noChangeArrowheads="1"/>
          </p:cNvSpPr>
          <p:nvPr/>
        </p:nvSpPr>
        <p:spPr bwMode="auto">
          <a:xfrm flipH="1">
            <a:off x="2640647" y="-37298097"/>
            <a:ext cx="441257" cy="49642498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  <a:extLst/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100"/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 flipH="1">
            <a:off x="10117044" y="-37298098"/>
            <a:ext cx="441257" cy="49642498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  <a:extLst/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100"/>
          </a:p>
        </p:txBody>
      </p:sp>
      <p:sp>
        <p:nvSpPr>
          <p:cNvPr id="37" name="Rectangle 12"/>
          <p:cNvSpPr>
            <a:spLocks noChangeArrowheads="1"/>
          </p:cNvSpPr>
          <p:nvPr/>
        </p:nvSpPr>
        <p:spPr bwMode="auto">
          <a:xfrm flipH="1">
            <a:off x="10600123" y="-37298097"/>
            <a:ext cx="441257" cy="49642498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  <a:extLst/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100"/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 flipH="1">
            <a:off x="2127884" y="-37298097"/>
            <a:ext cx="441257" cy="49642498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  <a:extLst/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100"/>
          </a:p>
        </p:txBody>
      </p:sp>
      <p:sp>
        <p:nvSpPr>
          <p:cNvPr id="39" name="Rectangle 14"/>
          <p:cNvSpPr>
            <a:spLocks noChangeArrowheads="1"/>
          </p:cNvSpPr>
          <p:nvPr/>
        </p:nvSpPr>
        <p:spPr bwMode="auto">
          <a:xfrm flipH="1">
            <a:off x="5991859" y="-37298097"/>
            <a:ext cx="441257" cy="49642498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  <a:extLst/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100"/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 flipH="1">
            <a:off x="8406447" y="-37298097"/>
            <a:ext cx="441257" cy="49642498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  <a:extLst/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100"/>
          </a:p>
        </p:txBody>
      </p:sp>
      <p:sp>
        <p:nvSpPr>
          <p:cNvPr id="41" name="Rectangle 16"/>
          <p:cNvSpPr>
            <a:spLocks noChangeArrowheads="1"/>
          </p:cNvSpPr>
          <p:nvPr/>
        </p:nvSpPr>
        <p:spPr bwMode="auto">
          <a:xfrm flipH="1">
            <a:off x="7655559" y="-37298097"/>
            <a:ext cx="441257" cy="49642498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  <a:extLst/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100"/>
          </a:p>
        </p:txBody>
      </p:sp>
      <p:sp>
        <p:nvSpPr>
          <p:cNvPr id="42" name="Rectangle 17"/>
          <p:cNvSpPr>
            <a:spLocks noChangeArrowheads="1"/>
          </p:cNvSpPr>
          <p:nvPr/>
        </p:nvSpPr>
        <p:spPr bwMode="auto">
          <a:xfrm flipH="1">
            <a:off x="6639559" y="-37298097"/>
            <a:ext cx="441257" cy="49642498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  <a:extLst/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100"/>
          </a:p>
        </p:txBody>
      </p:sp>
    </p:spTree>
    <p:extLst>
      <p:ext uri="{BB962C8B-B14F-4D97-AF65-F5344CB8AC3E}">
        <p14:creationId xmlns:p14="http://schemas.microsoft.com/office/powerpoint/2010/main" val="1558276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5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25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4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95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2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450"/>
                            </p:stCondLst>
                            <p:childTnLst>
                              <p:par>
                                <p:cTn id="5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7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950"/>
                            </p:stCondLst>
                            <p:childTnLst>
                              <p:par>
                                <p:cTn id="6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2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450"/>
                            </p:stCondLst>
                            <p:childTnLst>
                              <p:par>
                                <p:cTn id="7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7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95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2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450"/>
                            </p:stCondLst>
                            <p:childTnLst>
                              <p:par>
                                <p:cTn id="8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1" dur="4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900"/>
                            </p:stCondLst>
                            <p:childTnLst>
                              <p:par>
                                <p:cTn id="9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5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6150"/>
                            </p:stCondLst>
                            <p:childTnLst>
                              <p:par>
                                <p:cTn id="9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6400"/>
                            </p:stCondLst>
                            <p:childTnLst>
                              <p:par>
                                <p:cTn id="10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6650"/>
                            </p:stCondLst>
                            <p:childTnLst>
                              <p:par>
                                <p:cTn id="10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7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6900"/>
                            </p:stCondLst>
                            <p:childTnLst>
                              <p:par>
                                <p:cTn id="10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7150"/>
                            </p:stCondLst>
                            <p:childTnLst>
                              <p:par>
                                <p:cTn id="1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7400"/>
                            </p:stCondLst>
                            <p:childTnLst>
                              <p:par>
                                <p:cTn id="1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7900"/>
                            </p:stCondLst>
                            <p:childTnLst>
                              <p:par>
                                <p:cTn id="123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9" presetID="55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4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2" presetClass="exit" presetSubtype="2" repeatCount="indefinite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8" dur="4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4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3991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4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2" presetClass="exit" presetSubtype="8" repeatCount="indefinite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5" dur="4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4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399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4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2" presetClass="exit" presetSubtype="8" repeatCount="indefinite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2" dur="4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3" dur="4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3992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4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2" presetClass="exit" presetSubtype="2" repeatCount="indefinite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9" dur="4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0" dur="4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3991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4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2" presetClass="exit" presetSubtype="8" repeatCount="indefinite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6" dur="4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7" dur="4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3992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4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2" presetClass="exit" presetSubtype="8" repeatCount="indefinite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3" dur="4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4" dur="4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3992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4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2" presetClass="exit" presetSubtype="2" repeatCount="indefinite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0" dur="4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1" dur="4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399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4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2" presetClass="exit" presetSubtype="2" repeatCount="indefinite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7" dur="4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8" dur="4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3991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/>
      <p:bldP spid="33" grpId="0"/>
      <p:bldP spid="34" grpId="0" animBg="1"/>
      <p:bldP spid="35" grpId="0" animBg="1"/>
      <p:bldP spid="35" grpId="1" animBg="1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B09F6C8B-BCC8-4892-B810-0D2DFF84CA96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CqGsUgVDq0oZAQAAAcRAAAdAAAAdW5pdmVyc2FsL2NvbW1vbl9tZXNzYWdlcy5sbmetWG1v2zYQ/l6g/4EQUGADtrQd0KIYEge0xNhEZMmV6DjZCwRGYmwilJjpxW32ab9mP2y/ZEfKTuK+QFISwDZMyvfc8e6eu6MPjz/nCm1EWUldHDlvD944SBSpzmSxOnIW7OTnDw6qal5kXOlCHDmFdtDx6OWLQ8WLVcNXAr6/fIHQYS6qCpbVyKzu10hmR858nLjhbI6Di8QPJ2EyphNn5Or8hhe3yNcr/Uf5wy/vP3x+++79j4evt5J9gOIZ9v19KGSR3r3pARSwKPQTQCN+EpBz5ozM5zC5cMF8GhBntP0yTHoekTNnZD475RZRRAKWxD71SELjJAiZ9YVPGPGc0YVu0JpvBKo12kjxCdVrAZGsZSlQpWRmH6QaNopGdCnzwhmmQRKRmEXUZTQMnFGsy/L2JwvLm3qtS1BXoUxW/FKJzOqEnLHPb0pRgWpeQ04heNVrCb/UOZfFQafqCC9pMElYGPpxQgJvt+OMSJEhr+RGzUCUCMckAoCSV6J8hGxis8yKI6zUMIQpnUx9eDNjwlSu1gre9VA75gRiMBdFlxTkCIkgu+J4GUaecRqoQhzd8Kr6pMtsLz8eBqoLmAZuCCnosgfgzGDsgCHGEipHWYq07gKbkTjGE5KMw3NIZOBdOEQiPAW6nQ6RuCAxUITEXTIBPqMTbBLeUGyX/zt+pdyks7pFPE1BzrhvI3VTwY5xKbDAMq06GKYmJh8XEDaK/e/QuEUF79rVSm4E2FFmouxUBJXFJZ7Joo8L+ltygqlPvATSyguXCbMlz2jM+S0qdI14tuFFKtClSHkDuX4LzzKZ2Wcmzlb/X438G/F6W1VebQtS4JHzV0Pt2ath3zCrqcCmuhb5Td2l2jhsa/5jrDA5/V0T+hz9cfpjlwQ4ouHzRKaSeaPaqvvk+NxZNjRGnUY80VP9o/XclsRtbR1TKFhjqftLEOimpn9AA1T9pWhwAormbYmGGk6LqwE6g3ALEGj0WIwzcNWeCWfgwgHySzKOKYPZaCkuK1l3jh2WjW2Avh3aFOY8JWpxT8ZLcaVhwlGCb9rpA7qQjXRnQB8MN3utglHmg8kBAK7a5AFIJXOwP+uBuZiRnQfaAr93kqVuVGbJq+S1LfLg2yYXX49NV6XO7a7i1S552yZz/BQr2sNFrdL5gPZ/x7/e8XlAv8dHKSY4cqeJiwOXmEHfcFX1FAIKGFf4LE58PDbiwIWc1+kamumVboqsJ1A7q3vkBAPY9syx4GW6/u+ff3tifGFJu4u2u78OAgFimypI7sB+D3Qtqj+7QBge78vZRR+p7d1mJ9fzqsMoZOGz3CF421pyncPWQbdeSPJt0DBj2J3OgAexTXvdlDC6DUGY4egUapmdwp3RjJfXUAiZ1moQinW1ScB6mPb762VTK1mIIbJPayXmwIzOE+x59q4N5FMyvW57ZgY3inR76VZw6e4L5k5xAHX2CzyRyXogoG1NuyoERG/X9zTffN2p7laV/cvi8PWDfzD+B1BLAwQUAAIACAAqhrFICH4LIykDAACGDAAAJwAAAHVuaXZlcnNhbC9mbGFzaF9wdWJsaXNoaW5nX3NldHRpbmdzLnhtbNVX3W7aMBS+5yksT70saTu6diihqgpo1VpAhW3tVWViQ6w6dhbbUHq1p9mD7Ul2HAMFtevSH6RNCBGfn+/8n5jw6DYVaMJyzZWM8G51ByMmY0W5HEf4y6C9fYiRNkRSIpRkEZYKo6NGJczsUHCd9JkxIKoRwEhdz0yEE2OyehBMp9Mq11nuuEpYA/i6Gqs0yHKmmTQsDzJBZvBjZhnTeI5QAgC+qZJztUalglDokc4VtYIhTsFzyV1QRLQF0QkOvNiQxDfjXFlJT5RQOcrHwwi/Ozx2n4WMh2rylEmXE90AoiObOqGUOy+I6PM7hhLGxwm4e1DDaMqpSSK8V3MoIB08RCmwfejEoZwoyIE0c/iUGUKJIf7o7Rl2a/SC4El0JknK4wFwkIs/ws3B9aerXuvi7LTz+XrQ7Z4NTnveiUInWMcJg3VDITikbB6zpZ2QGEPiBPwGnRERmoXBKmkhNlJyzTl3RkMlIPeFFrRROmS0Q1K2Uo3+DZdtkNzFaASBiFmEj3NOBEbcEMHjpbK2Q224KareXpVEgAXtydB5H9+b99mJE5JrturWgqNdzuPGN2UFRTNlkeA3DBmFIH6bwlPC0Gpx0ChXaUGF9jFICw4WJ5xNGT0qcjoH/JOhKzCRWtCEXs0EM97Cd8vv0JCNVA64jEygs4HOtcevPgs4I1rfg5KFj1v9s9Nm6/q002xdbrkACZ0QGT8THArO0sxsBJ/MkFRmoQfpiInVrCgK5bTglYmt+vIyaJ5a4cv81sVYgd5gSTZj5TmF+asHpc0mZFIMohuuAhpGkENJPCYwYlgXXFpWFjAmEikpZojEsNa0G+sJV1YDxQ+wh9Yv99DrIy6L0xhWG1jMKctLQe7s7r2v7X84OPxYrwa/fvzcflJpvvB7gjhzfuOfPLnyl2v/4TYMA7elH1/aJrf/5s7uXbS+lslrp3U5KFXSVr8UXLeMVPdzGakL/5LprbxgSrkAS2nshwzWkuApN4y+ZYu9oE1e9W73PbaZNtlgzK8Zjf8mZH9aXhPX7oVh8OjF1XFSLnkKiXArcXnbbezXduCm+SirUgG09f8OjcpvUEsDBBQAAgAIACqGsUi1/AlkugIAAFUKAAAhAAAAdW5pdmVyc2FsL2ZsYXNoX3NraW5fc2V0dGluZ3MueG1slVZtb+IwDP5+vwJx3+nulZ3UITHGSZN2t+k27XvamjYiTaokZce/vzhN1gQo9LAmEft5bMexzVK1pXzxYTJJc8GEfAatKS8VarxuQoubadZqLfgsF1wD1zMuZE3YdPHxp/2kiUVeYokdyLGcDcmhDzO3nzEUF+PbHGWIkIu6IXz/IEoxy0i+LaVoeXExtWrfgGSUbw3y6sd8tR4MwKjS9xrqKKf1Nco4SiNBKcCUvq9RLrIYyYD5SFf2M5LThzp/+wPajiqqLW35CWWI1pAS4iJfL1GG8dx4j19ljnKeoOGvNtAvn1EGoYzsQcbO776iDDJE0zb/0yONFCUWNOacf8R3DhOkMOOHWV2hXCTghTDQxVdw5bF3vQtA7ms49ymOqxTsCet6sBDw0TMGCy1bSBN/6myqEm+PrTbzAYsNYcoAQlUPejJJP5FWeTexrsf9gTfKi9CX0/SQV8HaGlZdwoG7WN/jV6tbuytCp++6IEMJO6cMUuyVPfK3qesRMlD2yGdGC3jkbH+cwaGpI/lHviXuOc/X31iBE3MsnNWfvBUjPeDoqiBVp/CYWhSwUJjOC60B3y1NrK5LKTnKKeVkR0uiqeC/EJft7WVUmhwYXK+d7qxUU83gVMPZHM2aDstlz3E/OmvckN3PQn+57jzRZovfTInWJK9q87OkphPHM2NiCjNNTjNwTxo4yHu+EQHHxh4i1URuQb4IwcaG4UKDGutedMM1BE+ToAZpcrrKqXNyqvy8rTOQa/NqFJSvcqzsgBUtK2b+9CuFNygOGAPWjqor448T+t6XgcI1ARCZV75ru0NnqVumKYMd+OEPFPbKQ3dLlenSoYZb6gfY6LDlnGZUT7pd0fdKvEMC/Qn8q0krcnxgGdH2mmTK3iyafL+G+1yixezXGTZfuMns2fVS5NjYjytolPjv5D9QSwMEFAACAAgAKoaxSCqWD2f+AgAAlwsAACYAAAB1bml2ZXJzYWwvaHRtbF9wdWJsaXNoaW5nX3NldHRpbmdzLnhtbM2Wb08aMRjA3/Mpmi6+lFPnpiN3GCMYiU6IsE1fmXItXGOvvbU98Hy1T7MPtk+yp1dAiI6dRpaFEOjTPr/nX/u04dF9KtCEacOVjPBufQcjJmNFuRxH+MvgdPsQI2OJpEQoySIsFUZHzVqY5UPBTdJn1sJSgwAjTSOzEU6szRpBMJ1O69xk2s0qkVvgm3qs0iDTzDBpmQ4yQQr4sUXGDJ4RKgDgmyo5U2vWagiFnvRZ0VwwxCl4LrkLiogzmwoc+FVDEt+NtcolPVFCaaTHwwi/Ozx2n/kaT2rxlEmXEtMEoRPbBqGUOyeI6PMHhhLGxwl4e7CP0ZRTm0R4b99RYHXwlFKyfeTEUU4UpEDaGT5lllBiiR96e5bdWzMXeBEtJEl5PIAZ5MKPcGtwe3bTa19ddC7Pbwfd7sWg0/NOlDrBKicMVg2F4JDKdcwWdkJiLYkT8Bt0RkQYFgbLovmykZIrzrkxGioBqS+1MBqBp6KI8LHmRGDELRE8XsxaosfMnnIBMTjd3fpIWvwI9PHGCdGGLRuazxiXxbj5TeWCokLlSPA7hqxCEFGewr+EoeV0o5FWaSkVxFhkBKcMTTibMnpUZmkG/JOhGzCR5qAJmy8TzHoL33P+gIZspDRwGZnAVgU5N55ffxE4I8Y8Qsncx63+RafVvu1cttrXWy5AQidExi+EQwlZmtmN8EmBpLJzPUhHTHLDyqJQTsu5KrHVX18Gw9Nc+DK/dTGW0BssyWasvKQwf/WgstmETMqD6A5XiYYjyKEkngkTMRx3LnNWFRgTiZQUBSIxNCrjjvWEq9yAxB9gjzav99DrIy7L0RhuDrCoKdOVkDu7e+/3P3w8OPzUqAe/fvzcXqs0a+E9QZw538NP1jbxRSN/2g3DwPXO59uw1fm/6sK9q/bXKpm6bF8PKhWp3a+E61ZZ1T2vsurKXxu9pSujkgvQZsb+2ECjETzlltG33DSvKPz6+9dvizcq/AajWLt9/98g/Gjx3Fp5X4XBsw/AGshXH9PN2m9QSwMEFAACAAgAKoaxSGhxUpGaAQAAHwYAAB8AAAB1bml2ZXJzYWwvaHRtbF9za2luX3NldHRpbmdzLmpzjZRNb8IwDIbv/AqUXSfEPmG7ocGkSRwmjdu0QyimVKRJlaQdHeK/rw5fTeqOxRfy8uR17CredrrVYhHrPne37rfbv/t7pwFqVudw7euiRU9RZ0YkC5glKYhEAguQ4nj0JO/OBGXMpDOdlx9oa2p+TOE/Sy5MHc8IC01ohjpcEOA3oW2owz8nsVOra19TrdHz3Fole5GSFqTtSaVT7hh29epWvcQAVgXoC+iSR+CZDtxqI8+ODwOMOhepNOOynKpY9eY8Wsda5XLRln9VZqCrT77eA/2nwcvEsxOJsW8W0jDxZIjRTmYajIFD3scJBgkLPgdR8+279QfqGTcLCugiMYk90qMbjDqd8RgaXRqOMHxMVl6Nbg4wmpyFjd0Td7cYHiF4CbphNb7H8ECV5dk/PmCmVYwdaaDNnp9QofgikfEhdR+D5PCyaNvWvXOh7vpj5j0hFTyhFfX80rbZEYKGAK03lo55TZB3StkJSpREDkVo1LQq6DliwzmC+88u49byaJVW46EajlUbuF6Dniklqtt/XbpnmKuz+wVQSwMEFAACAAgAKoaxSD08L9HBAAAA5QEAABoAAAB1bml2ZXJzYWwvaTE4bl9wcmVzZXRzLnhtbJ2RsQrCMBCG9z5FuN3EbqUkdRPcHHSWmqYaaS8ll1of35SKdJGAQyD/8X0/JCd3r75jT+PJOlSQ8y0wg9o1Fm8Kzqf9pgBGocam7hwaBeiA7apM2rzAozdkArFYgaTgHsJQCjFNE7c0+NhArhtDLCauXS/i6R2K2RTDosLilvYv+zODKssYk9fRduGAVbzHtCCMvFYwOxeN3GLrQPwCGpMATKrBUAJofQJ4DAnAjytAiu+b56RHCvGjYpBitZ4qewNQSwMEFAACAAgAKoaxSJr5lmRrAAAAawAAABwAAAB1bml2ZXJzYWwvbG9jYWxfc2V0dGluZ3MueG1ss7GvyM1RKEstKs7Mz7NVMtQzUFJIzUvOT8nMS7dVCg1x07VQUiguScxLSczJz0u1VcrLV1Kwt+OyyclPTswJTi0pASosVijISaxMLQpJzQUySlL9EnOBKp/tmfJ8ya5n09qfr9ivpG/HBQBQSwMEFAACAAgARJRXRyO0Tvv7AgAAsAgAABQAAAB1bml2ZXJzYWwvcGxheWVyLnhtbK1V30/bMBB+LtL+h8jv2C0dA6oExJDQHsaE1LHtrTKJm3hN4sx2COWv39nO76VsSHtolZzv++58993Fv3rOUu+JScVFHqAFniOP5aGIeB4H6OHr7fE5urp8d+QXKd0z6fEoQGXODYCmyIuYCiUvNIDvqU4C1DNgYEZeIbmQXO+B+xS420gnS/TuaAYuuQpQonWxIqSqKswVIPJYibQ0JAqHIiOFZIrlmkni0kBeg13pv6Phl4mc6H3BVA9Z6LcHrklajmfFByTVEgsZk5P5fEF+3H1ehwnL6DHPlaZ5yJAHlZzZUj7ScHcnojJlythmvktyzbQ2SVjbzNcrvjjPPSXDADmHTcaUojFTOM1jRByWTID9bUpVUvOoAa3hVTte81q/jXnfNG62c6RzLsrHlKsEjvqQzjoJ9Mkwqp/Z61oFPTQKujVMyJPsV8kli+zrt1aM8wVyAVvF2TyxqkI4gKdbGmoh9zcAAxXVHcRt07BrGraglgO30dcdBWpuu2VUl5I1pZr5Tzxi4guVkhpZXGpZMp+MjDWWDME+cVeum9Q1xE90lp7+Q2+M36g1P9VrnbGA/9GYT0DU1oTnEXu+5eCjWQY11QyKbWxYFyk2MbucVPmY9XQ9MLkc66bARTxNZcxgDCOqKens5BCUSarAJSzlCNs7OAhOeJyk8NOTDOPTgzQZlbtJht7BQXAqwt0EtDW3ZSTjOo7E1CrIJxPrxA9LpUXGX6w8B3tGr6wOXxu55ui64O3B2fyPURzEaAZziyZWl3nq7avm8N7MqVadz6ZwloFaYR6YLgvn1cxCWYx8IralZapv+jk1+7AHHeU8NR3TXN9B76Ja8xfmVTwyX7rF0tQkYUYzAfpwvuwxQD9huwzCW9OhiFuRN3XAmNg3928r2mz5unWu64c67EMNnzirHMbN1EdQRyxFmUejHuKi+4ioFHbatWTUS9kWbrQ4AZGKIkDv4aG+88XpRXfls8VFg7V53bvALpc3rPQ64U5BpNZ1exG/3g3w+BtQSwMEFAACAAgAKoaxSLCHI/RsAQAA9wIAACkAAAB1bml2ZXJzYWwvc2tpbl9jdXN0b21pemF0aW9uX3NldHRpbmdzLnhtbI1S20okMRB99yuCPzBJKreGdiC3lnlR0QGfm+ns0qyml07EZcnHm3Z3GEdHNPVUdU6doiqnTb/GaJ9Snh7Hv30ep3gXch7jz7Q+Q6jdTQ/TfDOHFHJaHSr3Yxym5038MS21Wk25j0M/D3ZB0xqj7vUhJbVyqmbMMIok89Qr5Dy3FWvANWAr5iix7eqdxD/dOexCzKdV29UR+rFhE1OY8yYO4c8ajtlvoeMNLud+GCsvrQVbouynFseWQIxwyX2hGgAEstwRh4uUjdQEecw4hmIUBQqIcE4aUYikHGrWNaKqMN8IxCRj1BXqae1GWhtHbZHQEKLrNK8aW7rOSIwRIQSYK1xAZzCqbKgaGtRyQHBgQBRtNFGAOtuZjhXvvLAcKeoFxoUZAxgfjnvY7u25DtVvr7M/5xeCJ7/gJLp4a3XCXO3uaZ4reRsefz/0OaBxuDi/ufV3/mqrt5vrq/P/vnz18J61mLVu/am3XwBQSwMEFAACAAgAK4axSAXZichKDQAA1SEAABcAAAB1bml2ZXJzYWwvdW5pdmVyc2FsLnBuZ+2a+VdS6/rAqdNpVvNU15xLvXmuOZQnp+NAmROna6UNZk61zLxhgqhoKGLTdUiJopaWiZ6sk+KAqZm6EbBDSR5E6jig4lBxFAXBgRAVkbupzr1r3fVd3z/gLn5gb57ns9/9Ps+73+d5n/1C7rEj/jobjTZCIBAdWIBPMASyBgaBfINcvxbU7Gq6MQGeViUF+3tDKF0mk6CwJvZg4EEIpI6wafnct6C8ISEgNAkC0WVqPqtYyIrzYDs4zOfgicuRkuGjebbyAdYHWdHc6rnV9Trn9ev1U78jntz8/fe7cy7o5+8MWPOuevNPOectLV79c+3W9Tt8bm8pM1Zf+Vn69/0bVNjpLpn7IulHxafSBxc9jydtD/9UTKmUUkRSt4hSSmVL3YMsLlSNla0op5EjGYrhmqZRnDFo0lknP1nFSpDpeTOEH1EPuvyMZKjR1lRm558zhnmpPnWneIOKK41V9vV4qyjsrK/7KlBuQwdl/OFner0bvwaUmu0rCUML4ij14K1/ixN+4DdIuIvFBvB0IMdKI+0iao43AlaDxy1aoAVaoAVaoAVaoAVaoAVaoAVaoAVaoAVaoAVa8L8HUAJz9QJLs2X6HtgK02i8rTRbiuvvaPYOd/p8p9lu3PL/g4/hd/5o4HrxWz/9fvihdSk2UfbGknAJtywwH0WJUL2CKlYooSlMF7yyDzmSJXlhXnszbXmsiaGSBPFbnOI5P4xPI5SVFazM3yTLjy07/M0znmNmXq7jr0svr2SFEahhZpqmYppihBrNGGLkDHbVxIgLMKe6wxvjFw71JKW9mTMXTwTMDSVxG/VmjoSALUryljhIXEMvPgxQryhdpulKaTxP/UEvs99j9tXWMK6Xcipe4EZqGkkTjwOZi2OFSEMXqIPTsAfiFHfgvlRAgNJjhppX3grl1bw3MUMs+qRZxqd3JDYmKInGyFc/mbJbC2nzkscsGn3TMdP5A/c527PqIoDh/VzCZ4/s+jgRkHhy0wlPKQJjX+bszJjFIy+5eFBnD6eOZijieSfPksVx11ux4rDRwUj7csF++HCICRm9wjRfmbnwPXnLvpK8OdI0VtjZdlLWG8MJ68aj5EDFzDFBO1fWSpI6JRoq6uKAM32AKs2Ot4ChsxNFnm9FLyQam6rpAelTdaxBLiHudztl9cPYQJEbvdMhkHDLavg6YAOMudUOVlTje4FqfBeiKDT+bKrxs0ZhW+u5M03oNxIUqnFE+P5YetCJHeTSwl2Prp32DJEn/bNmthj/xvFpFY/Z31BRxmzlsVwYixzn55tjaX5d6eaNmwXCiO5eRwJPRrboCKlbN0ie/8s3kPfwSs9bVC4+rvuzIfGiFmmBysOHmGSU/VcTIye4ZfrIW888Txj9R3mxbSn15gZ0S36IXNbPfuzdnrNtu3H7/phWM5sDtoqN5MzpNAQ3DV+s8BIJ00jSh4hXxEWAPX9y6mrKTdprCKS5SBS+fTi23UlUkNnHaXButEsIFVrrw+z/celZiuCCPFC1HIgrd+5kjWwsjlQM4QPqN6+Vyxz339un2otoeIiLuuEqdkp8p3RNBjII0xaAQvC3ZIUOpE0enB1ZvehhdXj4x/toWXWQaUq3nbrOh7jJyLh6uHkg0RJ9yrjdKXLnIhzNHeYZwgC+g0XHB0C5FvI+LVSW+5P7l3YnVQ8ECFOTQ1YtP9e9HMQbi7bcbHhKPhAsvDbR5fvyYu+uH5LuF3FhwTzCIfhv2CPE0ECobsjfBNhd6OHmmnM8N1gKzc8+zTz7iDUYxgm9tNl2Y4nwlZO4jwmOK2cEK+OkeJqI4vKs2B/eogze2XF9Tb+D2VwplpefjGOmF+9NOo1oTTRqLNnzl3zh05I8fW8b7x5ZsH7cjWr9QFHiqxuYEoDk5nXi/n1haNbNATrvDUb6OLKQ5VHgbkdsnfttj0ROxVl/GZAEEaPicrmo77WmZ/ulQgdf4qZKna66WUzB2CNdpmvnhYujEhQGHsH7YBvjc2cf5ddXO0LSkfli4damW1ccnz4spervFy0BQ9t3ijDTFAchjQBw9CN1MbZUb44veprV0OPQyFCrpmPpCi5A/9rpHagiLOqtnUoUwgDc6F57uAKcgjoaj1tkRyFws3lRUzTS3LKMO9qKX8KUlPfE9zYD4bf45WEGDYiSDFFdj2MXD886zQ5SU8YqMlPh2BrGEiaS8AuiiVLLVck8DgtDDZi+XUctiBBrHs3cXZ43I+NC1erUFQnDYJx9JHUUAqmOIuWVKbGXKxqy9DeKkkShTD6SQVOkiA63GUG9xPaKy4vvr+u94BEgqHxERieAmTdkmtjYhHfy8A7O1EftIQcqHxVgbJHf3jVqX+p36lH17heiR2R3c6zaOkC3z/GeFSPoU5/9BWiyLndJLDO6Z6/z0OHXdxYBfdi4jmKjUSluaXJ+Sd8Ffh8ZO8nNXJGlFGEc8EVNWRv/KnueLerrAB9K6b6eOby466ZVNDa28zg74tF5n7KYzUbiVB7gTkiLTxafN7izxrVFqnKdMmpfkNZ3D7tAIOIUw0zO06yxtUv91Mc4qQUMI2nkgb4kHGNSdFR1qa9NfPxuT+oy3XyajlwY9lB2Mk+Py3yIjn2C+7gWXTbZAkZzBtD1eQGri8MVOJMUnWhs6sCk1BhyBS32MjCryhq8X4uXO370lyweEwjxC4NvHNgX2yXJTJO17SPWAuxuSwtbvZduJ77cvecY+wyhpqB2ftl1D9E2O2Zix7mKLAz33gDYz2Rfh71Fh26mkj/qfNRT3jP/7b4qMTzcRS+B+l8u9WXYe/SFMl0nJ/pzzK8+zrq5Du1FHPQrRpZTavGqgdbCNzl70KGyvmPZj/NnWV8Hz0iEIoxRxjz2EDvZofCWcX6RXgN5VtZ80Cp3LGGiOW+ioPz4qieR1dCFl3rOUOUA15kAXVmwM8MtfOB4KoYaSH62V1Vg+ngWt0NA/Tpx+JYEj99xzh5+OrISK8s1m6MtcVP6jtdeOq7veYY8lOn1aNK158Kiwdlb72ruhrpwvZzyx3YIg8iZvL19nAWFR1T56sM6lns5wmjD9iXaVEBwLR5BmrIg2mLnOqwfmqsm/Plbgh16GjxUn7r5F+GDReVUu/eMzzacPuISlaLJRmeHIzPkvfMNH/bB+xuv0vOtYkx2NyyLnbMvTXDTnxSj1//2CEA7iscHyrPqTGQlO51MtsLgekVG8EE3XfwhfNZxX+LXqXP+0fy2FnA5Hdz7O/liXIn0xRW1aIRACvqDtZdgrDYrJEnpqyCnGWAVUK8Cg8UoJf7n1DvnTWyOM9evc0rO5tsi06cOBjMTkfei0eJoMFcf1ZFFU+JH99ladrTmH/K9fQbaaP+TKlyWP0Zp24+gFlsQe+LKwsyVOVZ3wdU6Ln0Hx/HGlIw2nYGUfcxzQKzMFTISXrfO/LqJz6x0DVNdE484sCZGCLHkqNuPT6QK/swhSxnzA7FCr9mLZLwsoq7MaytvP5tx4LixCq3KsZbLQscXbYzyxf4HXGu/BC+Z1Rhuju4PjIDOrybPRhsWwIvOgNfNzRSh3BvtPCnGYkXZy39U8LxpuwF5HSHAkby1vs8toED/SckQLyozowoXeUs9eTQTwEw8yh7EJ0ixETvenxpWju0YVqIKl345xbCiov6dVWe63Kefl+rzKJ8zVmO6jOPCR6Nyau2IWFNg7EGGWjk6isvzXHe7MpKNFwGIkqcpgkVpKiOdnxyuE7HtzxvPbvu89CxdnvylcJCbG9dXkw1OqCJwYiZJ0lzvBTi2KKVUZK75L/wKe/YkXSVBNnWjhOIySJPoy6iVv9WEDo8dTfDsw50Kr0KYgmPRV7lSxMHoNRj6EHMDEj3RQVfC0NOF0cnTrOMTmhAXjz0meAFvF2GUoi/Xi8BKLY73cp8PEZbaHEi6fr4liObhkMuMp7yw35hQJVUl5td+hJIBgmauNONExdv+s3T7IVtn/ajLrO9gu+XlWOrWppUVBYPRcjAC6sDi5YaJj67iGo+Em/7pMzr8rKKk9e8GnvNbwFyzaON1fWQDEFMKrrmcGMQmE1MYRYQ4nI1lL7OgKyjqweb8ncohNC/iYZR6iSdZ65r6AqqaPNr07SoEepqmeAF6VZxWyAIkX02jw2vVUpngTI+bKzBW0rt/uDUuiItqGhKik61aKp2kb+s/tX2jd0kT/c5ZyV9DL1O00HZ82fpkE8aQZbYa8swrDgrt2MVviRt5PL4tqsAMtOlj3tT97QrNj//cwLm7pctP8BbM7qNQGunp0xoMwAeL9Pfik1EVNfvumQAkat+xE+zkmw6HwRJu7MTo+tJfMfQYykSQ0JrM3CxKNAzArchKkXqHKlCrwbq+jSSxiWeafeyXDInpyyzXEKsWe03sczTPSNXd1gBQ2tEyTdUecvf/ehsoVS/Huq/+/DpQ4ZUoYDswLvlrxHCDXn/EshCqvvgf8ZJj/8PP/zCgVOb1PMNbOS2Lo9Rwa43qdJVoV3SzIQy+oGCoaYtgpA4+0HTQV7bkj76t1nnIUa/KjXsT7L356opGD/M94kPxPnvtX1BLAwQUAAIACAArhrFIKwvAbUoAAABrAAAAGwAAAHVuaXZlcnNhbC91bml2ZXJzYWwucG5nLnhtbLOxr8jNUShLLSrOzM+zVTLUM1Cyt+PlsikoSi3LTC1XqACKGekZQICSQiUqtzwzpSQDKGRgbowQzEjNTM8osVWyMDCFC+oDzQQAUEsBAgAAFAACAAgAKoaxSBUOrShkBAAABxEAAB0AAAAAAAAAAQAAAAAAAAAAAHVuaXZlcnNhbC9jb21tb25fbWVzc2FnZXMubG5nUEsBAgAAFAACAAgAKoaxSAh+CyMpAwAAhgwAACcAAAAAAAAAAQAAAAAAnwQAAHVuaXZlcnNhbC9mbGFzaF9wdWJsaXNoaW5nX3NldHRpbmdzLnhtbFBLAQIAABQAAgAIACqGsUi1/AlkugIAAFUKAAAhAAAAAAAAAAEAAAAAAA0IAAB1bml2ZXJzYWwvZmxhc2hfc2tpbl9zZXR0aW5ncy54bWxQSwECAAAUAAIACAAqhrFIKpYPZ/4CAACXCwAAJgAAAAAAAAABAAAAAAAGCwAAdW5pdmVyc2FsL2h0bWxfcHVibGlzaGluZ19zZXR0aW5ncy54bWxQSwECAAAUAAIACAAqhrFIaHFSkZoBAAAfBgAAHwAAAAAAAAABAAAAAABIDgAAdW5pdmVyc2FsL2h0bWxfc2tpbl9zZXR0aW5ncy5qc1BLAQIAABQAAgAIACqGsUg9PC/RwQAAAOUBAAAaAAAAAAAAAAEAAAAAAB8QAAB1bml2ZXJzYWwvaTE4bl9wcmVzZXRzLnhtbFBLAQIAABQAAgAIACqGsUia+ZZkawAAAGsAAAAcAAAAAAAAAAEAAAAAABgRAAB1bml2ZXJzYWwvbG9jYWxfc2V0dGluZ3MueG1sUEsBAgAAFAACAAgARJRXRyO0Tvv7AgAAsAgAABQAAAAAAAAAAQAAAAAAvREAAHVuaXZlcnNhbC9wbGF5ZXIueG1sUEsBAgAAFAACAAgAKoaxSLCHI/RsAQAA9wIAACkAAAAAAAAAAQAAAAAA6hQAAHVuaXZlcnNhbC9za2luX2N1c3RvbWl6YXRpb25fc2V0dGluZ3MueG1sUEsBAgAAFAACAAgAK4axSAXZichKDQAA1SEAABcAAAAAAAAAAAAAAAAAnRYAAHVuaXZlcnNhbC91bml2ZXJzYWwucG5nUEsBAgAAFAACAAgAK4axSCsLwG1KAAAAawAAABsAAAAAAAAAAQAAAAAAHCQAAHVuaXZlcnNhbC91bml2ZXJzYWwucG5nLnhtbFBLBQYAAAAACwALAEkDAACfJAAAAAA="/>
  <p:tag name="ISPRING_PRESENTATION_TITLE" val="HG000776"/>
</p:tagLst>
</file>

<file path=ppt/theme/theme1.xml><?xml version="1.0" encoding="utf-8"?>
<a:theme xmlns:a="http://schemas.openxmlformats.org/drawingml/2006/main" name="Office 主题">
  <a:themeElements>
    <a:clrScheme name="行云流水">
      <a:dk1>
        <a:sysClr val="windowText" lastClr="000000"/>
      </a:dk1>
      <a:lt1>
        <a:sysClr val="window" lastClr="FFFFFF"/>
      </a:lt1>
      <a:dk2>
        <a:srgbClr val="411401"/>
      </a:dk2>
      <a:lt2>
        <a:srgbClr val="FFE6E6"/>
      </a:lt2>
      <a:accent1>
        <a:srgbClr val="A24A48"/>
      </a:accent1>
      <a:accent2>
        <a:srgbClr val="B2935C"/>
      </a:accent2>
      <a:accent3>
        <a:srgbClr val="6A9A9A"/>
      </a:accent3>
      <a:accent4>
        <a:srgbClr val="B2B787"/>
      </a:accent4>
      <a:accent5>
        <a:srgbClr val="91644B"/>
      </a:accent5>
      <a:accent6>
        <a:srgbClr val="654A76"/>
      </a:accent6>
      <a:hlink>
        <a:srgbClr val="00A800"/>
      </a:hlink>
      <a:folHlink>
        <a:srgbClr val="FF00FF"/>
      </a:folHlink>
    </a:clrScheme>
    <a:fontScheme name="自定义-华文细黑英文">
      <a:majorFont>
        <a:latin typeface="Calibri Light"/>
        <a:ea typeface="华文细黑"/>
        <a:cs typeface=""/>
      </a:majorFont>
      <a:minorFont>
        <a:latin typeface="华文细黑"/>
        <a:ea typeface="华文细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bg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150000"/>
          </a:lnSpc>
          <a:defRPr sz="2000" dirty="0" smtClean="0">
            <a:solidFill>
              <a:schemeClr val="bg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1189</Words>
  <Application>Microsoft Office PowerPoint</Application>
  <PresentationFormat>宽屏</PresentationFormat>
  <Paragraphs>181</Paragraphs>
  <Slides>26</Slides>
  <Notes>26</Notes>
  <HiddenSlides>0</HiddenSlides>
  <MMClips>1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41" baseType="lpstr">
      <vt:lpstr>AMCSongGBK-Light</vt:lpstr>
      <vt:lpstr>方正行楷简体</vt:lpstr>
      <vt:lpstr>Calibri</vt:lpstr>
      <vt:lpstr>Adobe 楷体 Std R</vt:lpstr>
      <vt:lpstr>Calibri Light</vt:lpstr>
      <vt:lpstr>宋体</vt:lpstr>
      <vt:lpstr>康熙字典</vt:lpstr>
      <vt:lpstr>楷体</vt:lpstr>
      <vt:lpstr>Arial</vt:lpstr>
      <vt:lpstr>方正细圆简体</vt:lpstr>
      <vt:lpstr>华文细黑</vt:lpstr>
      <vt:lpstr>方正吕建德字体方正吕建德字体</vt:lpstr>
      <vt:lpstr>仿宋</vt:lpstr>
      <vt:lpstr>造字工房悦圆（非商用）常规体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2017-04-02T02:39:49Z</dcterms:created>
  <dcterms:modified xsi:type="dcterms:W3CDTF">2018-03-07T14:36:22Z</dcterms:modified>
</cp:coreProperties>
</file>