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0" d="100"/>
          <a:sy n="90" d="100"/>
        </p:scale>
        <p:origin x="1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25085" y="1772905"/>
            <a:ext cx="2941831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>
                <a:solidFill>
                  <a:schemeClr val="accent1"/>
                </a:solidFill>
                <a:latin typeface="Century Gothic" panose="020B0502020202020204" pitchFamily="34" charset="0"/>
              </a:rPr>
              <a:t>2018</a:t>
            </a:r>
            <a:endParaRPr lang="zh-CN" altLang="en-US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工作汇报</a:t>
            </a:r>
            <a:r>
              <a:rPr lang="en-US" altLang="zh-CN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/</a:t>
            </a:r>
            <a:r>
              <a:rPr lang="zh-CN" altLang="en-US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年终总结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13350" y="5062002"/>
            <a:ext cx="1765300" cy="316802"/>
            <a:chOff x="1244534" y="4117273"/>
            <a:chExt cx="1765300" cy="316802"/>
          </a:xfrm>
        </p:grpSpPr>
        <p:sp>
          <p:nvSpPr>
            <p:cNvPr id="14" name="圆角矩形 13"/>
            <p:cNvSpPr/>
            <p:nvPr/>
          </p:nvSpPr>
          <p:spPr>
            <a:xfrm>
              <a:off x="1244534" y="4117273"/>
              <a:ext cx="1765300" cy="3168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44535" y="4121786"/>
              <a:ext cx="16181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汇报人：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/>
            <a:srcRect/>
            <a:stretch>
              <a:fillRect l="-25389" t="-127311" r="-24611" b="-127311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</a:t>
              </a: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705232" y="1962315"/>
            <a:ext cx="4158151" cy="1729025"/>
            <a:chOff x="989832" y="1552471"/>
            <a:chExt cx="4848838" cy="2016224"/>
          </a:xfrm>
        </p:grpSpPr>
        <p:grpSp>
          <p:nvGrpSpPr>
            <p:cNvPr id="4" name="išľidê"/>
            <p:cNvGrpSpPr/>
            <p:nvPr/>
          </p:nvGrpSpPr>
          <p:grpSpPr>
            <a:xfrm>
              <a:off x="989832" y="1552471"/>
              <a:ext cx="4848838" cy="2016224"/>
              <a:chOff x="815114" y="2276872"/>
              <a:chExt cx="4848838" cy="2016224"/>
            </a:xfrm>
          </p:grpSpPr>
          <p:sp>
            <p:nvSpPr>
              <p:cNvPr id="27" name="îS1iďé"/>
              <p:cNvSpPr/>
              <p:nvPr/>
            </p:nvSpPr>
            <p:spPr>
              <a:xfrm>
                <a:off x="815114" y="2276872"/>
                <a:ext cx="4848838" cy="2016224"/>
              </a:xfrm>
              <a:prstGeom prst="rect">
                <a:avLst/>
              </a:prstGeom>
              <a:blipFill>
                <a:blip r:embed="rId3"/>
                <a:srcRect/>
                <a:stretch>
                  <a:fillRect t="-30353" b="-29973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28" name="îṩ1îḓé"/>
              <p:cNvSpPr/>
              <p:nvPr/>
            </p:nvSpPr>
            <p:spPr>
              <a:xfrm>
                <a:off x="3359696" y="2276872"/>
                <a:ext cx="2304256" cy="2016224"/>
              </a:xfrm>
              <a:prstGeom prst="rect">
                <a:avLst/>
              </a:prstGeom>
              <a:solidFill>
                <a:schemeClr val="accent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32" name="íṧḷíḓé">
                <a:extLst/>
              </p:cNvPr>
              <p:cNvSpPr>
                <a:spLocks/>
              </p:cNvSpPr>
              <p:nvPr/>
            </p:nvSpPr>
            <p:spPr bwMode="auto">
              <a:xfrm>
                <a:off x="4281284" y="2501789"/>
                <a:ext cx="461080" cy="460669"/>
              </a:xfrm>
              <a:custGeom>
                <a:avLst/>
                <a:gdLst>
                  <a:gd name="connsiteX0" fmla="*/ 399175 w 607263"/>
                  <a:gd name="connsiteY0" fmla="*/ 204850 h 606722"/>
                  <a:gd name="connsiteX1" fmla="*/ 415104 w 607263"/>
                  <a:gd name="connsiteY1" fmla="*/ 204850 h 606722"/>
                  <a:gd name="connsiteX2" fmla="*/ 415104 w 607263"/>
                  <a:gd name="connsiteY2" fmla="*/ 220672 h 606722"/>
                  <a:gd name="connsiteX3" fmla="*/ 251537 w 607263"/>
                  <a:gd name="connsiteY3" fmla="*/ 384040 h 606722"/>
                  <a:gd name="connsiteX4" fmla="*/ 348093 w 607263"/>
                  <a:gd name="connsiteY4" fmla="*/ 384040 h 606722"/>
                  <a:gd name="connsiteX5" fmla="*/ 359306 w 607263"/>
                  <a:gd name="connsiteY5" fmla="*/ 395240 h 606722"/>
                  <a:gd name="connsiteX6" fmla="*/ 348093 w 607263"/>
                  <a:gd name="connsiteY6" fmla="*/ 406528 h 606722"/>
                  <a:gd name="connsiteX7" fmla="*/ 224839 w 607263"/>
                  <a:gd name="connsiteY7" fmla="*/ 406528 h 606722"/>
                  <a:gd name="connsiteX8" fmla="*/ 213626 w 607263"/>
                  <a:gd name="connsiteY8" fmla="*/ 395240 h 606722"/>
                  <a:gd name="connsiteX9" fmla="*/ 213626 w 607263"/>
                  <a:gd name="connsiteY9" fmla="*/ 272224 h 606722"/>
                  <a:gd name="connsiteX10" fmla="*/ 224839 w 607263"/>
                  <a:gd name="connsiteY10" fmla="*/ 261025 h 606722"/>
                  <a:gd name="connsiteX11" fmla="*/ 236141 w 607263"/>
                  <a:gd name="connsiteY11" fmla="*/ 272224 h 606722"/>
                  <a:gd name="connsiteX12" fmla="*/ 236141 w 607263"/>
                  <a:gd name="connsiteY12" fmla="*/ 367686 h 606722"/>
                  <a:gd name="connsiteX13" fmla="*/ 303588 w 607263"/>
                  <a:gd name="connsiteY13" fmla="*/ 22484 h 606722"/>
                  <a:gd name="connsiteX14" fmla="*/ 104771 w 607263"/>
                  <a:gd name="connsiteY14" fmla="*/ 104779 h 606722"/>
                  <a:gd name="connsiteX15" fmla="*/ 104771 w 607263"/>
                  <a:gd name="connsiteY15" fmla="*/ 501943 h 606722"/>
                  <a:gd name="connsiteX16" fmla="*/ 303588 w 607263"/>
                  <a:gd name="connsiteY16" fmla="*/ 584238 h 606722"/>
                  <a:gd name="connsiteX17" fmla="*/ 502493 w 607263"/>
                  <a:gd name="connsiteY17" fmla="*/ 501943 h 606722"/>
                  <a:gd name="connsiteX18" fmla="*/ 502493 w 607263"/>
                  <a:gd name="connsiteY18" fmla="*/ 104779 h 606722"/>
                  <a:gd name="connsiteX19" fmla="*/ 303588 w 607263"/>
                  <a:gd name="connsiteY19" fmla="*/ 22484 h 606722"/>
                  <a:gd name="connsiteX20" fmla="*/ 303588 w 607263"/>
                  <a:gd name="connsiteY20" fmla="*/ 0 h 606722"/>
                  <a:gd name="connsiteX21" fmla="*/ 518424 w 607263"/>
                  <a:gd name="connsiteY21" fmla="*/ 88871 h 606722"/>
                  <a:gd name="connsiteX22" fmla="*/ 518424 w 607263"/>
                  <a:gd name="connsiteY22" fmla="*/ 517851 h 606722"/>
                  <a:gd name="connsiteX23" fmla="*/ 303588 w 607263"/>
                  <a:gd name="connsiteY23" fmla="*/ 606722 h 606722"/>
                  <a:gd name="connsiteX24" fmla="*/ 88840 w 607263"/>
                  <a:gd name="connsiteY24" fmla="*/ 517851 h 606722"/>
                  <a:gd name="connsiteX25" fmla="*/ 88840 w 607263"/>
                  <a:gd name="connsiteY25" fmla="*/ 88871 h 606722"/>
                  <a:gd name="connsiteX26" fmla="*/ 303588 w 607263"/>
                  <a:gd name="connsiteY26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07263" h="606722">
                    <a:moveTo>
                      <a:pt x="399175" y="204850"/>
                    </a:moveTo>
                    <a:cubicBezTo>
                      <a:pt x="403624" y="200406"/>
                      <a:pt x="410744" y="200406"/>
                      <a:pt x="415104" y="204850"/>
                    </a:cubicBezTo>
                    <a:cubicBezTo>
                      <a:pt x="419465" y="209206"/>
                      <a:pt x="419465" y="216316"/>
                      <a:pt x="415104" y="220672"/>
                    </a:cubicBezTo>
                    <a:lnTo>
                      <a:pt x="251537" y="384040"/>
                    </a:lnTo>
                    <a:lnTo>
                      <a:pt x="348093" y="384040"/>
                    </a:lnTo>
                    <a:cubicBezTo>
                      <a:pt x="354234" y="384040"/>
                      <a:pt x="359306" y="389107"/>
                      <a:pt x="359306" y="395240"/>
                    </a:cubicBezTo>
                    <a:cubicBezTo>
                      <a:pt x="359306" y="401462"/>
                      <a:pt x="354234" y="406528"/>
                      <a:pt x="348093" y="406528"/>
                    </a:cubicBezTo>
                    <a:lnTo>
                      <a:pt x="224839" y="406528"/>
                    </a:lnTo>
                    <a:cubicBezTo>
                      <a:pt x="218699" y="406528"/>
                      <a:pt x="213626" y="401462"/>
                      <a:pt x="213626" y="395240"/>
                    </a:cubicBezTo>
                    <a:lnTo>
                      <a:pt x="213626" y="272224"/>
                    </a:lnTo>
                    <a:cubicBezTo>
                      <a:pt x="213626" y="266002"/>
                      <a:pt x="218699" y="261025"/>
                      <a:pt x="224839" y="261025"/>
                    </a:cubicBezTo>
                    <a:cubicBezTo>
                      <a:pt x="231068" y="261025"/>
                      <a:pt x="236141" y="266002"/>
                      <a:pt x="236141" y="272224"/>
                    </a:cubicBezTo>
                    <a:lnTo>
                      <a:pt x="236141" y="367686"/>
                    </a:lnTo>
                    <a:close/>
                    <a:moveTo>
                      <a:pt x="303588" y="22484"/>
                    </a:moveTo>
                    <a:cubicBezTo>
                      <a:pt x="228475" y="22484"/>
                      <a:pt x="157812" y="51723"/>
                      <a:pt x="104771" y="104779"/>
                    </a:cubicBezTo>
                    <a:cubicBezTo>
                      <a:pt x="-4961" y="214268"/>
                      <a:pt x="-4961" y="392454"/>
                      <a:pt x="104771" y="501943"/>
                    </a:cubicBezTo>
                    <a:cubicBezTo>
                      <a:pt x="157812" y="554999"/>
                      <a:pt x="228475" y="584238"/>
                      <a:pt x="303588" y="584238"/>
                    </a:cubicBezTo>
                    <a:cubicBezTo>
                      <a:pt x="378789" y="584238"/>
                      <a:pt x="449363" y="554999"/>
                      <a:pt x="502493" y="501943"/>
                    </a:cubicBezTo>
                    <a:cubicBezTo>
                      <a:pt x="612136" y="392454"/>
                      <a:pt x="612136" y="214268"/>
                      <a:pt x="502493" y="104779"/>
                    </a:cubicBezTo>
                    <a:cubicBezTo>
                      <a:pt x="449363" y="51723"/>
                      <a:pt x="378789" y="22484"/>
                      <a:pt x="303588" y="22484"/>
                    </a:cubicBezTo>
                    <a:close/>
                    <a:moveTo>
                      <a:pt x="303588" y="0"/>
                    </a:moveTo>
                    <a:cubicBezTo>
                      <a:pt x="384752" y="0"/>
                      <a:pt x="461021" y="31549"/>
                      <a:pt x="518424" y="88871"/>
                    </a:cubicBezTo>
                    <a:cubicBezTo>
                      <a:pt x="636877" y="207158"/>
                      <a:pt x="636877" y="399564"/>
                      <a:pt x="518424" y="517851"/>
                    </a:cubicBezTo>
                    <a:cubicBezTo>
                      <a:pt x="461021" y="575173"/>
                      <a:pt x="384752" y="606722"/>
                      <a:pt x="303588" y="606722"/>
                    </a:cubicBezTo>
                    <a:cubicBezTo>
                      <a:pt x="222512" y="606722"/>
                      <a:pt x="146154" y="575173"/>
                      <a:pt x="88840" y="517851"/>
                    </a:cubicBezTo>
                    <a:cubicBezTo>
                      <a:pt x="-29613" y="399564"/>
                      <a:pt x="-29613" y="207158"/>
                      <a:pt x="88840" y="88871"/>
                    </a:cubicBezTo>
                    <a:cubicBezTo>
                      <a:pt x="146154" y="31549"/>
                      <a:pt x="222512" y="0"/>
                      <a:pt x="3035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400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699661" y="2403505"/>
              <a:ext cx="1973762" cy="984808"/>
              <a:chOff x="2197445" y="2412894"/>
              <a:chExt cx="1973762" cy="984808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273643" y="2412894"/>
                <a:ext cx="1821364" cy="35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197445" y="2737776"/>
                <a:ext cx="1973762" cy="659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1705232" y="4008315"/>
            <a:ext cx="4158151" cy="1729025"/>
            <a:chOff x="989832" y="4010031"/>
            <a:chExt cx="4848838" cy="2016224"/>
          </a:xfrm>
        </p:grpSpPr>
        <p:grpSp>
          <p:nvGrpSpPr>
            <p:cNvPr id="6" name="í$ḷiḍê"/>
            <p:cNvGrpSpPr/>
            <p:nvPr/>
          </p:nvGrpSpPr>
          <p:grpSpPr>
            <a:xfrm>
              <a:off x="989832" y="4010031"/>
              <a:ext cx="4848838" cy="2016224"/>
              <a:chOff x="977132" y="4005063"/>
              <a:chExt cx="4848838" cy="2016224"/>
            </a:xfrm>
          </p:grpSpPr>
          <p:sp>
            <p:nvSpPr>
              <p:cNvPr id="15" name="í$líḍe"/>
              <p:cNvSpPr/>
              <p:nvPr/>
            </p:nvSpPr>
            <p:spPr>
              <a:xfrm>
                <a:off x="977132" y="4005063"/>
                <a:ext cx="4848838" cy="2016224"/>
              </a:xfrm>
              <a:prstGeom prst="rect">
                <a:avLst/>
              </a:prstGeom>
              <a:blipFill>
                <a:blip r:embed="rId4"/>
                <a:srcRect/>
                <a:stretch>
                  <a:fillRect t="-30353" b="-29973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16" name="íŝ1ïdê"/>
              <p:cNvSpPr/>
              <p:nvPr/>
            </p:nvSpPr>
            <p:spPr>
              <a:xfrm>
                <a:off x="3521714" y="4005063"/>
                <a:ext cx="2304256" cy="2016224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19" name="í$ḷïdê">
                <a:extLst/>
              </p:cNvPr>
              <p:cNvSpPr>
                <a:spLocks/>
              </p:cNvSpPr>
              <p:nvPr/>
            </p:nvSpPr>
            <p:spPr bwMode="auto">
              <a:xfrm>
                <a:off x="4443302" y="4230123"/>
                <a:ext cx="461080" cy="460384"/>
              </a:xfrm>
              <a:custGeom>
                <a:avLst/>
                <a:gdLst>
                  <a:gd name="connsiteX0" fmla="*/ 303775 w 607639"/>
                  <a:gd name="connsiteY0" fmla="*/ 525007 h 606722"/>
                  <a:gd name="connsiteX1" fmla="*/ 315710 w 607639"/>
                  <a:gd name="connsiteY1" fmla="*/ 536902 h 606722"/>
                  <a:gd name="connsiteX2" fmla="*/ 315710 w 607639"/>
                  <a:gd name="connsiteY2" fmla="*/ 552347 h 606722"/>
                  <a:gd name="connsiteX3" fmla="*/ 303775 w 607639"/>
                  <a:gd name="connsiteY3" fmla="*/ 564241 h 606722"/>
                  <a:gd name="connsiteX4" fmla="*/ 291929 w 607639"/>
                  <a:gd name="connsiteY4" fmla="*/ 552347 h 606722"/>
                  <a:gd name="connsiteX5" fmla="*/ 291929 w 607639"/>
                  <a:gd name="connsiteY5" fmla="*/ 536902 h 606722"/>
                  <a:gd name="connsiteX6" fmla="*/ 303775 w 607639"/>
                  <a:gd name="connsiteY6" fmla="*/ 525007 h 606722"/>
                  <a:gd name="connsiteX7" fmla="*/ 429885 w 607639"/>
                  <a:gd name="connsiteY7" fmla="*/ 509483 h 606722"/>
                  <a:gd name="connsiteX8" fmla="*/ 441811 w 607639"/>
                  <a:gd name="connsiteY8" fmla="*/ 521409 h 606722"/>
                  <a:gd name="connsiteX9" fmla="*/ 429885 w 607639"/>
                  <a:gd name="connsiteY9" fmla="*/ 533335 h 606722"/>
                  <a:gd name="connsiteX10" fmla="*/ 417959 w 607639"/>
                  <a:gd name="connsiteY10" fmla="*/ 521409 h 606722"/>
                  <a:gd name="connsiteX11" fmla="*/ 429885 w 607639"/>
                  <a:gd name="connsiteY11" fmla="*/ 509483 h 606722"/>
                  <a:gd name="connsiteX12" fmla="*/ 177720 w 607639"/>
                  <a:gd name="connsiteY12" fmla="*/ 509483 h 606722"/>
                  <a:gd name="connsiteX13" fmla="*/ 189611 w 607639"/>
                  <a:gd name="connsiteY13" fmla="*/ 521409 h 606722"/>
                  <a:gd name="connsiteX14" fmla="*/ 177720 w 607639"/>
                  <a:gd name="connsiteY14" fmla="*/ 533335 h 606722"/>
                  <a:gd name="connsiteX15" fmla="*/ 165829 w 607639"/>
                  <a:gd name="connsiteY15" fmla="*/ 521409 h 606722"/>
                  <a:gd name="connsiteX16" fmla="*/ 177720 w 607639"/>
                  <a:gd name="connsiteY16" fmla="*/ 509483 h 606722"/>
                  <a:gd name="connsiteX17" fmla="*/ 522185 w 607639"/>
                  <a:gd name="connsiteY17" fmla="*/ 417324 h 606722"/>
                  <a:gd name="connsiteX18" fmla="*/ 534111 w 607639"/>
                  <a:gd name="connsiteY18" fmla="*/ 429250 h 606722"/>
                  <a:gd name="connsiteX19" fmla="*/ 522185 w 607639"/>
                  <a:gd name="connsiteY19" fmla="*/ 441176 h 606722"/>
                  <a:gd name="connsiteX20" fmla="*/ 510259 w 607639"/>
                  <a:gd name="connsiteY20" fmla="*/ 429250 h 606722"/>
                  <a:gd name="connsiteX21" fmla="*/ 522185 w 607639"/>
                  <a:gd name="connsiteY21" fmla="*/ 417324 h 606722"/>
                  <a:gd name="connsiteX22" fmla="*/ 85420 w 607639"/>
                  <a:gd name="connsiteY22" fmla="*/ 417324 h 606722"/>
                  <a:gd name="connsiteX23" fmla="*/ 97311 w 607639"/>
                  <a:gd name="connsiteY23" fmla="*/ 429250 h 606722"/>
                  <a:gd name="connsiteX24" fmla="*/ 85420 w 607639"/>
                  <a:gd name="connsiteY24" fmla="*/ 441176 h 606722"/>
                  <a:gd name="connsiteX25" fmla="*/ 73529 w 607639"/>
                  <a:gd name="connsiteY25" fmla="*/ 429250 h 606722"/>
                  <a:gd name="connsiteX26" fmla="*/ 85420 w 607639"/>
                  <a:gd name="connsiteY26" fmla="*/ 417324 h 606722"/>
                  <a:gd name="connsiteX27" fmla="*/ 537643 w 607639"/>
                  <a:gd name="connsiteY27" fmla="*/ 291506 h 606722"/>
                  <a:gd name="connsiteX28" fmla="*/ 555628 w 607639"/>
                  <a:gd name="connsiteY28" fmla="*/ 291506 h 606722"/>
                  <a:gd name="connsiteX29" fmla="*/ 567558 w 607639"/>
                  <a:gd name="connsiteY29" fmla="*/ 303316 h 606722"/>
                  <a:gd name="connsiteX30" fmla="*/ 555628 w 607639"/>
                  <a:gd name="connsiteY30" fmla="*/ 315216 h 606722"/>
                  <a:gd name="connsiteX31" fmla="*/ 537643 w 607639"/>
                  <a:gd name="connsiteY31" fmla="*/ 315216 h 606722"/>
                  <a:gd name="connsiteX32" fmla="*/ 525713 w 607639"/>
                  <a:gd name="connsiteY32" fmla="*/ 303316 h 606722"/>
                  <a:gd name="connsiteX33" fmla="*/ 537643 w 607639"/>
                  <a:gd name="connsiteY33" fmla="*/ 291506 h 606722"/>
                  <a:gd name="connsiteX34" fmla="*/ 51991 w 607639"/>
                  <a:gd name="connsiteY34" fmla="*/ 291506 h 606722"/>
                  <a:gd name="connsiteX35" fmla="*/ 69946 w 607639"/>
                  <a:gd name="connsiteY35" fmla="*/ 291506 h 606722"/>
                  <a:gd name="connsiteX36" fmla="*/ 81856 w 607639"/>
                  <a:gd name="connsiteY36" fmla="*/ 303316 h 606722"/>
                  <a:gd name="connsiteX37" fmla="*/ 69946 w 607639"/>
                  <a:gd name="connsiteY37" fmla="*/ 315216 h 606722"/>
                  <a:gd name="connsiteX38" fmla="*/ 51991 w 607639"/>
                  <a:gd name="connsiteY38" fmla="*/ 315216 h 606722"/>
                  <a:gd name="connsiteX39" fmla="*/ 40081 w 607639"/>
                  <a:gd name="connsiteY39" fmla="*/ 303316 h 606722"/>
                  <a:gd name="connsiteX40" fmla="*/ 51991 w 607639"/>
                  <a:gd name="connsiteY40" fmla="*/ 291506 h 606722"/>
                  <a:gd name="connsiteX41" fmla="*/ 412608 w 607639"/>
                  <a:gd name="connsiteY41" fmla="*/ 222096 h 606722"/>
                  <a:gd name="connsiteX42" fmla="*/ 345491 w 607639"/>
                  <a:gd name="connsiteY42" fmla="*/ 334245 h 606722"/>
                  <a:gd name="connsiteX43" fmla="*/ 412608 w 607639"/>
                  <a:gd name="connsiteY43" fmla="*/ 334245 h 606722"/>
                  <a:gd name="connsiteX44" fmla="*/ 427651 w 607639"/>
                  <a:gd name="connsiteY44" fmla="*/ 167533 h 606722"/>
                  <a:gd name="connsiteX45" fmla="*/ 436375 w 607639"/>
                  <a:gd name="connsiteY45" fmla="*/ 178996 h 606722"/>
                  <a:gd name="connsiteX46" fmla="*/ 436375 w 607639"/>
                  <a:gd name="connsiteY46" fmla="*/ 334245 h 606722"/>
                  <a:gd name="connsiteX47" fmla="*/ 469399 w 607639"/>
                  <a:gd name="connsiteY47" fmla="*/ 334245 h 606722"/>
                  <a:gd name="connsiteX48" fmla="*/ 481327 w 607639"/>
                  <a:gd name="connsiteY48" fmla="*/ 346153 h 606722"/>
                  <a:gd name="connsiteX49" fmla="*/ 469399 w 607639"/>
                  <a:gd name="connsiteY49" fmla="*/ 357973 h 606722"/>
                  <a:gd name="connsiteX50" fmla="*/ 436375 w 607639"/>
                  <a:gd name="connsiteY50" fmla="*/ 357973 h 606722"/>
                  <a:gd name="connsiteX51" fmla="*/ 436375 w 607639"/>
                  <a:gd name="connsiteY51" fmla="*/ 427733 h 606722"/>
                  <a:gd name="connsiteX52" fmla="*/ 424536 w 607639"/>
                  <a:gd name="connsiteY52" fmla="*/ 439552 h 606722"/>
                  <a:gd name="connsiteX53" fmla="*/ 412608 w 607639"/>
                  <a:gd name="connsiteY53" fmla="*/ 427733 h 606722"/>
                  <a:gd name="connsiteX54" fmla="*/ 412608 w 607639"/>
                  <a:gd name="connsiteY54" fmla="*/ 357973 h 606722"/>
                  <a:gd name="connsiteX55" fmla="*/ 324573 w 607639"/>
                  <a:gd name="connsiteY55" fmla="*/ 357973 h 606722"/>
                  <a:gd name="connsiteX56" fmla="*/ 314158 w 607639"/>
                  <a:gd name="connsiteY56" fmla="*/ 352019 h 606722"/>
                  <a:gd name="connsiteX57" fmla="*/ 314336 w 607639"/>
                  <a:gd name="connsiteY57" fmla="*/ 340022 h 606722"/>
                  <a:gd name="connsiteX58" fmla="*/ 414299 w 607639"/>
                  <a:gd name="connsiteY58" fmla="*/ 172953 h 606722"/>
                  <a:gd name="connsiteX59" fmla="*/ 427651 w 607639"/>
                  <a:gd name="connsiteY59" fmla="*/ 167533 h 606722"/>
                  <a:gd name="connsiteX60" fmla="*/ 216270 w 607639"/>
                  <a:gd name="connsiteY60" fmla="*/ 167099 h 606722"/>
                  <a:gd name="connsiteX61" fmla="*/ 290518 w 607639"/>
                  <a:gd name="connsiteY61" fmla="*/ 241210 h 606722"/>
                  <a:gd name="connsiteX62" fmla="*/ 242978 w 607639"/>
                  <a:gd name="connsiteY62" fmla="*/ 355754 h 606722"/>
                  <a:gd name="connsiteX63" fmla="*/ 182707 w 607639"/>
                  <a:gd name="connsiteY63" fmla="*/ 415825 h 606722"/>
                  <a:gd name="connsiteX64" fmla="*/ 278588 w 607639"/>
                  <a:gd name="connsiteY64" fmla="*/ 415825 h 606722"/>
                  <a:gd name="connsiteX65" fmla="*/ 290518 w 607639"/>
                  <a:gd name="connsiteY65" fmla="*/ 427734 h 606722"/>
                  <a:gd name="connsiteX66" fmla="*/ 278588 w 607639"/>
                  <a:gd name="connsiteY66" fmla="*/ 439552 h 606722"/>
                  <a:gd name="connsiteX67" fmla="*/ 154040 w 607639"/>
                  <a:gd name="connsiteY67" fmla="*/ 439552 h 606722"/>
                  <a:gd name="connsiteX68" fmla="*/ 143001 w 607639"/>
                  <a:gd name="connsiteY68" fmla="*/ 432265 h 606722"/>
                  <a:gd name="connsiteX69" fmla="*/ 145582 w 607639"/>
                  <a:gd name="connsiteY69" fmla="*/ 419292 h 606722"/>
                  <a:gd name="connsiteX70" fmla="*/ 226152 w 607639"/>
                  <a:gd name="connsiteY70" fmla="*/ 338959 h 606722"/>
                  <a:gd name="connsiteX71" fmla="*/ 266659 w 607639"/>
                  <a:gd name="connsiteY71" fmla="*/ 241210 h 606722"/>
                  <a:gd name="connsiteX72" fmla="*/ 216270 w 607639"/>
                  <a:gd name="connsiteY72" fmla="*/ 190914 h 606722"/>
                  <a:gd name="connsiteX73" fmla="*/ 165880 w 607639"/>
                  <a:gd name="connsiteY73" fmla="*/ 241210 h 606722"/>
                  <a:gd name="connsiteX74" fmla="*/ 154040 w 607639"/>
                  <a:gd name="connsiteY74" fmla="*/ 253029 h 606722"/>
                  <a:gd name="connsiteX75" fmla="*/ 142110 w 607639"/>
                  <a:gd name="connsiteY75" fmla="*/ 241210 h 606722"/>
                  <a:gd name="connsiteX76" fmla="*/ 216270 w 607639"/>
                  <a:gd name="connsiteY76" fmla="*/ 167099 h 606722"/>
                  <a:gd name="connsiteX77" fmla="*/ 522185 w 607639"/>
                  <a:gd name="connsiteY77" fmla="*/ 165547 h 606722"/>
                  <a:gd name="connsiteX78" fmla="*/ 534111 w 607639"/>
                  <a:gd name="connsiteY78" fmla="*/ 177438 h 606722"/>
                  <a:gd name="connsiteX79" fmla="*/ 522185 w 607639"/>
                  <a:gd name="connsiteY79" fmla="*/ 189329 h 606722"/>
                  <a:gd name="connsiteX80" fmla="*/ 510259 w 607639"/>
                  <a:gd name="connsiteY80" fmla="*/ 177438 h 606722"/>
                  <a:gd name="connsiteX81" fmla="*/ 522185 w 607639"/>
                  <a:gd name="connsiteY81" fmla="*/ 165547 h 606722"/>
                  <a:gd name="connsiteX82" fmla="*/ 85420 w 607639"/>
                  <a:gd name="connsiteY82" fmla="*/ 165547 h 606722"/>
                  <a:gd name="connsiteX83" fmla="*/ 97311 w 607639"/>
                  <a:gd name="connsiteY83" fmla="*/ 177438 h 606722"/>
                  <a:gd name="connsiteX84" fmla="*/ 85420 w 607639"/>
                  <a:gd name="connsiteY84" fmla="*/ 189329 h 606722"/>
                  <a:gd name="connsiteX85" fmla="*/ 73529 w 607639"/>
                  <a:gd name="connsiteY85" fmla="*/ 177438 h 606722"/>
                  <a:gd name="connsiteX86" fmla="*/ 85420 w 607639"/>
                  <a:gd name="connsiteY86" fmla="*/ 165547 h 606722"/>
                  <a:gd name="connsiteX87" fmla="*/ 429885 w 607639"/>
                  <a:gd name="connsiteY87" fmla="*/ 73388 h 606722"/>
                  <a:gd name="connsiteX88" fmla="*/ 441811 w 607639"/>
                  <a:gd name="connsiteY88" fmla="*/ 85279 h 606722"/>
                  <a:gd name="connsiteX89" fmla="*/ 429885 w 607639"/>
                  <a:gd name="connsiteY89" fmla="*/ 97170 h 606722"/>
                  <a:gd name="connsiteX90" fmla="*/ 417959 w 607639"/>
                  <a:gd name="connsiteY90" fmla="*/ 85279 h 606722"/>
                  <a:gd name="connsiteX91" fmla="*/ 429885 w 607639"/>
                  <a:gd name="connsiteY91" fmla="*/ 73388 h 606722"/>
                  <a:gd name="connsiteX92" fmla="*/ 177720 w 607639"/>
                  <a:gd name="connsiteY92" fmla="*/ 73388 h 606722"/>
                  <a:gd name="connsiteX93" fmla="*/ 189611 w 607639"/>
                  <a:gd name="connsiteY93" fmla="*/ 85279 h 606722"/>
                  <a:gd name="connsiteX94" fmla="*/ 177720 w 607639"/>
                  <a:gd name="connsiteY94" fmla="*/ 97170 h 606722"/>
                  <a:gd name="connsiteX95" fmla="*/ 165829 w 607639"/>
                  <a:gd name="connsiteY95" fmla="*/ 85279 h 606722"/>
                  <a:gd name="connsiteX96" fmla="*/ 177720 w 607639"/>
                  <a:gd name="connsiteY96" fmla="*/ 73388 h 606722"/>
                  <a:gd name="connsiteX97" fmla="*/ 303775 w 607639"/>
                  <a:gd name="connsiteY97" fmla="*/ 42480 h 606722"/>
                  <a:gd name="connsiteX98" fmla="*/ 315710 w 607639"/>
                  <a:gd name="connsiteY98" fmla="*/ 54396 h 606722"/>
                  <a:gd name="connsiteX99" fmla="*/ 315710 w 607639"/>
                  <a:gd name="connsiteY99" fmla="*/ 69869 h 606722"/>
                  <a:gd name="connsiteX100" fmla="*/ 303775 w 607639"/>
                  <a:gd name="connsiteY100" fmla="*/ 81785 h 606722"/>
                  <a:gd name="connsiteX101" fmla="*/ 291929 w 607639"/>
                  <a:gd name="connsiteY101" fmla="*/ 69869 h 606722"/>
                  <a:gd name="connsiteX102" fmla="*/ 291929 w 607639"/>
                  <a:gd name="connsiteY102" fmla="*/ 54396 h 606722"/>
                  <a:gd name="connsiteX103" fmla="*/ 303775 w 607639"/>
                  <a:gd name="connsiteY103" fmla="*/ 42480 h 606722"/>
                  <a:gd name="connsiteX104" fmla="*/ 303775 w 607639"/>
                  <a:gd name="connsiteY104" fmla="*/ 0 h 606722"/>
                  <a:gd name="connsiteX105" fmla="*/ 537058 w 607639"/>
                  <a:gd name="connsiteY105" fmla="*/ 108956 h 606722"/>
                  <a:gd name="connsiteX106" fmla="*/ 537058 w 607639"/>
                  <a:gd name="connsiteY106" fmla="*/ 93048 h 606722"/>
                  <a:gd name="connsiteX107" fmla="*/ 548895 w 607639"/>
                  <a:gd name="connsiteY107" fmla="*/ 81139 h 606722"/>
                  <a:gd name="connsiteX108" fmla="*/ 560822 w 607639"/>
                  <a:gd name="connsiteY108" fmla="*/ 93048 h 606722"/>
                  <a:gd name="connsiteX109" fmla="*/ 560822 w 607639"/>
                  <a:gd name="connsiteY109" fmla="*/ 138994 h 606722"/>
                  <a:gd name="connsiteX110" fmla="*/ 548895 w 607639"/>
                  <a:gd name="connsiteY110" fmla="*/ 150903 h 606722"/>
                  <a:gd name="connsiteX111" fmla="*/ 502880 w 607639"/>
                  <a:gd name="connsiteY111" fmla="*/ 150903 h 606722"/>
                  <a:gd name="connsiteX112" fmla="*/ 490953 w 607639"/>
                  <a:gd name="connsiteY112" fmla="*/ 138994 h 606722"/>
                  <a:gd name="connsiteX113" fmla="*/ 502880 w 607639"/>
                  <a:gd name="connsiteY113" fmla="*/ 127174 h 606722"/>
                  <a:gd name="connsiteX114" fmla="*/ 521126 w 607639"/>
                  <a:gd name="connsiteY114" fmla="*/ 127174 h 606722"/>
                  <a:gd name="connsiteX115" fmla="*/ 303775 w 607639"/>
                  <a:gd name="connsiteY115" fmla="*/ 23728 h 606722"/>
                  <a:gd name="connsiteX116" fmla="*/ 23764 w 607639"/>
                  <a:gd name="connsiteY116" fmla="*/ 303316 h 606722"/>
                  <a:gd name="connsiteX117" fmla="*/ 303775 w 607639"/>
                  <a:gd name="connsiteY117" fmla="*/ 582905 h 606722"/>
                  <a:gd name="connsiteX118" fmla="*/ 583786 w 607639"/>
                  <a:gd name="connsiteY118" fmla="*/ 303316 h 606722"/>
                  <a:gd name="connsiteX119" fmla="*/ 573906 w 607639"/>
                  <a:gd name="connsiteY119" fmla="*/ 229376 h 606722"/>
                  <a:gd name="connsiteX120" fmla="*/ 582273 w 607639"/>
                  <a:gd name="connsiteY120" fmla="*/ 214801 h 606722"/>
                  <a:gd name="connsiteX121" fmla="*/ 596869 w 607639"/>
                  <a:gd name="connsiteY121" fmla="*/ 223066 h 606722"/>
                  <a:gd name="connsiteX122" fmla="*/ 607639 w 607639"/>
                  <a:gd name="connsiteY122" fmla="*/ 303316 h 606722"/>
                  <a:gd name="connsiteX123" fmla="*/ 303775 w 607639"/>
                  <a:gd name="connsiteY123" fmla="*/ 606722 h 606722"/>
                  <a:gd name="connsiteX124" fmla="*/ 0 w 607639"/>
                  <a:gd name="connsiteY124" fmla="*/ 303316 h 606722"/>
                  <a:gd name="connsiteX125" fmla="*/ 303775 w 607639"/>
                  <a:gd name="connsiteY12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607639" h="606722">
                    <a:moveTo>
                      <a:pt x="303775" y="525007"/>
                    </a:moveTo>
                    <a:cubicBezTo>
                      <a:pt x="310366" y="525007"/>
                      <a:pt x="315710" y="530333"/>
                      <a:pt x="315710" y="536902"/>
                    </a:cubicBezTo>
                    <a:lnTo>
                      <a:pt x="315710" y="552347"/>
                    </a:lnTo>
                    <a:cubicBezTo>
                      <a:pt x="315710" y="558915"/>
                      <a:pt x="310366" y="564241"/>
                      <a:pt x="303775" y="564241"/>
                    </a:cubicBezTo>
                    <a:cubicBezTo>
                      <a:pt x="297184" y="564241"/>
                      <a:pt x="291929" y="558915"/>
                      <a:pt x="291929" y="552347"/>
                    </a:cubicBezTo>
                    <a:lnTo>
                      <a:pt x="291929" y="536902"/>
                    </a:lnTo>
                    <a:cubicBezTo>
                      <a:pt x="291929" y="530333"/>
                      <a:pt x="297184" y="525007"/>
                      <a:pt x="303775" y="525007"/>
                    </a:cubicBezTo>
                    <a:close/>
                    <a:moveTo>
                      <a:pt x="429885" y="509483"/>
                    </a:moveTo>
                    <a:cubicBezTo>
                      <a:pt x="436472" y="509483"/>
                      <a:pt x="441811" y="514822"/>
                      <a:pt x="441811" y="521409"/>
                    </a:cubicBezTo>
                    <a:cubicBezTo>
                      <a:pt x="441811" y="527996"/>
                      <a:pt x="436472" y="533335"/>
                      <a:pt x="429885" y="533335"/>
                    </a:cubicBezTo>
                    <a:cubicBezTo>
                      <a:pt x="423298" y="533335"/>
                      <a:pt x="417959" y="527996"/>
                      <a:pt x="417959" y="521409"/>
                    </a:cubicBezTo>
                    <a:cubicBezTo>
                      <a:pt x="417959" y="514822"/>
                      <a:pt x="423298" y="509483"/>
                      <a:pt x="429885" y="509483"/>
                    </a:cubicBezTo>
                    <a:close/>
                    <a:moveTo>
                      <a:pt x="177720" y="509483"/>
                    </a:moveTo>
                    <a:cubicBezTo>
                      <a:pt x="184287" y="509483"/>
                      <a:pt x="189611" y="514822"/>
                      <a:pt x="189611" y="521409"/>
                    </a:cubicBezTo>
                    <a:cubicBezTo>
                      <a:pt x="189611" y="527996"/>
                      <a:pt x="184287" y="533335"/>
                      <a:pt x="177720" y="533335"/>
                    </a:cubicBezTo>
                    <a:cubicBezTo>
                      <a:pt x="171153" y="533335"/>
                      <a:pt x="165829" y="527996"/>
                      <a:pt x="165829" y="521409"/>
                    </a:cubicBezTo>
                    <a:cubicBezTo>
                      <a:pt x="165829" y="514822"/>
                      <a:pt x="171153" y="509483"/>
                      <a:pt x="177720" y="509483"/>
                    </a:cubicBezTo>
                    <a:close/>
                    <a:moveTo>
                      <a:pt x="522185" y="417324"/>
                    </a:moveTo>
                    <a:cubicBezTo>
                      <a:pt x="528772" y="417324"/>
                      <a:pt x="534111" y="422663"/>
                      <a:pt x="534111" y="429250"/>
                    </a:cubicBezTo>
                    <a:cubicBezTo>
                      <a:pt x="534111" y="435837"/>
                      <a:pt x="528772" y="441176"/>
                      <a:pt x="522185" y="441176"/>
                    </a:cubicBezTo>
                    <a:cubicBezTo>
                      <a:pt x="515598" y="441176"/>
                      <a:pt x="510259" y="435837"/>
                      <a:pt x="510259" y="429250"/>
                    </a:cubicBezTo>
                    <a:cubicBezTo>
                      <a:pt x="510259" y="422663"/>
                      <a:pt x="515598" y="417324"/>
                      <a:pt x="522185" y="417324"/>
                    </a:cubicBezTo>
                    <a:close/>
                    <a:moveTo>
                      <a:pt x="85420" y="417324"/>
                    </a:moveTo>
                    <a:cubicBezTo>
                      <a:pt x="91987" y="417324"/>
                      <a:pt x="97311" y="422663"/>
                      <a:pt x="97311" y="429250"/>
                    </a:cubicBezTo>
                    <a:cubicBezTo>
                      <a:pt x="97311" y="435837"/>
                      <a:pt x="91987" y="441176"/>
                      <a:pt x="85420" y="441176"/>
                    </a:cubicBezTo>
                    <a:cubicBezTo>
                      <a:pt x="78853" y="441176"/>
                      <a:pt x="73529" y="435837"/>
                      <a:pt x="73529" y="429250"/>
                    </a:cubicBezTo>
                    <a:cubicBezTo>
                      <a:pt x="73529" y="422663"/>
                      <a:pt x="78853" y="417324"/>
                      <a:pt x="85420" y="417324"/>
                    </a:cubicBezTo>
                    <a:close/>
                    <a:moveTo>
                      <a:pt x="537643" y="291506"/>
                    </a:moveTo>
                    <a:lnTo>
                      <a:pt x="555628" y="291506"/>
                    </a:lnTo>
                    <a:cubicBezTo>
                      <a:pt x="562216" y="291506"/>
                      <a:pt x="567558" y="296745"/>
                      <a:pt x="567558" y="303316"/>
                    </a:cubicBezTo>
                    <a:cubicBezTo>
                      <a:pt x="567558" y="309888"/>
                      <a:pt x="562216" y="315216"/>
                      <a:pt x="555628" y="315216"/>
                    </a:cubicBezTo>
                    <a:lnTo>
                      <a:pt x="537643" y="315216"/>
                    </a:lnTo>
                    <a:cubicBezTo>
                      <a:pt x="531055" y="315216"/>
                      <a:pt x="525713" y="309888"/>
                      <a:pt x="525713" y="303316"/>
                    </a:cubicBezTo>
                    <a:cubicBezTo>
                      <a:pt x="525713" y="296745"/>
                      <a:pt x="531055" y="291506"/>
                      <a:pt x="537643" y="291506"/>
                    </a:cubicBezTo>
                    <a:close/>
                    <a:moveTo>
                      <a:pt x="51991" y="291506"/>
                    </a:moveTo>
                    <a:lnTo>
                      <a:pt x="69946" y="291506"/>
                    </a:lnTo>
                    <a:cubicBezTo>
                      <a:pt x="76523" y="291506"/>
                      <a:pt x="81856" y="296745"/>
                      <a:pt x="81856" y="303316"/>
                    </a:cubicBezTo>
                    <a:cubicBezTo>
                      <a:pt x="81856" y="309888"/>
                      <a:pt x="76523" y="315216"/>
                      <a:pt x="69946" y="315216"/>
                    </a:cubicBezTo>
                    <a:lnTo>
                      <a:pt x="51991" y="315216"/>
                    </a:lnTo>
                    <a:cubicBezTo>
                      <a:pt x="45414" y="315216"/>
                      <a:pt x="40081" y="309888"/>
                      <a:pt x="40081" y="303316"/>
                    </a:cubicBezTo>
                    <a:cubicBezTo>
                      <a:pt x="40081" y="296745"/>
                      <a:pt x="45414" y="291506"/>
                      <a:pt x="51991" y="291506"/>
                    </a:cubicBezTo>
                    <a:close/>
                    <a:moveTo>
                      <a:pt x="412608" y="222096"/>
                    </a:moveTo>
                    <a:lnTo>
                      <a:pt x="345491" y="334245"/>
                    </a:lnTo>
                    <a:lnTo>
                      <a:pt x="412608" y="334245"/>
                    </a:lnTo>
                    <a:close/>
                    <a:moveTo>
                      <a:pt x="427651" y="167533"/>
                    </a:moveTo>
                    <a:cubicBezTo>
                      <a:pt x="432814" y="168954"/>
                      <a:pt x="436375" y="173664"/>
                      <a:pt x="436375" y="178996"/>
                    </a:cubicBezTo>
                    <a:lnTo>
                      <a:pt x="436375" y="334245"/>
                    </a:lnTo>
                    <a:lnTo>
                      <a:pt x="469399" y="334245"/>
                    </a:lnTo>
                    <a:cubicBezTo>
                      <a:pt x="475986" y="334245"/>
                      <a:pt x="481327" y="339577"/>
                      <a:pt x="481327" y="346153"/>
                    </a:cubicBezTo>
                    <a:cubicBezTo>
                      <a:pt x="481327" y="352641"/>
                      <a:pt x="475986" y="357973"/>
                      <a:pt x="469399" y="357973"/>
                    </a:cubicBezTo>
                    <a:lnTo>
                      <a:pt x="436375" y="357973"/>
                    </a:lnTo>
                    <a:lnTo>
                      <a:pt x="436375" y="427733"/>
                    </a:lnTo>
                    <a:cubicBezTo>
                      <a:pt x="436375" y="434220"/>
                      <a:pt x="431123" y="439552"/>
                      <a:pt x="424536" y="439552"/>
                    </a:cubicBezTo>
                    <a:cubicBezTo>
                      <a:pt x="417949" y="439552"/>
                      <a:pt x="412608" y="434220"/>
                      <a:pt x="412608" y="427733"/>
                    </a:cubicBezTo>
                    <a:lnTo>
                      <a:pt x="412608" y="357973"/>
                    </a:lnTo>
                    <a:lnTo>
                      <a:pt x="324573" y="357973"/>
                    </a:lnTo>
                    <a:cubicBezTo>
                      <a:pt x="320300" y="357973"/>
                      <a:pt x="316295" y="355662"/>
                      <a:pt x="314158" y="352019"/>
                    </a:cubicBezTo>
                    <a:cubicBezTo>
                      <a:pt x="312111" y="348286"/>
                      <a:pt x="312111" y="343665"/>
                      <a:pt x="314336" y="340022"/>
                    </a:cubicBezTo>
                    <a:lnTo>
                      <a:pt x="414299" y="172953"/>
                    </a:lnTo>
                    <a:cubicBezTo>
                      <a:pt x="417059" y="168332"/>
                      <a:pt x="422489" y="166111"/>
                      <a:pt x="427651" y="167533"/>
                    </a:cubicBezTo>
                    <a:close/>
                    <a:moveTo>
                      <a:pt x="216270" y="167099"/>
                    </a:moveTo>
                    <a:cubicBezTo>
                      <a:pt x="257222" y="167099"/>
                      <a:pt x="290518" y="200333"/>
                      <a:pt x="290518" y="241210"/>
                    </a:cubicBezTo>
                    <a:cubicBezTo>
                      <a:pt x="290518" y="284486"/>
                      <a:pt x="273603" y="325097"/>
                      <a:pt x="242978" y="355754"/>
                    </a:cubicBezTo>
                    <a:lnTo>
                      <a:pt x="182707" y="415825"/>
                    </a:lnTo>
                    <a:lnTo>
                      <a:pt x="278588" y="415825"/>
                    </a:lnTo>
                    <a:cubicBezTo>
                      <a:pt x="285176" y="415825"/>
                      <a:pt x="290518" y="421158"/>
                      <a:pt x="290518" y="427734"/>
                    </a:cubicBezTo>
                    <a:cubicBezTo>
                      <a:pt x="290518" y="434220"/>
                      <a:pt x="285176" y="439552"/>
                      <a:pt x="278588" y="439552"/>
                    </a:cubicBezTo>
                    <a:lnTo>
                      <a:pt x="154040" y="439552"/>
                    </a:lnTo>
                    <a:cubicBezTo>
                      <a:pt x="149232" y="439552"/>
                      <a:pt x="144870" y="436709"/>
                      <a:pt x="143001" y="432265"/>
                    </a:cubicBezTo>
                    <a:cubicBezTo>
                      <a:pt x="141131" y="427822"/>
                      <a:pt x="142199" y="422668"/>
                      <a:pt x="145582" y="419292"/>
                    </a:cubicBezTo>
                    <a:lnTo>
                      <a:pt x="226152" y="338959"/>
                    </a:lnTo>
                    <a:cubicBezTo>
                      <a:pt x="252236" y="312834"/>
                      <a:pt x="266659" y="278088"/>
                      <a:pt x="266659" y="241210"/>
                    </a:cubicBezTo>
                    <a:cubicBezTo>
                      <a:pt x="266659" y="213485"/>
                      <a:pt x="244046" y="190914"/>
                      <a:pt x="216270" y="190914"/>
                    </a:cubicBezTo>
                    <a:cubicBezTo>
                      <a:pt x="188493" y="190914"/>
                      <a:pt x="165880" y="213485"/>
                      <a:pt x="165880" y="241210"/>
                    </a:cubicBezTo>
                    <a:cubicBezTo>
                      <a:pt x="165880" y="247786"/>
                      <a:pt x="160539" y="253029"/>
                      <a:pt x="154040" y="253029"/>
                    </a:cubicBezTo>
                    <a:cubicBezTo>
                      <a:pt x="147452" y="253029"/>
                      <a:pt x="142110" y="247786"/>
                      <a:pt x="142110" y="241210"/>
                    </a:cubicBezTo>
                    <a:cubicBezTo>
                      <a:pt x="142110" y="200333"/>
                      <a:pt x="175406" y="167099"/>
                      <a:pt x="216270" y="167099"/>
                    </a:cubicBezTo>
                    <a:close/>
                    <a:moveTo>
                      <a:pt x="522185" y="165547"/>
                    </a:moveTo>
                    <a:cubicBezTo>
                      <a:pt x="528772" y="165547"/>
                      <a:pt x="534111" y="170871"/>
                      <a:pt x="534111" y="177438"/>
                    </a:cubicBezTo>
                    <a:cubicBezTo>
                      <a:pt x="534111" y="184005"/>
                      <a:pt x="528772" y="189329"/>
                      <a:pt x="522185" y="189329"/>
                    </a:cubicBezTo>
                    <a:cubicBezTo>
                      <a:pt x="515598" y="189329"/>
                      <a:pt x="510259" y="184005"/>
                      <a:pt x="510259" y="177438"/>
                    </a:cubicBezTo>
                    <a:cubicBezTo>
                      <a:pt x="510259" y="170871"/>
                      <a:pt x="515598" y="165547"/>
                      <a:pt x="522185" y="165547"/>
                    </a:cubicBezTo>
                    <a:close/>
                    <a:moveTo>
                      <a:pt x="85420" y="165547"/>
                    </a:moveTo>
                    <a:cubicBezTo>
                      <a:pt x="91987" y="165547"/>
                      <a:pt x="97311" y="170871"/>
                      <a:pt x="97311" y="177438"/>
                    </a:cubicBezTo>
                    <a:cubicBezTo>
                      <a:pt x="97311" y="184005"/>
                      <a:pt x="91987" y="189329"/>
                      <a:pt x="85420" y="189329"/>
                    </a:cubicBezTo>
                    <a:cubicBezTo>
                      <a:pt x="78853" y="189329"/>
                      <a:pt x="73529" y="184005"/>
                      <a:pt x="73529" y="177438"/>
                    </a:cubicBezTo>
                    <a:cubicBezTo>
                      <a:pt x="73529" y="170871"/>
                      <a:pt x="78853" y="165547"/>
                      <a:pt x="85420" y="165547"/>
                    </a:cubicBezTo>
                    <a:close/>
                    <a:moveTo>
                      <a:pt x="429885" y="73388"/>
                    </a:moveTo>
                    <a:cubicBezTo>
                      <a:pt x="436472" y="73388"/>
                      <a:pt x="441811" y="78712"/>
                      <a:pt x="441811" y="85279"/>
                    </a:cubicBezTo>
                    <a:cubicBezTo>
                      <a:pt x="441811" y="91846"/>
                      <a:pt x="436472" y="97170"/>
                      <a:pt x="429885" y="97170"/>
                    </a:cubicBezTo>
                    <a:cubicBezTo>
                      <a:pt x="423298" y="97170"/>
                      <a:pt x="417959" y="91846"/>
                      <a:pt x="417959" y="85279"/>
                    </a:cubicBezTo>
                    <a:cubicBezTo>
                      <a:pt x="417959" y="78712"/>
                      <a:pt x="423298" y="73388"/>
                      <a:pt x="429885" y="73388"/>
                    </a:cubicBezTo>
                    <a:close/>
                    <a:moveTo>
                      <a:pt x="177720" y="73388"/>
                    </a:moveTo>
                    <a:cubicBezTo>
                      <a:pt x="184287" y="73388"/>
                      <a:pt x="189611" y="78712"/>
                      <a:pt x="189611" y="85279"/>
                    </a:cubicBezTo>
                    <a:cubicBezTo>
                      <a:pt x="189611" y="91846"/>
                      <a:pt x="184287" y="97170"/>
                      <a:pt x="177720" y="97170"/>
                    </a:cubicBezTo>
                    <a:cubicBezTo>
                      <a:pt x="171153" y="97170"/>
                      <a:pt x="165829" y="91846"/>
                      <a:pt x="165829" y="85279"/>
                    </a:cubicBezTo>
                    <a:cubicBezTo>
                      <a:pt x="165829" y="78712"/>
                      <a:pt x="171153" y="73388"/>
                      <a:pt x="177720" y="73388"/>
                    </a:cubicBezTo>
                    <a:close/>
                    <a:moveTo>
                      <a:pt x="303775" y="42480"/>
                    </a:moveTo>
                    <a:cubicBezTo>
                      <a:pt x="310366" y="42480"/>
                      <a:pt x="315710" y="47815"/>
                      <a:pt x="315710" y="54396"/>
                    </a:cubicBezTo>
                    <a:lnTo>
                      <a:pt x="315710" y="69869"/>
                    </a:lnTo>
                    <a:cubicBezTo>
                      <a:pt x="315710" y="76449"/>
                      <a:pt x="310366" y="81785"/>
                      <a:pt x="303775" y="81785"/>
                    </a:cubicBezTo>
                    <a:cubicBezTo>
                      <a:pt x="297184" y="81785"/>
                      <a:pt x="291929" y="76449"/>
                      <a:pt x="291929" y="69869"/>
                    </a:cubicBezTo>
                    <a:lnTo>
                      <a:pt x="291929" y="54396"/>
                    </a:lnTo>
                    <a:cubicBezTo>
                      <a:pt x="291929" y="47815"/>
                      <a:pt x="297184" y="42480"/>
                      <a:pt x="303775" y="42480"/>
                    </a:cubicBezTo>
                    <a:close/>
                    <a:moveTo>
                      <a:pt x="303775" y="0"/>
                    </a:moveTo>
                    <a:cubicBezTo>
                      <a:pt x="394204" y="0"/>
                      <a:pt x="479560" y="40347"/>
                      <a:pt x="537058" y="108956"/>
                    </a:cubicBezTo>
                    <a:lnTo>
                      <a:pt x="537058" y="93048"/>
                    </a:lnTo>
                    <a:cubicBezTo>
                      <a:pt x="537058" y="86471"/>
                      <a:pt x="542309" y="81139"/>
                      <a:pt x="548895" y="81139"/>
                    </a:cubicBezTo>
                    <a:cubicBezTo>
                      <a:pt x="555482" y="81139"/>
                      <a:pt x="560822" y="86471"/>
                      <a:pt x="560822" y="93048"/>
                    </a:cubicBezTo>
                    <a:lnTo>
                      <a:pt x="560822" y="138994"/>
                    </a:lnTo>
                    <a:cubicBezTo>
                      <a:pt x="560822" y="145570"/>
                      <a:pt x="555482" y="150903"/>
                      <a:pt x="548895" y="150903"/>
                    </a:cubicBezTo>
                    <a:lnTo>
                      <a:pt x="502880" y="150903"/>
                    </a:lnTo>
                    <a:cubicBezTo>
                      <a:pt x="496293" y="150903"/>
                      <a:pt x="490953" y="145570"/>
                      <a:pt x="490953" y="138994"/>
                    </a:cubicBezTo>
                    <a:cubicBezTo>
                      <a:pt x="490953" y="132417"/>
                      <a:pt x="496293" y="127174"/>
                      <a:pt x="502880" y="127174"/>
                    </a:cubicBezTo>
                    <a:lnTo>
                      <a:pt x="521126" y="127174"/>
                    </a:lnTo>
                    <a:cubicBezTo>
                      <a:pt x="468168" y="62032"/>
                      <a:pt x="388419" y="23728"/>
                      <a:pt x="303775" y="23728"/>
                    </a:cubicBezTo>
                    <a:cubicBezTo>
                      <a:pt x="149440" y="23728"/>
                      <a:pt x="23764" y="149214"/>
                      <a:pt x="23764" y="303316"/>
                    </a:cubicBezTo>
                    <a:cubicBezTo>
                      <a:pt x="23764" y="457508"/>
                      <a:pt x="149440" y="582905"/>
                      <a:pt x="303775" y="582905"/>
                    </a:cubicBezTo>
                    <a:cubicBezTo>
                      <a:pt x="458199" y="582905"/>
                      <a:pt x="583786" y="457508"/>
                      <a:pt x="583786" y="303316"/>
                    </a:cubicBezTo>
                    <a:cubicBezTo>
                      <a:pt x="583786" y="278255"/>
                      <a:pt x="580492" y="253371"/>
                      <a:pt x="573906" y="229376"/>
                    </a:cubicBezTo>
                    <a:cubicBezTo>
                      <a:pt x="572126" y="223066"/>
                      <a:pt x="575864" y="216489"/>
                      <a:pt x="582273" y="214801"/>
                    </a:cubicBezTo>
                    <a:cubicBezTo>
                      <a:pt x="588592" y="213023"/>
                      <a:pt x="595089" y="216756"/>
                      <a:pt x="596869" y="223066"/>
                    </a:cubicBezTo>
                    <a:cubicBezTo>
                      <a:pt x="603990" y="249194"/>
                      <a:pt x="607639" y="276122"/>
                      <a:pt x="607639" y="303316"/>
                    </a:cubicBezTo>
                    <a:cubicBezTo>
                      <a:pt x="607639" y="470572"/>
                      <a:pt x="471283" y="606722"/>
                      <a:pt x="303775" y="606722"/>
                    </a:cubicBezTo>
                    <a:cubicBezTo>
                      <a:pt x="136267" y="606722"/>
                      <a:pt x="0" y="470572"/>
                      <a:pt x="0" y="303316"/>
                    </a:cubicBezTo>
                    <a:cubicBezTo>
                      <a:pt x="0" y="136061"/>
                      <a:pt x="136267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400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3699661" y="4860575"/>
              <a:ext cx="1973762" cy="984809"/>
              <a:chOff x="2197445" y="2412894"/>
              <a:chExt cx="1973762" cy="984809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2273643" y="2412894"/>
                <a:ext cx="1821364" cy="35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197445" y="2737777"/>
                <a:ext cx="1973762" cy="659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296997" y="1962315"/>
            <a:ext cx="4158151" cy="1729025"/>
            <a:chOff x="6372430" y="1552471"/>
            <a:chExt cx="4848838" cy="2016224"/>
          </a:xfrm>
        </p:grpSpPr>
        <p:grpSp>
          <p:nvGrpSpPr>
            <p:cNvPr id="5" name="íṥ1iḍe"/>
            <p:cNvGrpSpPr/>
            <p:nvPr/>
          </p:nvGrpSpPr>
          <p:grpSpPr>
            <a:xfrm>
              <a:off x="6372430" y="1552471"/>
              <a:ext cx="4848838" cy="2016224"/>
              <a:chOff x="6359730" y="1547503"/>
              <a:chExt cx="4848838" cy="2016224"/>
            </a:xfrm>
          </p:grpSpPr>
          <p:sp>
            <p:nvSpPr>
              <p:cNvPr id="21" name="îṩḻïḍe"/>
              <p:cNvSpPr/>
              <p:nvPr/>
            </p:nvSpPr>
            <p:spPr>
              <a:xfrm>
                <a:off x="6359730" y="1547503"/>
                <a:ext cx="4848838" cy="2016224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30353" b="-29973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22" name="îsļîḓê"/>
              <p:cNvSpPr/>
              <p:nvPr/>
            </p:nvSpPr>
            <p:spPr>
              <a:xfrm>
                <a:off x="8904312" y="1547503"/>
                <a:ext cx="2304256" cy="2016224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25" name="ïsḷîḍé">
                <a:extLst/>
              </p:cNvPr>
              <p:cNvSpPr>
                <a:spLocks/>
              </p:cNvSpPr>
              <p:nvPr/>
            </p:nvSpPr>
            <p:spPr bwMode="auto">
              <a:xfrm>
                <a:off x="9825900" y="1772357"/>
                <a:ext cx="461080" cy="46079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400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9084461" y="2403505"/>
              <a:ext cx="1973762" cy="984809"/>
              <a:chOff x="2197445" y="2412894"/>
              <a:chExt cx="1973762" cy="984809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2273643" y="2412894"/>
                <a:ext cx="1821364" cy="35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2197445" y="2737777"/>
                <a:ext cx="1973762" cy="659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296997" y="4008315"/>
            <a:ext cx="4158151" cy="1729025"/>
            <a:chOff x="6372430" y="4010031"/>
            <a:chExt cx="4848838" cy="2016224"/>
          </a:xfrm>
        </p:grpSpPr>
        <p:grpSp>
          <p:nvGrpSpPr>
            <p:cNvPr id="7" name="îṧḷïďe"/>
            <p:cNvGrpSpPr/>
            <p:nvPr/>
          </p:nvGrpSpPr>
          <p:grpSpPr>
            <a:xfrm>
              <a:off x="6372430" y="4010031"/>
              <a:ext cx="4848838" cy="2016224"/>
              <a:chOff x="6359730" y="4005063"/>
              <a:chExt cx="4848838" cy="2016224"/>
            </a:xfrm>
          </p:grpSpPr>
          <p:sp>
            <p:nvSpPr>
              <p:cNvPr id="9" name="ïŝ1íḓê"/>
              <p:cNvSpPr/>
              <p:nvPr/>
            </p:nvSpPr>
            <p:spPr>
              <a:xfrm>
                <a:off x="6359730" y="4005063"/>
                <a:ext cx="4848838" cy="2016224"/>
              </a:xfrm>
              <a:prstGeom prst="rect">
                <a:avLst/>
              </a:prstGeom>
              <a:blipFill>
                <a:blip r:embed="rId6"/>
                <a:srcRect/>
                <a:stretch>
                  <a:fillRect t="-70688" b="-69802"/>
                </a:stretch>
              </a:blip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10" name="iS1ïdé"/>
              <p:cNvSpPr/>
              <p:nvPr/>
            </p:nvSpPr>
            <p:spPr>
              <a:xfrm>
                <a:off x="8904312" y="4005063"/>
                <a:ext cx="2304256" cy="2016224"/>
              </a:xfrm>
              <a:prstGeom prst="rect">
                <a:avLst/>
              </a:prstGeom>
              <a:solidFill>
                <a:schemeClr val="accent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/>
              </a:p>
            </p:txBody>
          </p:sp>
          <p:sp>
            <p:nvSpPr>
              <p:cNvPr id="13" name="îṩḷiḋè">
                <a:extLst/>
              </p:cNvPr>
              <p:cNvSpPr>
                <a:spLocks/>
              </p:cNvSpPr>
              <p:nvPr/>
            </p:nvSpPr>
            <p:spPr bwMode="auto">
              <a:xfrm>
                <a:off x="9825900" y="4230073"/>
                <a:ext cx="461080" cy="460484"/>
              </a:xfrm>
              <a:custGeom>
                <a:avLst/>
                <a:gdLst>
                  <a:gd name="connsiteX0" fmla="*/ 301042 w 602819"/>
                  <a:gd name="connsiteY0" fmla="*/ 215161 h 602041"/>
                  <a:gd name="connsiteX1" fmla="*/ 248582 w 602819"/>
                  <a:gd name="connsiteY1" fmla="*/ 232889 h 602041"/>
                  <a:gd name="connsiteX2" fmla="*/ 296199 w 602819"/>
                  <a:gd name="connsiteY2" fmla="*/ 280434 h 602041"/>
                  <a:gd name="connsiteX3" fmla="*/ 301042 w 602819"/>
                  <a:gd name="connsiteY3" fmla="*/ 279628 h 602041"/>
                  <a:gd name="connsiteX4" fmla="*/ 322833 w 602819"/>
                  <a:gd name="connsiteY4" fmla="*/ 300580 h 602041"/>
                  <a:gd name="connsiteX5" fmla="*/ 301042 w 602819"/>
                  <a:gd name="connsiteY5" fmla="*/ 322338 h 602041"/>
                  <a:gd name="connsiteX6" fmla="*/ 280058 w 602819"/>
                  <a:gd name="connsiteY6" fmla="*/ 300580 h 602041"/>
                  <a:gd name="connsiteX7" fmla="*/ 280865 w 602819"/>
                  <a:gd name="connsiteY7" fmla="*/ 295745 h 602041"/>
                  <a:gd name="connsiteX8" fmla="*/ 233247 w 602819"/>
                  <a:gd name="connsiteY8" fmla="*/ 248200 h 602041"/>
                  <a:gd name="connsiteX9" fmla="*/ 215491 w 602819"/>
                  <a:gd name="connsiteY9" fmla="*/ 300580 h 602041"/>
                  <a:gd name="connsiteX10" fmla="*/ 301042 w 602819"/>
                  <a:gd name="connsiteY10" fmla="*/ 386805 h 602041"/>
                  <a:gd name="connsiteX11" fmla="*/ 387400 w 602819"/>
                  <a:gd name="connsiteY11" fmla="*/ 300580 h 602041"/>
                  <a:gd name="connsiteX12" fmla="*/ 301042 w 602819"/>
                  <a:gd name="connsiteY12" fmla="*/ 215161 h 602041"/>
                  <a:gd name="connsiteX13" fmla="*/ 301042 w 602819"/>
                  <a:gd name="connsiteY13" fmla="*/ 118459 h 602041"/>
                  <a:gd name="connsiteX14" fmla="*/ 179979 w 602819"/>
                  <a:gd name="connsiteY14" fmla="*/ 164392 h 602041"/>
                  <a:gd name="connsiteX15" fmla="*/ 233247 w 602819"/>
                  <a:gd name="connsiteY15" fmla="*/ 217578 h 602041"/>
                  <a:gd name="connsiteX16" fmla="*/ 301042 w 602819"/>
                  <a:gd name="connsiteY16" fmla="*/ 193403 h 602041"/>
                  <a:gd name="connsiteX17" fmla="*/ 409191 w 602819"/>
                  <a:gd name="connsiteY17" fmla="*/ 300580 h 602041"/>
                  <a:gd name="connsiteX18" fmla="*/ 301042 w 602819"/>
                  <a:gd name="connsiteY18" fmla="*/ 408563 h 602041"/>
                  <a:gd name="connsiteX19" fmla="*/ 193700 w 602819"/>
                  <a:gd name="connsiteY19" fmla="*/ 300580 h 602041"/>
                  <a:gd name="connsiteX20" fmla="*/ 217912 w 602819"/>
                  <a:gd name="connsiteY20" fmla="*/ 232889 h 602041"/>
                  <a:gd name="connsiteX21" fmla="*/ 164645 w 602819"/>
                  <a:gd name="connsiteY21" fmla="*/ 179703 h 602041"/>
                  <a:gd name="connsiteX22" fmla="*/ 118641 w 602819"/>
                  <a:gd name="connsiteY22" fmla="*/ 300580 h 602041"/>
                  <a:gd name="connsiteX23" fmla="*/ 301042 w 602819"/>
                  <a:gd name="connsiteY23" fmla="*/ 483506 h 602041"/>
                  <a:gd name="connsiteX24" fmla="*/ 484250 w 602819"/>
                  <a:gd name="connsiteY24" fmla="*/ 300580 h 602041"/>
                  <a:gd name="connsiteX25" fmla="*/ 301042 w 602819"/>
                  <a:gd name="connsiteY25" fmla="*/ 118459 h 602041"/>
                  <a:gd name="connsiteX26" fmla="*/ 301021 w 602819"/>
                  <a:gd name="connsiteY26" fmla="*/ 0 h 602041"/>
                  <a:gd name="connsiteX27" fmla="*/ 602819 w 602819"/>
                  <a:gd name="connsiteY27" fmla="*/ 300618 h 602041"/>
                  <a:gd name="connsiteX28" fmla="*/ 521317 w 602819"/>
                  <a:gd name="connsiteY28" fmla="*/ 506134 h 602041"/>
                  <a:gd name="connsiteX29" fmla="*/ 598784 w 602819"/>
                  <a:gd name="connsiteY29" fmla="*/ 583504 h 602041"/>
                  <a:gd name="connsiteX30" fmla="*/ 597977 w 602819"/>
                  <a:gd name="connsiteY30" fmla="*/ 598817 h 602041"/>
                  <a:gd name="connsiteX31" fmla="*/ 590715 w 602819"/>
                  <a:gd name="connsiteY31" fmla="*/ 602041 h 602041"/>
                  <a:gd name="connsiteX32" fmla="*/ 583452 w 602819"/>
                  <a:gd name="connsiteY32" fmla="*/ 598817 h 602041"/>
                  <a:gd name="connsiteX33" fmla="*/ 505985 w 602819"/>
                  <a:gd name="connsiteY33" fmla="*/ 520641 h 602041"/>
                  <a:gd name="connsiteX34" fmla="*/ 301021 w 602819"/>
                  <a:gd name="connsiteY34" fmla="*/ 602041 h 602041"/>
                  <a:gd name="connsiteX35" fmla="*/ 96057 w 602819"/>
                  <a:gd name="connsiteY35" fmla="*/ 520641 h 602041"/>
                  <a:gd name="connsiteX36" fmla="*/ 18590 w 602819"/>
                  <a:gd name="connsiteY36" fmla="*/ 598817 h 602041"/>
                  <a:gd name="connsiteX37" fmla="*/ 10520 w 602819"/>
                  <a:gd name="connsiteY37" fmla="*/ 602041 h 602041"/>
                  <a:gd name="connsiteX38" fmla="*/ 3258 w 602819"/>
                  <a:gd name="connsiteY38" fmla="*/ 598817 h 602041"/>
                  <a:gd name="connsiteX39" fmla="*/ 3258 w 602819"/>
                  <a:gd name="connsiteY39" fmla="*/ 583504 h 602041"/>
                  <a:gd name="connsiteX40" fmla="*/ 80725 w 602819"/>
                  <a:gd name="connsiteY40" fmla="*/ 506134 h 602041"/>
                  <a:gd name="connsiteX41" fmla="*/ 30 w 602819"/>
                  <a:gd name="connsiteY41" fmla="*/ 300618 h 602041"/>
                  <a:gd name="connsiteX42" fmla="*/ 43605 w 602819"/>
                  <a:gd name="connsiteY42" fmla="*/ 145070 h 602041"/>
                  <a:gd name="connsiteX43" fmla="*/ 58130 w 602819"/>
                  <a:gd name="connsiteY43" fmla="*/ 141041 h 602041"/>
                  <a:gd name="connsiteX44" fmla="*/ 62165 w 602819"/>
                  <a:gd name="connsiteY44" fmla="*/ 156354 h 602041"/>
                  <a:gd name="connsiteX45" fmla="*/ 21818 w 602819"/>
                  <a:gd name="connsiteY45" fmla="*/ 300618 h 602041"/>
                  <a:gd name="connsiteX46" fmla="*/ 301021 w 602819"/>
                  <a:gd name="connsiteY46" fmla="*/ 580281 h 602041"/>
                  <a:gd name="connsiteX47" fmla="*/ 581031 w 602819"/>
                  <a:gd name="connsiteY47" fmla="*/ 300618 h 602041"/>
                  <a:gd name="connsiteX48" fmla="*/ 301021 w 602819"/>
                  <a:gd name="connsiteY48" fmla="*/ 21761 h 602041"/>
                  <a:gd name="connsiteX49" fmla="*/ 156578 w 602819"/>
                  <a:gd name="connsiteY49" fmla="*/ 62058 h 602041"/>
                  <a:gd name="connsiteX50" fmla="*/ 141246 w 602819"/>
                  <a:gd name="connsiteY50" fmla="*/ 58028 h 602041"/>
                  <a:gd name="connsiteX51" fmla="*/ 145280 w 602819"/>
                  <a:gd name="connsiteY51" fmla="*/ 43521 h 602041"/>
                  <a:gd name="connsiteX52" fmla="*/ 301021 w 602819"/>
                  <a:gd name="connsiteY52" fmla="*/ 0 h 602041"/>
                  <a:gd name="connsiteX53" fmla="*/ 54075 w 602819"/>
                  <a:gd name="connsiteY53" fmla="*/ 0 h 602041"/>
                  <a:gd name="connsiteX54" fmla="*/ 64567 w 602819"/>
                  <a:gd name="connsiteY54" fmla="*/ 10476 h 602041"/>
                  <a:gd name="connsiteX55" fmla="*/ 64567 w 602819"/>
                  <a:gd name="connsiteY55" fmla="*/ 49157 h 602041"/>
                  <a:gd name="connsiteX56" fmla="*/ 75059 w 602819"/>
                  <a:gd name="connsiteY56" fmla="*/ 59633 h 602041"/>
                  <a:gd name="connsiteX57" fmla="*/ 75059 w 602819"/>
                  <a:gd name="connsiteY57" fmla="*/ 32234 h 602041"/>
                  <a:gd name="connsiteX58" fmla="*/ 86358 w 602819"/>
                  <a:gd name="connsiteY58" fmla="*/ 21758 h 602041"/>
                  <a:gd name="connsiteX59" fmla="*/ 96850 w 602819"/>
                  <a:gd name="connsiteY59" fmla="*/ 32234 h 602041"/>
                  <a:gd name="connsiteX60" fmla="*/ 96850 w 602819"/>
                  <a:gd name="connsiteY60" fmla="*/ 81390 h 602041"/>
                  <a:gd name="connsiteX61" fmla="*/ 107342 w 602819"/>
                  <a:gd name="connsiteY61" fmla="*/ 91866 h 602041"/>
                  <a:gd name="connsiteX62" fmla="*/ 107342 w 602819"/>
                  <a:gd name="connsiteY62" fmla="*/ 64468 h 602041"/>
                  <a:gd name="connsiteX63" fmla="*/ 118641 w 602819"/>
                  <a:gd name="connsiteY63" fmla="*/ 53992 h 602041"/>
                  <a:gd name="connsiteX64" fmla="*/ 129133 w 602819"/>
                  <a:gd name="connsiteY64" fmla="*/ 64468 h 602041"/>
                  <a:gd name="connsiteX65" fmla="*/ 129133 w 602819"/>
                  <a:gd name="connsiteY65" fmla="*/ 113624 h 602041"/>
                  <a:gd name="connsiteX66" fmla="*/ 164645 w 602819"/>
                  <a:gd name="connsiteY66" fmla="*/ 149081 h 602041"/>
                  <a:gd name="connsiteX67" fmla="*/ 301042 w 602819"/>
                  <a:gd name="connsiteY67" fmla="*/ 96701 h 602041"/>
                  <a:gd name="connsiteX68" fmla="*/ 506041 w 602819"/>
                  <a:gd name="connsiteY68" fmla="*/ 300580 h 602041"/>
                  <a:gd name="connsiteX69" fmla="*/ 301042 w 602819"/>
                  <a:gd name="connsiteY69" fmla="*/ 505264 h 602041"/>
                  <a:gd name="connsiteX70" fmla="*/ 96850 w 602819"/>
                  <a:gd name="connsiteY70" fmla="*/ 300580 h 602041"/>
                  <a:gd name="connsiteX71" fmla="*/ 149310 w 602819"/>
                  <a:gd name="connsiteY71" fmla="*/ 164392 h 602041"/>
                  <a:gd name="connsiteX72" fmla="*/ 113799 w 602819"/>
                  <a:gd name="connsiteY72" fmla="*/ 128935 h 602041"/>
                  <a:gd name="connsiteX73" fmla="*/ 64567 w 602819"/>
                  <a:gd name="connsiteY73" fmla="*/ 128935 h 602041"/>
                  <a:gd name="connsiteX74" fmla="*/ 54075 w 602819"/>
                  <a:gd name="connsiteY74" fmla="*/ 118459 h 602041"/>
                  <a:gd name="connsiteX75" fmla="*/ 64567 w 602819"/>
                  <a:gd name="connsiteY75" fmla="*/ 107177 h 602041"/>
                  <a:gd name="connsiteX76" fmla="*/ 92007 w 602819"/>
                  <a:gd name="connsiteY76" fmla="*/ 107177 h 602041"/>
                  <a:gd name="connsiteX77" fmla="*/ 81515 w 602819"/>
                  <a:gd name="connsiteY77" fmla="*/ 96701 h 602041"/>
                  <a:gd name="connsiteX78" fmla="*/ 32283 w 602819"/>
                  <a:gd name="connsiteY78" fmla="*/ 96701 h 602041"/>
                  <a:gd name="connsiteX79" fmla="*/ 21791 w 602819"/>
                  <a:gd name="connsiteY79" fmla="*/ 86226 h 602041"/>
                  <a:gd name="connsiteX80" fmla="*/ 32283 w 602819"/>
                  <a:gd name="connsiteY80" fmla="*/ 74944 h 602041"/>
                  <a:gd name="connsiteX81" fmla="*/ 59724 w 602819"/>
                  <a:gd name="connsiteY81" fmla="*/ 74944 h 602041"/>
                  <a:gd name="connsiteX82" fmla="*/ 49232 w 602819"/>
                  <a:gd name="connsiteY82" fmla="*/ 64468 h 602041"/>
                  <a:gd name="connsiteX83" fmla="*/ 10492 w 602819"/>
                  <a:gd name="connsiteY83" fmla="*/ 64468 h 602041"/>
                  <a:gd name="connsiteX84" fmla="*/ 0 w 602819"/>
                  <a:gd name="connsiteY84" fmla="*/ 53992 h 602041"/>
                  <a:gd name="connsiteX85" fmla="*/ 10492 w 602819"/>
                  <a:gd name="connsiteY85" fmla="*/ 42710 h 602041"/>
                  <a:gd name="connsiteX86" fmla="*/ 27441 w 602819"/>
                  <a:gd name="connsiteY86" fmla="*/ 42710 h 602041"/>
                  <a:gd name="connsiteX87" fmla="*/ 13720 w 602819"/>
                  <a:gd name="connsiteY87" fmla="*/ 29011 h 602041"/>
                  <a:gd name="connsiteX88" fmla="*/ 13720 w 602819"/>
                  <a:gd name="connsiteY88" fmla="*/ 13700 h 602041"/>
                  <a:gd name="connsiteX89" fmla="*/ 29055 w 602819"/>
                  <a:gd name="connsiteY89" fmla="*/ 13700 h 602041"/>
                  <a:gd name="connsiteX90" fmla="*/ 42775 w 602819"/>
                  <a:gd name="connsiteY90" fmla="*/ 27399 h 602041"/>
                  <a:gd name="connsiteX91" fmla="*/ 42775 w 602819"/>
                  <a:gd name="connsiteY91" fmla="*/ 10476 h 602041"/>
                  <a:gd name="connsiteX92" fmla="*/ 54075 w 602819"/>
                  <a:gd name="connsiteY92" fmla="*/ 0 h 602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602819" h="602041">
                    <a:moveTo>
                      <a:pt x="301042" y="215161"/>
                    </a:moveTo>
                    <a:cubicBezTo>
                      <a:pt x="281672" y="215161"/>
                      <a:pt x="263109" y="221607"/>
                      <a:pt x="248582" y="232889"/>
                    </a:cubicBezTo>
                    <a:lnTo>
                      <a:pt x="296199" y="280434"/>
                    </a:lnTo>
                    <a:cubicBezTo>
                      <a:pt x="297814" y="279628"/>
                      <a:pt x="299428" y="279628"/>
                      <a:pt x="301042" y="279628"/>
                    </a:cubicBezTo>
                    <a:cubicBezTo>
                      <a:pt x="313148" y="279628"/>
                      <a:pt x="322833" y="289298"/>
                      <a:pt x="322833" y="300580"/>
                    </a:cubicBezTo>
                    <a:cubicBezTo>
                      <a:pt x="322833" y="312668"/>
                      <a:pt x="313148" y="322338"/>
                      <a:pt x="301042" y="322338"/>
                    </a:cubicBezTo>
                    <a:cubicBezTo>
                      <a:pt x="289743" y="322338"/>
                      <a:pt x="280058" y="312668"/>
                      <a:pt x="280058" y="300580"/>
                    </a:cubicBezTo>
                    <a:cubicBezTo>
                      <a:pt x="280058" y="298968"/>
                      <a:pt x="280058" y="297357"/>
                      <a:pt x="280865" y="295745"/>
                    </a:cubicBezTo>
                    <a:lnTo>
                      <a:pt x="233247" y="248200"/>
                    </a:lnTo>
                    <a:cubicBezTo>
                      <a:pt x="221948" y="262705"/>
                      <a:pt x="215491" y="281240"/>
                      <a:pt x="215491" y="300580"/>
                    </a:cubicBezTo>
                    <a:cubicBezTo>
                      <a:pt x="215491" y="348125"/>
                      <a:pt x="254231" y="386805"/>
                      <a:pt x="301042" y="386805"/>
                    </a:cubicBezTo>
                    <a:cubicBezTo>
                      <a:pt x="348660" y="386805"/>
                      <a:pt x="387400" y="348125"/>
                      <a:pt x="387400" y="300580"/>
                    </a:cubicBezTo>
                    <a:cubicBezTo>
                      <a:pt x="387400" y="253841"/>
                      <a:pt x="348660" y="215161"/>
                      <a:pt x="301042" y="215161"/>
                    </a:cubicBezTo>
                    <a:close/>
                    <a:moveTo>
                      <a:pt x="301042" y="118459"/>
                    </a:moveTo>
                    <a:cubicBezTo>
                      <a:pt x="255038" y="118459"/>
                      <a:pt x="212263" y="136188"/>
                      <a:pt x="179979" y="164392"/>
                    </a:cubicBezTo>
                    <a:lnTo>
                      <a:pt x="233247" y="217578"/>
                    </a:lnTo>
                    <a:cubicBezTo>
                      <a:pt x="251810" y="202267"/>
                      <a:pt x="275215" y="193403"/>
                      <a:pt x="301042" y="193403"/>
                    </a:cubicBezTo>
                    <a:cubicBezTo>
                      <a:pt x="360766" y="193403"/>
                      <a:pt x="409191" y="241753"/>
                      <a:pt x="409191" y="300580"/>
                    </a:cubicBezTo>
                    <a:cubicBezTo>
                      <a:pt x="409191" y="360212"/>
                      <a:pt x="360766" y="408563"/>
                      <a:pt x="301042" y="408563"/>
                    </a:cubicBezTo>
                    <a:cubicBezTo>
                      <a:pt x="242125" y="408563"/>
                      <a:pt x="193700" y="360212"/>
                      <a:pt x="193700" y="300580"/>
                    </a:cubicBezTo>
                    <a:cubicBezTo>
                      <a:pt x="193700" y="274793"/>
                      <a:pt x="202578" y="251423"/>
                      <a:pt x="217912" y="232889"/>
                    </a:cubicBezTo>
                    <a:lnTo>
                      <a:pt x="164645" y="179703"/>
                    </a:lnTo>
                    <a:cubicBezTo>
                      <a:pt x="136397" y="211937"/>
                      <a:pt x="118641" y="254647"/>
                      <a:pt x="118641" y="300580"/>
                    </a:cubicBezTo>
                    <a:cubicBezTo>
                      <a:pt x="118641" y="401310"/>
                      <a:pt x="200157" y="483506"/>
                      <a:pt x="301042" y="483506"/>
                    </a:cubicBezTo>
                    <a:cubicBezTo>
                      <a:pt x="401927" y="483506"/>
                      <a:pt x="484250" y="401310"/>
                      <a:pt x="484250" y="300580"/>
                    </a:cubicBezTo>
                    <a:cubicBezTo>
                      <a:pt x="484250" y="199849"/>
                      <a:pt x="401927" y="118459"/>
                      <a:pt x="301042" y="118459"/>
                    </a:cubicBezTo>
                    <a:close/>
                    <a:moveTo>
                      <a:pt x="301021" y="0"/>
                    </a:moveTo>
                    <a:cubicBezTo>
                      <a:pt x="467252" y="0"/>
                      <a:pt x="602819" y="134593"/>
                      <a:pt x="602819" y="300618"/>
                    </a:cubicBezTo>
                    <a:cubicBezTo>
                      <a:pt x="602819" y="380406"/>
                      <a:pt x="572155" y="452135"/>
                      <a:pt x="521317" y="506134"/>
                    </a:cubicBezTo>
                    <a:lnTo>
                      <a:pt x="598784" y="583504"/>
                    </a:lnTo>
                    <a:cubicBezTo>
                      <a:pt x="602819" y="587534"/>
                      <a:pt x="602819" y="594788"/>
                      <a:pt x="597977" y="598817"/>
                    </a:cubicBezTo>
                    <a:cubicBezTo>
                      <a:pt x="596363" y="600429"/>
                      <a:pt x="593136" y="602041"/>
                      <a:pt x="590715" y="602041"/>
                    </a:cubicBezTo>
                    <a:cubicBezTo>
                      <a:pt x="588294" y="602041"/>
                      <a:pt x="585066" y="600429"/>
                      <a:pt x="583452" y="598817"/>
                    </a:cubicBezTo>
                    <a:lnTo>
                      <a:pt x="505985" y="520641"/>
                    </a:lnTo>
                    <a:cubicBezTo>
                      <a:pt x="452727" y="571415"/>
                      <a:pt x="380102" y="602041"/>
                      <a:pt x="301021" y="602041"/>
                    </a:cubicBezTo>
                    <a:cubicBezTo>
                      <a:pt x="221940" y="602041"/>
                      <a:pt x="150122" y="571415"/>
                      <a:pt x="96057" y="520641"/>
                    </a:cubicBezTo>
                    <a:lnTo>
                      <a:pt x="18590" y="598817"/>
                    </a:lnTo>
                    <a:cubicBezTo>
                      <a:pt x="16169" y="600429"/>
                      <a:pt x="13748" y="602041"/>
                      <a:pt x="10520" y="602041"/>
                    </a:cubicBezTo>
                    <a:cubicBezTo>
                      <a:pt x="8099" y="602041"/>
                      <a:pt x="5679" y="600429"/>
                      <a:pt x="3258" y="598817"/>
                    </a:cubicBezTo>
                    <a:cubicBezTo>
                      <a:pt x="-777" y="594788"/>
                      <a:pt x="-777" y="587534"/>
                      <a:pt x="3258" y="583504"/>
                    </a:cubicBezTo>
                    <a:lnTo>
                      <a:pt x="80725" y="506134"/>
                    </a:lnTo>
                    <a:cubicBezTo>
                      <a:pt x="30694" y="452135"/>
                      <a:pt x="30" y="379600"/>
                      <a:pt x="30" y="300618"/>
                    </a:cubicBezTo>
                    <a:cubicBezTo>
                      <a:pt x="30" y="245814"/>
                      <a:pt x="15362" y="191815"/>
                      <a:pt x="43605" y="145070"/>
                    </a:cubicBezTo>
                    <a:cubicBezTo>
                      <a:pt x="46833" y="139429"/>
                      <a:pt x="53288" y="137817"/>
                      <a:pt x="58130" y="141041"/>
                    </a:cubicBezTo>
                    <a:cubicBezTo>
                      <a:pt x="63779" y="144264"/>
                      <a:pt x="65393" y="150712"/>
                      <a:pt x="62165" y="156354"/>
                    </a:cubicBezTo>
                    <a:cubicBezTo>
                      <a:pt x="35536" y="199875"/>
                      <a:pt x="21818" y="249843"/>
                      <a:pt x="21818" y="300618"/>
                    </a:cubicBezTo>
                    <a:cubicBezTo>
                      <a:pt x="21818" y="454553"/>
                      <a:pt x="146894" y="580281"/>
                      <a:pt x="301021" y="580281"/>
                    </a:cubicBezTo>
                    <a:cubicBezTo>
                      <a:pt x="455148" y="580281"/>
                      <a:pt x="581031" y="454553"/>
                      <a:pt x="581031" y="300618"/>
                    </a:cubicBezTo>
                    <a:cubicBezTo>
                      <a:pt x="581031" y="146682"/>
                      <a:pt x="455148" y="21761"/>
                      <a:pt x="301021" y="21761"/>
                    </a:cubicBezTo>
                    <a:cubicBezTo>
                      <a:pt x="250183" y="21761"/>
                      <a:pt x="200153" y="35462"/>
                      <a:pt x="156578" y="62058"/>
                    </a:cubicBezTo>
                    <a:cubicBezTo>
                      <a:pt x="150929" y="65282"/>
                      <a:pt x="144473" y="63670"/>
                      <a:pt x="141246" y="58028"/>
                    </a:cubicBezTo>
                    <a:cubicBezTo>
                      <a:pt x="138018" y="53193"/>
                      <a:pt x="139632" y="46745"/>
                      <a:pt x="145280" y="43521"/>
                    </a:cubicBezTo>
                    <a:cubicBezTo>
                      <a:pt x="192083" y="15313"/>
                      <a:pt x="246149" y="0"/>
                      <a:pt x="301021" y="0"/>
                    </a:cubicBezTo>
                    <a:close/>
                    <a:moveTo>
                      <a:pt x="54075" y="0"/>
                    </a:moveTo>
                    <a:cubicBezTo>
                      <a:pt x="59724" y="0"/>
                      <a:pt x="64567" y="4835"/>
                      <a:pt x="64567" y="10476"/>
                    </a:cubicBezTo>
                    <a:lnTo>
                      <a:pt x="64567" y="49157"/>
                    </a:lnTo>
                    <a:lnTo>
                      <a:pt x="75059" y="59633"/>
                    </a:lnTo>
                    <a:lnTo>
                      <a:pt x="75059" y="32234"/>
                    </a:lnTo>
                    <a:cubicBezTo>
                      <a:pt x="75059" y="26593"/>
                      <a:pt x="79901" y="21758"/>
                      <a:pt x="86358" y="21758"/>
                    </a:cubicBezTo>
                    <a:cubicBezTo>
                      <a:pt x="92007" y="21758"/>
                      <a:pt x="96850" y="26593"/>
                      <a:pt x="96850" y="32234"/>
                    </a:cubicBezTo>
                    <a:lnTo>
                      <a:pt x="96850" y="81390"/>
                    </a:lnTo>
                    <a:lnTo>
                      <a:pt x="107342" y="91866"/>
                    </a:lnTo>
                    <a:lnTo>
                      <a:pt x="107342" y="64468"/>
                    </a:lnTo>
                    <a:cubicBezTo>
                      <a:pt x="107342" y="58827"/>
                      <a:pt x="112185" y="53992"/>
                      <a:pt x="118641" y="53992"/>
                    </a:cubicBezTo>
                    <a:cubicBezTo>
                      <a:pt x="124291" y="53992"/>
                      <a:pt x="129133" y="58827"/>
                      <a:pt x="129133" y="64468"/>
                    </a:cubicBezTo>
                    <a:lnTo>
                      <a:pt x="129133" y="113624"/>
                    </a:lnTo>
                    <a:lnTo>
                      <a:pt x="164645" y="149081"/>
                    </a:lnTo>
                    <a:cubicBezTo>
                      <a:pt x="200964" y="116848"/>
                      <a:pt x="248582" y="96701"/>
                      <a:pt x="301042" y="96701"/>
                    </a:cubicBezTo>
                    <a:cubicBezTo>
                      <a:pt x="414034" y="96701"/>
                      <a:pt x="506041" y="188568"/>
                      <a:pt x="506041" y="300580"/>
                    </a:cubicBezTo>
                    <a:cubicBezTo>
                      <a:pt x="506041" y="413398"/>
                      <a:pt x="414034" y="505264"/>
                      <a:pt x="301042" y="505264"/>
                    </a:cubicBezTo>
                    <a:cubicBezTo>
                      <a:pt x="188857" y="505264"/>
                      <a:pt x="96850" y="413398"/>
                      <a:pt x="96850" y="300580"/>
                    </a:cubicBezTo>
                    <a:cubicBezTo>
                      <a:pt x="96850" y="248200"/>
                      <a:pt x="117027" y="200655"/>
                      <a:pt x="149310" y="164392"/>
                    </a:cubicBezTo>
                    <a:lnTo>
                      <a:pt x="113799" y="128935"/>
                    </a:lnTo>
                    <a:lnTo>
                      <a:pt x="64567" y="128935"/>
                    </a:lnTo>
                    <a:cubicBezTo>
                      <a:pt x="58917" y="128935"/>
                      <a:pt x="54075" y="124100"/>
                      <a:pt x="54075" y="118459"/>
                    </a:cubicBezTo>
                    <a:cubicBezTo>
                      <a:pt x="54075" y="112013"/>
                      <a:pt x="58917" y="107177"/>
                      <a:pt x="64567" y="107177"/>
                    </a:cubicBezTo>
                    <a:lnTo>
                      <a:pt x="92007" y="107177"/>
                    </a:lnTo>
                    <a:lnTo>
                      <a:pt x="81515" y="96701"/>
                    </a:lnTo>
                    <a:lnTo>
                      <a:pt x="32283" y="96701"/>
                    </a:lnTo>
                    <a:cubicBezTo>
                      <a:pt x="26634" y="96701"/>
                      <a:pt x="21791" y="91866"/>
                      <a:pt x="21791" y="86226"/>
                    </a:cubicBezTo>
                    <a:cubicBezTo>
                      <a:pt x="21791" y="79779"/>
                      <a:pt x="26634" y="74944"/>
                      <a:pt x="32283" y="74944"/>
                    </a:cubicBezTo>
                    <a:lnTo>
                      <a:pt x="59724" y="74944"/>
                    </a:lnTo>
                    <a:lnTo>
                      <a:pt x="49232" y="64468"/>
                    </a:lnTo>
                    <a:lnTo>
                      <a:pt x="10492" y="64468"/>
                    </a:lnTo>
                    <a:cubicBezTo>
                      <a:pt x="4842" y="64468"/>
                      <a:pt x="0" y="59633"/>
                      <a:pt x="0" y="53992"/>
                    </a:cubicBezTo>
                    <a:cubicBezTo>
                      <a:pt x="0" y="47545"/>
                      <a:pt x="4842" y="42710"/>
                      <a:pt x="10492" y="42710"/>
                    </a:cubicBezTo>
                    <a:lnTo>
                      <a:pt x="27441" y="42710"/>
                    </a:lnTo>
                    <a:lnTo>
                      <a:pt x="13720" y="29011"/>
                    </a:lnTo>
                    <a:cubicBezTo>
                      <a:pt x="9685" y="24981"/>
                      <a:pt x="9685" y="17729"/>
                      <a:pt x="13720" y="13700"/>
                    </a:cubicBezTo>
                    <a:cubicBezTo>
                      <a:pt x="17756" y="9670"/>
                      <a:pt x="25020" y="9670"/>
                      <a:pt x="29055" y="13700"/>
                    </a:cubicBezTo>
                    <a:lnTo>
                      <a:pt x="42775" y="27399"/>
                    </a:lnTo>
                    <a:lnTo>
                      <a:pt x="42775" y="10476"/>
                    </a:lnTo>
                    <a:cubicBezTo>
                      <a:pt x="42775" y="4835"/>
                      <a:pt x="47618" y="0"/>
                      <a:pt x="540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1400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9084461" y="4860575"/>
              <a:ext cx="1973762" cy="984809"/>
              <a:chOff x="2197445" y="2412894"/>
              <a:chExt cx="1973762" cy="984809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73643" y="2412894"/>
                <a:ext cx="1821364" cy="35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197445" y="2737777"/>
                <a:ext cx="1973762" cy="659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9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into a film to be used in a wider field</a:t>
                </a:r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field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工作汇报</a:t>
            </a:r>
            <a:r>
              <a:rPr lang="en-US" altLang="zh-CN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/</a:t>
            </a:r>
            <a:r>
              <a:rPr lang="zh-CN" altLang="en-US" sz="48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年终总结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213350" y="5062002"/>
            <a:ext cx="1765300" cy="316802"/>
            <a:chOff x="1244534" y="4117273"/>
            <a:chExt cx="1765300" cy="316802"/>
          </a:xfrm>
        </p:grpSpPr>
        <p:sp>
          <p:nvSpPr>
            <p:cNvPr id="14" name="圆角矩形 13"/>
            <p:cNvSpPr/>
            <p:nvPr/>
          </p:nvSpPr>
          <p:spPr>
            <a:xfrm>
              <a:off x="1244534" y="4117273"/>
              <a:ext cx="1765300" cy="3168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91641" y="4121786"/>
              <a:ext cx="14710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汇报人：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1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325</TotalTime>
  <Words>2130</Words>
  <Application>Microsoft Office PowerPoint</Application>
  <PresentationFormat>宽屏</PresentationFormat>
  <Paragraphs>275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工作汇报</dc:title>
  <dc:creator>优品PPT</dc:creator>
  <cp:keywords>http:/www.ypppt.com</cp:keywords>
  <cp:lastModifiedBy>Administrator</cp:lastModifiedBy>
  <cp:revision>69</cp:revision>
  <dcterms:created xsi:type="dcterms:W3CDTF">2017-08-18T03:02:00Z</dcterms:created>
  <dcterms:modified xsi:type="dcterms:W3CDTF">2018-02-04T03:40:06Z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